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E0B43-324E-9AB8-1030-0C03D2FE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AEF96-1534-A9E0-021C-2DE88C00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CE048-1643-91A7-3BC2-71664DD5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D55C6-279B-5E49-6BF1-7A7F921F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BB0B2-A25B-4247-B5BB-1CDACE21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5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31F73-6A23-0D43-D515-79410BD5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951DD-AC16-DE26-9D03-41B8EA71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06F8-682A-D0F8-390E-46870CCE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A06A6-FBD2-21C7-CC80-20C25ACA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B25D0-C53B-21EF-29AB-B7EB1482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82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DEF6F9-495E-2492-D7DD-BDD0C1D5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4401F-F845-ACFC-FC64-9990AD560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1160-C491-C32A-C10E-9C676BD8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DFCC8-918A-B6F8-BA4E-DBDD559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F3E8-D354-6234-C8C1-CFDDA40B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8077-045C-E499-1BA5-460E63B4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9E42B-2F6D-E9E5-C483-B3D859BF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106F5-99C6-7794-9BC4-66AC452D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C9DB2-230E-7E85-78FA-C7CB36A5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D7075-F92D-9E96-1EE6-D07997C5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38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499D6-081B-0486-B482-6FE0BBCD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5CD6B-D62A-D046-C60B-0ACCAD715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7FE12-DC16-ADB7-1EEA-333F54A4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DDD4-CBB8-D020-94E1-32BD0B5D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96872-2280-7220-5B65-6DF605AE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74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C7B9-1B37-417B-315F-AC4BBF66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67CC5-E500-46A2-36B0-8CBC12AF5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C32BF-43A7-8E91-EF50-FE09D64E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3BF9-3380-6045-4146-5563BA51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07F7E-9F51-FB26-62D6-381BEE01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48ACD-D6B9-104E-E51F-3D80D8E7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13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6496-FD34-A1C0-3745-103A263F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782F0-B5DD-EEF5-F7B1-C65C0C12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4F1D2-51A6-5D4D-4F11-F76C135AF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77D97F-7FFA-38E2-D28A-662483A0B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BE0AC-F2C0-33F3-99E4-E679A336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1FA2B4-91BB-BAB8-56EB-B359E4C9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1E466-27F7-4208-01E6-D5D949CC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C4950C-BD44-9A15-B4E7-65807A42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1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6D1B2-FD62-7E22-ABF7-80454017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81115-F563-EC54-6918-084ACB62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ADC7E-6841-0B7B-0F9C-407CF63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44D754-A0BD-F3FD-BA13-1674FEE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9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3D278-FD90-3D57-524F-E0211601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094E8A-0B66-6275-3A87-C43BE10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8BCD5-0C56-C255-5CD5-CF667E90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8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7F86-C680-D725-900F-8C33D6CD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22D4B-0CCC-8097-B7BD-B86590D2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85B8F-C4E9-E1FE-EEAF-C4B987B4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75CF2-6CE3-2DB9-845D-1F9E1EA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6865-6432-8AD1-D62B-D913529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D8F44-0C47-29A8-EC35-F9A05613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50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D4F8F-7AD2-663F-4974-8C4CB6F4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2B10D-9929-AE9F-AD67-1DC538358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28DF4-2775-CEAC-3F2C-7944C761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784A6E-00FE-7F89-BC25-A19340DC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16CF5-5BDA-1698-0414-62AB3E1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7FE3B-4923-E0D8-1BEA-C55D820D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660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1D6D1-0A59-A99F-4A8B-45D9C02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388EB-1D3E-DD5F-FAC2-6377D7FD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50649-3871-4292-F54D-ED54CC1BD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4390-48B0-3048-BCB6-AF2A814A08FB}" type="datetimeFigureOut">
              <a:rPr kumimoji="1" lang="ko-Kore-KR" altLang="en-US" smtClean="0"/>
              <a:t>2023. 3. 4.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06A01-7907-1CE3-DD8A-6157E5F0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BABDB-E4F8-6DBB-ABFA-EBAA494B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EAB2-DB3A-0B43-80D7-5764836908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86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2DB6B-AAC0-4BE6-D0AC-E010DCA70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1F0A6-ED91-0049-7262-82299E1D0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69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C7F185B-090B-87C5-51BD-FC240AC2AD13}"/>
              </a:ext>
            </a:extLst>
          </p:cNvPr>
          <p:cNvSpPr/>
          <p:nvPr/>
        </p:nvSpPr>
        <p:spPr>
          <a:xfrm>
            <a:off x="3149597" y="508000"/>
            <a:ext cx="4413962" cy="4018845"/>
          </a:xfrm>
          <a:prstGeom prst="rect">
            <a:avLst/>
          </a:prstGeom>
          <a:solidFill>
            <a:schemeClr val="bg1"/>
          </a:solidFill>
          <a:ln w="984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C15F2B-0399-5011-560C-78A8B8198E9C}"/>
              </a:ext>
            </a:extLst>
          </p:cNvPr>
          <p:cNvSpPr/>
          <p:nvPr/>
        </p:nvSpPr>
        <p:spPr>
          <a:xfrm>
            <a:off x="863594" y="1636881"/>
            <a:ext cx="1388533" cy="116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E6739-2937-0CEB-DEF4-7A88A138FF52}"/>
              </a:ext>
            </a:extLst>
          </p:cNvPr>
          <p:cNvSpPr/>
          <p:nvPr/>
        </p:nvSpPr>
        <p:spPr>
          <a:xfrm>
            <a:off x="5782743" y="2777063"/>
            <a:ext cx="1388533" cy="745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ACA1DC-E20D-0C85-F5F1-3D3A0DD053A8}"/>
              </a:ext>
            </a:extLst>
          </p:cNvPr>
          <p:cNvSpPr/>
          <p:nvPr/>
        </p:nvSpPr>
        <p:spPr>
          <a:xfrm>
            <a:off x="3592685" y="2777064"/>
            <a:ext cx="1388533" cy="7450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Register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50A9BC-899A-C733-982C-EA9CB4928500}"/>
              </a:ext>
            </a:extLst>
          </p:cNvPr>
          <p:cNvSpPr/>
          <p:nvPr/>
        </p:nvSpPr>
        <p:spPr>
          <a:xfrm>
            <a:off x="4662311" y="809977"/>
            <a:ext cx="1388533" cy="116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제어부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5BE9B-C390-EB73-D536-5A234CA0BCC3}"/>
              </a:ext>
            </a:extLst>
          </p:cNvPr>
          <p:cNvSpPr/>
          <p:nvPr/>
        </p:nvSpPr>
        <p:spPr>
          <a:xfrm>
            <a:off x="8461029" y="1614308"/>
            <a:ext cx="1388533" cy="116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입력장치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918C5-F805-75D3-2210-4A7AC3A529D9}"/>
              </a:ext>
            </a:extLst>
          </p:cNvPr>
          <p:cNvSpPr/>
          <p:nvPr/>
        </p:nvSpPr>
        <p:spPr>
          <a:xfrm>
            <a:off x="4377264" y="4241795"/>
            <a:ext cx="1958625" cy="649112"/>
          </a:xfrm>
          <a:prstGeom prst="rect">
            <a:avLst/>
          </a:prstGeom>
          <a:solidFill>
            <a:schemeClr val="bg1"/>
          </a:solidFill>
          <a:ln w="984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장치제어기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1D8B08C3-84A5-6D29-E04D-3EC853545E9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7" y="2218259"/>
            <a:ext cx="1340558" cy="9313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EE3B296-7BD5-6B5F-21C3-85C200BF510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4419599" y="1840085"/>
            <a:ext cx="804332" cy="1069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914B8B11-A87A-6298-4188-4148470DED18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6050844" y="1391355"/>
            <a:ext cx="3104452" cy="2229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BA563A17-80B5-A091-6276-C8B1E05517A0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5400000">
            <a:off x="7977020" y="1971319"/>
            <a:ext cx="372533" cy="19840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33D3011-5D6E-2D90-FC1D-DA9F0902D7CA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1557861" y="1391355"/>
            <a:ext cx="3104450" cy="2455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96282CA-FECF-C621-30CC-344710DE7C4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3656190" y="701308"/>
            <a:ext cx="722492" cy="4919149"/>
          </a:xfrm>
          <a:prstGeom prst="bentConnector3">
            <a:avLst>
              <a:gd name="adj1" fmla="val -316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2B4C191-391D-A57C-FF45-B5B3BD789BF0}"/>
              </a:ext>
            </a:extLst>
          </p:cNvPr>
          <p:cNvSpPr/>
          <p:nvPr/>
        </p:nvSpPr>
        <p:spPr>
          <a:xfrm>
            <a:off x="2753075" y="2446856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283796C-1484-6449-376C-06F3C191C941}"/>
              </a:ext>
            </a:extLst>
          </p:cNvPr>
          <p:cNvSpPr/>
          <p:nvPr/>
        </p:nvSpPr>
        <p:spPr>
          <a:xfrm>
            <a:off x="5177358" y="2195685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544841-22B7-52CB-2B4F-1A6C3F97E407}"/>
              </a:ext>
            </a:extLst>
          </p:cNvPr>
          <p:cNvSpPr/>
          <p:nvPr/>
        </p:nvSpPr>
        <p:spPr>
          <a:xfrm>
            <a:off x="7380100" y="1216376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5ABB34-079D-3D2A-9595-99DAE20B4341}"/>
              </a:ext>
            </a:extLst>
          </p:cNvPr>
          <p:cNvSpPr/>
          <p:nvPr/>
        </p:nvSpPr>
        <p:spPr>
          <a:xfrm>
            <a:off x="7453501" y="2963329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3EEA8D8-EE94-CD46-61DB-4BA65AA88E9C}"/>
              </a:ext>
            </a:extLst>
          </p:cNvPr>
          <p:cNvSpPr/>
          <p:nvPr/>
        </p:nvSpPr>
        <p:spPr>
          <a:xfrm>
            <a:off x="2951336" y="1190957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BC0D300-DC11-B9E1-3BAC-21AE43F56808}"/>
              </a:ext>
            </a:extLst>
          </p:cNvPr>
          <p:cNvSpPr/>
          <p:nvPr/>
        </p:nvSpPr>
        <p:spPr>
          <a:xfrm>
            <a:off x="4111973" y="3601136"/>
            <a:ext cx="349956" cy="3499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41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삼각형 1">
            <a:extLst>
              <a:ext uri="{FF2B5EF4-FFF2-40B4-BE49-F238E27FC236}">
                <a16:creationId xmlns:a16="http://schemas.microsoft.com/office/drawing/2014/main" id="{37A1C204-DBDE-5F5D-E10B-054FA4AADAD8}"/>
              </a:ext>
            </a:extLst>
          </p:cNvPr>
          <p:cNvSpPr/>
          <p:nvPr/>
        </p:nvSpPr>
        <p:spPr>
          <a:xfrm>
            <a:off x="2630311" y="666044"/>
            <a:ext cx="6674185" cy="496711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dirty="0"/>
              <a:t>하드디스트</a:t>
            </a:r>
            <a:r>
              <a:rPr kumimoji="1" lang="en-US" altLang="ko-Kore-KR" dirty="0"/>
              <a:t>(HDD)</a:t>
            </a:r>
            <a:endParaRPr kumimoji="1" lang="ko-Kore-KR" altLang="en-US" dirty="0"/>
          </a:p>
        </p:txBody>
      </p:sp>
      <p:sp>
        <p:nvSpPr>
          <p:cNvPr id="4" name="삼각형 3">
            <a:extLst>
              <a:ext uri="{FF2B5EF4-FFF2-40B4-BE49-F238E27FC236}">
                <a16:creationId xmlns:a16="http://schemas.microsoft.com/office/drawing/2014/main" id="{3DBA6337-60E2-B1F6-BA41-827C84CE3830}"/>
              </a:ext>
            </a:extLst>
          </p:cNvPr>
          <p:cNvSpPr/>
          <p:nvPr/>
        </p:nvSpPr>
        <p:spPr>
          <a:xfrm>
            <a:off x="3373572" y="666044"/>
            <a:ext cx="5187662" cy="38608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dirty="0"/>
              <a:t>메인 메모리</a:t>
            </a:r>
            <a:r>
              <a:rPr kumimoji="1" lang="en-US" altLang="ko-KR" dirty="0"/>
              <a:t>(DRAM)</a:t>
            </a:r>
            <a:endParaRPr kumimoji="1" lang="ko-Kore-KR" altLang="en-US" dirty="0"/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C04BE2EA-EAF3-F8E9-C5DE-570BB81B6A1D}"/>
              </a:ext>
            </a:extLst>
          </p:cNvPr>
          <p:cNvSpPr/>
          <p:nvPr/>
        </p:nvSpPr>
        <p:spPr>
          <a:xfrm>
            <a:off x="4115607" y="666044"/>
            <a:ext cx="3712516" cy="276295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dirty="0"/>
              <a:t>캐시</a:t>
            </a:r>
            <a:r>
              <a:rPr kumimoji="1" lang="en-US" altLang="ko-KR" dirty="0"/>
              <a:t>(SRAM)</a:t>
            </a:r>
            <a:endParaRPr kumimoji="1" lang="ko-Kore-KR" altLang="en-US" dirty="0"/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FED5CA30-C9B6-7F10-2999-8AD4A8B2E6F4}"/>
              </a:ext>
            </a:extLst>
          </p:cNvPr>
          <p:cNvSpPr/>
          <p:nvPr/>
        </p:nvSpPr>
        <p:spPr>
          <a:xfrm>
            <a:off x="4757052" y="666044"/>
            <a:ext cx="2420702" cy="1801553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레지스터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E0E031-0C6F-3D53-1BCD-33D0B6D5E97D}"/>
              </a:ext>
            </a:extLst>
          </p:cNvPr>
          <p:cNvSpPr/>
          <p:nvPr/>
        </p:nvSpPr>
        <p:spPr>
          <a:xfrm>
            <a:off x="2630311" y="5994400"/>
            <a:ext cx="6674185" cy="338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컴퓨터의 메모리 구조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681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60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0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Macintosh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22</cp:revision>
  <dcterms:created xsi:type="dcterms:W3CDTF">2023-03-04T07:33:08Z</dcterms:created>
  <dcterms:modified xsi:type="dcterms:W3CDTF">2023-03-04T07:55:35Z</dcterms:modified>
</cp:coreProperties>
</file>