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5AF6F-E2EA-E1A3-B890-951625797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CC73C-C712-97F5-859E-AC7D4409B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30796-7A68-AB7D-F3F0-3761459E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E05CB-B448-0115-6A0B-D16CC157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C4AF6-8841-B7AF-44B1-2B9DC79B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393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EE0AF-657D-3F18-9E79-6018355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D26D4-8658-DFFC-CCD7-EACAC2EF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EAB6B-6D94-A90C-46AD-7B7DF03C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B6EF-C601-3096-3B72-941654C7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AB270-5C7C-925D-8861-A3C8821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89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BD5AA-CC95-BB02-B7FC-4D8F28DA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D28E7-30AA-9D15-2E6C-833BF943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C65A8-7D8A-D678-B094-AA5B141F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08A16-9ABA-C74D-5C01-FA8F562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CE61B-3FEB-17CF-8BC1-0EA5967B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378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D6570-3695-2A55-CE09-E615CE77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CA63-70CE-AC0C-2DFA-436419EF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60B58-CC6B-AF8E-2810-493324C2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2604B-9D26-6B03-F4AE-ED6F316F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99087-F987-50DA-D54D-20501220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8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3C912-8710-FF43-0136-C8786154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3EDEB-5D21-58ED-6DB4-B5478AAD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AC8D1-2E6F-F48C-47C2-69E2F4AF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91326-0653-1DFE-6CE4-1B75595D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90028-7A3C-F31B-92BD-1FEEC097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784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8DC0E-9B90-89B5-4C7D-5FE7916E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9B824-0363-8717-0BDA-D7A8A5246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38DC2-724E-82B1-9AC0-4FF5646A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06AF3-ACFD-91EE-0165-015022A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C8EFB-E974-E22B-9B24-DBEDEC6D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F7E3E-91EB-6021-6F81-FA7AB4B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66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3EB48-D3D6-E831-2913-D10387A0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749EC-619A-DC31-EB01-73BD8C44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ACB34-FE5D-44DE-33AA-5F0D6047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610AB4-69D5-D711-B31E-D8BBD5DF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41BC71-4832-0836-50B4-604F8873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58D0C-D353-B91F-C885-D7C30DB5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666C-C170-02B1-B017-2B7001FF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1A5B2-2244-C33A-EB31-E0C44DFF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8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6A3D-529D-3A7D-9B75-AF0236CA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5C2BE0-A2D9-E09F-B828-AD13CE4D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773E83-1BB6-4FB9-B54F-8D2BD4F3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2DBA3-83AE-C2E6-4E12-0FF6E8AE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54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1E641A-878D-AA81-B064-BE7A9763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1D2E55-50E5-BF37-F260-13DB9279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438A29-C2C3-7FC2-AC49-7C41E0E2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598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04683-6D7A-AB26-6AA9-8693793E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8B52A-935F-64EC-A506-BBB171BA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7719E-09DE-4DAA-4A33-B5334809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760BB-489E-E6B0-34C3-317A6AEF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6F552-0ADB-FFD1-6515-E0441DEE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A2949-0107-C357-5506-3381250D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05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A5F82-5A51-07AD-7555-93C7584D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5D490C-8442-A1A0-2817-E03DA501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3D2C9-6BF2-C350-F499-D4C973D5B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AD664-FEFF-B2CA-345C-C395B28E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8346F-AF0B-295A-17C4-8D308C9E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E4EA0-A9E7-ACAA-69AE-7AFDD99D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339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B68AB1-8812-8D41-0320-5D103EDC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FEB4C-93B7-0D9A-28BB-7E2E1C29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C7715-7F90-B413-3E9F-262CB2C23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3D2EE-C532-2C2B-27FC-4846C1872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1F9A7-88DB-EAD5-D319-4B510B7C8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41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9ACCD-1B93-8E85-435B-3EC2531B0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12AD18-2C86-6936-5798-67C6F5690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[C] 4">
            <a:extLst>
              <a:ext uri="{FF2B5EF4-FFF2-40B4-BE49-F238E27FC236}">
                <a16:creationId xmlns:a16="http://schemas.microsoft.com/office/drawing/2014/main" id="{C9D92176-EFCF-6258-2D5F-C96EE9AF0595}"/>
              </a:ext>
            </a:extLst>
          </p:cNvPr>
          <p:cNvSpPr/>
          <p:nvPr/>
        </p:nvSpPr>
        <p:spPr>
          <a:xfrm rot="5400000">
            <a:off x="4549422" y="982133"/>
            <a:ext cx="1625600" cy="4030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A05FEDC0-2A4D-F3BA-33AF-AA74A3C942E6}"/>
              </a:ext>
            </a:extLst>
          </p:cNvPr>
          <p:cNvSpPr/>
          <p:nvPr/>
        </p:nvSpPr>
        <p:spPr>
          <a:xfrm>
            <a:off x="3454400" y="1185333"/>
            <a:ext cx="3657600" cy="51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4C0B87-2C17-9B40-7BAA-6A2444117BC0}"/>
              </a:ext>
            </a:extLst>
          </p:cNvPr>
          <p:cNvSpPr/>
          <p:nvPr/>
        </p:nvSpPr>
        <p:spPr>
          <a:xfrm>
            <a:off x="6096000" y="2658534"/>
            <a:ext cx="699912" cy="677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5D7B88-29A2-3338-7813-E0E6DA5C07E0}"/>
              </a:ext>
            </a:extLst>
          </p:cNvPr>
          <p:cNvSpPr/>
          <p:nvPr/>
        </p:nvSpPr>
        <p:spPr>
          <a:xfrm>
            <a:off x="5283201" y="2658534"/>
            <a:ext cx="699912" cy="677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3FE626-069D-682C-56B3-36FB605FACA0}"/>
              </a:ext>
            </a:extLst>
          </p:cNvPr>
          <p:cNvSpPr/>
          <p:nvPr/>
        </p:nvSpPr>
        <p:spPr>
          <a:xfrm>
            <a:off x="4413959" y="2658534"/>
            <a:ext cx="699912" cy="677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411D48-6618-52ED-6BF0-792A69C208F0}"/>
              </a:ext>
            </a:extLst>
          </p:cNvPr>
          <p:cNvSpPr/>
          <p:nvPr/>
        </p:nvSpPr>
        <p:spPr>
          <a:xfrm>
            <a:off x="3601160" y="2658534"/>
            <a:ext cx="699912" cy="677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4569F-E6C2-6FDD-0C40-0781DACB15EB}"/>
              </a:ext>
            </a:extLst>
          </p:cNvPr>
          <p:cNvSpPr txBox="1"/>
          <p:nvPr/>
        </p:nvSpPr>
        <p:spPr>
          <a:xfrm>
            <a:off x="6457243" y="4030133"/>
            <a:ext cx="92004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front()</a:t>
            </a:r>
          </a:p>
          <a:p>
            <a:pPr algn="ctr"/>
            <a:r>
              <a:rPr kumimoji="1" lang="en-US" altLang="ko-Kore-KR"/>
              <a:t>pop()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6148B-9B5E-C52C-F905-17FD875C15CF}"/>
              </a:ext>
            </a:extLst>
          </p:cNvPr>
          <p:cNvSpPr txBox="1"/>
          <p:nvPr/>
        </p:nvSpPr>
        <p:spPr>
          <a:xfrm>
            <a:off x="3347155" y="4030133"/>
            <a:ext cx="9200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back()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807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박지민</dc:creator>
  <cp:lastModifiedBy>박지민</cp:lastModifiedBy>
  <cp:revision>2</cp:revision>
  <dcterms:created xsi:type="dcterms:W3CDTF">2023-01-25T14:42:16Z</dcterms:created>
  <dcterms:modified xsi:type="dcterms:W3CDTF">2023-01-25T15:25:09Z</dcterms:modified>
</cp:coreProperties>
</file>