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3E2D4-F60C-7C1B-FCD8-48B42993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06BA8-D0A6-1FF1-6C18-A9DBE79E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41B65-417F-43B7-5AA1-303046FD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1F60D-6BC4-6B51-911C-46AF423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6A7CE-9402-6278-044F-DBE2A07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50EE-247C-4B02-86E0-0FD457C6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E8946-EBDB-C61E-38FC-DB777988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CA3BD-EE48-7D19-906C-4D12B019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E5F03-5978-9BB9-3A3A-4B4A28DD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B5A36-3972-3C8D-73BE-1034325C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0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D0BF0-C27F-A91D-4372-6305301F8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1AA8B-255B-8824-D2D0-03B4CA4A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6F7B4-93C6-F522-DF1B-E6C5C3F9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B196F-0B27-8F21-3DBB-096F58F7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56A8-5020-0A95-DC06-59B36E4B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5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15E0-6DFD-AC61-98D2-B8F394A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B2333-0F40-0839-019E-9CEF9CCF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7FC50-671F-F3C8-F70C-4CFF9509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EAC71-5F5B-4845-E414-B1E6F6AE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D6E32-2ABF-DA63-6CD1-A26B588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71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9FA9-38C4-8F35-9FE6-33C046C3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28D19-D649-93D4-A892-95AF51C5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1598D-2814-2F7E-EA8F-ABB3F78B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827FE-E912-8752-224B-706A7A91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88C11-3440-D756-6BC2-96C987E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665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44D44-6AD9-B18D-0F63-2A020DEC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3A7E6-4ECE-97BA-E75D-E34B6D43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3FC46-5611-DB1C-FF40-6A892563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D544C-410C-84DF-6ED9-CD517C67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D35BF-C821-FD3A-6BE8-813069EA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4CF56-EC36-80A4-CEE0-0CEE638F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5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F0DB4-500A-5B18-BC6A-9DBF1724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DFDC6-ED4B-04A4-1F9B-563A1A8F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F7EAE-B997-B011-80FE-CB3304D1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F435B-0B84-F199-DD19-B77C134A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E301F-D38C-7E98-E8BF-96F1F3B9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8C165-D21E-981B-F90C-4439BEB2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90E1C8-A24F-C4B1-BD64-A3D7F044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6C15C6-678D-212A-E504-C909073C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CBA86-915C-4270-881F-688F5A5F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9D7A4F-45E7-D327-0BE5-8FA88678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724A9-0BC3-2812-58F6-238BBAA5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353E0-2460-F032-F17B-17A9D85B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02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6EF912-0958-FBEA-31C5-3592CE78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7C7ED4-86D8-09E6-3C4E-3D17A87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86C025-F289-1FFD-C59A-372C4042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20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4DC3-0CAA-D897-00D6-73F890FA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E9ABB-AD1A-DF4E-BFBB-FC112957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1C204-BF21-6864-500E-8929AF715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4B608-E1D7-EAC7-8BDD-ADE5B05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09BA6-0B8E-2EF9-0074-61F871E5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6AF4F-3342-865E-24F2-1755F32D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21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4D27-E787-75C8-58B5-2F4C3F13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CE73E-5666-A395-8CFF-8D7EF03E0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C891D-45A7-F5EA-FB64-41E14A90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1E40E-6BEF-B928-6301-592BD154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38843-BA16-E163-B7CE-36AA1705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CDC3E-50D0-F3D3-F275-1F09E56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91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B14390-9F9C-FD7D-7AE4-7A0A5786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17880-E29E-F766-DC7F-B1A34A55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E905F-C259-FE8B-8803-16A90740C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CE92E-9802-75D7-7956-E325D2729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D8FD7-6ABC-105B-D40A-ABA88F5C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6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A3FE-DA1C-035F-3ADE-69710E107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2022.10.09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335BA-109E-0924-AABA-8FBC89943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0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E12124-B5A3-D350-4DEA-0BE24CDEC63F}"/>
              </a:ext>
            </a:extLst>
          </p:cNvPr>
          <p:cNvSpPr/>
          <p:nvPr/>
        </p:nvSpPr>
        <p:spPr>
          <a:xfrm>
            <a:off x="727364" y="820882"/>
            <a:ext cx="9081654" cy="3657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스프링</a:t>
            </a:r>
            <a:r>
              <a:rPr kumimoji="1" lang="ko-KR" altLang="en-US" dirty="0"/>
              <a:t> 컨테이너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5608A4-0552-F7BC-EE8A-135E9893D99C}"/>
              </a:ext>
            </a:extLst>
          </p:cNvPr>
          <p:cNvSpPr/>
          <p:nvPr/>
        </p:nvSpPr>
        <p:spPr>
          <a:xfrm>
            <a:off x="1226127" y="1828799"/>
            <a:ext cx="2026228" cy="696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57E71-0082-C7AF-2F3F-BE8050FC90FA}"/>
              </a:ext>
            </a:extLst>
          </p:cNvPr>
          <p:cNvSpPr/>
          <p:nvPr/>
        </p:nvSpPr>
        <p:spPr>
          <a:xfrm>
            <a:off x="4069772" y="1828799"/>
            <a:ext cx="2026228" cy="696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1D454-DF00-BEC7-05DE-CC7668157475}"/>
              </a:ext>
            </a:extLst>
          </p:cNvPr>
          <p:cNvSpPr/>
          <p:nvPr/>
        </p:nvSpPr>
        <p:spPr>
          <a:xfrm>
            <a:off x="6913419" y="1828799"/>
            <a:ext cx="2026228" cy="696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Repository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FB205C-700D-C376-DB10-840B7D2DBA2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52355" y="2176895"/>
            <a:ext cx="817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26CBC0-99CC-E63C-CC76-BF83F3D405B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96000" y="2176895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4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</Words>
  <Application>Microsoft Macintosh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2022.10.09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2022.10.09</dc:title>
  <dc:creator>박지민</dc:creator>
  <cp:lastModifiedBy>박지민</cp:lastModifiedBy>
  <cp:revision>4</cp:revision>
  <dcterms:created xsi:type="dcterms:W3CDTF">2022-10-09T10:25:51Z</dcterms:created>
  <dcterms:modified xsi:type="dcterms:W3CDTF">2022-10-09T12:51:30Z</dcterms:modified>
</cp:coreProperties>
</file>