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8873-5706-4BEE-BC89-E412B4829F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74A859-E60F-46C1-9809-3EED1BD712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1.Use Cases</a:t>
          </a:r>
        </a:p>
      </dgm:t>
    </dgm:pt>
    <dgm:pt modelId="{BA1D8735-B7B8-4931-98EE-597DC92170EA}" type="parTrans" cxnId="{690B67B8-4D42-4A84-86C9-8B78723AFAEB}">
      <dgm:prSet/>
      <dgm:spPr/>
      <dgm:t>
        <a:bodyPr/>
        <a:lstStyle/>
        <a:p>
          <a:endParaRPr lang="en-US"/>
        </a:p>
      </dgm:t>
    </dgm:pt>
    <dgm:pt modelId="{D96B56D0-B97C-4F96-BBBB-29B5B712F7E7}" type="sibTrans" cxnId="{690B67B8-4D42-4A84-86C9-8B78723AFAEB}">
      <dgm:prSet/>
      <dgm:spPr/>
      <dgm:t>
        <a:bodyPr/>
        <a:lstStyle/>
        <a:p>
          <a:endParaRPr lang="en-US"/>
        </a:p>
      </dgm:t>
    </dgm:pt>
    <dgm:pt modelId="{E52AD52E-385F-495C-8927-C061B7A065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2.Goals</a:t>
          </a:r>
        </a:p>
      </dgm:t>
    </dgm:pt>
    <dgm:pt modelId="{C081DA01-0FBE-470F-B03A-B4629F1713AD}" type="parTrans" cxnId="{7A4CE139-4EE6-4BE6-813C-CBE85E17EB12}">
      <dgm:prSet/>
      <dgm:spPr/>
      <dgm:t>
        <a:bodyPr/>
        <a:lstStyle/>
        <a:p>
          <a:endParaRPr lang="en-US"/>
        </a:p>
      </dgm:t>
    </dgm:pt>
    <dgm:pt modelId="{AC7F4D5C-E038-4867-89A9-C928054A7FA7}" type="sibTrans" cxnId="{7A4CE139-4EE6-4BE6-813C-CBE85E17EB12}">
      <dgm:prSet/>
      <dgm:spPr/>
      <dgm:t>
        <a:bodyPr/>
        <a:lstStyle/>
        <a:p>
          <a:endParaRPr lang="en-US"/>
        </a:p>
      </dgm:t>
    </dgm:pt>
    <dgm:pt modelId="{F25E0FBD-B01F-4B6F-9AC3-93E3EA03B3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3.Methodogy</a:t>
          </a:r>
        </a:p>
      </dgm:t>
    </dgm:pt>
    <dgm:pt modelId="{D83BB57A-94AC-4C79-95B0-8E0298E3B32F}" type="parTrans" cxnId="{712E5172-7387-4D12-A19F-50330709A640}">
      <dgm:prSet/>
      <dgm:spPr/>
      <dgm:t>
        <a:bodyPr/>
        <a:lstStyle/>
        <a:p>
          <a:endParaRPr lang="en-US"/>
        </a:p>
      </dgm:t>
    </dgm:pt>
    <dgm:pt modelId="{F757EE31-9A42-4462-948E-2534A7C07648}" type="sibTrans" cxnId="{712E5172-7387-4D12-A19F-50330709A640}">
      <dgm:prSet/>
      <dgm:spPr/>
      <dgm:t>
        <a:bodyPr/>
        <a:lstStyle/>
        <a:p>
          <a:endParaRPr lang="en-US"/>
        </a:p>
      </dgm:t>
    </dgm:pt>
    <dgm:pt modelId="{A96AE8A4-F889-4C40-91BD-C023E2F0DF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4.Image Classify</a:t>
          </a:r>
        </a:p>
      </dgm:t>
    </dgm:pt>
    <dgm:pt modelId="{5B8F326E-14E9-4D79-8AB2-DEF89012386B}" type="parTrans" cxnId="{88AD7435-245F-4B82-90B6-8FF49F779342}">
      <dgm:prSet/>
      <dgm:spPr/>
      <dgm:t>
        <a:bodyPr/>
        <a:lstStyle/>
        <a:p>
          <a:endParaRPr lang="en-US"/>
        </a:p>
      </dgm:t>
    </dgm:pt>
    <dgm:pt modelId="{91ED0629-4D4E-455D-9F9F-58DD4CB8BC9F}" type="sibTrans" cxnId="{88AD7435-245F-4B82-90B6-8FF49F779342}">
      <dgm:prSet/>
      <dgm:spPr/>
      <dgm:t>
        <a:bodyPr/>
        <a:lstStyle/>
        <a:p>
          <a:endParaRPr lang="en-US"/>
        </a:p>
      </dgm:t>
    </dgm:pt>
    <dgm:pt modelId="{EE401895-0AD3-4E77-9DF8-BBBA13B087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5.Facial Verification</a:t>
          </a:r>
        </a:p>
      </dgm:t>
    </dgm:pt>
    <dgm:pt modelId="{630B9577-CFC4-46F6-9F9E-12BD88FD9A6D}" type="parTrans" cxnId="{D85F084F-F30C-4694-A80E-74E68D7C7A69}">
      <dgm:prSet/>
      <dgm:spPr/>
      <dgm:t>
        <a:bodyPr/>
        <a:lstStyle/>
        <a:p>
          <a:endParaRPr lang="en-US"/>
        </a:p>
      </dgm:t>
    </dgm:pt>
    <dgm:pt modelId="{41DB599D-5EC4-4279-8403-C3303C289AD4}" type="sibTrans" cxnId="{D85F084F-F30C-4694-A80E-74E68D7C7A69}">
      <dgm:prSet/>
      <dgm:spPr/>
      <dgm:t>
        <a:bodyPr/>
        <a:lstStyle/>
        <a:p>
          <a:endParaRPr lang="en-US"/>
        </a:p>
      </dgm:t>
    </dgm:pt>
    <dgm:pt modelId="{B4E0AE6D-EA98-4B80-8A89-4824C34066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6.Results</a:t>
          </a:r>
        </a:p>
      </dgm:t>
    </dgm:pt>
    <dgm:pt modelId="{E52A8B03-92EB-4251-A2EA-E16190D2849B}" type="parTrans" cxnId="{8299080A-BB0B-4329-B905-B289E77608A2}">
      <dgm:prSet/>
      <dgm:spPr/>
      <dgm:t>
        <a:bodyPr/>
        <a:lstStyle/>
        <a:p>
          <a:endParaRPr lang="en-US"/>
        </a:p>
      </dgm:t>
    </dgm:pt>
    <dgm:pt modelId="{B9705915-C819-40F8-85D8-64A73013FB84}" type="sibTrans" cxnId="{8299080A-BB0B-4329-B905-B289E77608A2}">
      <dgm:prSet/>
      <dgm:spPr/>
      <dgm:t>
        <a:bodyPr/>
        <a:lstStyle/>
        <a:p>
          <a:endParaRPr lang="en-US"/>
        </a:p>
      </dgm:t>
    </dgm:pt>
    <dgm:pt modelId="{9D256BE6-1AF8-4695-AFB6-DE83EC401C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7.Acceptance Criteria</a:t>
          </a:r>
        </a:p>
      </dgm:t>
    </dgm:pt>
    <dgm:pt modelId="{9D3336BE-9A57-4B2F-9988-1E2FFCC6CA64}" type="parTrans" cxnId="{5415292B-2D6E-44E1-B12A-3C028EE3D5AD}">
      <dgm:prSet/>
      <dgm:spPr/>
      <dgm:t>
        <a:bodyPr/>
        <a:lstStyle/>
        <a:p>
          <a:endParaRPr lang="en-US"/>
        </a:p>
      </dgm:t>
    </dgm:pt>
    <dgm:pt modelId="{A98B9031-C5AA-4444-9BBC-00B2A4EAE634}" type="sibTrans" cxnId="{5415292B-2D6E-44E1-B12A-3C028EE3D5AD}">
      <dgm:prSet/>
      <dgm:spPr/>
      <dgm:t>
        <a:bodyPr/>
        <a:lstStyle/>
        <a:p>
          <a:endParaRPr lang="en-US"/>
        </a:p>
      </dgm:t>
    </dgm:pt>
    <dgm:pt modelId="{E0B600D0-2DF9-46C6-9B27-8AC853888C5A}" type="pres">
      <dgm:prSet presAssocID="{EE378873-5706-4BEE-BC89-E412B4829FF5}" presName="root" presStyleCnt="0">
        <dgm:presLayoutVars>
          <dgm:dir/>
          <dgm:resizeHandles val="exact"/>
        </dgm:presLayoutVars>
      </dgm:prSet>
      <dgm:spPr/>
    </dgm:pt>
    <dgm:pt modelId="{427697BC-1861-4791-A087-36DBDA39F35E}" type="pres">
      <dgm:prSet presAssocID="{BB74A859-E60F-46C1-9809-3EED1BD71263}" presName="compNode" presStyleCnt="0"/>
      <dgm:spPr/>
    </dgm:pt>
    <dgm:pt modelId="{6C30B45A-E0EB-4B82-BA73-D2AAC5749453}" type="pres">
      <dgm:prSet presAssocID="{BB74A859-E60F-46C1-9809-3EED1BD71263}" presName="iconBgRect" presStyleLbl="bgShp" presStyleIdx="0" presStyleCnt="7"/>
      <dgm:spPr/>
    </dgm:pt>
    <dgm:pt modelId="{C839B767-C05D-4C1D-911C-E8B2B09DC5AA}" type="pres">
      <dgm:prSet presAssocID="{BB74A859-E60F-46C1-9809-3EED1BD7126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88981D4-2619-48B5-A040-889F049D9159}" type="pres">
      <dgm:prSet presAssocID="{BB74A859-E60F-46C1-9809-3EED1BD71263}" presName="spaceRect" presStyleCnt="0"/>
      <dgm:spPr/>
    </dgm:pt>
    <dgm:pt modelId="{4E8D8FFC-0F24-4CB7-93B2-3190D6F9C0BC}" type="pres">
      <dgm:prSet presAssocID="{BB74A859-E60F-46C1-9809-3EED1BD71263}" presName="textRect" presStyleLbl="revTx" presStyleIdx="0" presStyleCnt="7">
        <dgm:presLayoutVars>
          <dgm:chMax val="1"/>
          <dgm:chPref val="1"/>
        </dgm:presLayoutVars>
      </dgm:prSet>
      <dgm:spPr/>
    </dgm:pt>
    <dgm:pt modelId="{4DCA1E62-6C89-4866-820B-E9DC6E6947B0}" type="pres">
      <dgm:prSet presAssocID="{D96B56D0-B97C-4F96-BBBB-29B5B712F7E7}" presName="sibTrans" presStyleCnt="0"/>
      <dgm:spPr/>
    </dgm:pt>
    <dgm:pt modelId="{031B7806-BEA3-4507-9B33-969201E29A92}" type="pres">
      <dgm:prSet presAssocID="{E52AD52E-385F-495C-8927-C061B7A06538}" presName="compNode" presStyleCnt="0"/>
      <dgm:spPr/>
    </dgm:pt>
    <dgm:pt modelId="{494F9809-8D92-4AB4-8F52-6FE4B87F8ADA}" type="pres">
      <dgm:prSet presAssocID="{E52AD52E-385F-495C-8927-C061B7A06538}" presName="iconBgRect" presStyleLbl="bgShp" presStyleIdx="1" presStyleCnt="7"/>
      <dgm:spPr/>
    </dgm:pt>
    <dgm:pt modelId="{65B09A4E-F26F-4356-B7DF-0E4D3D6596EA}" type="pres">
      <dgm:prSet presAssocID="{E52AD52E-385F-495C-8927-C061B7A0653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B6F65C1-5518-4A31-BA2B-8FAE10CB5547}" type="pres">
      <dgm:prSet presAssocID="{E52AD52E-385F-495C-8927-C061B7A06538}" presName="spaceRect" presStyleCnt="0"/>
      <dgm:spPr/>
    </dgm:pt>
    <dgm:pt modelId="{4A62203B-3A33-4426-A2CE-32D84C54D774}" type="pres">
      <dgm:prSet presAssocID="{E52AD52E-385F-495C-8927-C061B7A06538}" presName="textRect" presStyleLbl="revTx" presStyleIdx="1" presStyleCnt="7">
        <dgm:presLayoutVars>
          <dgm:chMax val="1"/>
          <dgm:chPref val="1"/>
        </dgm:presLayoutVars>
      </dgm:prSet>
      <dgm:spPr/>
    </dgm:pt>
    <dgm:pt modelId="{50A9678A-3271-49D2-8D9E-CB25137C24B1}" type="pres">
      <dgm:prSet presAssocID="{AC7F4D5C-E038-4867-89A9-C928054A7FA7}" presName="sibTrans" presStyleCnt="0"/>
      <dgm:spPr/>
    </dgm:pt>
    <dgm:pt modelId="{764A0270-653B-4780-9239-07F64A5D6B44}" type="pres">
      <dgm:prSet presAssocID="{F25E0FBD-B01F-4B6F-9AC3-93E3EA03B33C}" presName="compNode" presStyleCnt="0"/>
      <dgm:spPr/>
    </dgm:pt>
    <dgm:pt modelId="{39EE138D-8D06-4F16-9DBD-2DA53CF0D965}" type="pres">
      <dgm:prSet presAssocID="{F25E0FBD-B01F-4B6F-9AC3-93E3EA03B33C}" presName="iconBgRect" presStyleLbl="bgShp" presStyleIdx="2" presStyleCnt="7"/>
      <dgm:spPr/>
    </dgm:pt>
    <dgm:pt modelId="{BACC9A43-0AA6-45C9-A846-3CC24D9E7F1F}" type="pres">
      <dgm:prSet presAssocID="{F25E0FBD-B01F-4B6F-9AC3-93E3EA03B33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1B3A9757-AE3E-4C58-A4FD-3837A1F3D0A3}" type="pres">
      <dgm:prSet presAssocID="{F25E0FBD-B01F-4B6F-9AC3-93E3EA03B33C}" presName="spaceRect" presStyleCnt="0"/>
      <dgm:spPr/>
    </dgm:pt>
    <dgm:pt modelId="{E443C075-DEB0-4EBD-A145-DE7B0C2A5DAE}" type="pres">
      <dgm:prSet presAssocID="{F25E0FBD-B01F-4B6F-9AC3-93E3EA03B33C}" presName="textRect" presStyleLbl="revTx" presStyleIdx="2" presStyleCnt="7">
        <dgm:presLayoutVars>
          <dgm:chMax val="1"/>
          <dgm:chPref val="1"/>
        </dgm:presLayoutVars>
      </dgm:prSet>
      <dgm:spPr/>
    </dgm:pt>
    <dgm:pt modelId="{00A9E8BA-4F8E-49F2-9CDC-3F9443FFEC5E}" type="pres">
      <dgm:prSet presAssocID="{F757EE31-9A42-4462-948E-2534A7C07648}" presName="sibTrans" presStyleCnt="0"/>
      <dgm:spPr/>
    </dgm:pt>
    <dgm:pt modelId="{4CD335AF-6F08-40E7-AAAA-1880A4D26948}" type="pres">
      <dgm:prSet presAssocID="{A96AE8A4-F889-4C40-91BD-C023E2F0DFA0}" presName="compNode" presStyleCnt="0"/>
      <dgm:spPr/>
    </dgm:pt>
    <dgm:pt modelId="{75F5C4EE-48E5-4D76-8448-467B2E45A5B4}" type="pres">
      <dgm:prSet presAssocID="{A96AE8A4-F889-4C40-91BD-C023E2F0DFA0}" presName="iconBgRect" presStyleLbl="bgShp" presStyleIdx="3" presStyleCnt="7"/>
      <dgm:spPr/>
    </dgm:pt>
    <dgm:pt modelId="{24B810A0-043E-4904-97C9-370E1CE9E22C}" type="pres">
      <dgm:prSet presAssocID="{A96AE8A4-F889-4C40-91BD-C023E2F0DFA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9A68F5F-BDA6-4ED4-8595-A90A7C68D7EA}" type="pres">
      <dgm:prSet presAssocID="{A96AE8A4-F889-4C40-91BD-C023E2F0DFA0}" presName="spaceRect" presStyleCnt="0"/>
      <dgm:spPr/>
    </dgm:pt>
    <dgm:pt modelId="{322BF16C-22A0-4B02-A53A-AA5C282231AC}" type="pres">
      <dgm:prSet presAssocID="{A96AE8A4-F889-4C40-91BD-C023E2F0DFA0}" presName="textRect" presStyleLbl="revTx" presStyleIdx="3" presStyleCnt="7">
        <dgm:presLayoutVars>
          <dgm:chMax val="1"/>
          <dgm:chPref val="1"/>
        </dgm:presLayoutVars>
      </dgm:prSet>
      <dgm:spPr/>
    </dgm:pt>
    <dgm:pt modelId="{4A851BF5-271A-49CC-961B-D3DD0616AEF8}" type="pres">
      <dgm:prSet presAssocID="{91ED0629-4D4E-455D-9F9F-58DD4CB8BC9F}" presName="sibTrans" presStyleCnt="0"/>
      <dgm:spPr/>
    </dgm:pt>
    <dgm:pt modelId="{079BC3EF-AD2C-4519-8C66-D7903B1E5DDB}" type="pres">
      <dgm:prSet presAssocID="{EE401895-0AD3-4E77-9DF8-BBBA13B087C3}" presName="compNode" presStyleCnt="0"/>
      <dgm:spPr/>
    </dgm:pt>
    <dgm:pt modelId="{7F4E7222-8F46-440A-81B0-9C61DD5063A1}" type="pres">
      <dgm:prSet presAssocID="{EE401895-0AD3-4E77-9DF8-BBBA13B087C3}" presName="iconBgRect" presStyleLbl="bgShp" presStyleIdx="4" presStyleCnt="7"/>
      <dgm:spPr/>
    </dgm:pt>
    <dgm:pt modelId="{99ABC1A2-D10F-4F7E-A4D9-4FE156C8F8DE}" type="pres">
      <dgm:prSet presAssocID="{EE401895-0AD3-4E77-9DF8-BBBA13B087C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B939EA1B-54C7-4BE0-9775-85815FDE53A3}" type="pres">
      <dgm:prSet presAssocID="{EE401895-0AD3-4E77-9DF8-BBBA13B087C3}" presName="spaceRect" presStyleCnt="0"/>
      <dgm:spPr/>
    </dgm:pt>
    <dgm:pt modelId="{E66554B9-AF98-4A2C-AA9F-6417495D03F3}" type="pres">
      <dgm:prSet presAssocID="{EE401895-0AD3-4E77-9DF8-BBBA13B087C3}" presName="textRect" presStyleLbl="revTx" presStyleIdx="4" presStyleCnt="7">
        <dgm:presLayoutVars>
          <dgm:chMax val="1"/>
          <dgm:chPref val="1"/>
        </dgm:presLayoutVars>
      </dgm:prSet>
      <dgm:spPr/>
    </dgm:pt>
    <dgm:pt modelId="{E2F902D3-379C-40EA-AA97-C449701D0E2E}" type="pres">
      <dgm:prSet presAssocID="{41DB599D-5EC4-4279-8403-C3303C289AD4}" presName="sibTrans" presStyleCnt="0"/>
      <dgm:spPr/>
    </dgm:pt>
    <dgm:pt modelId="{5EF35A6F-A295-455A-ACE1-76872B8A9974}" type="pres">
      <dgm:prSet presAssocID="{B4E0AE6D-EA98-4B80-8A89-4824C3406642}" presName="compNode" presStyleCnt="0"/>
      <dgm:spPr/>
    </dgm:pt>
    <dgm:pt modelId="{9FE5D9D2-234B-4E3F-9366-326464B6B740}" type="pres">
      <dgm:prSet presAssocID="{B4E0AE6D-EA98-4B80-8A89-4824C3406642}" presName="iconBgRect" presStyleLbl="bgShp" presStyleIdx="5" presStyleCnt="7"/>
      <dgm:spPr/>
    </dgm:pt>
    <dgm:pt modelId="{89EC0360-E4C9-4EB2-A220-3691F9085141}" type="pres">
      <dgm:prSet presAssocID="{B4E0AE6D-EA98-4B80-8A89-4824C340664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02CD74-4D32-424C-AB8F-837F1DA59440}" type="pres">
      <dgm:prSet presAssocID="{B4E0AE6D-EA98-4B80-8A89-4824C3406642}" presName="spaceRect" presStyleCnt="0"/>
      <dgm:spPr/>
    </dgm:pt>
    <dgm:pt modelId="{229E1D07-CD0B-4829-B96F-10E6E8D5EE3E}" type="pres">
      <dgm:prSet presAssocID="{B4E0AE6D-EA98-4B80-8A89-4824C3406642}" presName="textRect" presStyleLbl="revTx" presStyleIdx="5" presStyleCnt="7">
        <dgm:presLayoutVars>
          <dgm:chMax val="1"/>
          <dgm:chPref val="1"/>
        </dgm:presLayoutVars>
      </dgm:prSet>
      <dgm:spPr/>
    </dgm:pt>
    <dgm:pt modelId="{4794E075-2B32-4A06-8E53-C75A9D17EC45}" type="pres">
      <dgm:prSet presAssocID="{B9705915-C819-40F8-85D8-64A73013FB84}" presName="sibTrans" presStyleCnt="0"/>
      <dgm:spPr/>
    </dgm:pt>
    <dgm:pt modelId="{D70E8990-3CB1-49CB-8444-DAFF17DB35B2}" type="pres">
      <dgm:prSet presAssocID="{9D256BE6-1AF8-4695-AFB6-DE83EC401CA5}" presName="compNode" presStyleCnt="0"/>
      <dgm:spPr/>
    </dgm:pt>
    <dgm:pt modelId="{5F52B9F3-755F-4C28-98F2-2E9966300785}" type="pres">
      <dgm:prSet presAssocID="{9D256BE6-1AF8-4695-AFB6-DE83EC401CA5}" presName="iconBgRect" presStyleLbl="bgShp" presStyleIdx="6" presStyleCnt="7"/>
      <dgm:spPr/>
    </dgm:pt>
    <dgm:pt modelId="{6CA6C04E-025C-4F44-9E29-3D513774230A}" type="pres">
      <dgm:prSet presAssocID="{9D256BE6-1AF8-4695-AFB6-DE83EC401CA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70FFA7-7082-4673-9FA2-D30CD3A54BC0}" type="pres">
      <dgm:prSet presAssocID="{9D256BE6-1AF8-4695-AFB6-DE83EC401CA5}" presName="spaceRect" presStyleCnt="0"/>
      <dgm:spPr/>
    </dgm:pt>
    <dgm:pt modelId="{6866F6C1-F754-428A-AF5D-A721FBB0A5E9}" type="pres">
      <dgm:prSet presAssocID="{9D256BE6-1AF8-4695-AFB6-DE83EC401CA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299080A-BB0B-4329-B905-B289E77608A2}" srcId="{EE378873-5706-4BEE-BC89-E412B4829FF5}" destId="{B4E0AE6D-EA98-4B80-8A89-4824C3406642}" srcOrd="5" destOrd="0" parTransId="{E52A8B03-92EB-4251-A2EA-E16190D2849B}" sibTransId="{B9705915-C819-40F8-85D8-64A73013FB84}"/>
    <dgm:cxn modelId="{8D26F118-AD9E-6141-91EC-8FB34843D310}" type="presOf" srcId="{EE401895-0AD3-4E77-9DF8-BBBA13B087C3}" destId="{E66554B9-AF98-4A2C-AA9F-6417495D03F3}" srcOrd="0" destOrd="0" presId="urn:microsoft.com/office/officeart/2018/5/layout/IconCircleLabelList"/>
    <dgm:cxn modelId="{5415292B-2D6E-44E1-B12A-3C028EE3D5AD}" srcId="{EE378873-5706-4BEE-BC89-E412B4829FF5}" destId="{9D256BE6-1AF8-4695-AFB6-DE83EC401CA5}" srcOrd="6" destOrd="0" parTransId="{9D3336BE-9A57-4B2F-9988-1E2FFCC6CA64}" sibTransId="{A98B9031-C5AA-4444-9BBC-00B2A4EAE634}"/>
    <dgm:cxn modelId="{88AD7435-245F-4B82-90B6-8FF49F779342}" srcId="{EE378873-5706-4BEE-BC89-E412B4829FF5}" destId="{A96AE8A4-F889-4C40-91BD-C023E2F0DFA0}" srcOrd="3" destOrd="0" parTransId="{5B8F326E-14E9-4D79-8AB2-DEF89012386B}" sibTransId="{91ED0629-4D4E-455D-9F9F-58DD4CB8BC9F}"/>
    <dgm:cxn modelId="{4A422C36-B0F6-264A-8C40-E1AB54A79416}" type="presOf" srcId="{9D256BE6-1AF8-4695-AFB6-DE83EC401CA5}" destId="{6866F6C1-F754-428A-AF5D-A721FBB0A5E9}" srcOrd="0" destOrd="0" presId="urn:microsoft.com/office/officeart/2018/5/layout/IconCircleLabelList"/>
    <dgm:cxn modelId="{7A4CE139-4EE6-4BE6-813C-CBE85E17EB12}" srcId="{EE378873-5706-4BEE-BC89-E412B4829FF5}" destId="{E52AD52E-385F-495C-8927-C061B7A06538}" srcOrd="1" destOrd="0" parTransId="{C081DA01-0FBE-470F-B03A-B4629F1713AD}" sibTransId="{AC7F4D5C-E038-4867-89A9-C928054A7FA7}"/>
    <dgm:cxn modelId="{87F8904D-D6BB-FC45-996F-A75B2813134A}" type="presOf" srcId="{F25E0FBD-B01F-4B6F-9AC3-93E3EA03B33C}" destId="{E443C075-DEB0-4EBD-A145-DE7B0C2A5DAE}" srcOrd="0" destOrd="0" presId="urn:microsoft.com/office/officeart/2018/5/layout/IconCircleLabelList"/>
    <dgm:cxn modelId="{D85F084F-F30C-4694-A80E-74E68D7C7A69}" srcId="{EE378873-5706-4BEE-BC89-E412B4829FF5}" destId="{EE401895-0AD3-4E77-9DF8-BBBA13B087C3}" srcOrd="4" destOrd="0" parTransId="{630B9577-CFC4-46F6-9F9E-12BD88FD9A6D}" sibTransId="{41DB599D-5EC4-4279-8403-C3303C289AD4}"/>
    <dgm:cxn modelId="{7F72AA6F-E993-8641-BFF0-660EF860196D}" type="presOf" srcId="{A96AE8A4-F889-4C40-91BD-C023E2F0DFA0}" destId="{322BF16C-22A0-4B02-A53A-AA5C282231AC}" srcOrd="0" destOrd="0" presId="urn:microsoft.com/office/officeart/2018/5/layout/IconCircleLabelList"/>
    <dgm:cxn modelId="{712E5172-7387-4D12-A19F-50330709A640}" srcId="{EE378873-5706-4BEE-BC89-E412B4829FF5}" destId="{F25E0FBD-B01F-4B6F-9AC3-93E3EA03B33C}" srcOrd="2" destOrd="0" parTransId="{D83BB57A-94AC-4C79-95B0-8E0298E3B32F}" sibTransId="{F757EE31-9A42-4462-948E-2534A7C07648}"/>
    <dgm:cxn modelId="{9613DE97-40D5-1942-ADF1-D65AA1B9C891}" type="presOf" srcId="{EE378873-5706-4BEE-BC89-E412B4829FF5}" destId="{E0B600D0-2DF9-46C6-9B27-8AC853888C5A}" srcOrd="0" destOrd="0" presId="urn:microsoft.com/office/officeart/2018/5/layout/IconCircleLabelList"/>
    <dgm:cxn modelId="{690B67B8-4D42-4A84-86C9-8B78723AFAEB}" srcId="{EE378873-5706-4BEE-BC89-E412B4829FF5}" destId="{BB74A859-E60F-46C1-9809-3EED1BD71263}" srcOrd="0" destOrd="0" parTransId="{BA1D8735-B7B8-4931-98EE-597DC92170EA}" sibTransId="{D96B56D0-B97C-4F96-BBBB-29B5B712F7E7}"/>
    <dgm:cxn modelId="{CE989ABF-DE23-BF45-B8D3-931055C4ACA4}" type="presOf" srcId="{E52AD52E-385F-495C-8927-C061B7A06538}" destId="{4A62203B-3A33-4426-A2CE-32D84C54D774}" srcOrd="0" destOrd="0" presId="urn:microsoft.com/office/officeart/2018/5/layout/IconCircleLabelList"/>
    <dgm:cxn modelId="{A38B3DCC-FF91-4644-BFE6-5C84BA7D747C}" type="presOf" srcId="{BB74A859-E60F-46C1-9809-3EED1BD71263}" destId="{4E8D8FFC-0F24-4CB7-93B2-3190D6F9C0BC}" srcOrd="0" destOrd="0" presId="urn:microsoft.com/office/officeart/2018/5/layout/IconCircleLabelList"/>
    <dgm:cxn modelId="{283A7AD3-2650-174B-A8AE-CC3D2841832B}" type="presOf" srcId="{B4E0AE6D-EA98-4B80-8A89-4824C3406642}" destId="{229E1D07-CD0B-4829-B96F-10E6E8D5EE3E}" srcOrd="0" destOrd="0" presId="urn:microsoft.com/office/officeart/2018/5/layout/IconCircleLabelList"/>
    <dgm:cxn modelId="{79B35ED1-47C8-A44D-901F-653972D93C31}" type="presParOf" srcId="{E0B600D0-2DF9-46C6-9B27-8AC853888C5A}" destId="{427697BC-1861-4791-A087-36DBDA39F35E}" srcOrd="0" destOrd="0" presId="urn:microsoft.com/office/officeart/2018/5/layout/IconCircleLabelList"/>
    <dgm:cxn modelId="{36713313-D8F4-B345-8207-01024D3886DF}" type="presParOf" srcId="{427697BC-1861-4791-A087-36DBDA39F35E}" destId="{6C30B45A-E0EB-4B82-BA73-D2AAC5749453}" srcOrd="0" destOrd="0" presId="urn:microsoft.com/office/officeart/2018/5/layout/IconCircleLabelList"/>
    <dgm:cxn modelId="{CDC6780E-8BEB-6C4B-86D8-A58CCAC94C4D}" type="presParOf" srcId="{427697BC-1861-4791-A087-36DBDA39F35E}" destId="{C839B767-C05D-4C1D-911C-E8B2B09DC5AA}" srcOrd="1" destOrd="0" presId="urn:microsoft.com/office/officeart/2018/5/layout/IconCircleLabelList"/>
    <dgm:cxn modelId="{E361415B-6EEB-554B-8C61-E12C0B840339}" type="presParOf" srcId="{427697BC-1861-4791-A087-36DBDA39F35E}" destId="{388981D4-2619-48B5-A040-889F049D9159}" srcOrd="2" destOrd="0" presId="urn:microsoft.com/office/officeart/2018/5/layout/IconCircleLabelList"/>
    <dgm:cxn modelId="{2B9B9A64-AB6D-1641-9132-F5E1FDEDA761}" type="presParOf" srcId="{427697BC-1861-4791-A087-36DBDA39F35E}" destId="{4E8D8FFC-0F24-4CB7-93B2-3190D6F9C0BC}" srcOrd="3" destOrd="0" presId="urn:microsoft.com/office/officeart/2018/5/layout/IconCircleLabelList"/>
    <dgm:cxn modelId="{BABA58B5-8F48-FB44-936E-2DFF60E54498}" type="presParOf" srcId="{E0B600D0-2DF9-46C6-9B27-8AC853888C5A}" destId="{4DCA1E62-6C89-4866-820B-E9DC6E6947B0}" srcOrd="1" destOrd="0" presId="urn:microsoft.com/office/officeart/2018/5/layout/IconCircleLabelList"/>
    <dgm:cxn modelId="{38801010-AEAB-104E-8C38-CC77A4160E37}" type="presParOf" srcId="{E0B600D0-2DF9-46C6-9B27-8AC853888C5A}" destId="{031B7806-BEA3-4507-9B33-969201E29A92}" srcOrd="2" destOrd="0" presId="urn:microsoft.com/office/officeart/2018/5/layout/IconCircleLabelList"/>
    <dgm:cxn modelId="{B8F620C9-809C-B84E-AE24-9EE428F560C4}" type="presParOf" srcId="{031B7806-BEA3-4507-9B33-969201E29A92}" destId="{494F9809-8D92-4AB4-8F52-6FE4B87F8ADA}" srcOrd="0" destOrd="0" presId="urn:microsoft.com/office/officeart/2018/5/layout/IconCircleLabelList"/>
    <dgm:cxn modelId="{72F62CF7-9ACE-A548-9F8F-E7B19EF6BCF6}" type="presParOf" srcId="{031B7806-BEA3-4507-9B33-969201E29A92}" destId="{65B09A4E-F26F-4356-B7DF-0E4D3D6596EA}" srcOrd="1" destOrd="0" presId="urn:microsoft.com/office/officeart/2018/5/layout/IconCircleLabelList"/>
    <dgm:cxn modelId="{E865541E-6687-4448-967C-5045BF9EA41B}" type="presParOf" srcId="{031B7806-BEA3-4507-9B33-969201E29A92}" destId="{AB6F65C1-5518-4A31-BA2B-8FAE10CB5547}" srcOrd="2" destOrd="0" presId="urn:microsoft.com/office/officeart/2018/5/layout/IconCircleLabelList"/>
    <dgm:cxn modelId="{D617B3FD-9047-6341-B2D0-5964B07B88E8}" type="presParOf" srcId="{031B7806-BEA3-4507-9B33-969201E29A92}" destId="{4A62203B-3A33-4426-A2CE-32D84C54D774}" srcOrd="3" destOrd="0" presId="urn:microsoft.com/office/officeart/2018/5/layout/IconCircleLabelList"/>
    <dgm:cxn modelId="{689405B1-51A8-BF44-BC4A-0577243880C8}" type="presParOf" srcId="{E0B600D0-2DF9-46C6-9B27-8AC853888C5A}" destId="{50A9678A-3271-49D2-8D9E-CB25137C24B1}" srcOrd="3" destOrd="0" presId="urn:microsoft.com/office/officeart/2018/5/layout/IconCircleLabelList"/>
    <dgm:cxn modelId="{3D982F09-90C6-C84E-98F6-AE1BDB7D549D}" type="presParOf" srcId="{E0B600D0-2DF9-46C6-9B27-8AC853888C5A}" destId="{764A0270-653B-4780-9239-07F64A5D6B44}" srcOrd="4" destOrd="0" presId="urn:microsoft.com/office/officeart/2018/5/layout/IconCircleLabelList"/>
    <dgm:cxn modelId="{EC2D2B17-1121-0A46-8EFD-D165108728F0}" type="presParOf" srcId="{764A0270-653B-4780-9239-07F64A5D6B44}" destId="{39EE138D-8D06-4F16-9DBD-2DA53CF0D965}" srcOrd="0" destOrd="0" presId="urn:microsoft.com/office/officeart/2018/5/layout/IconCircleLabelList"/>
    <dgm:cxn modelId="{B0FCAD82-9737-7348-B8BF-F242DB265DDA}" type="presParOf" srcId="{764A0270-653B-4780-9239-07F64A5D6B44}" destId="{BACC9A43-0AA6-45C9-A846-3CC24D9E7F1F}" srcOrd="1" destOrd="0" presId="urn:microsoft.com/office/officeart/2018/5/layout/IconCircleLabelList"/>
    <dgm:cxn modelId="{13A64BD5-2357-5A4C-A781-AEE66450D8DE}" type="presParOf" srcId="{764A0270-653B-4780-9239-07F64A5D6B44}" destId="{1B3A9757-AE3E-4C58-A4FD-3837A1F3D0A3}" srcOrd="2" destOrd="0" presId="urn:microsoft.com/office/officeart/2018/5/layout/IconCircleLabelList"/>
    <dgm:cxn modelId="{167D1A19-8179-7B40-B81F-4EA05D938947}" type="presParOf" srcId="{764A0270-653B-4780-9239-07F64A5D6B44}" destId="{E443C075-DEB0-4EBD-A145-DE7B0C2A5DAE}" srcOrd="3" destOrd="0" presId="urn:microsoft.com/office/officeart/2018/5/layout/IconCircleLabelList"/>
    <dgm:cxn modelId="{D5572A49-0446-EE4E-A63F-23E5895F8D93}" type="presParOf" srcId="{E0B600D0-2DF9-46C6-9B27-8AC853888C5A}" destId="{00A9E8BA-4F8E-49F2-9CDC-3F9443FFEC5E}" srcOrd="5" destOrd="0" presId="urn:microsoft.com/office/officeart/2018/5/layout/IconCircleLabelList"/>
    <dgm:cxn modelId="{2366BD54-5BFF-694B-BF01-AB5C581BC870}" type="presParOf" srcId="{E0B600D0-2DF9-46C6-9B27-8AC853888C5A}" destId="{4CD335AF-6F08-40E7-AAAA-1880A4D26948}" srcOrd="6" destOrd="0" presId="urn:microsoft.com/office/officeart/2018/5/layout/IconCircleLabelList"/>
    <dgm:cxn modelId="{65589DDE-A07E-A249-8760-2EBEEA16CC59}" type="presParOf" srcId="{4CD335AF-6F08-40E7-AAAA-1880A4D26948}" destId="{75F5C4EE-48E5-4D76-8448-467B2E45A5B4}" srcOrd="0" destOrd="0" presId="urn:microsoft.com/office/officeart/2018/5/layout/IconCircleLabelList"/>
    <dgm:cxn modelId="{74B2148C-FEB6-3E49-B85F-6D027DB2D33E}" type="presParOf" srcId="{4CD335AF-6F08-40E7-AAAA-1880A4D26948}" destId="{24B810A0-043E-4904-97C9-370E1CE9E22C}" srcOrd="1" destOrd="0" presId="urn:microsoft.com/office/officeart/2018/5/layout/IconCircleLabelList"/>
    <dgm:cxn modelId="{152B5D61-5CF3-7A40-95A5-95FD3B80F9DF}" type="presParOf" srcId="{4CD335AF-6F08-40E7-AAAA-1880A4D26948}" destId="{99A68F5F-BDA6-4ED4-8595-A90A7C68D7EA}" srcOrd="2" destOrd="0" presId="urn:microsoft.com/office/officeart/2018/5/layout/IconCircleLabelList"/>
    <dgm:cxn modelId="{29B95A78-6076-744D-805B-696FD60200BB}" type="presParOf" srcId="{4CD335AF-6F08-40E7-AAAA-1880A4D26948}" destId="{322BF16C-22A0-4B02-A53A-AA5C282231AC}" srcOrd="3" destOrd="0" presId="urn:microsoft.com/office/officeart/2018/5/layout/IconCircleLabelList"/>
    <dgm:cxn modelId="{60C7169A-6C65-9146-9673-B644FA8E2ADC}" type="presParOf" srcId="{E0B600D0-2DF9-46C6-9B27-8AC853888C5A}" destId="{4A851BF5-271A-49CC-961B-D3DD0616AEF8}" srcOrd="7" destOrd="0" presId="urn:microsoft.com/office/officeart/2018/5/layout/IconCircleLabelList"/>
    <dgm:cxn modelId="{94D6E55A-DFA0-B34B-ADB9-05211E13A1D2}" type="presParOf" srcId="{E0B600D0-2DF9-46C6-9B27-8AC853888C5A}" destId="{079BC3EF-AD2C-4519-8C66-D7903B1E5DDB}" srcOrd="8" destOrd="0" presId="urn:microsoft.com/office/officeart/2018/5/layout/IconCircleLabelList"/>
    <dgm:cxn modelId="{000FF70F-508E-9A44-BB38-E2B71267303D}" type="presParOf" srcId="{079BC3EF-AD2C-4519-8C66-D7903B1E5DDB}" destId="{7F4E7222-8F46-440A-81B0-9C61DD5063A1}" srcOrd="0" destOrd="0" presId="urn:microsoft.com/office/officeart/2018/5/layout/IconCircleLabelList"/>
    <dgm:cxn modelId="{4366F114-81ED-1B46-86A1-61F389E2DB8F}" type="presParOf" srcId="{079BC3EF-AD2C-4519-8C66-D7903B1E5DDB}" destId="{99ABC1A2-D10F-4F7E-A4D9-4FE156C8F8DE}" srcOrd="1" destOrd="0" presId="urn:microsoft.com/office/officeart/2018/5/layout/IconCircleLabelList"/>
    <dgm:cxn modelId="{E22D9484-ECA3-F247-9C10-52206A8C024B}" type="presParOf" srcId="{079BC3EF-AD2C-4519-8C66-D7903B1E5DDB}" destId="{B939EA1B-54C7-4BE0-9775-85815FDE53A3}" srcOrd="2" destOrd="0" presId="urn:microsoft.com/office/officeart/2018/5/layout/IconCircleLabelList"/>
    <dgm:cxn modelId="{DC86FE1D-4F04-0242-9742-26CE9894F5B4}" type="presParOf" srcId="{079BC3EF-AD2C-4519-8C66-D7903B1E5DDB}" destId="{E66554B9-AF98-4A2C-AA9F-6417495D03F3}" srcOrd="3" destOrd="0" presId="urn:microsoft.com/office/officeart/2018/5/layout/IconCircleLabelList"/>
    <dgm:cxn modelId="{75323B31-3ED5-4D4B-B5EA-92AA2C862529}" type="presParOf" srcId="{E0B600D0-2DF9-46C6-9B27-8AC853888C5A}" destId="{E2F902D3-379C-40EA-AA97-C449701D0E2E}" srcOrd="9" destOrd="0" presId="urn:microsoft.com/office/officeart/2018/5/layout/IconCircleLabelList"/>
    <dgm:cxn modelId="{377655EA-D863-044D-8124-521840B0A7EA}" type="presParOf" srcId="{E0B600D0-2DF9-46C6-9B27-8AC853888C5A}" destId="{5EF35A6F-A295-455A-ACE1-76872B8A9974}" srcOrd="10" destOrd="0" presId="urn:microsoft.com/office/officeart/2018/5/layout/IconCircleLabelList"/>
    <dgm:cxn modelId="{A4EF27A5-0CC6-8043-BBA5-FD4B4E28AE42}" type="presParOf" srcId="{5EF35A6F-A295-455A-ACE1-76872B8A9974}" destId="{9FE5D9D2-234B-4E3F-9366-326464B6B740}" srcOrd="0" destOrd="0" presId="urn:microsoft.com/office/officeart/2018/5/layout/IconCircleLabelList"/>
    <dgm:cxn modelId="{AFD51EE0-B3D2-2243-83AF-28897230F81D}" type="presParOf" srcId="{5EF35A6F-A295-455A-ACE1-76872B8A9974}" destId="{89EC0360-E4C9-4EB2-A220-3691F9085141}" srcOrd="1" destOrd="0" presId="urn:microsoft.com/office/officeart/2018/5/layout/IconCircleLabelList"/>
    <dgm:cxn modelId="{BFCD1581-08B5-884F-A7C0-2868961A7812}" type="presParOf" srcId="{5EF35A6F-A295-455A-ACE1-76872B8A9974}" destId="{CB02CD74-4D32-424C-AB8F-837F1DA59440}" srcOrd="2" destOrd="0" presId="urn:microsoft.com/office/officeart/2018/5/layout/IconCircleLabelList"/>
    <dgm:cxn modelId="{34AA8739-5C3D-3D4B-8543-4F91A4129161}" type="presParOf" srcId="{5EF35A6F-A295-455A-ACE1-76872B8A9974}" destId="{229E1D07-CD0B-4829-B96F-10E6E8D5EE3E}" srcOrd="3" destOrd="0" presId="urn:microsoft.com/office/officeart/2018/5/layout/IconCircleLabelList"/>
    <dgm:cxn modelId="{3D591B0C-06A3-DF4C-BCBA-9593A5E2DD60}" type="presParOf" srcId="{E0B600D0-2DF9-46C6-9B27-8AC853888C5A}" destId="{4794E075-2B32-4A06-8E53-C75A9D17EC45}" srcOrd="11" destOrd="0" presId="urn:microsoft.com/office/officeart/2018/5/layout/IconCircleLabelList"/>
    <dgm:cxn modelId="{D781056E-C1DF-3A48-8121-1166C18B5574}" type="presParOf" srcId="{E0B600D0-2DF9-46C6-9B27-8AC853888C5A}" destId="{D70E8990-3CB1-49CB-8444-DAFF17DB35B2}" srcOrd="12" destOrd="0" presId="urn:microsoft.com/office/officeart/2018/5/layout/IconCircleLabelList"/>
    <dgm:cxn modelId="{8BEBAF7E-CB40-7A46-AC23-1F591A12A8F3}" type="presParOf" srcId="{D70E8990-3CB1-49CB-8444-DAFF17DB35B2}" destId="{5F52B9F3-755F-4C28-98F2-2E9966300785}" srcOrd="0" destOrd="0" presId="urn:microsoft.com/office/officeart/2018/5/layout/IconCircleLabelList"/>
    <dgm:cxn modelId="{0FE75604-4C7B-2342-BA3C-9044A8FDE743}" type="presParOf" srcId="{D70E8990-3CB1-49CB-8444-DAFF17DB35B2}" destId="{6CA6C04E-025C-4F44-9E29-3D513774230A}" srcOrd="1" destOrd="0" presId="urn:microsoft.com/office/officeart/2018/5/layout/IconCircleLabelList"/>
    <dgm:cxn modelId="{7E519E18-0084-F24B-85C1-B41B1614F8EA}" type="presParOf" srcId="{D70E8990-3CB1-49CB-8444-DAFF17DB35B2}" destId="{4770FFA7-7082-4673-9FA2-D30CD3A54BC0}" srcOrd="2" destOrd="0" presId="urn:microsoft.com/office/officeart/2018/5/layout/IconCircleLabelList"/>
    <dgm:cxn modelId="{9D8D0B31-A822-3F4D-92CC-3B0891A82AEF}" type="presParOf" srcId="{D70E8990-3CB1-49CB-8444-DAFF17DB35B2}" destId="{6866F6C1-F754-428A-AF5D-A721FBB0A5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CCD09-B5DD-40B9-891E-465E9BDB26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63C291-5F8D-4852-92BE-A1B0D0AD7890}">
      <dgm:prSet/>
      <dgm:spPr/>
      <dgm:t>
        <a:bodyPr/>
        <a:lstStyle/>
        <a:p>
          <a:r>
            <a:rPr lang="en-US"/>
            <a:t>System runs data model to tell</a:t>
          </a:r>
          <a:r>
            <a:rPr lang="zh-CN"/>
            <a:t> </a:t>
          </a:r>
          <a:r>
            <a:rPr lang="en-US"/>
            <a:t>who is in the picture</a:t>
          </a:r>
          <a:r>
            <a:rPr lang="zh-CN"/>
            <a:t> </a:t>
          </a:r>
          <a:r>
            <a:rPr lang="en-US"/>
            <a:t>for</a:t>
          </a:r>
          <a:r>
            <a:rPr lang="zh-CN"/>
            <a:t> </a:t>
          </a:r>
          <a:r>
            <a:rPr lang="en-US"/>
            <a:t>already</a:t>
          </a:r>
          <a:r>
            <a:rPr lang="zh-CN"/>
            <a:t> </a:t>
          </a:r>
          <a:r>
            <a:rPr lang="en-US"/>
            <a:t>known</a:t>
          </a:r>
          <a:r>
            <a:rPr lang="zh-CN"/>
            <a:t> </a:t>
          </a:r>
          <a:r>
            <a:rPr lang="en-US"/>
            <a:t>person</a:t>
          </a:r>
        </a:p>
      </dgm:t>
    </dgm:pt>
    <dgm:pt modelId="{321DF455-DCB1-46FA-832E-196024A1651C}" type="parTrans" cxnId="{7871B130-B5BE-44D7-8BED-21F7BF893279}">
      <dgm:prSet/>
      <dgm:spPr/>
      <dgm:t>
        <a:bodyPr/>
        <a:lstStyle/>
        <a:p>
          <a:endParaRPr lang="en-US"/>
        </a:p>
      </dgm:t>
    </dgm:pt>
    <dgm:pt modelId="{FB1F97A8-71A2-4FA6-8DE5-C721AA2D0631}" type="sibTrans" cxnId="{7871B130-B5BE-44D7-8BED-21F7BF893279}">
      <dgm:prSet/>
      <dgm:spPr/>
      <dgm:t>
        <a:bodyPr/>
        <a:lstStyle/>
        <a:p>
          <a:endParaRPr lang="en-US"/>
        </a:p>
      </dgm:t>
    </dgm:pt>
    <dgm:pt modelId="{925EA643-0A3E-43B0-9166-DD688CC48238}">
      <dgm:prSet/>
      <dgm:spPr/>
      <dgm:t>
        <a:bodyPr/>
        <a:lstStyle/>
        <a:p>
          <a:r>
            <a:rPr lang="en-US"/>
            <a:t>Matching the new image</a:t>
          </a:r>
        </a:p>
      </dgm:t>
    </dgm:pt>
    <dgm:pt modelId="{9DC4546C-DA03-4AA9-90A3-752CD3907A38}" type="parTrans" cxnId="{7341CC43-C184-4484-84EA-650B55563526}">
      <dgm:prSet/>
      <dgm:spPr/>
      <dgm:t>
        <a:bodyPr/>
        <a:lstStyle/>
        <a:p>
          <a:endParaRPr lang="en-US"/>
        </a:p>
      </dgm:t>
    </dgm:pt>
    <dgm:pt modelId="{68345A42-67AF-42EE-87AD-ABE153F2B3D0}" type="sibTrans" cxnId="{7341CC43-C184-4484-84EA-650B55563526}">
      <dgm:prSet/>
      <dgm:spPr/>
      <dgm:t>
        <a:bodyPr/>
        <a:lstStyle/>
        <a:p>
          <a:endParaRPr lang="en-US"/>
        </a:p>
      </dgm:t>
    </dgm:pt>
    <dgm:pt modelId="{2FA157CF-F1F9-4F28-BE45-99FBA4EA17D4}" type="pres">
      <dgm:prSet presAssocID="{D14CCD09-B5DD-40B9-891E-465E9BDB26F4}" presName="root" presStyleCnt="0">
        <dgm:presLayoutVars>
          <dgm:dir/>
          <dgm:resizeHandles val="exact"/>
        </dgm:presLayoutVars>
      </dgm:prSet>
      <dgm:spPr/>
    </dgm:pt>
    <dgm:pt modelId="{B89AE03F-E6B3-4FC7-A9B6-E3EAC34D9FB9}" type="pres">
      <dgm:prSet presAssocID="{8263C291-5F8D-4852-92BE-A1B0D0AD7890}" presName="compNode" presStyleCnt="0"/>
      <dgm:spPr/>
    </dgm:pt>
    <dgm:pt modelId="{27A2567A-6FF5-4C23-B1FC-C760CDE933E6}" type="pres">
      <dgm:prSet presAssocID="{8263C291-5F8D-4852-92BE-A1B0D0AD7890}" presName="bgRect" presStyleLbl="bgShp" presStyleIdx="0" presStyleCnt="2"/>
      <dgm:spPr/>
    </dgm:pt>
    <dgm:pt modelId="{D77B60C3-D319-47B0-84A7-F8ECBCA073F1}" type="pres">
      <dgm:prSet presAssocID="{8263C291-5F8D-4852-92BE-A1B0D0AD78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25F40E53-8DBF-4DF6-944E-39C312B59F79}" type="pres">
      <dgm:prSet presAssocID="{8263C291-5F8D-4852-92BE-A1B0D0AD7890}" presName="spaceRect" presStyleCnt="0"/>
      <dgm:spPr/>
    </dgm:pt>
    <dgm:pt modelId="{0EC41347-430C-458A-BB33-F59468197EF5}" type="pres">
      <dgm:prSet presAssocID="{8263C291-5F8D-4852-92BE-A1B0D0AD7890}" presName="parTx" presStyleLbl="revTx" presStyleIdx="0" presStyleCnt="2">
        <dgm:presLayoutVars>
          <dgm:chMax val="0"/>
          <dgm:chPref val="0"/>
        </dgm:presLayoutVars>
      </dgm:prSet>
      <dgm:spPr/>
    </dgm:pt>
    <dgm:pt modelId="{1D325869-A4F7-4612-9989-93397FA97561}" type="pres">
      <dgm:prSet presAssocID="{FB1F97A8-71A2-4FA6-8DE5-C721AA2D0631}" presName="sibTrans" presStyleCnt="0"/>
      <dgm:spPr/>
    </dgm:pt>
    <dgm:pt modelId="{2D8BF482-2212-4660-B543-878040A5E277}" type="pres">
      <dgm:prSet presAssocID="{925EA643-0A3E-43B0-9166-DD688CC48238}" presName="compNode" presStyleCnt="0"/>
      <dgm:spPr/>
    </dgm:pt>
    <dgm:pt modelId="{252DEA69-A56E-4707-B9F0-9002E82E45CC}" type="pres">
      <dgm:prSet presAssocID="{925EA643-0A3E-43B0-9166-DD688CC48238}" presName="bgRect" presStyleLbl="bgShp" presStyleIdx="1" presStyleCnt="2"/>
      <dgm:spPr/>
    </dgm:pt>
    <dgm:pt modelId="{E349C2B5-772F-4015-B496-442EBC9B7D5E}" type="pres">
      <dgm:prSet presAssocID="{925EA643-0A3E-43B0-9166-DD688CC482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722C01D-7F3C-4CEB-B289-732D8130C33A}" type="pres">
      <dgm:prSet presAssocID="{925EA643-0A3E-43B0-9166-DD688CC48238}" presName="spaceRect" presStyleCnt="0"/>
      <dgm:spPr/>
    </dgm:pt>
    <dgm:pt modelId="{4851676A-8286-4DCC-9AB3-EB60BFD46FC7}" type="pres">
      <dgm:prSet presAssocID="{925EA643-0A3E-43B0-9166-DD688CC4823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1F1D0B-9244-4734-948A-D8DE924B3319}" type="presOf" srcId="{D14CCD09-B5DD-40B9-891E-465E9BDB26F4}" destId="{2FA157CF-F1F9-4F28-BE45-99FBA4EA17D4}" srcOrd="0" destOrd="0" presId="urn:microsoft.com/office/officeart/2018/2/layout/IconVerticalSolidList"/>
    <dgm:cxn modelId="{7871B130-B5BE-44D7-8BED-21F7BF893279}" srcId="{D14CCD09-B5DD-40B9-891E-465E9BDB26F4}" destId="{8263C291-5F8D-4852-92BE-A1B0D0AD7890}" srcOrd="0" destOrd="0" parTransId="{321DF455-DCB1-46FA-832E-196024A1651C}" sibTransId="{FB1F97A8-71A2-4FA6-8DE5-C721AA2D0631}"/>
    <dgm:cxn modelId="{7341CC43-C184-4484-84EA-650B55563526}" srcId="{D14CCD09-B5DD-40B9-891E-465E9BDB26F4}" destId="{925EA643-0A3E-43B0-9166-DD688CC48238}" srcOrd="1" destOrd="0" parTransId="{9DC4546C-DA03-4AA9-90A3-752CD3907A38}" sibTransId="{68345A42-67AF-42EE-87AD-ABE153F2B3D0}"/>
    <dgm:cxn modelId="{EFA42BDC-8DE9-4D0B-9BCE-384A646FC1AB}" type="presOf" srcId="{8263C291-5F8D-4852-92BE-A1B0D0AD7890}" destId="{0EC41347-430C-458A-BB33-F59468197EF5}" srcOrd="0" destOrd="0" presId="urn:microsoft.com/office/officeart/2018/2/layout/IconVerticalSolidList"/>
    <dgm:cxn modelId="{0023E7DD-358D-4CC3-A1E7-220EAFF42F26}" type="presOf" srcId="{925EA643-0A3E-43B0-9166-DD688CC48238}" destId="{4851676A-8286-4DCC-9AB3-EB60BFD46FC7}" srcOrd="0" destOrd="0" presId="urn:microsoft.com/office/officeart/2018/2/layout/IconVerticalSolidList"/>
    <dgm:cxn modelId="{977701D1-E4EA-4571-96A6-4F329C3594AA}" type="presParOf" srcId="{2FA157CF-F1F9-4F28-BE45-99FBA4EA17D4}" destId="{B89AE03F-E6B3-4FC7-A9B6-E3EAC34D9FB9}" srcOrd="0" destOrd="0" presId="urn:microsoft.com/office/officeart/2018/2/layout/IconVerticalSolidList"/>
    <dgm:cxn modelId="{6462B969-FF3B-4563-85C1-653524EA7C48}" type="presParOf" srcId="{B89AE03F-E6B3-4FC7-A9B6-E3EAC34D9FB9}" destId="{27A2567A-6FF5-4C23-B1FC-C760CDE933E6}" srcOrd="0" destOrd="0" presId="urn:microsoft.com/office/officeart/2018/2/layout/IconVerticalSolidList"/>
    <dgm:cxn modelId="{4C524000-B694-4865-877D-BB3A0E9A2074}" type="presParOf" srcId="{B89AE03F-E6B3-4FC7-A9B6-E3EAC34D9FB9}" destId="{D77B60C3-D319-47B0-84A7-F8ECBCA073F1}" srcOrd="1" destOrd="0" presId="urn:microsoft.com/office/officeart/2018/2/layout/IconVerticalSolidList"/>
    <dgm:cxn modelId="{6713F8BF-3D5C-4753-BF68-6EB8D6A8BD41}" type="presParOf" srcId="{B89AE03F-E6B3-4FC7-A9B6-E3EAC34D9FB9}" destId="{25F40E53-8DBF-4DF6-944E-39C312B59F79}" srcOrd="2" destOrd="0" presId="urn:microsoft.com/office/officeart/2018/2/layout/IconVerticalSolidList"/>
    <dgm:cxn modelId="{DCDFE96E-632C-4F4D-8951-45CF2CEF6F4B}" type="presParOf" srcId="{B89AE03F-E6B3-4FC7-A9B6-E3EAC34D9FB9}" destId="{0EC41347-430C-458A-BB33-F59468197EF5}" srcOrd="3" destOrd="0" presId="urn:microsoft.com/office/officeart/2018/2/layout/IconVerticalSolidList"/>
    <dgm:cxn modelId="{902DB1EE-C21F-4D96-AECC-263A4E47E409}" type="presParOf" srcId="{2FA157CF-F1F9-4F28-BE45-99FBA4EA17D4}" destId="{1D325869-A4F7-4612-9989-93397FA97561}" srcOrd="1" destOrd="0" presId="urn:microsoft.com/office/officeart/2018/2/layout/IconVerticalSolidList"/>
    <dgm:cxn modelId="{A6079339-C38A-452C-9B4C-25F7E87AD327}" type="presParOf" srcId="{2FA157CF-F1F9-4F28-BE45-99FBA4EA17D4}" destId="{2D8BF482-2212-4660-B543-878040A5E277}" srcOrd="2" destOrd="0" presId="urn:microsoft.com/office/officeart/2018/2/layout/IconVerticalSolidList"/>
    <dgm:cxn modelId="{F0899208-91A7-4510-91E3-A3C40BE01ADB}" type="presParOf" srcId="{2D8BF482-2212-4660-B543-878040A5E277}" destId="{252DEA69-A56E-4707-B9F0-9002E82E45CC}" srcOrd="0" destOrd="0" presId="urn:microsoft.com/office/officeart/2018/2/layout/IconVerticalSolidList"/>
    <dgm:cxn modelId="{F520E7BF-6788-4FBF-8090-3771569C0C96}" type="presParOf" srcId="{2D8BF482-2212-4660-B543-878040A5E277}" destId="{E349C2B5-772F-4015-B496-442EBC9B7D5E}" srcOrd="1" destOrd="0" presId="urn:microsoft.com/office/officeart/2018/2/layout/IconVerticalSolidList"/>
    <dgm:cxn modelId="{9F27F1CB-1EF4-4265-94B0-1F216C1853A4}" type="presParOf" srcId="{2D8BF482-2212-4660-B543-878040A5E277}" destId="{F722C01D-7F3C-4CEB-B289-732D8130C33A}" srcOrd="2" destOrd="0" presId="urn:microsoft.com/office/officeart/2018/2/layout/IconVerticalSolidList"/>
    <dgm:cxn modelId="{F25FF2F0-C302-4BC1-9E91-49443B7D92A0}" type="presParOf" srcId="{2D8BF482-2212-4660-B543-878040A5E277}" destId="{4851676A-8286-4DCC-9AB3-EB60BFD46F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0B45A-E0EB-4B82-BA73-D2AAC5749453}">
      <dsp:nvSpPr>
        <dsp:cNvPr id="0" name=""/>
        <dsp:cNvSpPr/>
      </dsp:nvSpPr>
      <dsp:spPr>
        <a:xfrm>
          <a:off x="609596" y="1805"/>
          <a:ext cx="774175" cy="7741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9B767-C05D-4C1D-911C-E8B2B09DC5AA}">
      <dsp:nvSpPr>
        <dsp:cNvPr id="0" name=""/>
        <dsp:cNvSpPr/>
      </dsp:nvSpPr>
      <dsp:spPr>
        <a:xfrm>
          <a:off x="774584" y="166793"/>
          <a:ext cx="444199" cy="444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D8FFC-0F24-4CB7-93B2-3190D6F9C0BC}">
      <dsp:nvSpPr>
        <dsp:cNvPr id="0" name=""/>
        <dsp:cNvSpPr/>
      </dsp:nvSpPr>
      <dsp:spPr>
        <a:xfrm>
          <a:off x="362114" y="1017118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1.Use Cases</a:t>
          </a:r>
        </a:p>
      </dsp:txBody>
      <dsp:txXfrm>
        <a:off x="362114" y="1017118"/>
        <a:ext cx="1269140" cy="507656"/>
      </dsp:txXfrm>
    </dsp:sp>
    <dsp:sp modelId="{494F9809-8D92-4AB4-8F52-6FE4B87F8ADA}">
      <dsp:nvSpPr>
        <dsp:cNvPr id="0" name=""/>
        <dsp:cNvSpPr/>
      </dsp:nvSpPr>
      <dsp:spPr>
        <a:xfrm>
          <a:off x="2100836" y="1805"/>
          <a:ext cx="774175" cy="774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09A4E-F26F-4356-B7DF-0E4D3D6596EA}">
      <dsp:nvSpPr>
        <dsp:cNvPr id="0" name=""/>
        <dsp:cNvSpPr/>
      </dsp:nvSpPr>
      <dsp:spPr>
        <a:xfrm>
          <a:off x="2265825" y="166793"/>
          <a:ext cx="444199" cy="444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2203B-3A33-4426-A2CE-32D84C54D774}">
      <dsp:nvSpPr>
        <dsp:cNvPr id="0" name=""/>
        <dsp:cNvSpPr/>
      </dsp:nvSpPr>
      <dsp:spPr>
        <a:xfrm>
          <a:off x="1853354" y="1017118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2.Goals</a:t>
          </a:r>
        </a:p>
      </dsp:txBody>
      <dsp:txXfrm>
        <a:off x="1853354" y="1017118"/>
        <a:ext cx="1269140" cy="507656"/>
      </dsp:txXfrm>
    </dsp:sp>
    <dsp:sp modelId="{39EE138D-8D06-4F16-9DBD-2DA53CF0D965}">
      <dsp:nvSpPr>
        <dsp:cNvPr id="0" name=""/>
        <dsp:cNvSpPr/>
      </dsp:nvSpPr>
      <dsp:spPr>
        <a:xfrm>
          <a:off x="3592077" y="1805"/>
          <a:ext cx="774175" cy="7741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C9A43-0AA6-45C9-A846-3CC24D9E7F1F}">
      <dsp:nvSpPr>
        <dsp:cNvPr id="0" name=""/>
        <dsp:cNvSpPr/>
      </dsp:nvSpPr>
      <dsp:spPr>
        <a:xfrm>
          <a:off x="3757065" y="166793"/>
          <a:ext cx="444199" cy="444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3C075-DEB0-4EBD-A145-DE7B0C2A5DAE}">
      <dsp:nvSpPr>
        <dsp:cNvPr id="0" name=""/>
        <dsp:cNvSpPr/>
      </dsp:nvSpPr>
      <dsp:spPr>
        <a:xfrm>
          <a:off x="3344594" y="1017118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3.Methodogy</a:t>
          </a:r>
        </a:p>
      </dsp:txBody>
      <dsp:txXfrm>
        <a:off x="3344594" y="1017118"/>
        <a:ext cx="1269140" cy="507656"/>
      </dsp:txXfrm>
    </dsp:sp>
    <dsp:sp modelId="{75F5C4EE-48E5-4D76-8448-467B2E45A5B4}">
      <dsp:nvSpPr>
        <dsp:cNvPr id="0" name=""/>
        <dsp:cNvSpPr/>
      </dsp:nvSpPr>
      <dsp:spPr>
        <a:xfrm>
          <a:off x="5083317" y="1805"/>
          <a:ext cx="774175" cy="7741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810A0-043E-4904-97C9-370E1CE9E22C}">
      <dsp:nvSpPr>
        <dsp:cNvPr id="0" name=""/>
        <dsp:cNvSpPr/>
      </dsp:nvSpPr>
      <dsp:spPr>
        <a:xfrm>
          <a:off x="5248305" y="166793"/>
          <a:ext cx="444199" cy="4441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BF16C-22A0-4B02-A53A-AA5C282231AC}">
      <dsp:nvSpPr>
        <dsp:cNvPr id="0" name=""/>
        <dsp:cNvSpPr/>
      </dsp:nvSpPr>
      <dsp:spPr>
        <a:xfrm>
          <a:off x="4835834" y="1017118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4.Image Classify</a:t>
          </a:r>
        </a:p>
      </dsp:txBody>
      <dsp:txXfrm>
        <a:off x="4835834" y="1017118"/>
        <a:ext cx="1269140" cy="507656"/>
      </dsp:txXfrm>
    </dsp:sp>
    <dsp:sp modelId="{7F4E7222-8F46-440A-81B0-9C61DD5063A1}">
      <dsp:nvSpPr>
        <dsp:cNvPr id="0" name=""/>
        <dsp:cNvSpPr/>
      </dsp:nvSpPr>
      <dsp:spPr>
        <a:xfrm>
          <a:off x="6574557" y="1805"/>
          <a:ext cx="774175" cy="7741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BC1A2-D10F-4F7E-A4D9-4FE156C8F8DE}">
      <dsp:nvSpPr>
        <dsp:cNvPr id="0" name=""/>
        <dsp:cNvSpPr/>
      </dsp:nvSpPr>
      <dsp:spPr>
        <a:xfrm>
          <a:off x="6739545" y="166793"/>
          <a:ext cx="444199" cy="4441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54B9-AF98-4A2C-AA9F-6417495D03F3}">
      <dsp:nvSpPr>
        <dsp:cNvPr id="0" name=""/>
        <dsp:cNvSpPr/>
      </dsp:nvSpPr>
      <dsp:spPr>
        <a:xfrm>
          <a:off x="6327075" y="1017118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5.Facial Verification</a:t>
          </a:r>
        </a:p>
      </dsp:txBody>
      <dsp:txXfrm>
        <a:off x="6327075" y="1017118"/>
        <a:ext cx="1269140" cy="507656"/>
      </dsp:txXfrm>
    </dsp:sp>
    <dsp:sp modelId="{9FE5D9D2-234B-4E3F-9366-326464B6B740}">
      <dsp:nvSpPr>
        <dsp:cNvPr id="0" name=""/>
        <dsp:cNvSpPr/>
      </dsp:nvSpPr>
      <dsp:spPr>
        <a:xfrm>
          <a:off x="2846456" y="1842059"/>
          <a:ext cx="774175" cy="7741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C0360-E4C9-4EB2-A220-3691F9085141}">
      <dsp:nvSpPr>
        <dsp:cNvPr id="0" name=""/>
        <dsp:cNvSpPr/>
      </dsp:nvSpPr>
      <dsp:spPr>
        <a:xfrm>
          <a:off x="3011445" y="2007047"/>
          <a:ext cx="444199" cy="4441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1D07-CD0B-4829-B96F-10E6E8D5EE3E}">
      <dsp:nvSpPr>
        <dsp:cNvPr id="0" name=""/>
        <dsp:cNvSpPr/>
      </dsp:nvSpPr>
      <dsp:spPr>
        <a:xfrm>
          <a:off x="2598974" y="2857372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6.Results</a:t>
          </a:r>
        </a:p>
      </dsp:txBody>
      <dsp:txXfrm>
        <a:off x="2598974" y="2857372"/>
        <a:ext cx="1269140" cy="507656"/>
      </dsp:txXfrm>
    </dsp:sp>
    <dsp:sp modelId="{5F52B9F3-755F-4C28-98F2-2E9966300785}">
      <dsp:nvSpPr>
        <dsp:cNvPr id="0" name=""/>
        <dsp:cNvSpPr/>
      </dsp:nvSpPr>
      <dsp:spPr>
        <a:xfrm>
          <a:off x="4337697" y="1842059"/>
          <a:ext cx="774175" cy="774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6C04E-025C-4F44-9E29-3D513774230A}">
      <dsp:nvSpPr>
        <dsp:cNvPr id="0" name=""/>
        <dsp:cNvSpPr/>
      </dsp:nvSpPr>
      <dsp:spPr>
        <a:xfrm>
          <a:off x="4502685" y="2007047"/>
          <a:ext cx="444199" cy="44419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F6C1-F754-428A-AF5D-A721FBB0A5E9}">
      <dsp:nvSpPr>
        <dsp:cNvPr id="0" name=""/>
        <dsp:cNvSpPr/>
      </dsp:nvSpPr>
      <dsp:spPr>
        <a:xfrm>
          <a:off x="4090214" y="2857372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7.Acceptance Criteria</a:t>
          </a:r>
        </a:p>
      </dsp:txBody>
      <dsp:txXfrm>
        <a:off x="4090214" y="2857372"/>
        <a:ext cx="1269140" cy="507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2567A-6FF5-4C23-B1FC-C760CDE933E6}">
      <dsp:nvSpPr>
        <dsp:cNvPr id="0" name=""/>
        <dsp:cNvSpPr/>
      </dsp:nvSpPr>
      <dsp:spPr>
        <a:xfrm>
          <a:off x="0" y="864376"/>
          <a:ext cx="5889686" cy="1595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B60C3-D319-47B0-84A7-F8ECBCA073F1}">
      <dsp:nvSpPr>
        <dsp:cNvPr id="0" name=""/>
        <dsp:cNvSpPr/>
      </dsp:nvSpPr>
      <dsp:spPr>
        <a:xfrm>
          <a:off x="482721" y="1223425"/>
          <a:ext cx="877674" cy="877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41347-430C-458A-BB33-F59468197EF5}">
      <dsp:nvSpPr>
        <dsp:cNvPr id="0" name=""/>
        <dsp:cNvSpPr/>
      </dsp:nvSpPr>
      <dsp:spPr>
        <a:xfrm>
          <a:off x="1843117" y="864376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runs data model to tell</a:t>
          </a:r>
          <a:r>
            <a:rPr lang="zh-CN" sz="2500" kern="1200"/>
            <a:t> </a:t>
          </a:r>
          <a:r>
            <a:rPr lang="en-US" sz="2500" kern="1200"/>
            <a:t>who is in the picture</a:t>
          </a:r>
          <a:r>
            <a:rPr lang="zh-CN" sz="2500" kern="1200"/>
            <a:t> </a:t>
          </a:r>
          <a:r>
            <a:rPr lang="en-US" sz="2500" kern="1200"/>
            <a:t>for</a:t>
          </a:r>
          <a:r>
            <a:rPr lang="zh-CN" sz="2500" kern="1200"/>
            <a:t> </a:t>
          </a:r>
          <a:r>
            <a:rPr lang="en-US" sz="2500" kern="1200"/>
            <a:t>already</a:t>
          </a:r>
          <a:r>
            <a:rPr lang="zh-CN" sz="2500" kern="1200"/>
            <a:t> </a:t>
          </a:r>
          <a:r>
            <a:rPr lang="en-US" sz="2500" kern="1200"/>
            <a:t>known</a:t>
          </a:r>
          <a:r>
            <a:rPr lang="zh-CN" sz="2500" kern="1200"/>
            <a:t> </a:t>
          </a:r>
          <a:r>
            <a:rPr lang="en-US" sz="2500" kern="1200"/>
            <a:t>person</a:t>
          </a:r>
        </a:p>
      </dsp:txBody>
      <dsp:txXfrm>
        <a:off x="1843117" y="864376"/>
        <a:ext cx="4046568" cy="1595772"/>
      </dsp:txXfrm>
    </dsp:sp>
    <dsp:sp modelId="{252DEA69-A56E-4707-B9F0-9002E82E45CC}">
      <dsp:nvSpPr>
        <dsp:cNvPr id="0" name=""/>
        <dsp:cNvSpPr/>
      </dsp:nvSpPr>
      <dsp:spPr>
        <a:xfrm>
          <a:off x="0" y="2859092"/>
          <a:ext cx="5889686" cy="15957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9C2B5-772F-4015-B496-442EBC9B7D5E}">
      <dsp:nvSpPr>
        <dsp:cNvPr id="0" name=""/>
        <dsp:cNvSpPr/>
      </dsp:nvSpPr>
      <dsp:spPr>
        <a:xfrm>
          <a:off x="482721" y="3218140"/>
          <a:ext cx="877674" cy="877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1676A-8286-4DCC-9AB3-EB60BFD46FC7}">
      <dsp:nvSpPr>
        <dsp:cNvPr id="0" name=""/>
        <dsp:cNvSpPr/>
      </dsp:nvSpPr>
      <dsp:spPr>
        <a:xfrm>
          <a:off x="1843117" y="2859092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Matching the new image</a:t>
          </a:r>
        </a:p>
      </dsp:txBody>
      <dsp:txXfrm>
        <a:off x="1843117" y="2859092"/>
        <a:ext cx="4046568" cy="159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0T09:33:00.8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1203,'31'79,"1"0,-1 0,1 0,-1 0,5 11,1 0,-3-8,-9-20,0-1,-4-23,-11-22,-4-6,3 4,5-7,3-13,-2-2,0-18,-14 9,8 0,-3-4,0 4,4-6,-4 0,6 0,-1 1,0-1,1 0,-1-6,1 4,0-4,-6 6,4 0,-4 1,6-1,-1 0,-5 1,4-1,-4 0,6 0,0-6,-6 5,4-6,-3 8,-1-1,4 0,-4 1,0-1,4 6,-9-5,9 5,-9-12,9 5,-4-6,1 8,3-8,-9 6,10-12,-9 12,9-12,-10 12,10-12,-9 5,9-6,-10 6,10-5,-10 6,10-8,-4 1,0 0,4 6,-5-5,1 5,4-6,-5 6,6-5,0 5,1-6,-1 0,0 6,0-5,0 12,-1-6,-4 8,3-1,-4 0,5 1,-4 4,2 3,-8-1,8 4,-8-8,4 8,0-7,0 7,1-7,2 8,-3-4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0T09:33:51.3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1 897,'40'90,"1"1,-1 0,0-1,3 11,-3-6,-4-20,9-9,-24-43,-8-1,8-4,-8 3,13 1,-8 2,5 3,-2-4,-3 0,-1-1,4 1,-3-6,-1 5,0-5,-1 1,2 3,-1-9,4 9,-10-9,11 4,-11-6,10 1,-9 0,9 0,-9-1,3 1,-4-1,-1 0,9-4,-6-1,6-5,-5 0,2 0,0-11,-1 4,-5-9,6 6,-4-6,9-2,-8 1,8-5,-9 5,10-12,-4 5,6-12,-5 5,4-6,-4 0,7-8,-1 6,2-13,-1 5,0 0,0-5,-6 5,6-7,-5 0,6-1,-1 9,0-7,-1 14,1-6,-1 8,0 0,0-1,0-7,-5 6,4-6,-10 14,9-4,-10 4,5-7,-1 7,-3-4,2 10,-4-10,0 4,5 0,-3-5,2 12,2-12,0-5,1 8,-3-7,-4 18,0-8,-1 6,1-5,-1 11,0-3,0 4,-1 0,-3 1,-3 0,1 4,-4-8,8 8,-8-7,8 8,-8-8,3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A0EC3-DF0D-ED46-960B-E47326378710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F28-9AD5-0042-B06F-6EC833F3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C5F28-9AD5-0042-B06F-6EC833F35B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9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9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5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0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2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5EA94BD-A255-B140-92F2-BCF4A99FB6C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559D-56D5-AE42-9E54-89AAAFE3758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6867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doisraelbatista.blogspot.com/2011/12/poema-do-passarinho.html" TargetMode="External"/><Relationship Id="rId5" Type="http://schemas.openxmlformats.org/officeDocument/2006/relationships/image" Target="../media/image34.gi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1DC64980-0757-46CA-8D4A-2F7AC7EB8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E7FE5F56-9E9E-4EC8-98EF-D92990E7B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13">
            <a:extLst>
              <a:ext uri="{FF2B5EF4-FFF2-40B4-BE49-F238E27FC236}">
                <a16:creationId xmlns:a16="http://schemas.microsoft.com/office/drawing/2014/main" id="{9BAFE4E4-B304-4892-909A-F312B516A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15">
            <a:extLst>
              <a:ext uri="{FF2B5EF4-FFF2-40B4-BE49-F238E27FC236}">
                <a16:creationId xmlns:a16="http://schemas.microsoft.com/office/drawing/2014/main" id="{A8E7CB38-FA59-4848-863D-6E2D8952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2251F281-37B2-401E-87B8-5DCDE6D63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69249A7C-2F15-4DEC-94FB-681FD8C24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6113E-7D06-E44B-9FB1-FC4B7A876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4533194" cy="2268559"/>
          </a:xfrm>
        </p:spPr>
        <p:txBody>
          <a:bodyPr>
            <a:normAutofit/>
          </a:bodyPr>
          <a:lstStyle/>
          <a:p>
            <a:r>
              <a:rPr lang="en-US" sz="5100"/>
              <a:t>Facial Verification</a:t>
            </a:r>
            <a:br>
              <a:rPr lang="en-US" sz="5100"/>
            </a:b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9DFC-4BF3-7E46-9485-5DDFF4FC4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4378091" cy="1160213"/>
          </a:xfrm>
        </p:spPr>
        <p:txBody>
          <a:bodyPr>
            <a:normAutofit/>
          </a:bodyPr>
          <a:lstStyle/>
          <a:p>
            <a:r>
              <a:rPr lang="en-US"/>
              <a:t>Kaiwen Dai, Zepng Zhang Team 13</a:t>
            </a:r>
          </a:p>
        </p:txBody>
      </p:sp>
      <p:pic>
        <p:nvPicPr>
          <p:cNvPr id="7" name="Graphic 6" descr="Eye">
            <a:extLst>
              <a:ext uri="{FF2B5EF4-FFF2-40B4-BE49-F238E27FC236}">
                <a16:creationId xmlns:a16="http://schemas.microsoft.com/office/drawing/2014/main" id="{FCDA6F29-F156-481E-881D-373DC80A3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21">
            <a:extLst>
              <a:ext uri="{FF2B5EF4-FFF2-40B4-BE49-F238E27FC236}">
                <a16:creationId xmlns:a16="http://schemas.microsoft.com/office/drawing/2014/main" id="{107C61DD-437E-4E0C-B474-E3B570B57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1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742B-5FDD-AC4C-A77D-573072D7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Data 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3DDE0-1B9E-7E40-9C93-1B882EB9911F}"/>
              </a:ext>
            </a:extLst>
          </p:cNvPr>
          <p:cNvSpPr txBox="1"/>
          <p:nvPr/>
        </p:nvSpPr>
        <p:spPr>
          <a:xfrm>
            <a:off x="2271713" y="5272088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images from: http://</a:t>
            </a:r>
            <a:r>
              <a:rPr lang="en-US" dirty="0" err="1"/>
              <a:t>mmlab.ie.cuhk.edu.hk</a:t>
            </a:r>
            <a:r>
              <a:rPr lang="en-US" dirty="0"/>
              <a:t>/projects/</a:t>
            </a:r>
            <a:r>
              <a:rPr lang="en-US" dirty="0" err="1"/>
              <a:t>CelebA.html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A36F18-DD22-354C-AB04-A50A3D0E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Number of images is 10000</a:t>
            </a:r>
          </a:p>
          <a:p>
            <a:r>
              <a:rPr lang="en-US" dirty="0"/>
              <a:t>Number of classes is 13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8CA27F-98D4-A34A-8A70-06A13A55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843213"/>
            <a:ext cx="6657078" cy="7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594D7F-D0AE-4EC9-B408-691F3B639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93AAE3-04E2-439F-848F-55847B0DC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DB066F-E9A0-4A8E-A78D-320736A85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FFA8BC-9ADE-4F5C-8F1A-192C5622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A9A8B1-6A04-414C-A670-6A51B9A07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08270-D345-41E6-818E-58C5D195D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FBEFD-A30B-3145-A73F-E2E39876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Demo for Facial Verification Part</a:t>
            </a:r>
          </a:p>
        </p:txBody>
      </p:sp>
      <p:pic>
        <p:nvPicPr>
          <p:cNvPr id="7" name="Content Placeholder 6" descr="A small blue bird perched on a tree branch&#10;&#10;Description automatically generated">
            <a:extLst>
              <a:ext uri="{FF2B5EF4-FFF2-40B4-BE49-F238E27FC236}">
                <a16:creationId xmlns:a16="http://schemas.microsoft.com/office/drawing/2014/main" id="{17F941D3-63F8-8D4B-B62B-C5C01E963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31381" y="2050883"/>
            <a:ext cx="2665412" cy="1999059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B5BD66-E46B-42D7-873F-0CAC34DDF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647" y="0"/>
            <a:ext cx="59435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B16A0-E2AF-784D-A4ED-ACC4CACEF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967" y="764423"/>
            <a:ext cx="5305220" cy="2055773"/>
          </a:xfrm>
          <a:prstGeom prst="rect">
            <a:avLst/>
          </a:prstGeom>
          <a:ln w="12700"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129B72-872C-4B30-A10E-13C6C24DC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232459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A1B31-BC2E-7F47-BA9B-A80F1175DC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7967" y="4042579"/>
            <a:ext cx="5305219" cy="2029246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3F1BE5D-6235-44E1-BA6C-8B68E64F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3500835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636D0E-59C5-433A-B1AB-07565C650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A5DE8-2E07-E34B-B8DE-C558796AFB27}"/>
              </a:ext>
            </a:extLst>
          </p:cNvPr>
          <p:cNvSpPr txBox="1"/>
          <p:nvPr/>
        </p:nvSpPr>
        <p:spPr>
          <a:xfrm>
            <a:off x="2614613" y="4214813"/>
            <a:ext cx="148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 and Output Result</a:t>
            </a:r>
          </a:p>
        </p:txBody>
      </p:sp>
    </p:spTree>
    <p:extLst>
      <p:ext uri="{BB962C8B-B14F-4D97-AF65-F5344CB8AC3E}">
        <p14:creationId xmlns:p14="http://schemas.microsoft.com/office/powerpoint/2010/main" val="43658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0B25-E23A-B447-AC6F-5BB15503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D423-BD36-B047-9DCB-4AA62D4DE21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To make accuracy of our model higher than 90% or even more</a:t>
            </a:r>
          </a:p>
          <a:p>
            <a:r>
              <a:rPr lang="en-US" dirty="0"/>
              <a:t>The time to respond within 5 seconds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096D1A-A743-734F-849B-552BDEDF3FA3}"/>
                  </a:ext>
                </a:extLst>
              </p14:cNvPr>
              <p14:cNvContentPartPr/>
              <p14:nvPr/>
            </p14:nvContentPartPr>
            <p14:xfrm>
              <a:off x="10282342" y="3365077"/>
              <a:ext cx="381240" cy="74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096D1A-A743-734F-849B-552BDEDF3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8702" y="3257077"/>
                <a:ext cx="48888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34F61F-E385-D149-BEAD-9CEC2DA4C8FA}"/>
                  </a:ext>
                </a:extLst>
              </p14:cNvPr>
              <p14:cNvContentPartPr/>
              <p14:nvPr/>
            </p14:nvContentPartPr>
            <p14:xfrm>
              <a:off x="7826782" y="3724357"/>
              <a:ext cx="732600" cy="75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34F61F-E385-D149-BEAD-9CEC2DA4C8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3142" y="3616357"/>
                <a:ext cx="840240" cy="969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F19205E-42FC-EE44-9CF7-AAE56882A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28514"/>
            <a:ext cx="6121400" cy="3937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726FB-A609-D540-8A42-645B8D35F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9" y="-43808"/>
            <a:ext cx="6053531" cy="22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991E-2FFA-C940-8AF3-21C8058C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D6430-0289-4032-B42F-88BF5C453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072443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12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770D5-7C8A-454D-B037-87E3D2FE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Use Cases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9A4B535-91C1-4B3D-993E-FDDCDB19F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741218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5D1B63-2707-8740-A833-89F7EE11DD93}"/>
              </a:ext>
            </a:extLst>
          </p:cNvPr>
          <p:cNvSpPr txBox="1"/>
          <p:nvPr/>
        </p:nvSpPr>
        <p:spPr>
          <a:xfrm>
            <a:off x="1454466" y="4586286"/>
            <a:ext cx="1411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997450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46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80" name="Picture 4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75" y="780465"/>
            <a:ext cx="69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000" dirty="0"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7BE27-3E3C-6746-BC8C-47CFC31A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771" y="1134409"/>
            <a:ext cx="6378102" cy="3875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331C-EDE2-4944-9077-DD962FC5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478" y="2271633"/>
            <a:ext cx="3091564" cy="3875778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dirty="0"/>
              <a:t>How a Computer Reads an Image</a:t>
            </a:r>
          </a:p>
        </p:txBody>
      </p:sp>
      <p:pic>
        <p:nvPicPr>
          <p:cNvPr id="6" name="Picture 5" descr="Trump">
            <a:extLst>
              <a:ext uri="{FF2B5EF4-FFF2-40B4-BE49-F238E27FC236}">
                <a16:creationId xmlns:a16="http://schemas.microsoft.com/office/drawing/2014/main" id="{515F2E9E-D34F-BE4C-9984-C904C877B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329" y="2385622"/>
            <a:ext cx="4020704" cy="2677789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78A89511-50DE-C54A-B6F2-3BBAE36C396C}"/>
              </a:ext>
            </a:extLst>
          </p:cNvPr>
          <p:cNvSpPr/>
          <p:nvPr/>
        </p:nvSpPr>
        <p:spPr>
          <a:xfrm>
            <a:off x="5140728" y="3724516"/>
            <a:ext cx="1348669" cy="5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070772E-BC13-8841-8B4C-6A1A5B6C17DB}"/>
              </a:ext>
            </a:extLst>
          </p:cNvPr>
          <p:cNvCxnSpPr>
            <a:cxnSpLocks/>
          </p:cNvCxnSpPr>
          <p:nvPr/>
        </p:nvCxnSpPr>
        <p:spPr>
          <a:xfrm flipV="1">
            <a:off x="6515579" y="2678938"/>
            <a:ext cx="112251" cy="1098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EE15C16-6377-5944-8878-4B8D9963BC92}"/>
              </a:ext>
            </a:extLst>
          </p:cNvPr>
          <p:cNvCxnSpPr>
            <a:cxnSpLocks/>
          </p:cNvCxnSpPr>
          <p:nvPr/>
        </p:nvCxnSpPr>
        <p:spPr>
          <a:xfrm rot="5400000">
            <a:off x="5983134" y="4418659"/>
            <a:ext cx="128567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A58DCB-2E28-C44A-A260-8B691B29F136}"/>
              </a:ext>
            </a:extLst>
          </p:cNvPr>
          <p:cNvCxnSpPr/>
          <p:nvPr/>
        </p:nvCxnSpPr>
        <p:spPr>
          <a:xfrm>
            <a:off x="6660349" y="3777740"/>
            <a:ext cx="45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439B00-8FD4-D04C-903F-11101DC36420}"/>
              </a:ext>
            </a:extLst>
          </p:cNvPr>
          <p:cNvCxnSpPr/>
          <p:nvPr/>
        </p:nvCxnSpPr>
        <p:spPr>
          <a:xfrm>
            <a:off x="6658217" y="2749292"/>
            <a:ext cx="411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676342-8770-3548-883A-B6E450F2584D}"/>
              </a:ext>
            </a:extLst>
          </p:cNvPr>
          <p:cNvCxnSpPr/>
          <p:nvPr/>
        </p:nvCxnSpPr>
        <p:spPr>
          <a:xfrm>
            <a:off x="6658217" y="5063411"/>
            <a:ext cx="45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6E8489-C279-A44C-A00E-F404A17AB552}"/>
              </a:ext>
            </a:extLst>
          </p:cNvPr>
          <p:cNvSpPr/>
          <p:nvPr/>
        </p:nvSpPr>
        <p:spPr>
          <a:xfrm>
            <a:off x="7117848" y="2678937"/>
            <a:ext cx="590005" cy="28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3256D8-4363-5E4F-8D83-6D2B9FBAB4A4}"/>
              </a:ext>
            </a:extLst>
          </p:cNvPr>
          <p:cNvSpPr/>
          <p:nvPr/>
        </p:nvSpPr>
        <p:spPr>
          <a:xfrm>
            <a:off x="7117848" y="3724516"/>
            <a:ext cx="590005" cy="2613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2819CAE-898D-3841-A224-EDEFBE8E832C}"/>
              </a:ext>
            </a:extLst>
          </p:cNvPr>
          <p:cNvSpPr/>
          <p:nvPr/>
        </p:nvSpPr>
        <p:spPr>
          <a:xfrm>
            <a:off x="7145877" y="5010187"/>
            <a:ext cx="566466" cy="353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746290-1ED6-8C43-8367-FE5AD23371AD}"/>
              </a:ext>
            </a:extLst>
          </p:cNvPr>
          <p:cNvSpPr txBox="1"/>
          <p:nvPr/>
        </p:nvSpPr>
        <p:spPr>
          <a:xfrm>
            <a:off x="7997543" y="26377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F64DFD-7415-E745-9379-5FD93F66429F}"/>
              </a:ext>
            </a:extLst>
          </p:cNvPr>
          <p:cNvSpPr txBox="1"/>
          <p:nvPr/>
        </p:nvSpPr>
        <p:spPr>
          <a:xfrm>
            <a:off x="8037508" y="36662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A00651-8A07-CE4E-BA9C-F97CC54DC26E}"/>
              </a:ext>
            </a:extLst>
          </p:cNvPr>
          <p:cNvSpPr txBox="1"/>
          <p:nvPr/>
        </p:nvSpPr>
        <p:spPr>
          <a:xfrm>
            <a:off x="8093194" y="50689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pic>
        <p:nvPicPr>
          <p:cNvPr id="84" name="Picture 8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383777-8EA4-8F44-B9EB-8AEA0381D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0862" y="2749292"/>
            <a:ext cx="3569776" cy="2008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CBC2250-B07B-ED45-83EB-236634A28C77}"/>
              </a:ext>
            </a:extLst>
          </p:cNvPr>
          <p:cNvSpPr txBox="1"/>
          <p:nvPr/>
        </p:nvSpPr>
        <p:spPr>
          <a:xfrm>
            <a:off x="7877908" y="1664677"/>
            <a:ext cx="422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</a:t>
            </a:r>
            <a:r>
              <a:rPr lang="en-US" dirty="0" err="1"/>
              <a:t>Process,</a:t>
            </a:r>
            <a:r>
              <a:rPr lang="en-US" altLang="zh-CN" dirty="0" err="1"/>
              <a:t>CNN</a:t>
            </a:r>
            <a:r>
              <a:rPr lang="en-US" altLang="zh-CN" dirty="0"/>
              <a:t>, Facial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9310B2-7420-43AA-8759-3A3142B8C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56956-386F-4610-8F4D-753C58591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518DC-1B4F-4E65-9B0D-3A6D807FA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9910F8-4FC8-4858-BA52-E15CC2448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96701-BC08-46CF-ADD0-183E4217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A0800-6EA7-4EDD-82C0-97B0E6AE9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8AB26-6EA2-0D46-A2D3-BD205954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Turn Colored Image to Grey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141B-328A-FA4C-B064-9F6D1EBC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r>
              <a:rPr lang="en-US" sz="1800"/>
              <a:t>1.Get the RGB value of the pixel</a:t>
            </a:r>
          </a:p>
          <a:p>
            <a:r>
              <a:rPr lang="en-US" sz="1800"/>
              <a:t>2.Find the average of RGB</a:t>
            </a:r>
          </a:p>
          <a:p>
            <a:r>
              <a:rPr lang="en-US" sz="1800"/>
              <a:t>3.Replace R, G and B values of the pixel with average of RGB</a:t>
            </a:r>
          </a:p>
          <a:p>
            <a:r>
              <a:rPr lang="en-US" sz="1800"/>
              <a:t>4.Repeat for each pixel of image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02761-4828-0043-A24E-C154E7585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66" y="1266329"/>
            <a:ext cx="4651619" cy="432600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CC20CFE-4805-47E4-A315-3293E35C6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1BDB-F572-C141-8C95-5CD91E80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	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490B-AE88-8148-B20F-E777B438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 is a type of feed-forward artificial neural network which is inspired by actual animal cortex.</a:t>
            </a:r>
          </a:p>
          <a:p>
            <a:r>
              <a:rPr lang="en-US" dirty="0"/>
              <a:t>Visual cortex is small regions of cells that are sensitive to specific regions of visual field. For example, some cells are activated by exposing to vertical edges;</a:t>
            </a:r>
          </a:p>
          <a:p>
            <a:r>
              <a:rPr lang="en-US" dirty="0"/>
              <a:t>Three Layers</a:t>
            </a:r>
          </a:p>
        </p:txBody>
      </p:sp>
    </p:spTree>
    <p:extLst>
      <p:ext uri="{BB962C8B-B14F-4D97-AF65-F5344CB8AC3E}">
        <p14:creationId xmlns:p14="http://schemas.microsoft.com/office/powerpoint/2010/main" val="385425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56">
            <a:extLst>
              <a:ext uri="{FF2B5EF4-FFF2-40B4-BE49-F238E27FC236}">
                <a16:creationId xmlns:a16="http://schemas.microsoft.com/office/drawing/2014/main" id="{69780481-6415-480A-A066-23702EC6D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4" name="Picture 58">
            <a:extLst>
              <a:ext uri="{FF2B5EF4-FFF2-40B4-BE49-F238E27FC236}">
                <a16:creationId xmlns:a16="http://schemas.microsoft.com/office/drawing/2014/main" id="{B55CC934-2A6A-4CA5-A4A1-B47B43C56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6" name="Rectangle 60">
            <a:extLst>
              <a:ext uri="{FF2B5EF4-FFF2-40B4-BE49-F238E27FC236}">
                <a16:creationId xmlns:a16="http://schemas.microsoft.com/office/drawing/2014/main" id="{A4703C3C-7142-4727-829A-583931A53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F09F2F05-FE8F-442C-81ED-35824DF7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64">
            <a:extLst>
              <a:ext uri="{FF2B5EF4-FFF2-40B4-BE49-F238E27FC236}">
                <a16:creationId xmlns:a16="http://schemas.microsoft.com/office/drawing/2014/main" id="{38E79B1B-A950-4D37-A187-F06A4849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66">
            <a:extLst>
              <a:ext uri="{FF2B5EF4-FFF2-40B4-BE49-F238E27FC236}">
                <a16:creationId xmlns:a16="http://schemas.microsoft.com/office/drawing/2014/main" id="{250CF3E1-5011-4AB8-BAF9-2E30C3AFF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C2B80BE5-F607-4305-93AE-D2F3A17A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A421A6-F480-4262-8BD5-F675E2F17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7044D07-DA80-4808-961A-C4062C22A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BFF516B-6079-4A91-84A1-E93D9A49B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32E7986-141B-4D2B-8A3D-9A19041FE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761FF89-FE15-4B22-92BD-51455666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B6CB31F-8295-427D-B64F-25AD6AF3B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928" y="0"/>
            <a:ext cx="733491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D14254-932E-48A6-85AF-66206DE2C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30554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C88E66-B076-D54E-8E1B-8484B8E05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490" y="420820"/>
            <a:ext cx="2414016" cy="1647565"/>
          </a:xfrm>
          <a:prstGeom prst="rect">
            <a:avLst/>
          </a:prstGeom>
          <a:ln w="1270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2107E3-727E-7549-ADE4-49CEBD264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490" y="3180598"/>
            <a:ext cx="2414016" cy="488837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3474F-D3FD-094A-BA98-DF9664F7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579" y="3428998"/>
            <a:ext cx="5223390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1BA3-60E8-184A-89A5-4A55BAA1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445" y="2268786"/>
            <a:ext cx="5062524" cy="1160213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1800"/>
              <a:t>Choose Conv2D there . Because image is 50*50 and 3 channels		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5DE0A1-58B0-4FA0-B983-14D6086B0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00" y="233254"/>
            <a:ext cx="2574512" cy="202306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656576-1E16-40BF-8E0A-FABA5CC08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00" y="2402251"/>
            <a:ext cx="2574512" cy="202306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188E6-A2BC-A94C-B8D4-6B1422635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6490" y="5523957"/>
            <a:ext cx="2414016" cy="162946"/>
          </a:xfrm>
          <a:prstGeom prst="rect">
            <a:avLst/>
          </a:prstGeom>
          <a:ln w="12700">
            <a:noFill/>
          </a:ln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3E02823-2F99-4E2E-86B4-279CD5E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00" y="4596935"/>
            <a:ext cx="2574512" cy="202306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C5F6CD-8605-45DA-9614-CB54FCE44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F2982-9D29-4C8C-B653-C0BCE1B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25BAC-AB46-48CC-9F6B-79864ABE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1CE20-1BF6-42BB-AF36-D72F27ED1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35EB685-C9A8-440D-93F8-BAF551B67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5E4A20-7CF6-49CE-AEA2-59F15E329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E0D102-DC2D-414F-AB27-A928AE95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B1A5C6F-5BF9-4E8E-8D26-452E56412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41440D-7086-4FCE-9626-73F57C216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37AF49-DE9E-4FDB-ABAC-260C3269B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B1E9-3897-CB46-AAC7-94A68CF9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Activation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89A4-FE57-4D40-B312-4250138C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907" y="4759126"/>
            <a:ext cx="8292055" cy="404576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1800"/>
              <a:t>Relu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D2A468-9A0C-4849-81A6-4A2D6A2B6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70AB4-3D99-C345-91A6-E6C97EDB4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170" y="1165290"/>
            <a:ext cx="8460166" cy="2263094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C498C6C-1621-4843-9CED-2BBB7AB0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0A4409-F809-4830-90D5-5345D17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C7F6-09FD-A247-BE72-397849F7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1E4F-CCE7-5A4C-A055-AE482FAE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Pooling with strides of 1 and kernel size of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22112-6761-D746-8C02-3598F02C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46" y="2052116"/>
            <a:ext cx="8539645" cy="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277</Words>
  <Application>Microsoft Macintosh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MS Shell Dlg 2</vt:lpstr>
      <vt:lpstr>Arial</vt:lpstr>
      <vt:lpstr>Calibri</vt:lpstr>
      <vt:lpstr>Wingdings</vt:lpstr>
      <vt:lpstr>Wingdings 3</vt:lpstr>
      <vt:lpstr>Madison</vt:lpstr>
      <vt:lpstr>Facial Verification </vt:lpstr>
      <vt:lpstr>Overview</vt:lpstr>
      <vt:lpstr>Use Cases</vt:lpstr>
      <vt:lpstr>Methodology</vt:lpstr>
      <vt:lpstr>Turn Colored Image to Grey</vt:lpstr>
      <vt:lpstr>Convolutional  Neural Network</vt:lpstr>
      <vt:lpstr>Convolutional Layer</vt:lpstr>
      <vt:lpstr>Activation Layer</vt:lpstr>
      <vt:lpstr>Pooling Layer</vt:lpstr>
      <vt:lpstr>Result and Data Sources</vt:lpstr>
      <vt:lpstr>Demo for Facial Verification Part</vt:lpstr>
      <vt:lpstr>Acceptance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Verification </dc:title>
  <dc:creator>Zhang, Zepeng</dc:creator>
  <cp:lastModifiedBy>Zhang, Zepeng</cp:lastModifiedBy>
  <cp:revision>5</cp:revision>
  <dcterms:created xsi:type="dcterms:W3CDTF">2020-04-20T15:44:38Z</dcterms:created>
  <dcterms:modified xsi:type="dcterms:W3CDTF">2020-04-20T17:10:20Z</dcterms:modified>
</cp:coreProperties>
</file>