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EEDB-BAFD-004A-814E-8B04C4CE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2DFD1-B6E2-F44D-8769-804B5494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5B8A-0F0A-1245-A4DC-4A824C72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24FF-8460-A44D-8C91-20B0C5C0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C095-41C3-D248-B9CD-A1A8549C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1EED-A788-AE49-894F-11E9000E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5847-DC69-A345-925F-ED8613B1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56ED-1F38-D846-A133-01D67C26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056C-08EA-E248-B624-94D05EAA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A3AF-E68E-A346-B400-F155CEBC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6C402-9D8C-3C47-8D2E-8267EE3BB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0A5F8-DB77-BF4E-BE3F-8F163B658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8AC8-9DAC-B943-9653-59E272CA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06BB-43E5-6C42-831B-4B5FCC1A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EEBC-B7EE-4440-B7F9-B9B7E8B8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A903-D3B1-0B40-855D-E07E2CF3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EC03-5DB3-CF40-8BBB-5D9E5515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8B90-9F9A-E24F-AC1F-2772416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92BD-2E3D-B344-AEBD-AC8F105B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395-9F74-1C43-B345-5F2EDB16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39FC-84DC-A841-A86B-99070F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0BA8-C189-0C47-8A80-A8F6A757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46DB-D8AB-5B40-974B-C9E69E35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0DF9-E227-F646-945F-41FAAFC6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B149-757F-6440-ADFF-82BF368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2286-27CF-104B-BF68-9454D2E9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B0F4-EDEE-9F40-8781-8FCDADCEA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FAA9-78E9-FA42-935E-455F9627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347D-50DB-3340-8594-5D554569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55D9-C289-F345-8148-6DE02A7B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F7958-2506-F548-9A1A-548826F9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1AA3-C17E-D345-98B1-3D673BB0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79EB1-EB56-0146-84AB-C909F146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EB5F-C4D5-8946-8DE7-9198692A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4F8B2-2EB2-B746-B84D-E5AE80847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746D5-5580-5446-A8DF-6B705F83E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5EE0A-62DA-2348-87EA-2984F93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8ABFA-C119-7E41-A916-9B8DF403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2B866-7328-5942-85E3-F9C23A13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08C0-42BA-7C43-8A7F-DB04568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6A75C-ECD7-4D49-A2E7-EECE4AF2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EC9AF-39A1-5E4D-BC62-FFE4D20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80C3-FEEF-5B41-AADE-1E20C25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ACC5-8043-9249-8F53-A25BBEB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A2FE3-A844-F34D-9712-8BC762B9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C7DA-6069-6745-862E-C784F7B6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1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8D23-D831-6F4A-930C-E7585AEF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5D0F-C252-A041-95F7-6435227B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13E4-07E8-A24E-AE4C-B482A722A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94A5-62AD-A341-9E64-96A8FC4C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53E4-3F93-194A-AC2A-B8D12E78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3D85-414E-2642-A6AF-BA13CA7A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CD58-4614-7F48-8557-CB28A9B1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B6DA-905F-3F48-AEC8-523534070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51174-2857-1D4A-BE2E-2AF8B567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C1401-AFBB-2749-B09C-BE06B3D9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2A63-631C-4E47-867A-482D496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5263-7BF6-6848-904B-EBF23634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22AA-BDBC-1F49-BC1E-099DD563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3FA0-B5DA-2C4C-9C01-904A2637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1083-F98F-E940-884A-26AD40B45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94BD-A255-B140-92F2-BCF4A99FB6C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9ABF-D4CD-614F-BDEA-61CADA31F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2755-7985-2749-898F-6F1C519E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113E-7D06-E44B-9FB1-FC4B7A876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9DFC-4BF3-7E46-9485-5DDFF4FC4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742B-5FDD-AC4C-A77D-573072D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C40B-86DB-4C40-A1E2-4A25708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BEFD-A30B-3145-A73F-E2E39876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0E86-ABB5-3F4B-81DF-8261C1E1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0B25-E23A-B447-AC6F-5BB15503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D423-BD36-B047-9DCB-4AA62D4D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991E-2FFA-C940-8AF3-21C805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1503-380E-994F-B6C0-9E4E0D8B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70D5-7C8A-454D-B037-87E3D2FE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8C57-6649-C849-B958-BE1D5EAC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BE27-3E3C-6746-BC8C-47CFC31A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331C-EDE2-4944-9077-DD962FC5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AB26-6EA2-0D46-A2D3-BD20595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141B-328A-FA4C-B064-9F6D1EBC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1BDB-F572-C141-8C95-5CD91E80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490B-AE88-8148-B20F-E777B438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474F-D3FD-094A-BA98-DF9664F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1BA3-60E8-184A-89A5-4A55BAA1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B1E9-3897-CB46-AAC7-94A68CF9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89A4-FE57-4D40-B312-4250138C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C7F6-09FD-A247-BE72-397849F7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1E4F-CCE7-5A4C-A055-AE482FAE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Zepeng</dc:creator>
  <cp:lastModifiedBy>Zhang, Zepeng</cp:lastModifiedBy>
  <cp:revision>1</cp:revision>
  <dcterms:created xsi:type="dcterms:W3CDTF">2020-04-16T15:21:33Z</dcterms:created>
  <dcterms:modified xsi:type="dcterms:W3CDTF">2020-04-16T15:22:52Z</dcterms:modified>
</cp:coreProperties>
</file>