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umbia.edu/CAVE/databases/pubfi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0E5A-8320-C745-8AE6-9C10FD979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3866A-4BFE-0542-9EE2-D82362B46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TEAM13 ZEPENG ZHANG, KAIWEN DAI</a:t>
            </a:r>
          </a:p>
        </p:txBody>
      </p:sp>
    </p:spTree>
    <p:extLst>
      <p:ext uri="{BB962C8B-B14F-4D97-AF65-F5344CB8AC3E}">
        <p14:creationId xmlns:p14="http://schemas.microsoft.com/office/powerpoint/2010/main" val="11440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FA81-221F-9C42-B86C-F9E67BB6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3F35-0BFA-714F-8EA0-68224FDB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runs data model to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dirty="0"/>
              <a:t>who is in the </a:t>
            </a:r>
            <a:r>
              <a:rPr lang="en-US" altLang="zh-CN" dirty="0"/>
              <a:t>p</a:t>
            </a:r>
            <a:r>
              <a:rPr lang="en-US" dirty="0"/>
              <a:t>icture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</a:p>
          <a:p>
            <a:r>
              <a:rPr lang="en-US" dirty="0"/>
              <a:t>Matching the new image</a:t>
            </a:r>
          </a:p>
          <a:p>
            <a:r>
              <a:rPr lang="en-US" dirty="0"/>
              <a:t>For face matching in crime aspect</a:t>
            </a:r>
          </a:p>
        </p:txBody>
      </p:sp>
    </p:spTree>
    <p:extLst>
      <p:ext uri="{BB962C8B-B14F-4D97-AF65-F5344CB8AC3E}">
        <p14:creationId xmlns:p14="http://schemas.microsoft.com/office/powerpoint/2010/main" val="28333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715D-EB29-1F4A-8CE0-C7A423F6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E5D7-3205-104C-A964-515A3604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1.Collect, preprocess and vectorize data.</a:t>
            </a:r>
          </a:p>
          <a:p>
            <a:r>
              <a:rPr lang="en-US" dirty="0"/>
              <a:t>2.Divide data into training set and test set for later training and evaluation.</a:t>
            </a:r>
          </a:p>
          <a:p>
            <a:r>
              <a:rPr lang="en-US" dirty="0"/>
              <a:t>3.Create Neural Network Architecture.</a:t>
            </a:r>
          </a:p>
          <a:p>
            <a:r>
              <a:rPr lang="en-US" dirty="0"/>
              <a:t>4.Train our model by training data.</a:t>
            </a:r>
          </a:p>
          <a:p>
            <a:r>
              <a:rPr lang="en-US" dirty="0"/>
              <a:t>5.Test our results by testing dataset.</a:t>
            </a:r>
          </a:p>
          <a:p>
            <a:r>
              <a:rPr lang="en-US" dirty="0"/>
              <a:t>6.Repeat training and testing for better hyperparameters such as loss function, learning rate etc.</a:t>
            </a:r>
          </a:p>
          <a:p>
            <a:r>
              <a:rPr lang="en-US" dirty="0"/>
              <a:t>7.Get the final accuracy rate on our model.</a:t>
            </a:r>
          </a:p>
        </p:txBody>
      </p:sp>
    </p:spTree>
    <p:extLst>
      <p:ext uri="{BB962C8B-B14F-4D97-AF65-F5344CB8AC3E}">
        <p14:creationId xmlns:p14="http://schemas.microsoft.com/office/powerpoint/2010/main" val="26647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6068-A548-9F40-BEF8-BFC62821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89E8-C085-6C45-9266-6314A702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247 images of Trump from </a:t>
            </a:r>
          </a:p>
          <a:p>
            <a:r>
              <a:rPr lang="en-US" dirty="0"/>
              <a:t>1231 images of Orlando Bloom</a:t>
            </a:r>
          </a:p>
          <a:p>
            <a:r>
              <a:rPr lang="en-US" dirty="0"/>
              <a:t>306 images of Morgan Freeman </a:t>
            </a:r>
          </a:p>
          <a:p>
            <a:r>
              <a:rPr lang="en-US" dirty="0"/>
              <a:t>71 images of Shinzo Abe</a:t>
            </a:r>
          </a:p>
          <a:p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10,000</a:t>
            </a:r>
            <a:r>
              <a:rPr lang="zh-CN" altLang="en-US" dirty="0"/>
              <a:t>  </a:t>
            </a:r>
            <a:r>
              <a:rPr lang="en-US" altLang="zh-CN" dirty="0"/>
              <a:t>total</a:t>
            </a:r>
            <a:endParaRPr lang="en-US" dirty="0"/>
          </a:p>
          <a:p>
            <a:r>
              <a:rPr lang="en-US" dirty="0"/>
              <a:t>We can add more figures if we want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images from </a:t>
            </a:r>
            <a:r>
              <a:rPr lang="en-US" b="1" dirty="0">
                <a:hlinkClick r:id="rId2"/>
              </a:rPr>
              <a:t>PubFig: Public Figures Face Database</a:t>
            </a:r>
            <a:r>
              <a:rPr lang="en-US" b="1" dirty="0"/>
              <a:t> http://</a:t>
            </a:r>
            <a:r>
              <a:rPr lang="en-US" b="1" dirty="0" err="1"/>
              <a:t>www.cs.columbia.edu</a:t>
            </a:r>
            <a:r>
              <a:rPr lang="en-US" b="1" dirty="0"/>
              <a:t>/CAVE/databases/</a:t>
            </a:r>
            <a:r>
              <a:rPr lang="en-US" b="1" dirty="0" err="1"/>
              <a:t>pubfig</a:t>
            </a:r>
            <a:r>
              <a:rPr lang="en-US" b="1" dirty="0"/>
              <a:t>/explore/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4C38-F136-A74F-A18C-5E3112E4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EA59-E984-9948-AC7D-ADAED01E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1(Mar.16-22)</a:t>
            </a:r>
            <a:r>
              <a:rPr lang="en-US" dirty="0">
                <a:sym typeface="Wingdings" pitchFamily="2" charset="2"/>
              </a:rPr>
              <a:t>:</a:t>
            </a:r>
            <a:r>
              <a:rPr lang="en-US" dirty="0"/>
              <a:t> Data preprocess and Unit Test </a:t>
            </a:r>
          </a:p>
          <a:p>
            <a:r>
              <a:rPr lang="en-US" dirty="0"/>
              <a:t>Week 2(Mar.23-29): Construct Neural Network by Scala</a:t>
            </a:r>
          </a:p>
          <a:p>
            <a:r>
              <a:rPr lang="en-US" dirty="0"/>
              <a:t>Week3(Apr.1-7):  Construct Neural Network by Scala and UI</a:t>
            </a:r>
          </a:p>
          <a:p>
            <a:r>
              <a:rPr lang="en-US" dirty="0"/>
              <a:t>Week4(Apr.8-14):   Training and Testing for better hyperparameters and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51061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3C43-37ED-DA45-A0A7-F2568434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and </a:t>
            </a:r>
            <a:r>
              <a:rPr lang="en-US" dirty="0" err="1"/>
              <a:t>repositoty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48CB-EBB0-F449-B371-916920E1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plan to write everything in Scala: Neural Network primarily</a:t>
            </a:r>
          </a:p>
          <a:p>
            <a:r>
              <a:rPr lang="en-US" dirty="0"/>
              <a:t>May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Mlib</a:t>
            </a:r>
            <a:endParaRPr lang="en-US" dirty="0"/>
          </a:p>
          <a:p>
            <a:r>
              <a:rPr lang="en-US" dirty="0"/>
              <a:t>Our code repository will be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8F98-F48E-1B43-984A-84D406D8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6A20-C92A-044C-A3DF-86DC1E066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accuracy of our model higher than 90% or even more</a:t>
            </a:r>
          </a:p>
          <a:p>
            <a:r>
              <a:rPr lang="en-US" dirty="0"/>
              <a:t>The time to respond within 5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AFE2-A389-D341-BDAE-CB94086C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F3F6-F320-8E4E-8DEF-EA766FE8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Deeper understanding in Neural Network</a:t>
            </a:r>
          </a:p>
          <a:p>
            <a:r>
              <a:rPr lang="en-US" dirty="0"/>
              <a:t>Deeper understanding in Scala</a:t>
            </a:r>
          </a:p>
          <a:p>
            <a:r>
              <a:rPr lang="en-US" dirty="0"/>
              <a:t>Self-learning ability</a:t>
            </a:r>
          </a:p>
          <a:p>
            <a:r>
              <a:rPr lang="en-US" dirty="0"/>
              <a:t>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1178347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1889</TotalTime>
  <Words>293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Facial verification</vt:lpstr>
      <vt:lpstr>Use Cases</vt:lpstr>
      <vt:lpstr>METHODOLOGY</vt:lpstr>
      <vt:lpstr>Data Sources</vt:lpstr>
      <vt:lpstr>milestones</vt:lpstr>
      <vt:lpstr>Language and repositoty</vt:lpstr>
      <vt:lpstr>Acceptance criteria</vt:lpstr>
      <vt:lpstr>Goals of the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Zhang, Zepeng</dc:creator>
  <cp:lastModifiedBy>Zhang, Zepeng</cp:lastModifiedBy>
  <cp:revision>16</cp:revision>
  <dcterms:created xsi:type="dcterms:W3CDTF">2020-03-15T21:58:37Z</dcterms:created>
  <dcterms:modified xsi:type="dcterms:W3CDTF">2020-03-17T05:28:27Z</dcterms:modified>
</cp:coreProperties>
</file>