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Hot Chocolate Bomb Gift Box - Original Flavor - Classic Milk</a:t>
            </a:r>
          </a:p>
        </p:txBody>
      </p:sp>
      <p:sp>
        <p:nvSpPr>
          <p:cNvPr id="3" name="Content Placeholder 2"/>
          <p:cNvSpPr>
            <a:spLocks noGrp="1"/>
          </p:cNvSpPr>
          <p:nvPr>
            <p:ph idx="1"/>
          </p:nvPr>
        </p:nvSpPr>
        <p:spPr/>
        <p:txBody>
          <a:bodyPr/>
          <a:lstStyle/>
          <a:p>
            <a:r>
              <a:t>Item number: TVMFB-OOKJS</a:t>
            </a:r>
          </a:p>
          <a:p/>
          <a:p>
            <a:r>
              <a:t>NEW! Make your next promotional event EXPLOSIVE with our new line of Hot Chocolate Bombs! Simply pour hot water or milk over the bomb and watch it activate! Our bombs are made to order right here in our factory from the finest Belgian Chocolate and ingredients. Eleven flavors available. Get a bigger BOMB for your buck: Our bombs are HUGE at 2.375" diameter! Customize the box with your own artwork or put your logo on either of our stock designs shown. Visit website for detail flavor description. 2.75" L x 2.75" W x 2.75" H</a:t>
            </a:r>
          </a:p>
          <a:p/>
          <a:p>
            <a:r>
              <a:t>Colors: Custom</a:t>
            </a:r>
          </a:p>
          <a:p/>
          <a:p>
            <a:r>
              <a:t>Decoration Information: Entire Box - Template</a:t>
            </a:r>
          </a:p>
          <a:p/>
          <a:p>
            <a:r>
              <a:t>Qty: 48, 96, 240, 504</a:t>
            </a:r>
          </a:p>
          <a:p>
            <a:r>
              <a:t>Price: $6.45, $6.15, $5.95, $5.75</a:t>
            </a:r>
          </a:p>
          <a:p>
            <a:r>
              <a:t>Price Includes: 4 color process box</a:t>
            </a:r>
          </a:p>
          <a:p/>
          <a:p>
            <a:r>
              <a:t>Packaging and Delivery: Bulk. Normal production time is 5 to 7 working days.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Sherpa Lined Fuzzy Feet Crew Socks</a:t>
            </a:r>
          </a:p>
        </p:txBody>
      </p:sp>
      <p:sp>
        <p:nvSpPr>
          <p:cNvPr id="3" name="Content Placeholder 2"/>
          <p:cNvSpPr>
            <a:spLocks noGrp="1"/>
          </p:cNvSpPr>
          <p:nvPr>
            <p:ph idx="1"/>
          </p:nvPr>
        </p:nvSpPr>
        <p:spPr/>
        <p:txBody>
          <a:bodyPr/>
          <a:lstStyle/>
          <a:p>
            <a:r>
              <a:t>Item number: ISJCB-ODEOK</a:t>
            </a:r>
          </a:p>
          <a:p/>
          <a:p>
            <a:r>
              <a:t>Sherpa Lined Fuzzy Feet socks are super soft and warm. They feature a non skid dot bottom. Versatile sock for hospitality and travel industry, spas, ski resorts, and schools. 16" L</a:t>
            </a:r>
          </a:p>
          <a:p/>
          <a:p>
            <a:r>
              <a:t>Colors: Black/White, Gray/White, Black</a:t>
            </a:r>
          </a:p>
          <a:p/>
          <a:p>
            <a:r>
              <a:t>Decoration Information: 1 1/4" W x 1 1/4" H; Top Center of each sock</a:t>
            </a:r>
          </a:p>
          <a:p/>
          <a:p>
            <a:r>
              <a:t>Price Includes: Up to 9 Embroidery Colors</a:t>
            </a:r>
          </a:p>
          <a:p/>
          <a:p>
            <a:r>
              <a:t>Packaging and Delivery: Individual polybag. Normal production time is 3 to 10 working days.</a:t>
            </a:r>
          </a:p>
          <a:p/>
          <a:p>
            <a:r>
              <a:t>Price Table:</a:t>
            </a:r>
          </a:p>
          <a:p>
            <a:r>
              <a:t>| Qty | 50 | 100 | 200 | 300 | 500 | 750 |</a:t>
            </a:r>
          </a:p>
          <a:p>
            <a:r>
              <a:t>| Price | $11.78 | $11.48 | $11.32 | $11.20 | $10.98 | $10.88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Fraser Fleece Blanket</a:t>
            </a:r>
          </a:p>
        </p:txBody>
      </p:sp>
      <p:sp>
        <p:nvSpPr>
          <p:cNvPr id="3" name="Content Placeholder 2"/>
          <p:cNvSpPr>
            <a:spLocks noGrp="1"/>
          </p:cNvSpPr>
          <p:nvPr>
            <p:ph idx="1"/>
          </p:nvPr>
        </p:nvSpPr>
        <p:spPr/>
        <p:txBody>
          <a:bodyPr/>
          <a:lstStyle/>
          <a:p>
            <a:r>
              <a:t>Item number: UVMDG-NYMFL</a:t>
            </a:r>
          </a:p>
          <a:p/>
          <a:p>
            <a:r>
              <a:t>Large 50" x 60" 160GSM Fleece. Surface Washable.</a:t>
            </a:r>
          </a:p>
          <a:p/>
          <a:p>
            <a:r>
              <a:t>Colors: Black/red, Khaki/red, Red/navy, Royal/green</a:t>
            </a:r>
          </a:p>
          <a:p/>
          <a:p>
            <a:r>
              <a:t>Decoration Information: 10" W x 10" H; Front</a:t>
            </a:r>
          </a:p>
          <a:p/>
          <a:p>
            <a:r>
              <a:t>Qty: 50, 100, 250, 500, 1000</a:t>
            </a:r>
          </a:p>
          <a:p>
            <a:r>
              <a:t>Price: $12.24, $10.64, $9.25, $8.04, $6.99</a:t>
            </a:r>
          </a:p>
          <a:p>
            <a:r>
              <a:t>Price Includes: 1 Color;1 Location</a:t>
            </a:r>
          </a:p>
          <a:p/>
          <a:p>
            <a:r>
              <a:t>Packaging and Delivery: Bulk. 20 units per carton. 15 lbs. per carton. Normal production time is 3 to 10 working days.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Hot Chocolate Bomb In Full Color Gift Box</a:t>
            </a:r>
          </a:p>
        </p:txBody>
      </p:sp>
      <p:sp>
        <p:nvSpPr>
          <p:cNvPr id="3" name="Content Placeholder 2"/>
          <p:cNvSpPr>
            <a:spLocks noGrp="1"/>
          </p:cNvSpPr>
          <p:nvPr>
            <p:ph idx="1"/>
          </p:nvPr>
        </p:nvSpPr>
        <p:spPr/>
        <p:txBody>
          <a:bodyPr/>
          <a:lstStyle/>
          <a:p>
            <a:r>
              <a:t>Item number: CUKID-OBYBW</a:t>
            </a:r>
          </a:p>
          <a:p/>
          <a:p>
            <a:r>
              <a:t>Experience the magic of our Hot Chocolate Bomb! Filled with marshmallows, simply place the bomb in your mug, pour hot milk, and watch it unravel. A perfect treat for cold winter days.</a:t>
            </a:r>
          </a:p>
          <a:p/>
          <a:p>
            <a:r>
              <a:t>Colors: White</a:t>
            </a:r>
          </a:p>
          <a:p/>
          <a:p>
            <a:r>
              <a:t>Decoration Information: 1" W x 2" H; Box</a:t>
            </a:r>
          </a:p>
          <a:p/>
          <a:p>
            <a:r>
              <a:t>Price (Qty):</a:t>
            </a:r>
          </a:p>
          <a:p>
            <a:r>
              <a:t>50 - $6.55</a:t>
            </a:r>
          </a:p>
          <a:p>
            <a:r>
              <a:t>100 - $6.24</a:t>
            </a:r>
          </a:p>
          <a:p>
            <a:r>
              <a:t>250 - $6.06</a:t>
            </a:r>
          </a:p>
          <a:p>
            <a:r>
              <a:t>500 - $5.88</a:t>
            </a:r>
          </a:p>
          <a:p/>
          <a:p>
            <a:r>
              <a:t>Price Includes: 1 color; 1 location</a:t>
            </a:r>
          </a:p>
          <a:p/>
          <a:p>
            <a:r>
              <a:t>Packaging and Delivery: Bulk. 24 units per carton. 10 lbs. per carton. Normal production time is 10 working days.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15 Oz. Campfire Mug With Mug Stuffer</a:t>
            </a:r>
          </a:p>
        </p:txBody>
      </p:sp>
      <p:sp>
        <p:nvSpPr>
          <p:cNvPr id="3" name="Content Placeholder 2"/>
          <p:cNvSpPr>
            <a:spLocks noGrp="1"/>
          </p:cNvSpPr>
          <p:nvPr>
            <p:ph idx="1"/>
          </p:nvPr>
        </p:nvSpPr>
        <p:spPr/>
        <p:txBody>
          <a:bodyPr/>
          <a:lstStyle/>
          <a:p>
            <a:r>
              <a:t>Item number: QTLEK-NMBOT</a:t>
            </a:r>
          </a:p>
          <a:p/>
          <a:p>
            <a:r>
              <a:t>Includes 1-Color/1-Location Imprint On #7133 - 15 Oz. Campfire Mug And Stuffer Bag With Your Choice Of Filler. Retro Granite Design. Meets FDA Requirements. Hand Wash Recommended.</a:t>
            </a:r>
          </a:p>
          <a:p/>
          <a:p>
            <a:r>
              <a:t>Colors: Ms22 Fill In #7133 Campfire</a:t>
            </a:r>
          </a:p>
          <a:p/>
          <a:p>
            <a:r>
              <a:t>Price (Qty):</a:t>
            </a:r>
          </a:p>
          <a:p>
            <a:r>
              <a:t>144 - $9.81</a:t>
            </a:r>
          </a:p>
          <a:p>
            <a:r>
              <a:t>288 - $8.53</a:t>
            </a:r>
          </a:p>
          <a:p>
            <a:r>
              <a:t>576 - $7.42</a:t>
            </a:r>
          </a:p>
          <a:p>
            <a:r>
              <a:t>1008 - $6.45</a:t>
            </a:r>
          </a:p>
          <a:p/>
          <a:p>
            <a:r>
              <a:t>Price Includes: 1 Color; 1 Location</a:t>
            </a:r>
          </a:p>
          <a:p/>
          <a:p>
            <a:r>
              <a:t>Packaging and Delivery: Bulk. 36 units per carton. 44 lbs. per carton. Normal production time is 3 to 10 working days.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3.5" Laser Engraved Solid Hardwood Ornaments - USA-Made</a:t>
            </a:r>
          </a:p>
        </p:txBody>
      </p:sp>
      <p:sp>
        <p:nvSpPr>
          <p:cNvPr id="3" name="Content Placeholder 2"/>
          <p:cNvSpPr>
            <a:spLocks noGrp="1"/>
          </p:cNvSpPr>
          <p:nvPr>
            <p:ph idx="1"/>
          </p:nvPr>
        </p:nvSpPr>
        <p:spPr/>
        <p:txBody>
          <a:bodyPr/>
          <a:lstStyle/>
          <a:p>
            <a:r>
              <a:t>Item number: LVGHC-LEEON</a:t>
            </a:r>
          </a:p>
          <a:p/>
          <a:p>
            <a:r>
              <a:t>Wood species: Blue Stain Pine, Mahogany, Oak, Walnut (custom quote required), Alder Brown, Birch White, Cherry Brown, Maple White</a:t>
            </a:r>
          </a:p>
          <a:p/>
          <a:p>
            <a:r>
              <a:t>Size: 3.5" Diameter x 0.1875" Thick</a:t>
            </a:r>
          </a:p>
          <a:p/>
          <a:p>
            <a:r>
              <a:t>Decoration: 3.5" Diameter; Front</a:t>
            </a:r>
          </a:p>
          <a:p/>
          <a:p>
            <a:r>
              <a:t>Price (1 color, 1 side, 1 location):</a:t>
            </a:r>
          </a:p>
          <a:p>
            <a:r>
              <a:t>- 100: $4.88</a:t>
            </a:r>
          </a:p>
          <a:p>
            <a:r>
              <a:t>- 250: $4.74</a:t>
            </a:r>
          </a:p>
          <a:p>
            <a:r>
              <a:t>- 500: $4.28</a:t>
            </a:r>
          </a:p>
          <a:p>
            <a:r>
              <a:t>- 1000: $3.86</a:t>
            </a:r>
          </a:p>
          <a:p>
            <a:r>
              <a:t>- 2500: $3.46</a:t>
            </a:r>
          </a:p>
          <a:p>
            <a:r>
              <a:t>- 5000: $3.37</a:t>
            </a:r>
          </a:p>
          <a:p/>
          <a:p>
            <a:r>
              <a:t>Packaging and Delivery: Bulk</a:t>
            </a:r>
          </a:p>
          <a:p/>
          <a:p>
            <a:r>
              <a:t>Production time: 10-15 working days (normal), 5-10 working days (rush, additional charge)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Round Ornament</a:t>
            </a:r>
          </a:p>
        </p:txBody>
      </p:sp>
      <p:sp>
        <p:nvSpPr>
          <p:cNvPr id="3" name="Content Placeholder 2"/>
          <p:cNvSpPr>
            <a:spLocks noGrp="1"/>
          </p:cNvSpPr>
          <p:nvPr>
            <p:ph idx="1"/>
          </p:nvPr>
        </p:nvSpPr>
        <p:spPr/>
        <p:txBody>
          <a:bodyPr/>
          <a:lstStyle/>
          <a:p>
            <a:r>
              <a:t>Item number: TPODD-LJDAO</a:t>
            </a:r>
          </a:p>
          <a:p/>
          <a:p>
            <a:r>
              <a:t>Material: Polypropylene</a:t>
            </a:r>
          </a:p>
          <a:p/>
          <a:p>
            <a:r>
              <a:t>Size: 3" Diameter</a:t>
            </a:r>
          </a:p>
          <a:p/>
          <a:p>
            <a:r>
              <a:t>Colors: Blue, Gold, Green, Red, Silver, White</a:t>
            </a:r>
          </a:p>
          <a:p/>
          <a:p>
            <a:r>
              <a:t>Decoration: 1" Diameter; Front</a:t>
            </a:r>
          </a:p>
          <a:p/>
          <a:p>
            <a:r>
              <a:t>Price (1 color, 1 location):</a:t>
            </a:r>
          </a:p>
          <a:p>
            <a:r>
              <a:t>- 250: $2.89</a:t>
            </a:r>
          </a:p>
          <a:p>
            <a:r>
              <a:t>- 500: $2.51</a:t>
            </a:r>
          </a:p>
          <a:p>
            <a:r>
              <a:t>- 1000: $2.18</a:t>
            </a:r>
          </a:p>
          <a:p>
            <a:r>
              <a:t>- 2500: $1.90</a:t>
            </a:r>
          </a:p>
          <a:p>
            <a:r>
              <a:t>- 5000: $1.65</a:t>
            </a:r>
          </a:p>
          <a:p/>
          <a:p>
            <a:r>
              <a:t>Packaging and Delivery: Bulk</a:t>
            </a:r>
          </a:p>
          <a:p/>
          <a:p>
            <a:r>
              <a:t>Units per carton: 50</a:t>
            </a:r>
          </a:p>
          <a:p/>
          <a:p>
            <a:r>
              <a:t>Weight per carton: 6 lbs</a:t>
            </a:r>
          </a:p>
          <a:p/>
          <a:p>
            <a:r>
              <a:t>Production time: 3-10 working days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Solid Hardwood Ornaments - Laser Engraved - Customized Shapes - USA-Made</a:t>
            </a:r>
          </a:p>
        </p:txBody>
      </p:sp>
      <p:sp>
        <p:nvSpPr>
          <p:cNvPr id="3" name="Content Placeholder 2"/>
          <p:cNvSpPr>
            <a:spLocks noGrp="1"/>
          </p:cNvSpPr>
          <p:nvPr>
            <p:ph idx="1"/>
          </p:nvPr>
        </p:nvSpPr>
        <p:spPr/>
        <p:txBody>
          <a:bodyPr/>
          <a:lstStyle/>
          <a:p>
            <a:r>
              <a:t>Item number: XOJIC-KXFAX</a:t>
            </a:r>
          </a:p>
          <a:p>
            <a:r>
              <a:t>Made in Fort Collins, Colorado</a:t>
            </a:r>
          </a:p>
          <a:p>
            <a:r>
              <a:t>Laser cutout and engraved on wood</a:t>
            </a:r>
          </a:p>
          <a:p>
            <a:r>
              <a:t>Customizable size, material, shape, and engraving/printing</a:t>
            </a:r>
          </a:p>
          <a:p>
            <a:r>
              <a:t>Available in Alder Brown, Birch White, Cherry Brown, Maple White, Blue Stain Pine Brown, Mahogany Brown, Oak Brown, Walnut Brown</a:t>
            </a:r>
          </a:p>
          <a:p>
            <a:r>
              <a:t>Decoration Information: 2" Diameter; Front</a:t>
            </a:r>
          </a:p>
          <a:p>
            <a:r>
              <a:t>Price range: $1.42 - $1.95</a:t>
            </a:r>
          </a:p>
          <a:p>
            <a:r>
              <a:t>Packaging and Delivery: Bulk</a:t>
            </a:r>
          </a:p>
          <a:p>
            <a:r>
              <a:t>Production time: 10 to 15 working days</a:t>
            </a:r>
          </a:p>
          <a:p>
            <a:r>
              <a:t>Rush service available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Popcorn Kernel Set With Seasonings</a:t>
            </a:r>
          </a:p>
        </p:txBody>
      </p:sp>
      <p:sp>
        <p:nvSpPr>
          <p:cNvPr id="3" name="Content Placeholder 2"/>
          <p:cNvSpPr>
            <a:spLocks noGrp="1"/>
          </p:cNvSpPr>
          <p:nvPr>
            <p:ph idx="1"/>
          </p:nvPr>
        </p:nvSpPr>
        <p:spPr/>
        <p:txBody>
          <a:bodyPr/>
          <a:lstStyle/>
          <a:p>
            <a:r>
              <a:t>Item number: XTMBB-NUAWA</a:t>
            </a:r>
          </a:p>
          <a:p>
            <a:r>
              <a:t>Includes microwavable multi-color kernel popcorn, cheddar cheese, and sour cream and onion seasoning</a:t>
            </a:r>
          </a:p>
          <a:p>
            <a:r>
              <a:t>Gift box with holiday logo</a:t>
            </a:r>
          </a:p>
          <a:p>
            <a:r>
              <a:t>Full-color labels on each seasoning shaker</a:t>
            </a:r>
          </a:p>
          <a:p>
            <a:r>
              <a:t>To pop Popcorn, remove kernels from packaging and Pop in a microwave safe container, air popper, or stove top</a:t>
            </a:r>
          </a:p>
          <a:p>
            <a:r>
              <a:t>Price range: $11.65 - $11.95</a:t>
            </a:r>
          </a:p>
          <a:p>
            <a:r>
              <a:t>Packaging and Delivery: Bulk</a:t>
            </a:r>
          </a:p>
          <a:p>
            <a:r>
              <a:t>24 units per carton</a:t>
            </a:r>
          </a:p>
          <a:p>
            <a:r>
              <a:t>33 lbs. per carton</a:t>
            </a:r>
          </a:p>
          <a:p>
            <a:r>
              <a:t>Production time: 3 to 10 working days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Sublimated Microfiber Scarf</a:t>
            </a:r>
          </a:p>
        </p:txBody>
      </p:sp>
      <p:sp>
        <p:nvSpPr>
          <p:cNvPr id="3" name="Content Placeholder 2"/>
          <p:cNvSpPr>
            <a:spLocks noGrp="1"/>
          </p:cNvSpPr>
          <p:nvPr>
            <p:ph idx="1"/>
          </p:nvPr>
        </p:nvSpPr>
        <p:spPr/>
        <p:txBody>
          <a:bodyPr/>
          <a:lstStyle/>
          <a:p>
            <a:r>
              <a:t>Item number: RUOIH-KZECA</a:t>
            </a:r>
          </a:p>
          <a:p/>
          <a:p>
            <a:r>
              <a:t>This plush sublimated scarf is made of soft, ultra-smooth microfiber fabric optimized for full edge to edge printing. Feature your most creative graphics and backgrounds on this unique scarf. Ideal for both sports and corporate-related usage. Made of 100% microfiber polyester fabric. 8" W x 55" L</a:t>
            </a:r>
          </a:p>
          <a:p/>
          <a:p>
            <a:r>
              <a:t>Colors: White</a:t>
            </a:r>
          </a:p>
          <a:p/>
          <a:p>
            <a:r>
              <a:t>Decoration Information: 8" L x 55" L; Front</a:t>
            </a:r>
          </a:p>
          <a:p/>
          <a:p>
            <a:r>
              <a:t>Price Includes: Full color;1 side;1 Location</a:t>
            </a:r>
          </a:p>
          <a:p/>
          <a:p>
            <a:r>
              <a:t>Packaging and Delivery: Bulk. 120 units per carton. 21.8 lbs. per carton. Normal production time is 7 to 10 working days. Rush service production time (additional charge) is 3 to 5 working days.</a:t>
            </a:r>
          </a:p>
          <a:p/>
          <a:p>
            <a:r>
              <a:t>Price Table:</a:t>
            </a:r>
          </a:p>
          <a:p>
            <a:r>
              <a:t>| Qty | 36 | 72 | 144 | 300 | 600 |</a:t>
            </a:r>
          </a:p>
          <a:p>
            <a:r>
              <a:t>| Price | $8.54 | $8.27 | $8.05 | $7.84 | $7.64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