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96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03C-2165-4941-9A8D-31DC7D4ED508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2D0E-03FE-4391-99C4-0B97CC37B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36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03C-2165-4941-9A8D-31DC7D4ED508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2D0E-03FE-4391-99C4-0B97CC37B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25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03C-2165-4941-9A8D-31DC7D4ED508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2D0E-03FE-4391-99C4-0B97CC37B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94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03C-2165-4941-9A8D-31DC7D4ED508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2D0E-03FE-4391-99C4-0B97CC37B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74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03C-2165-4941-9A8D-31DC7D4ED508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2D0E-03FE-4391-99C4-0B97CC37B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4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03C-2165-4941-9A8D-31DC7D4ED508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2D0E-03FE-4391-99C4-0B97CC37B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10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03C-2165-4941-9A8D-31DC7D4ED508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2D0E-03FE-4391-99C4-0B97CC37B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61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03C-2165-4941-9A8D-31DC7D4ED508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2D0E-03FE-4391-99C4-0B97CC37B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04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03C-2165-4941-9A8D-31DC7D4ED508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2D0E-03FE-4391-99C4-0B97CC37B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4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03C-2165-4941-9A8D-31DC7D4ED508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2D0E-03FE-4391-99C4-0B97CC37B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87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03C-2165-4941-9A8D-31DC7D4ED508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2D0E-03FE-4391-99C4-0B97CC37B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9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9903C-2165-4941-9A8D-31DC7D4ED508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02D0E-03FE-4391-99C4-0B97CC37B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2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750" l="16667" r="84167">
                        <a14:foregroundMark x1="42917" y1="14375" x2="39167" y2="39375"/>
                        <a14:foregroundMark x1="40833" y1="27500" x2="18750" y2="23750"/>
                        <a14:foregroundMark x1="29583" y1="26875" x2="17083" y2="70000"/>
                        <a14:foregroundMark x1="22917" y1="49375" x2="34583" y2="98125"/>
                        <a14:foregroundMark x1="41250" y1="26875" x2="56667" y2="0"/>
                        <a14:foregroundMark x1="49167" y1="15000" x2="79583" y2="80000"/>
                        <a14:foregroundMark x1="28750" y1="73750" x2="51667" y2="98750"/>
                        <a14:foregroundMark x1="62917" y1="49375" x2="84167" y2="4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64" r="13864"/>
          <a:stretch>
            <a:fillRect/>
          </a:stretch>
        </p:blipFill>
        <p:spPr>
          <a:xfrm>
            <a:off x="2683625" y="999836"/>
            <a:ext cx="2202874" cy="2032000"/>
          </a:xfrm>
          <a:custGeom>
            <a:avLst/>
            <a:gdLst>
              <a:gd name="connsiteX0" fmla="*/ 675767 w 2202874"/>
              <a:gd name="connsiteY0" fmla="*/ 0 h 2032000"/>
              <a:gd name="connsiteX1" fmla="*/ 1527108 w 2202874"/>
              <a:gd name="connsiteY1" fmla="*/ 0 h 2032000"/>
              <a:gd name="connsiteX2" fmla="*/ 1530166 w 2202874"/>
              <a:gd name="connsiteY2" fmla="*/ 1120 h 2032000"/>
              <a:gd name="connsiteX3" fmla="*/ 2202874 w 2202874"/>
              <a:gd name="connsiteY3" fmla="*/ 1016000 h 2032000"/>
              <a:gd name="connsiteX4" fmla="*/ 1530166 w 2202874"/>
              <a:gd name="connsiteY4" fmla="*/ 2030881 h 2032000"/>
              <a:gd name="connsiteX5" fmla="*/ 1527108 w 2202874"/>
              <a:gd name="connsiteY5" fmla="*/ 2032000 h 2032000"/>
              <a:gd name="connsiteX6" fmla="*/ 675767 w 2202874"/>
              <a:gd name="connsiteY6" fmla="*/ 2032000 h 2032000"/>
              <a:gd name="connsiteX7" fmla="*/ 672708 w 2202874"/>
              <a:gd name="connsiteY7" fmla="*/ 2030881 h 2032000"/>
              <a:gd name="connsiteX8" fmla="*/ 0 w 2202874"/>
              <a:gd name="connsiteY8" fmla="*/ 1016000 h 2032000"/>
              <a:gd name="connsiteX9" fmla="*/ 672708 w 2202874"/>
              <a:gd name="connsiteY9" fmla="*/ 112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2874" h="2032000">
                <a:moveTo>
                  <a:pt x="675767" y="0"/>
                </a:moveTo>
                <a:lnTo>
                  <a:pt x="1527108" y="0"/>
                </a:lnTo>
                <a:lnTo>
                  <a:pt x="1530166" y="1120"/>
                </a:lnTo>
                <a:cubicBezTo>
                  <a:pt x="1925489" y="168327"/>
                  <a:pt x="2202874" y="559770"/>
                  <a:pt x="2202874" y="1016000"/>
                </a:cubicBezTo>
                <a:cubicBezTo>
                  <a:pt x="2202874" y="1472230"/>
                  <a:pt x="1925489" y="1863674"/>
                  <a:pt x="1530166" y="2030881"/>
                </a:cubicBezTo>
                <a:lnTo>
                  <a:pt x="1527108" y="2032000"/>
                </a:lnTo>
                <a:lnTo>
                  <a:pt x="675767" y="2032000"/>
                </a:lnTo>
                <a:lnTo>
                  <a:pt x="672708" y="2030881"/>
                </a:lnTo>
                <a:cubicBezTo>
                  <a:pt x="277386" y="1863674"/>
                  <a:pt x="0" y="1472230"/>
                  <a:pt x="0" y="1016000"/>
                </a:cubicBezTo>
                <a:cubicBezTo>
                  <a:pt x="0" y="559770"/>
                  <a:pt x="277386" y="168327"/>
                  <a:pt x="672708" y="1120"/>
                </a:cubicBezTo>
                <a:close/>
              </a:path>
            </a:pathLst>
          </a:custGeom>
        </p:spPr>
      </p:pic>
      <p:sp>
        <p:nvSpPr>
          <p:cNvPr id="12" name="椭圆 11"/>
          <p:cNvSpPr/>
          <p:nvPr/>
        </p:nvSpPr>
        <p:spPr>
          <a:xfrm>
            <a:off x="7280562" y="1346662"/>
            <a:ext cx="2202873" cy="220287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444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</cp:revision>
  <dcterms:created xsi:type="dcterms:W3CDTF">2019-03-02T02:48:35Z</dcterms:created>
  <dcterms:modified xsi:type="dcterms:W3CDTF">2019-03-02T03:07:37Z</dcterms:modified>
</cp:coreProperties>
</file>