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2" r:id="rId1"/>
  </p:sldMasterIdLst>
  <p:notesMasterIdLst>
    <p:notesMasterId r:id="rId4"/>
  </p:notesMasterIdLst>
  <p:handoutMasterIdLst>
    <p:handoutMasterId r:id="rId5"/>
  </p:handoutMasterIdLst>
  <p:sldIdLst>
    <p:sldId id="310" r:id="rId2"/>
    <p:sldId id="311" r:id="rId3"/>
  </p:sldIdLst>
  <p:sldSz cx="9144000" cy="5143500" type="screen16x9"/>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126" algn="l" rtl="0" eaLnBrk="0" fontAlgn="base" hangingPunct="0">
      <a:spcBef>
        <a:spcPct val="0"/>
      </a:spcBef>
      <a:spcAft>
        <a:spcPct val="0"/>
      </a:spcAft>
      <a:defRPr sz="2400" kern="1200">
        <a:solidFill>
          <a:schemeClr val="tx1"/>
        </a:solidFill>
        <a:latin typeface="Times" charset="0"/>
        <a:ea typeface="+mn-ea"/>
        <a:cs typeface="+mn-cs"/>
      </a:defRPr>
    </a:lvl2pPr>
    <a:lvl3pPr marL="914253" algn="l" rtl="0" eaLnBrk="0" fontAlgn="base" hangingPunct="0">
      <a:spcBef>
        <a:spcPct val="0"/>
      </a:spcBef>
      <a:spcAft>
        <a:spcPct val="0"/>
      </a:spcAft>
      <a:defRPr sz="2400" kern="1200">
        <a:solidFill>
          <a:schemeClr val="tx1"/>
        </a:solidFill>
        <a:latin typeface="Times" charset="0"/>
        <a:ea typeface="+mn-ea"/>
        <a:cs typeface="+mn-cs"/>
      </a:defRPr>
    </a:lvl3pPr>
    <a:lvl4pPr marL="1371376" algn="l" rtl="0" eaLnBrk="0" fontAlgn="base" hangingPunct="0">
      <a:spcBef>
        <a:spcPct val="0"/>
      </a:spcBef>
      <a:spcAft>
        <a:spcPct val="0"/>
      </a:spcAft>
      <a:defRPr sz="2400" kern="1200">
        <a:solidFill>
          <a:schemeClr val="tx1"/>
        </a:solidFill>
        <a:latin typeface="Times" charset="0"/>
        <a:ea typeface="+mn-ea"/>
        <a:cs typeface="+mn-cs"/>
      </a:defRPr>
    </a:lvl4pPr>
    <a:lvl5pPr marL="1828501" algn="l" rtl="0" eaLnBrk="0" fontAlgn="base" hangingPunct="0">
      <a:spcBef>
        <a:spcPct val="0"/>
      </a:spcBef>
      <a:spcAft>
        <a:spcPct val="0"/>
      </a:spcAft>
      <a:defRPr sz="2400" kern="1200">
        <a:solidFill>
          <a:schemeClr val="tx1"/>
        </a:solidFill>
        <a:latin typeface="Times" charset="0"/>
        <a:ea typeface="+mn-ea"/>
        <a:cs typeface="+mn-cs"/>
      </a:defRPr>
    </a:lvl5pPr>
    <a:lvl6pPr marL="2285625" algn="l" defTabSz="457126" rtl="0" eaLnBrk="1" latinLnBrk="0" hangingPunct="1">
      <a:defRPr sz="2400" kern="1200">
        <a:solidFill>
          <a:schemeClr val="tx1"/>
        </a:solidFill>
        <a:latin typeface="Times" charset="0"/>
        <a:ea typeface="+mn-ea"/>
        <a:cs typeface="+mn-cs"/>
      </a:defRPr>
    </a:lvl6pPr>
    <a:lvl7pPr marL="2742752" algn="l" defTabSz="457126" rtl="0" eaLnBrk="1" latinLnBrk="0" hangingPunct="1">
      <a:defRPr sz="2400" kern="1200">
        <a:solidFill>
          <a:schemeClr val="tx1"/>
        </a:solidFill>
        <a:latin typeface="Times" charset="0"/>
        <a:ea typeface="+mn-ea"/>
        <a:cs typeface="+mn-cs"/>
      </a:defRPr>
    </a:lvl7pPr>
    <a:lvl8pPr marL="3199876" algn="l" defTabSz="457126" rtl="0" eaLnBrk="1" latinLnBrk="0" hangingPunct="1">
      <a:defRPr sz="2400" kern="1200">
        <a:solidFill>
          <a:schemeClr val="tx1"/>
        </a:solidFill>
        <a:latin typeface="Times" charset="0"/>
        <a:ea typeface="+mn-ea"/>
        <a:cs typeface="+mn-cs"/>
      </a:defRPr>
    </a:lvl8pPr>
    <a:lvl9pPr marL="3657002" algn="l" defTabSz="457126"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guide id="3" orient="horz" pos="16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8102E"/>
    <a:srgbClr val="ACA39A"/>
    <a:srgbClr val="F1BE48"/>
    <a:srgbClr val="7A6E67"/>
    <a:srgbClr val="CE1126"/>
    <a:srgbClr val="6E6259"/>
    <a:srgbClr val="010000"/>
    <a:srgbClr val="F2BF49"/>
    <a:srgbClr val="ADA0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2" autoAdjust="0"/>
    <p:restoredTop sz="70352" autoAdjust="0"/>
  </p:normalViewPr>
  <p:slideViewPr>
    <p:cSldViewPr>
      <p:cViewPr varScale="1">
        <p:scale>
          <a:sx n="114" d="100"/>
          <a:sy n="114" d="100"/>
        </p:scale>
        <p:origin x="1422" y="96"/>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99" d="100"/>
          <a:sy n="99" d="100"/>
        </p:scale>
        <p:origin x="357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Spring typical daily load profile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092931150103699"/>
          <c:y val="0.15442960561024899"/>
          <c:w val="0.86814625329194262"/>
          <c:h val="0.54949780507470714"/>
        </c:manualLayout>
      </c:layout>
      <c:lineChart>
        <c:grouping val="standard"/>
        <c:varyColors val="0"/>
        <c:ser>
          <c:idx val="0"/>
          <c:order val="0"/>
          <c:tx>
            <c:strRef>
              <c:f>Sheet1!$A$2</c:f>
              <c:strCache>
                <c:ptCount val="1"/>
                <c:pt idx="0">
                  <c:v>Cluster0</c:v>
                </c:pt>
              </c:strCache>
            </c:strRef>
          </c:tx>
          <c:spPr>
            <a:ln w="28575" cap="rnd">
              <a:solidFill>
                <a:schemeClr val="accent1"/>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Sheet1!$B$2:$CS$2</c:f>
              <c:numCache>
                <c:formatCode>General</c:formatCode>
                <c:ptCount val="96"/>
                <c:pt idx="0">
                  <c:v>0.6735547887232104</c:v>
                </c:pt>
                <c:pt idx="1">
                  <c:v>0.68677283677321344</c:v>
                </c:pt>
                <c:pt idx="2">
                  <c:v>0.69637658701736782</c:v>
                </c:pt>
                <c:pt idx="3">
                  <c:v>0.69853193567288208</c:v>
                </c:pt>
                <c:pt idx="4">
                  <c:v>0.70268767497882656</c:v>
                </c:pt>
                <c:pt idx="5">
                  <c:v>0.7159416628686609</c:v>
                </c:pt>
                <c:pt idx="6">
                  <c:v>0.71670916075263924</c:v>
                </c:pt>
                <c:pt idx="7">
                  <c:v>0.72307389804022171</c:v>
                </c:pt>
                <c:pt idx="8">
                  <c:v>0.75726805130540598</c:v>
                </c:pt>
                <c:pt idx="9">
                  <c:v>0.76078885344096081</c:v>
                </c:pt>
                <c:pt idx="10">
                  <c:v>0.77098014193630637</c:v>
                </c:pt>
                <c:pt idx="11">
                  <c:v>0.77984842763198881</c:v>
                </c:pt>
                <c:pt idx="12">
                  <c:v>0.7830574907220389</c:v>
                </c:pt>
                <c:pt idx="13">
                  <c:v>0.78815209323522195</c:v>
                </c:pt>
                <c:pt idx="14">
                  <c:v>0.80563135620806914</c:v>
                </c:pt>
                <c:pt idx="15">
                  <c:v>0.81612110163420148</c:v>
                </c:pt>
                <c:pt idx="16">
                  <c:v>0.82883442932480578</c:v>
                </c:pt>
                <c:pt idx="17">
                  <c:v>0.85463767172340166</c:v>
                </c:pt>
                <c:pt idx="18">
                  <c:v>0.86907454912427085</c:v>
                </c:pt>
                <c:pt idx="19">
                  <c:v>0.88494823881760776</c:v>
                </c:pt>
                <c:pt idx="20">
                  <c:v>0.90348486229569902</c:v>
                </c:pt>
                <c:pt idx="21">
                  <c:v>0.91188879484339613</c:v>
                </c:pt>
                <c:pt idx="22">
                  <c:v>0.94083833582913423</c:v>
                </c:pt>
                <c:pt idx="23">
                  <c:v>0.95545074549121922</c:v>
                </c:pt>
                <c:pt idx="24">
                  <c:v>0.98463988540918335</c:v>
                </c:pt>
                <c:pt idx="25">
                  <c:v>0.98600507845560381</c:v>
                </c:pt>
                <c:pt idx="26">
                  <c:v>0.98067999218697</c:v>
                </c:pt>
                <c:pt idx="27">
                  <c:v>0.99437176899535695</c:v>
                </c:pt>
                <c:pt idx="28">
                  <c:v>1.0021045640992059</c:v>
                </c:pt>
                <c:pt idx="29">
                  <c:v>0.99785611042383049</c:v>
                </c:pt>
                <c:pt idx="30">
                  <c:v>0.97926193111528492</c:v>
                </c:pt>
                <c:pt idx="31">
                  <c:v>0.96213269093038145</c:v>
                </c:pt>
                <c:pt idx="32">
                  <c:v>0.93160544306267123</c:v>
                </c:pt>
                <c:pt idx="33">
                  <c:v>0.90391327560385581</c:v>
                </c:pt>
                <c:pt idx="34">
                  <c:v>0.86433205286800163</c:v>
                </c:pt>
                <c:pt idx="35">
                  <c:v>0.84410964255483067</c:v>
                </c:pt>
                <c:pt idx="36">
                  <c:v>0.8154809557913717</c:v>
                </c:pt>
                <c:pt idx="37">
                  <c:v>0.788245588905511</c:v>
                </c:pt>
                <c:pt idx="38">
                  <c:v>0.7609417279770665</c:v>
                </c:pt>
                <c:pt idx="39">
                  <c:v>0.75093456605246078</c:v>
                </c:pt>
                <c:pt idx="40">
                  <c:v>0.72208685461291389</c:v>
                </c:pt>
                <c:pt idx="41">
                  <c:v>0.70350960348979152</c:v>
                </c:pt>
                <c:pt idx="42">
                  <c:v>0.69979582004035157</c:v>
                </c:pt>
                <c:pt idx="43">
                  <c:v>0.68255355166350629</c:v>
                </c:pt>
                <c:pt idx="44">
                  <c:v>0.66679575493194698</c:v>
                </c:pt>
                <c:pt idx="45">
                  <c:v>0.64555452828958482</c:v>
                </c:pt>
                <c:pt idx="46">
                  <c:v>0.6271494237905999</c:v>
                </c:pt>
                <c:pt idx="47">
                  <c:v>0.6161505306334919</c:v>
                </c:pt>
                <c:pt idx="48">
                  <c:v>0.6113218308483529</c:v>
                </c:pt>
                <c:pt idx="49">
                  <c:v>0.59186952275537774</c:v>
                </c:pt>
                <c:pt idx="50">
                  <c:v>0.5879098899667855</c:v>
                </c:pt>
                <c:pt idx="51">
                  <c:v>0.58119851552834723</c:v>
                </c:pt>
                <c:pt idx="52">
                  <c:v>0.56564646135815166</c:v>
                </c:pt>
                <c:pt idx="53">
                  <c:v>0.56609987629402392</c:v>
                </c:pt>
                <c:pt idx="54">
                  <c:v>0.55974737938667196</c:v>
                </c:pt>
                <c:pt idx="55">
                  <c:v>0.55473194869456732</c:v>
                </c:pt>
                <c:pt idx="56">
                  <c:v>0.55698652256005743</c:v>
                </c:pt>
                <c:pt idx="57">
                  <c:v>0.54435679406210635</c:v>
                </c:pt>
                <c:pt idx="58">
                  <c:v>0.54411953903248467</c:v>
                </c:pt>
                <c:pt idx="59">
                  <c:v>0.53583358291555039</c:v>
                </c:pt>
                <c:pt idx="60">
                  <c:v>0.54529201119864168</c:v>
                </c:pt>
                <c:pt idx="61">
                  <c:v>0.52896933394100798</c:v>
                </c:pt>
                <c:pt idx="62">
                  <c:v>0.54143524969072965</c:v>
                </c:pt>
                <c:pt idx="63">
                  <c:v>0.53950153004752621</c:v>
                </c:pt>
                <c:pt idx="64">
                  <c:v>0.55954007422357732</c:v>
                </c:pt>
                <c:pt idx="65">
                  <c:v>0.56082166807734324</c:v>
                </c:pt>
                <c:pt idx="66">
                  <c:v>0.5568333875903283</c:v>
                </c:pt>
                <c:pt idx="67">
                  <c:v>0.56407005664430643</c:v>
                </c:pt>
                <c:pt idx="68">
                  <c:v>0.56112220847710725</c:v>
                </c:pt>
                <c:pt idx="69">
                  <c:v>0.57524109642553967</c:v>
                </c:pt>
                <c:pt idx="70">
                  <c:v>0.58413724851877624</c:v>
                </c:pt>
                <c:pt idx="71">
                  <c:v>0.58707572107558081</c:v>
                </c:pt>
                <c:pt idx="72">
                  <c:v>0.58635770557978351</c:v>
                </c:pt>
                <c:pt idx="73">
                  <c:v>0.58833179243439604</c:v>
                </c:pt>
                <c:pt idx="74">
                  <c:v>0.59695084315384006</c:v>
                </c:pt>
                <c:pt idx="75">
                  <c:v>0.59688703691645717</c:v>
                </c:pt>
                <c:pt idx="76">
                  <c:v>0.59503483299693083</c:v>
                </c:pt>
                <c:pt idx="77">
                  <c:v>0.5988564359658729</c:v>
                </c:pt>
                <c:pt idx="78">
                  <c:v>0.60442815287452478</c:v>
                </c:pt>
                <c:pt idx="79">
                  <c:v>0.61346936649520767</c:v>
                </c:pt>
                <c:pt idx="80">
                  <c:v>0.60183709876944058</c:v>
                </c:pt>
                <c:pt idx="81">
                  <c:v>0.60248089068297772</c:v>
                </c:pt>
                <c:pt idx="82">
                  <c:v>0.6039898430887326</c:v>
                </c:pt>
                <c:pt idx="83">
                  <c:v>0.59458219936192758</c:v>
                </c:pt>
                <c:pt idx="84">
                  <c:v>0.60584986001692087</c:v>
                </c:pt>
                <c:pt idx="85">
                  <c:v>0.60210742886905677</c:v>
                </c:pt>
                <c:pt idx="86">
                  <c:v>0.62335881242267244</c:v>
                </c:pt>
                <c:pt idx="87">
                  <c:v>0.6183037958200297</c:v>
                </c:pt>
                <c:pt idx="88">
                  <c:v>0.6427590337912491</c:v>
                </c:pt>
                <c:pt idx="89">
                  <c:v>0.6367424962562529</c:v>
                </c:pt>
                <c:pt idx="90">
                  <c:v>0.64681059964840149</c:v>
                </c:pt>
                <c:pt idx="91">
                  <c:v>0.65089263623932614</c:v>
                </c:pt>
                <c:pt idx="92">
                  <c:v>0.64999908848231047</c:v>
                </c:pt>
                <c:pt idx="93">
                  <c:v>0.65937730320983157</c:v>
                </c:pt>
                <c:pt idx="94">
                  <c:v>0.66441643336152933</c:v>
                </c:pt>
                <c:pt idx="95">
                  <c:v>0.66873442281397311</c:v>
                </c:pt>
              </c:numCache>
            </c:numRef>
          </c:val>
          <c:smooth val="0"/>
          <c:extLst>
            <c:ext xmlns:c16="http://schemas.microsoft.com/office/drawing/2014/chart" uri="{C3380CC4-5D6E-409C-BE32-E72D297353CC}">
              <c16:uniqueId val="{00000000-7196-4F12-BE7E-70C9DB511FD7}"/>
            </c:ext>
          </c:extLst>
        </c:ser>
        <c:ser>
          <c:idx val="1"/>
          <c:order val="1"/>
          <c:tx>
            <c:strRef>
              <c:f>Sheet1!$A$3</c:f>
              <c:strCache>
                <c:ptCount val="1"/>
                <c:pt idx="0">
                  <c:v>Cluster1</c:v>
                </c:pt>
              </c:strCache>
            </c:strRef>
          </c:tx>
          <c:spPr>
            <a:ln w="28575" cap="rnd">
              <a:solidFill>
                <a:schemeClr val="accent2"/>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Sheet1!$B$3:$CS$3</c:f>
              <c:numCache>
                <c:formatCode>General</c:formatCode>
                <c:ptCount val="96"/>
                <c:pt idx="0">
                  <c:v>3.1571957093705598</c:v>
                </c:pt>
                <c:pt idx="1">
                  <c:v>3.2801303379882518</c:v>
                </c:pt>
                <c:pt idx="2">
                  <c:v>3.2656361060513879</c:v>
                </c:pt>
                <c:pt idx="3">
                  <c:v>3.4065249949402729</c:v>
                </c:pt>
                <c:pt idx="4">
                  <c:v>3.4139923092491249</c:v>
                </c:pt>
                <c:pt idx="5">
                  <c:v>3.476112527828358</c:v>
                </c:pt>
                <c:pt idx="6">
                  <c:v>3.5028439587127931</c:v>
                </c:pt>
                <c:pt idx="7">
                  <c:v>3.539605747824317</c:v>
                </c:pt>
                <c:pt idx="8">
                  <c:v>3.6434219793564009</c:v>
                </c:pt>
                <c:pt idx="9">
                  <c:v>3.631453551912553</c:v>
                </c:pt>
                <c:pt idx="10">
                  <c:v>3.7090993725966199</c:v>
                </c:pt>
                <c:pt idx="11">
                  <c:v>3.7559376644403861</c:v>
                </c:pt>
                <c:pt idx="12">
                  <c:v>3.7323788706739571</c:v>
                </c:pt>
                <c:pt idx="13">
                  <c:v>3.780053430479648</c:v>
                </c:pt>
                <c:pt idx="14">
                  <c:v>3.818740335964363</c:v>
                </c:pt>
                <c:pt idx="15">
                  <c:v>3.865156041287173</c:v>
                </c:pt>
                <c:pt idx="16">
                  <c:v>3.8980967415502779</c:v>
                </c:pt>
                <c:pt idx="17">
                  <c:v>3.916010524185376</c:v>
                </c:pt>
                <c:pt idx="18">
                  <c:v>3.9606014976725121</c:v>
                </c:pt>
                <c:pt idx="19">
                  <c:v>4.0109751062537953</c:v>
                </c:pt>
                <c:pt idx="20">
                  <c:v>4.0917368953652922</c:v>
                </c:pt>
                <c:pt idx="21">
                  <c:v>4.1296077717061266</c:v>
                </c:pt>
                <c:pt idx="22">
                  <c:v>4.1818409228901103</c:v>
                </c:pt>
                <c:pt idx="23">
                  <c:v>4.2298886865006944</c:v>
                </c:pt>
                <c:pt idx="24">
                  <c:v>4.2599271402549972</c:v>
                </c:pt>
                <c:pt idx="25">
                  <c:v>4.3257429670107346</c:v>
                </c:pt>
                <c:pt idx="26">
                  <c:v>4.3627443837279918</c:v>
                </c:pt>
                <c:pt idx="27">
                  <c:v>4.3808443634891514</c:v>
                </c:pt>
                <c:pt idx="28">
                  <c:v>4.3343242258652044</c:v>
                </c:pt>
                <c:pt idx="29">
                  <c:v>4.2838202792956954</c:v>
                </c:pt>
                <c:pt idx="30">
                  <c:v>4.2139105444241984</c:v>
                </c:pt>
                <c:pt idx="31">
                  <c:v>4.1530281319570816</c:v>
                </c:pt>
                <c:pt idx="32">
                  <c:v>4.0305751872090561</c:v>
                </c:pt>
                <c:pt idx="33">
                  <c:v>3.9282469135802409</c:v>
                </c:pt>
                <c:pt idx="34">
                  <c:v>3.7978571139445401</c:v>
                </c:pt>
                <c:pt idx="35">
                  <c:v>3.7832034001214332</c:v>
                </c:pt>
                <c:pt idx="36">
                  <c:v>3.6507006678809901</c:v>
                </c:pt>
                <c:pt idx="37">
                  <c:v>3.566544424205619</c:v>
                </c:pt>
                <c:pt idx="38">
                  <c:v>3.421076705120409</c:v>
                </c:pt>
                <c:pt idx="39">
                  <c:v>3.3774078121837521</c:v>
                </c:pt>
                <c:pt idx="40">
                  <c:v>3.2818214936247592</c:v>
                </c:pt>
                <c:pt idx="41">
                  <c:v>3.2117838494231812</c:v>
                </c:pt>
                <c:pt idx="42">
                  <c:v>3.0507540983606418</c:v>
                </c:pt>
                <c:pt idx="43">
                  <c:v>2.9882922485326779</c:v>
                </c:pt>
                <c:pt idx="44">
                  <c:v>2.923793564055853</c:v>
                </c:pt>
                <c:pt idx="45">
                  <c:v>2.8353458814005119</c:v>
                </c:pt>
                <c:pt idx="46">
                  <c:v>2.747356405585907</c:v>
                </c:pt>
                <c:pt idx="47">
                  <c:v>2.7095818660190099</c:v>
                </c:pt>
                <c:pt idx="48">
                  <c:v>2.6308471969236882</c:v>
                </c:pt>
                <c:pt idx="49">
                  <c:v>2.601245901639325</c:v>
                </c:pt>
                <c:pt idx="50">
                  <c:v>2.5650669904877401</c:v>
                </c:pt>
                <c:pt idx="51">
                  <c:v>2.4633596437967871</c:v>
                </c:pt>
                <c:pt idx="52">
                  <c:v>2.4144529447480112</c:v>
                </c:pt>
                <c:pt idx="53">
                  <c:v>2.477172232341617</c:v>
                </c:pt>
                <c:pt idx="54">
                  <c:v>2.4389945355191101</c:v>
                </c:pt>
                <c:pt idx="55">
                  <c:v>2.367907710989662</c:v>
                </c:pt>
                <c:pt idx="56">
                  <c:v>2.2818984011333652</c:v>
                </c:pt>
                <c:pt idx="57">
                  <c:v>2.2692823315118318</c:v>
                </c:pt>
                <c:pt idx="58">
                  <c:v>2.250035215543408</c:v>
                </c:pt>
                <c:pt idx="59">
                  <c:v>2.2386027120016112</c:v>
                </c:pt>
                <c:pt idx="60">
                  <c:v>2.1705395668892931</c:v>
                </c:pt>
                <c:pt idx="61">
                  <c:v>2.1871467314308721</c:v>
                </c:pt>
                <c:pt idx="62">
                  <c:v>2.190518518518513</c:v>
                </c:pt>
                <c:pt idx="63">
                  <c:v>2.1954980773122732</c:v>
                </c:pt>
                <c:pt idx="64">
                  <c:v>2.1919935235782102</c:v>
                </c:pt>
                <c:pt idx="65">
                  <c:v>2.1860020238817919</c:v>
                </c:pt>
                <c:pt idx="66">
                  <c:v>2.1726808338392991</c:v>
                </c:pt>
                <c:pt idx="67">
                  <c:v>2.180893746205208</c:v>
                </c:pt>
                <c:pt idx="68">
                  <c:v>2.1283893948593282</c:v>
                </c:pt>
                <c:pt idx="69">
                  <c:v>2.1489771301355902</c:v>
                </c:pt>
                <c:pt idx="70">
                  <c:v>2.1664011333737969</c:v>
                </c:pt>
                <c:pt idx="71">
                  <c:v>2.2224480874316819</c:v>
                </c:pt>
                <c:pt idx="72">
                  <c:v>2.211137016798205</c:v>
                </c:pt>
                <c:pt idx="73">
                  <c:v>2.2244889698441508</c:v>
                </c:pt>
                <c:pt idx="74">
                  <c:v>2.235800850030341</c:v>
                </c:pt>
                <c:pt idx="75">
                  <c:v>2.2828512446872971</c:v>
                </c:pt>
                <c:pt idx="76">
                  <c:v>2.3510884436348829</c:v>
                </c:pt>
                <c:pt idx="77">
                  <c:v>2.3799700465492668</c:v>
                </c:pt>
                <c:pt idx="78">
                  <c:v>2.3906035215543291</c:v>
                </c:pt>
                <c:pt idx="79">
                  <c:v>2.4434235984618322</c:v>
                </c:pt>
                <c:pt idx="80">
                  <c:v>2.470096741550289</c:v>
                </c:pt>
                <c:pt idx="81">
                  <c:v>2.54625541388382</c:v>
                </c:pt>
                <c:pt idx="82">
                  <c:v>2.5370945152802999</c:v>
                </c:pt>
                <c:pt idx="83">
                  <c:v>2.62135114349321</c:v>
                </c:pt>
                <c:pt idx="84">
                  <c:v>2.6509775349119531</c:v>
                </c:pt>
                <c:pt idx="85">
                  <c:v>2.6594551710179948</c:v>
                </c:pt>
                <c:pt idx="86">
                  <c:v>2.715004250151781</c:v>
                </c:pt>
                <c:pt idx="87">
                  <c:v>2.7129156041287081</c:v>
                </c:pt>
                <c:pt idx="88">
                  <c:v>2.787664845173035</c:v>
                </c:pt>
                <c:pt idx="89">
                  <c:v>2.7944181339809622</c:v>
                </c:pt>
                <c:pt idx="90">
                  <c:v>2.7936506780003971</c:v>
                </c:pt>
                <c:pt idx="91">
                  <c:v>2.8576701072657191</c:v>
                </c:pt>
                <c:pt idx="92">
                  <c:v>2.8694142886055309</c:v>
                </c:pt>
                <c:pt idx="93">
                  <c:v>2.9461987451932639</c:v>
                </c:pt>
                <c:pt idx="94">
                  <c:v>2.9804994940295471</c:v>
                </c:pt>
                <c:pt idx="95">
                  <c:v>3.036117385144701</c:v>
                </c:pt>
              </c:numCache>
            </c:numRef>
          </c:val>
          <c:smooth val="0"/>
          <c:extLst>
            <c:ext xmlns:c16="http://schemas.microsoft.com/office/drawing/2014/chart" uri="{C3380CC4-5D6E-409C-BE32-E72D297353CC}">
              <c16:uniqueId val="{00000001-7196-4F12-BE7E-70C9DB511FD7}"/>
            </c:ext>
          </c:extLst>
        </c:ser>
        <c:dLbls>
          <c:showLegendKey val="0"/>
          <c:showVal val="0"/>
          <c:showCatName val="0"/>
          <c:showSerName val="0"/>
          <c:showPercent val="0"/>
          <c:showBubbleSize val="0"/>
        </c:dLbls>
        <c:smooth val="0"/>
        <c:axId val="245824000"/>
        <c:axId val="245824480"/>
      </c:lineChart>
      <c:catAx>
        <c:axId val="2458240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824480"/>
        <c:crosses val="autoZero"/>
        <c:auto val="1"/>
        <c:lblAlgn val="ctr"/>
        <c:lblOffset val="100"/>
        <c:noMultiLvlLbl val="0"/>
      </c:catAx>
      <c:valAx>
        <c:axId val="245824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Load(kW)</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5824000"/>
        <c:crosses val="autoZero"/>
        <c:crossBetween val="between"/>
      </c:valAx>
      <c:spPr>
        <a:noFill/>
        <a:ln>
          <a:noFill/>
        </a:ln>
        <a:effectLst/>
      </c:spPr>
    </c:plotArea>
    <c:legend>
      <c:legendPos val="b"/>
      <c:layout>
        <c:manualLayout>
          <c:xMode val="edge"/>
          <c:yMode val="edge"/>
          <c:x val="0.33849681925352554"/>
          <c:y val="0.89852087037507411"/>
          <c:w val="0.36820387917611991"/>
          <c:h val="9.0726441452882903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Summer</a:t>
            </a:r>
            <a:r>
              <a:rPr lang="en-US" baseline="0" dirty="0"/>
              <a:t> typical daily load profile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Cluster0</c:v>
                </c:pt>
              </c:strCache>
            </c:strRef>
          </c:tx>
          <c:spPr>
            <a:ln w="28575" cap="rnd">
              <a:solidFill>
                <a:schemeClr val="accent1"/>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Sheet1!$B$2:$CS$2</c:f>
              <c:numCache>
                <c:formatCode>General</c:formatCode>
                <c:ptCount val="96"/>
                <c:pt idx="0">
                  <c:v>0.39330695541728822</c:v>
                </c:pt>
                <c:pt idx="1">
                  <c:v>0.37266527457857601</c:v>
                </c:pt>
                <c:pt idx="2">
                  <c:v>0.35324797106748362</c:v>
                </c:pt>
                <c:pt idx="3">
                  <c:v>0.3210116892342374</c:v>
                </c:pt>
                <c:pt idx="4">
                  <c:v>0.30461343723759671</c:v>
                </c:pt>
                <c:pt idx="5">
                  <c:v>0.2877771510989211</c:v>
                </c:pt>
                <c:pt idx="6">
                  <c:v>0.27124818633884679</c:v>
                </c:pt>
                <c:pt idx="7">
                  <c:v>0.25252638150385459</c:v>
                </c:pt>
                <c:pt idx="8">
                  <c:v>0.23823227778612491</c:v>
                </c:pt>
                <c:pt idx="9">
                  <c:v>0.2274639743396358</c:v>
                </c:pt>
                <c:pt idx="10">
                  <c:v>0.21514623382772821</c:v>
                </c:pt>
                <c:pt idx="11">
                  <c:v>0.20516694293155779</c:v>
                </c:pt>
                <c:pt idx="12">
                  <c:v>0.19673795018620929</c:v>
                </c:pt>
                <c:pt idx="13">
                  <c:v>0.19134368070953761</c:v>
                </c:pt>
                <c:pt idx="14">
                  <c:v>0.1822721460400917</c:v>
                </c:pt>
                <c:pt idx="15">
                  <c:v>0.17861063871010599</c:v>
                </c:pt>
                <c:pt idx="16">
                  <c:v>0.17116285277593679</c:v>
                </c:pt>
                <c:pt idx="17">
                  <c:v>0.171183088282792</c:v>
                </c:pt>
                <c:pt idx="18">
                  <c:v>0.1704858674359154</c:v>
                </c:pt>
                <c:pt idx="19">
                  <c:v>0.1639435989064314</c:v>
                </c:pt>
                <c:pt idx="20">
                  <c:v>0.1615770779067098</c:v>
                </c:pt>
                <c:pt idx="21">
                  <c:v>0.16346440488236619</c:v>
                </c:pt>
                <c:pt idx="22">
                  <c:v>0.15976182377888309</c:v>
                </c:pt>
                <c:pt idx="23">
                  <c:v>0.1633921598174608</c:v>
                </c:pt>
                <c:pt idx="24">
                  <c:v>0.1657480894667836</c:v>
                </c:pt>
                <c:pt idx="25">
                  <c:v>0.16697229457732579</c:v>
                </c:pt>
                <c:pt idx="26">
                  <c:v>0.17168983703960169</c:v>
                </c:pt>
                <c:pt idx="27">
                  <c:v>0.17691335328182689</c:v>
                </c:pt>
                <c:pt idx="28">
                  <c:v>0.17585542376166441</c:v>
                </c:pt>
                <c:pt idx="29">
                  <c:v>0.1877586377629038</c:v>
                </c:pt>
                <c:pt idx="30">
                  <c:v>0.20193804490559741</c:v>
                </c:pt>
                <c:pt idx="31">
                  <c:v>0.20692450433771031</c:v>
                </c:pt>
                <c:pt idx="32">
                  <c:v>0.2132400490818564</c:v>
                </c:pt>
                <c:pt idx="33">
                  <c:v>0.23060960540759751</c:v>
                </c:pt>
                <c:pt idx="34">
                  <c:v>0.2370651626374817</c:v>
                </c:pt>
                <c:pt idx="35">
                  <c:v>0.25543883064599893</c:v>
                </c:pt>
                <c:pt idx="36">
                  <c:v>0.26659229759108161</c:v>
                </c:pt>
                <c:pt idx="37">
                  <c:v>0.28234439110494908</c:v>
                </c:pt>
                <c:pt idx="38">
                  <c:v>0.29384186166659171</c:v>
                </c:pt>
                <c:pt idx="39">
                  <c:v>0.3077864508212198</c:v>
                </c:pt>
                <c:pt idx="40">
                  <c:v>0.32475896066987953</c:v>
                </c:pt>
                <c:pt idx="41">
                  <c:v>0.33812102555265988</c:v>
                </c:pt>
                <c:pt idx="42">
                  <c:v>0.3578302370137158</c:v>
                </c:pt>
                <c:pt idx="43">
                  <c:v>0.37108458011319828</c:v>
                </c:pt>
                <c:pt idx="44">
                  <c:v>0.38407870320536591</c:v>
                </c:pt>
                <c:pt idx="45">
                  <c:v>0.40632260564440631</c:v>
                </c:pt>
                <c:pt idx="46">
                  <c:v>0.42513904376466721</c:v>
                </c:pt>
                <c:pt idx="47">
                  <c:v>0.43893638731622098</c:v>
                </c:pt>
                <c:pt idx="48">
                  <c:v>0.46355645491143588</c:v>
                </c:pt>
                <c:pt idx="49">
                  <c:v>0.48655639033003423</c:v>
                </c:pt>
                <c:pt idx="50">
                  <c:v>0.50445628915250551</c:v>
                </c:pt>
                <c:pt idx="51">
                  <c:v>0.52262329666547824</c:v>
                </c:pt>
                <c:pt idx="52">
                  <c:v>0.54744210277058469</c:v>
                </c:pt>
                <c:pt idx="53">
                  <c:v>0.57029479258609606</c:v>
                </c:pt>
                <c:pt idx="54">
                  <c:v>0.58861524551701361</c:v>
                </c:pt>
                <c:pt idx="55">
                  <c:v>0.61381103480942889</c:v>
                </c:pt>
                <c:pt idx="56">
                  <c:v>0.63356373108307906</c:v>
                </c:pt>
                <c:pt idx="57">
                  <c:v>0.65543745290944189</c:v>
                </c:pt>
                <c:pt idx="58">
                  <c:v>0.67513581469447281</c:v>
                </c:pt>
                <c:pt idx="59">
                  <c:v>0.6993547887112177</c:v>
                </c:pt>
                <c:pt idx="60">
                  <c:v>0.72574826168389028</c:v>
                </c:pt>
                <c:pt idx="61">
                  <c:v>0.74731225109253174</c:v>
                </c:pt>
                <c:pt idx="62">
                  <c:v>0.77437728456722354</c:v>
                </c:pt>
                <c:pt idx="63">
                  <c:v>0.79509568811488396</c:v>
                </c:pt>
                <c:pt idx="64">
                  <c:v>0.82234008567800954</c:v>
                </c:pt>
                <c:pt idx="65">
                  <c:v>0.83870010548296547</c:v>
                </c:pt>
                <c:pt idx="66">
                  <c:v>0.85689725098486491</c:v>
                </c:pt>
                <c:pt idx="67">
                  <c:v>0.86986984694206759</c:v>
                </c:pt>
                <c:pt idx="68">
                  <c:v>0.89281389791831545</c:v>
                </c:pt>
                <c:pt idx="69">
                  <c:v>0.90936482035605104</c:v>
                </c:pt>
                <c:pt idx="70">
                  <c:v>0.92111381396248371</c:v>
                </c:pt>
                <c:pt idx="71">
                  <c:v>0.93426611844227148</c:v>
                </c:pt>
                <c:pt idx="72">
                  <c:v>0.94271138570166235</c:v>
                </c:pt>
                <c:pt idx="73">
                  <c:v>0.95266432738465878</c:v>
                </c:pt>
                <c:pt idx="74">
                  <c:v>0.94411056336510724</c:v>
                </c:pt>
                <c:pt idx="75">
                  <c:v>0.94114059371837921</c:v>
                </c:pt>
                <c:pt idx="76">
                  <c:v>0.93545131638429635</c:v>
                </c:pt>
                <c:pt idx="77">
                  <c:v>0.91732934363764018</c:v>
                </c:pt>
                <c:pt idx="78">
                  <c:v>0.89656469980409681</c:v>
                </c:pt>
                <c:pt idx="79">
                  <c:v>0.85846761242546388</c:v>
                </c:pt>
                <c:pt idx="80">
                  <c:v>0.81774051191527231</c:v>
                </c:pt>
                <c:pt idx="81">
                  <c:v>0.78741179256454619</c:v>
                </c:pt>
                <c:pt idx="82">
                  <c:v>0.74540374141608889</c:v>
                </c:pt>
                <c:pt idx="83">
                  <c:v>0.71027515983902001</c:v>
                </c:pt>
                <c:pt idx="84">
                  <c:v>0.68382709405209696</c:v>
                </c:pt>
                <c:pt idx="85">
                  <c:v>0.66008361139220262</c:v>
                </c:pt>
                <c:pt idx="86">
                  <c:v>0.65021884485398762</c:v>
                </c:pt>
                <c:pt idx="87">
                  <c:v>0.63215499537171405</c:v>
                </c:pt>
                <c:pt idx="88">
                  <c:v>0.6073925903601991</c:v>
                </c:pt>
                <c:pt idx="89">
                  <c:v>0.58624295524512859</c:v>
                </c:pt>
                <c:pt idx="90">
                  <c:v>0.56301311002522259</c:v>
                </c:pt>
                <c:pt idx="91">
                  <c:v>0.53263944201669589</c:v>
                </c:pt>
                <c:pt idx="92">
                  <c:v>0.50598566292815639</c:v>
                </c:pt>
                <c:pt idx="93">
                  <c:v>0.48791983294945762</c:v>
                </c:pt>
                <c:pt idx="94">
                  <c:v>0.44953996512605271</c:v>
                </c:pt>
                <c:pt idx="95">
                  <c:v>0.41943538630443139</c:v>
                </c:pt>
              </c:numCache>
            </c:numRef>
          </c:val>
          <c:smooth val="0"/>
          <c:extLst>
            <c:ext xmlns:c16="http://schemas.microsoft.com/office/drawing/2014/chart" uri="{C3380CC4-5D6E-409C-BE32-E72D297353CC}">
              <c16:uniqueId val="{00000000-5EE8-4E84-BB9F-66B110F66B7E}"/>
            </c:ext>
          </c:extLst>
        </c:ser>
        <c:ser>
          <c:idx val="1"/>
          <c:order val="1"/>
          <c:tx>
            <c:strRef>
              <c:f>Sheet1!$A$3</c:f>
              <c:strCache>
                <c:ptCount val="1"/>
                <c:pt idx="0">
                  <c:v>Cluster1</c:v>
                </c:pt>
              </c:strCache>
            </c:strRef>
          </c:tx>
          <c:spPr>
            <a:ln w="28575" cap="rnd">
              <a:solidFill>
                <a:schemeClr val="accent2"/>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Sheet1!$B$3:$CS$3</c:f>
              <c:numCache>
                <c:formatCode>General</c:formatCode>
                <c:ptCount val="96"/>
                <c:pt idx="0">
                  <c:v>1.6679433912815489</c:v>
                </c:pt>
                <c:pt idx="1">
                  <c:v>1.6121202061675299</c:v>
                </c:pt>
                <c:pt idx="2">
                  <c:v>1.5185072071284831</c:v>
                </c:pt>
                <c:pt idx="3">
                  <c:v>1.472710055036232</c:v>
                </c:pt>
                <c:pt idx="4">
                  <c:v>1.3928749890800789</c:v>
                </c:pt>
                <c:pt idx="5">
                  <c:v>1.3479629597274121</c:v>
                </c:pt>
                <c:pt idx="6">
                  <c:v>1.2746959028566169</c:v>
                </c:pt>
                <c:pt idx="7">
                  <c:v>1.2262839171835109</c:v>
                </c:pt>
                <c:pt idx="8">
                  <c:v>1.1762582335982901</c:v>
                </c:pt>
                <c:pt idx="9">
                  <c:v>1.137152791124294</c:v>
                </c:pt>
                <c:pt idx="10">
                  <c:v>1.0924182755306799</c:v>
                </c:pt>
                <c:pt idx="11">
                  <c:v>1.055333624530425</c:v>
                </c:pt>
                <c:pt idx="12">
                  <c:v>1.053399493316997</c:v>
                </c:pt>
                <c:pt idx="13">
                  <c:v>1.010011007250786</c:v>
                </c:pt>
                <c:pt idx="14">
                  <c:v>0.98915663492615902</c:v>
                </c:pt>
                <c:pt idx="15">
                  <c:v>0.95331842404121214</c:v>
                </c:pt>
                <c:pt idx="16">
                  <c:v>0.94635834716517775</c:v>
                </c:pt>
                <c:pt idx="17">
                  <c:v>0.91452922163010253</c:v>
                </c:pt>
                <c:pt idx="18">
                  <c:v>0.89388590897176379</c:v>
                </c:pt>
                <c:pt idx="19">
                  <c:v>0.89455193500478047</c:v>
                </c:pt>
                <c:pt idx="20">
                  <c:v>0.85920293526686842</c:v>
                </c:pt>
                <c:pt idx="21">
                  <c:v>0.83928225735998818</c:v>
                </c:pt>
                <c:pt idx="22">
                  <c:v>0.85113828950815584</c:v>
                </c:pt>
                <c:pt idx="23">
                  <c:v>0.84754922687165313</c:v>
                </c:pt>
                <c:pt idx="24">
                  <c:v>0.85356897003579868</c:v>
                </c:pt>
                <c:pt idx="25">
                  <c:v>0.84833266357996073</c:v>
                </c:pt>
                <c:pt idx="26">
                  <c:v>0.85729675897613977</c:v>
                </c:pt>
                <c:pt idx="27">
                  <c:v>0.87814099764128661</c:v>
                </c:pt>
                <c:pt idx="28">
                  <c:v>0.90217174805623945</c:v>
                </c:pt>
                <c:pt idx="29">
                  <c:v>0.95880143268976592</c:v>
                </c:pt>
                <c:pt idx="30">
                  <c:v>0.99428112169125249</c:v>
                </c:pt>
                <c:pt idx="31">
                  <c:v>1.0622612038088339</c:v>
                </c:pt>
                <c:pt idx="32">
                  <c:v>1.0948091202935</c:v>
                </c:pt>
                <c:pt idx="33">
                  <c:v>1.142999563204306</c:v>
                </c:pt>
                <c:pt idx="34">
                  <c:v>1.209806936315162</c:v>
                </c:pt>
                <c:pt idx="35">
                  <c:v>1.2481443172883471</c:v>
                </c:pt>
                <c:pt idx="36">
                  <c:v>1.3275153315278869</c:v>
                </c:pt>
                <c:pt idx="37">
                  <c:v>1.364947671879075</c:v>
                </c:pt>
                <c:pt idx="38">
                  <c:v>1.4283102996418</c:v>
                </c:pt>
                <c:pt idx="39">
                  <c:v>1.5147846597361561</c:v>
                </c:pt>
                <c:pt idx="40">
                  <c:v>1.5779578928976901</c:v>
                </c:pt>
                <c:pt idx="41">
                  <c:v>1.6357435135843419</c:v>
                </c:pt>
                <c:pt idx="42">
                  <c:v>1.6938939460120339</c:v>
                </c:pt>
                <c:pt idx="43">
                  <c:v>1.77229597274395</c:v>
                </c:pt>
                <c:pt idx="44">
                  <c:v>1.836342098366373</c:v>
                </c:pt>
                <c:pt idx="45">
                  <c:v>1.8948737660522279</c:v>
                </c:pt>
                <c:pt idx="46">
                  <c:v>1.9351886083690051</c:v>
                </c:pt>
                <c:pt idx="47">
                  <c:v>2.0209969424303189</c:v>
                </c:pt>
                <c:pt idx="48">
                  <c:v>2.099685507119764</c:v>
                </c:pt>
                <c:pt idx="49">
                  <c:v>2.137423953874368</c:v>
                </c:pt>
                <c:pt idx="50">
                  <c:v>2.192673014763689</c:v>
                </c:pt>
                <c:pt idx="51">
                  <c:v>2.2733449812177988</c:v>
                </c:pt>
                <c:pt idx="52">
                  <c:v>2.328133834192351</c:v>
                </c:pt>
                <c:pt idx="53">
                  <c:v>2.3721642351707919</c:v>
                </c:pt>
                <c:pt idx="54">
                  <c:v>2.4538471215165552</c:v>
                </c:pt>
                <c:pt idx="55">
                  <c:v>2.4892481872979699</c:v>
                </c:pt>
                <c:pt idx="56">
                  <c:v>2.5477931335721138</c:v>
                </c:pt>
                <c:pt idx="57">
                  <c:v>2.5908915873154581</c:v>
                </c:pt>
                <c:pt idx="58">
                  <c:v>2.6506829737048951</c:v>
                </c:pt>
                <c:pt idx="59">
                  <c:v>2.7399301126933082</c:v>
                </c:pt>
                <c:pt idx="60">
                  <c:v>2.7912329868087751</c:v>
                </c:pt>
                <c:pt idx="61">
                  <c:v>2.843466759849731</c:v>
                </c:pt>
                <c:pt idx="62">
                  <c:v>2.9240988905389949</c:v>
                </c:pt>
                <c:pt idx="63">
                  <c:v>2.9877948807547812</c:v>
                </c:pt>
                <c:pt idx="64">
                  <c:v>3.0378942954485848</c:v>
                </c:pt>
                <c:pt idx="65">
                  <c:v>3.084152354328638</c:v>
                </c:pt>
                <c:pt idx="66">
                  <c:v>3.1425550799336088</c:v>
                </c:pt>
                <c:pt idx="67">
                  <c:v>3.189543111732327</c:v>
                </c:pt>
                <c:pt idx="68">
                  <c:v>3.2432336856818371</c:v>
                </c:pt>
                <c:pt idx="69">
                  <c:v>3.270848956058364</c:v>
                </c:pt>
                <c:pt idx="70">
                  <c:v>3.3203372062549121</c:v>
                </c:pt>
                <c:pt idx="71">
                  <c:v>3.3577028042281638</c:v>
                </c:pt>
                <c:pt idx="72">
                  <c:v>3.392018170699743</c:v>
                </c:pt>
                <c:pt idx="73">
                  <c:v>3.388521009871575</c:v>
                </c:pt>
                <c:pt idx="74">
                  <c:v>3.4128320083864758</c:v>
                </c:pt>
                <c:pt idx="75">
                  <c:v>3.4043193849917048</c:v>
                </c:pt>
                <c:pt idx="76">
                  <c:v>3.399867912990294</c:v>
                </c:pt>
                <c:pt idx="77">
                  <c:v>3.3652621647593208</c:v>
                </c:pt>
                <c:pt idx="78">
                  <c:v>3.3000548615357759</c:v>
                </c:pt>
                <c:pt idx="79">
                  <c:v>3.22137153839435</c:v>
                </c:pt>
                <c:pt idx="80">
                  <c:v>3.1261382021490371</c:v>
                </c:pt>
                <c:pt idx="81">
                  <c:v>3.0346144841443028</c:v>
                </c:pt>
                <c:pt idx="82">
                  <c:v>2.9300414082292239</c:v>
                </c:pt>
                <c:pt idx="83">
                  <c:v>2.8107832619900388</c:v>
                </c:pt>
                <c:pt idx="84">
                  <c:v>2.7281918406569572</c:v>
                </c:pt>
                <c:pt idx="85">
                  <c:v>2.6298799685507142</c:v>
                </c:pt>
                <c:pt idx="86">
                  <c:v>2.5450727701581228</c:v>
                </c:pt>
                <c:pt idx="87">
                  <c:v>2.4667465711540149</c:v>
                </c:pt>
                <c:pt idx="88">
                  <c:v>2.4188262426836689</c:v>
                </c:pt>
                <c:pt idx="89">
                  <c:v>2.3205846073206988</c:v>
                </c:pt>
                <c:pt idx="90">
                  <c:v>2.2421189831396782</c:v>
                </c:pt>
                <c:pt idx="91">
                  <c:v>2.1521247488424939</c:v>
                </c:pt>
                <c:pt idx="92">
                  <c:v>2.0477651786494269</c:v>
                </c:pt>
                <c:pt idx="93">
                  <c:v>1.9597843976587681</c:v>
                </c:pt>
                <c:pt idx="94">
                  <c:v>1.8583013890102129</c:v>
                </c:pt>
                <c:pt idx="95">
                  <c:v>1.773268454616918</c:v>
                </c:pt>
              </c:numCache>
            </c:numRef>
          </c:val>
          <c:smooth val="0"/>
          <c:extLst>
            <c:ext xmlns:c16="http://schemas.microsoft.com/office/drawing/2014/chart" uri="{C3380CC4-5D6E-409C-BE32-E72D297353CC}">
              <c16:uniqueId val="{00000001-5EE8-4E84-BB9F-66B110F66B7E}"/>
            </c:ext>
          </c:extLst>
        </c:ser>
        <c:dLbls>
          <c:showLegendKey val="0"/>
          <c:showVal val="0"/>
          <c:showCatName val="0"/>
          <c:showSerName val="0"/>
          <c:showPercent val="0"/>
          <c:showBubbleSize val="0"/>
        </c:dLbls>
        <c:smooth val="0"/>
        <c:axId val="1264326847"/>
        <c:axId val="1264329727"/>
      </c:lineChart>
      <c:catAx>
        <c:axId val="1264326847"/>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4329727"/>
        <c:crosses val="autoZero"/>
        <c:auto val="1"/>
        <c:lblAlgn val="ctr"/>
        <c:lblOffset val="100"/>
        <c:noMultiLvlLbl val="0"/>
      </c:catAx>
      <c:valAx>
        <c:axId val="126432972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Load (kW)</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643268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Fall typical daily load profile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cluster0</c:v>
                </c:pt>
              </c:strCache>
            </c:strRef>
          </c:tx>
          <c:spPr>
            <a:ln w="28575" cap="rnd">
              <a:solidFill>
                <a:schemeClr val="accent1"/>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Sheet1!$B$2:$CS$2</c:f>
              <c:numCache>
                <c:formatCode>General</c:formatCode>
                <c:ptCount val="96"/>
                <c:pt idx="0">
                  <c:v>0.66941424802110927</c:v>
                </c:pt>
                <c:pt idx="1">
                  <c:v>0.67787159190853286</c:v>
                </c:pt>
                <c:pt idx="2">
                  <c:v>0.66267722075637792</c:v>
                </c:pt>
                <c:pt idx="3">
                  <c:v>0.63807915567282514</c:v>
                </c:pt>
                <c:pt idx="4">
                  <c:v>0.66303605980650981</c:v>
                </c:pt>
                <c:pt idx="5">
                  <c:v>0.70078452066842689</c:v>
                </c:pt>
                <c:pt idx="6">
                  <c:v>0.69989445910290393</c:v>
                </c:pt>
                <c:pt idx="7">
                  <c:v>0.73716094986807612</c:v>
                </c:pt>
                <c:pt idx="8">
                  <c:v>0.7088583992963956</c:v>
                </c:pt>
                <c:pt idx="9">
                  <c:v>0.70566402814424101</c:v>
                </c:pt>
                <c:pt idx="10">
                  <c:v>0.74702902374670332</c:v>
                </c:pt>
                <c:pt idx="11">
                  <c:v>0.71474054529463615</c:v>
                </c:pt>
                <c:pt idx="12">
                  <c:v>0.70023570800352009</c:v>
                </c:pt>
                <c:pt idx="13">
                  <c:v>0.72707475813544487</c:v>
                </c:pt>
                <c:pt idx="14">
                  <c:v>0.71299912049252567</c:v>
                </c:pt>
                <c:pt idx="15">
                  <c:v>0.72979067722075852</c:v>
                </c:pt>
                <c:pt idx="16">
                  <c:v>0.72123834652594698</c:v>
                </c:pt>
                <c:pt idx="17">
                  <c:v>0.73363588390501455</c:v>
                </c:pt>
                <c:pt idx="18">
                  <c:v>0.82413368513632557</c:v>
                </c:pt>
                <c:pt idx="19">
                  <c:v>0.80293755496921837</c:v>
                </c:pt>
                <c:pt idx="20">
                  <c:v>0.79666138962181265</c:v>
                </c:pt>
                <c:pt idx="21">
                  <c:v>0.82095338610378366</c:v>
                </c:pt>
                <c:pt idx="22">
                  <c:v>0.82040105540897301</c:v>
                </c:pt>
                <c:pt idx="23">
                  <c:v>0.84978364116095206</c:v>
                </c:pt>
                <c:pt idx="24">
                  <c:v>0.86388038698329095</c:v>
                </c:pt>
                <c:pt idx="25">
                  <c:v>0.83947229551451363</c:v>
                </c:pt>
                <c:pt idx="26">
                  <c:v>0.90892524186455681</c:v>
                </c:pt>
                <c:pt idx="27">
                  <c:v>0.86175901495162854</c:v>
                </c:pt>
                <c:pt idx="28">
                  <c:v>0.86723658751099564</c:v>
                </c:pt>
                <c:pt idx="29">
                  <c:v>0.86325769569041566</c:v>
                </c:pt>
                <c:pt idx="30">
                  <c:v>0.87370976253298382</c:v>
                </c:pt>
                <c:pt idx="31">
                  <c:v>0.86184696569921027</c:v>
                </c:pt>
                <c:pt idx="32">
                  <c:v>0.86667370272647515</c:v>
                </c:pt>
                <c:pt idx="33">
                  <c:v>0.80837642919965047</c:v>
                </c:pt>
                <c:pt idx="34">
                  <c:v>0.79363236587511132</c:v>
                </c:pt>
                <c:pt idx="35">
                  <c:v>0.78059102902374955</c:v>
                </c:pt>
                <c:pt idx="36">
                  <c:v>0.76021459982410022</c:v>
                </c:pt>
                <c:pt idx="37">
                  <c:v>0.69209850483729307</c:v>
                </c:pt>
                <c:pt idx="38">
                  <c:v>0.66569217238346712</c:v>
                </c:pt>
                <c:pt idx="39">
                  <c:v>0.64733157431838295</c:v>
                </c:pt>
                <c:pt idx="40">
                  <c:v>0.64193843447669474</c:v>
                </c:pt>
                <c:pt idx="41">
                  <c:v>0.5903324538258593</c:v>
                </c:pt>
                <c:pt idx="42">
                  <c:v>0.58458047493403864</c:v>
                </c:pt>
                <c:pt idx="43">
                  <c:v>0.54290237467018654</c:v>
                </c:pt>
                <c:pt idx="44">
                  <c:v>0.56807739665787316</c:v>
                </c:pt>
                <c:pt idx="45">
                  <c:v>0.50914335971855929</c:v>
                </c:pt>
                <c:pt idx="46">
                  <c:v>0.53750219876869088</c:v>
                </c:pt>
                <c:pt idx="47">
                  <c:v>0.54556200527704679</c:v>
                </c:pt>
                <c:pt idx="48">
                  <c:v>0.57039226033421453</c:v>
                </c:pt>
                <c:pt idx="49">
                  <c:v>0.50179419525066093</c:v>
                </c:pt>
                <c:pt idx="50">
                  <c:v>0.54140017590149669</c:v>
                </c:pt>
                <c:pt idx="51">
                  <c:v>0.52493579595426709</c:v>
                </c:pt>
                <c:pt idx="52">
                  <c:v>0.54893227792436416</c:v>
                </c:pt>
                <c:pt idx="53">
                  <c:v>0.54215303430079309</c:v>
                </c:pt>
                <c:pt idx="54">
                  <c:v>0.54629375549692327</c:v>
                </c:pt>
                <c:pt idx="55">
                  <c:v>0.54146350043975444</c:v>
                </c:pt>
                <c:pt idx="56">
                  <c:v>0.57710466138962335</c:v>
                </c:pt>
                <c:pt idx="57">
                  <c:v>0.53943359718557748</c:v>
                </c:pt>
                <c:pt idx="58">
                  <c:v>0.59823746701847191</c:v>
                </c:pt>
                <c:pt idx="59">
                  <c:v>0.61856464379947362</c:v>
                </c:pt>
                <c:pt idx="60">
                  <c:v>0.63891996481970215</c:v>
                </c:pt>
                <c:pt idx="61">
                  <c:v>0.61270712401055594</c:v>
                </c:pt>
                <c:pt idx="62">
                  <c:v>0.64915391380826937</c:v>
                </c:pt>
                <c:pt idx="63">
                  <c:v>0.66266314863676523</c:v>
                </c:pt>
                <c:pt idx="64">
                  <c:v>0.6426103781882162</c:v>
                </c:pt>
                <c:pt idx="65">
                  <c:v>0.65338962181178761</c:v>
                </c:pt>
                <c:pt idx="66">
                  <c:v>0.69811081794195473</c:v>
                </c:pt>
                <c:pt idx="67">
                  <c:v>0.65874758135444345</c:v>
                </c:pt>
                <c:pt idx="68">
                  <c:v>0.6832928759894481</c:v>
                </c:pt>
                <c:pt idx="69">
                  <c:v>0.69990853122251695</c:v>
                </c:pt>
                <c:pt idx="70">
                  <c:v>0.67445206684256986</c:v>
                </c:pt>
                <c:pt idx="71">
                  <c:v>0.72067194371152277</c:v>
                </c:pt>
                <c:pt idx="72">
                  <c:v>0.70102374670184942</c:v>
                </c:pt>
                <c:pt idx="73">
                  <c:v>0.750416886543538</c:v>
                </c:pt>
                <c:pt idx="74">
                  <c:v>0.72268425681618542</c:v>
                </c:pt>
                <c:pt idx="75">
                  <c:v>0.70743007915567513</c:v>
                </c:pt>
                <c:pt idx="76">
                  <c:v>0.65246437994723161</c:v>
                </c:pt>
                <c:pt idx="77">
                  <c:v>0.65189797713280717</c:v>
                </c:pt>
                <c:pt idx="78">
                  <c:v>0.6153562005277069</c:v>
                </c:pt>
                <c:pt idx="79">
                  <c:v>0.65221108179419673</c:v>
                </c:pt>
                <c:pt idx="80">
                  <c:v>0.65228144239226205</c:v>
                </c:pt>
                <c:pt idx="81">
                  <c:v>0.6405241864555874</c:v>
                </c:pt>
                <c:pt idx="82">
                  <c:v>0.63596481970096974</c:v>
                </c:pt>
                <c:pt idx="83">
                  <c:v>0.62759894459103061</c:v>
                </c:pt>
                <c:pt idx="84">
                  <c:v>0.65274230430958924</c:v>
                </c:pt>
                <c:pt idx="85">
                  <c:v>0.67034300791556845</c:v>
                </c:pt>
                <c:pt idx="86">
                  <c:v>0.6599472295514528</c:v>
                </c:pt>
                <c:pt idx="87">
                  <c:v>0.65843799472295717</c:v>
                </c:pt>
                <c:pt idx="88">
                  <c:v>0.64193491644679179</c:v>
                </c:pt>
                <c:pt idx="89">
                  <c:v>0.67336499560246454</c:v>
                </c:pt>
                <c:pt idx="90">
                  <c:v>0.70963236587511136</c:v>
                </c:pt>
                <c:pt idx="91">
                  <c:v>0.67928232189973781</c:v>
                </c:pt>
                <c:pt idx="92">
                  <c:v>0.65981354441512918</c:v>
                </c:pt>
                <c:pt idx="93">
                  <c:v>0.72282145998241132</c:v>
                </c:pt>
                <c:pt idx="94">
                  <c:v>0.69894459102902562</c:v>
                </c:pt>
                <c:pt idx="95">
                  <c:v>0.69894107299912245</c:v>
                </c:pt>
              </c:numCache>
            </c:numRef>
          </c:val>
          <c:smooth val="0"/>
          <c:extLst>
            <c:ext xmlns:c16="http://schemas.microsoft.com/office/drawing/2014/chart" uri="{C3380CC4-5D6E-409C-BE32-E72D297353CC}">
              <c16:uniqueId val="{00000000-958B-4860-948E-4F1401EAA62D}"/>
            </c:ext>
          </c:extLst>
        </c:ser>
        <c:ser>
          <c:idx val="1"/>
          <c:order val="1"/>
          <c:tx>
            <c:strRef>
              <c:f>Sheet1!$A$3</c:f>
              <c:strCache>
                <c:ptCount val="1"/>
                <c:pt idx="0">
                  <c:v>cluster1</c:v>
                </c:pt>
              </c:strCache>
            </c:strRef>
          </c:tx>
          <c:spPr>
            <a:ln w="28575" cap="rnd">
              <a:solidFill>
                <a:schemeClr val="accent2"/>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Sheet1!$B$3:$CS$3</c:f>
              <c:numCache>
                <c:formatCode>General</c:formatCode>
                <c:ptCount val="96"/>
                <c:pt idx="0">
                  <c:v>4.5638095238095229</c:v>
                </c:pt>
                <c:pt idx="1">
                  <c:v>4.4171428571428573</c:v>
                </c:pt>
                <c:pt idx="2">
                  <c:v>4.8228571428571421</c:v>
                </c:pt>
                <c:pt idx="3">
                  <c:v>4.8963809523809516</c:v>
                </c:pt>
                <c:pt idx="4">
                  <c:v>4.5154285714285693</c:v>
                </c:pt>
                <c:pt idx="5">
                  <c:v>4.6266666666666669</c:v>
                </c:pt>
                <c:pt idx="6">
                  <c:v>5.0015238095238086</c:v>
                </c:pt>
                <c:pt idx="7">
                  <c:v>5.1325714285714286</c:v>
                </c:pt>
                <c:pt idx="8">
                  <c:v>4.814095238095236</c:v>
                </c:pt>
                <c:pt idx="9">
                  <c:v>5.0662857142857129</c:v>
                </c:pt>
                <c:pt idx="10">
                  <c:v>4.6350476190476186</c:v>
                </c:pt>
                <c:pt idx="11">
                  <c:v>4.6426666666666661</c:v>
                </c:pt>
                <c:pt idx="12">
                  <c:v>4.6620952380952394</c:v>
                </c:pt>
                <c:pt idx="13">
                  <c:v>5.3127619047619019</c:v>
                </c:pt>
                <c:pt idx="14">
                  <c:v>4.4091428571428564</c:v>
                </c:pt>
                <c:pt idx="15">
                  <c:v>4.8841904761904749</c:v>
                </c:pt>
                <c:pt idx="16">
                  <c:v>4.823999999999999</c:v>
                </c:pt>
                <c:pt idx="17">
                  <c:v>4.5047619047619039</c:v>
                </c:pt>
                <c:pt idx="18">
                  <c:v>4.6879999999999997</c:v>
                </c:pt>
                <c:pt idx="19">
                  <c:v>4.4514285714285711</c:v>
                </c:pt>
                <c:pt idx="20">
                  <c:v>4.5569523809523806</c:v>
                </c:pt>
                <c:pt idx="21">
                  <c:v>5.0636190476190484</c:v>
                </c:pt>
                <c:pt idx="22">
                  <c:v>5.1420952380952363</c:v>
                </c:pt>
                <c:pt idx="23">
                  <c:v>5.3371428571428581</c:v>
                </c:pt>
                <c:pt idx="24">
                  <c:v>5.808761904761905</c:v>
                </c:pt>
                <c:pt idx="25">
                  <c:v>5.3965714285714261</c:v>
                </c:pt>
                <c:pt idx="26">
                  <c:v>5.3314285714285701</c:v>
                </c:pt>
                <c:pt idx="27">
                  <c:v>4.7173968253968228</c:v>
                </c:pt>
                <c:pt idx="28">
                  <c:v>5.2839365079365077</c:v>
                </c:pt>
                <c:pt idx="29">
                  <c:v>5.2148571428571433</c:v>
                </c:pt>
                <c:pt idx="30">
                  <c:v>5.0220952380952397</c:v>
                </c:pt>
                <c:pt idx="31">
                  <c:v>5.2298412698412671</c:v>
                </c:pt>
                <c:pt idx="32">
                  <c:v>5.0136507936507932</c:v>
                </c:pt>
                <c:pt idx="33">
                  <c:v>4.7412698412698404</c:v>
                </c:pt>
                <c:pt idx="34">
                  <c:v>5.256444444444444</c:v>
                </c:pt>
                <c:pt idx="35">
                  <c:v>4.5257142857142849</c:v>
                </c:pt>
                <c:pt idx="36">
                  <c:v>3.8849523809523809</c:v>
                </c:pt>
                <c:pt idx="37">
                  <c:v>4.2156825396825388</c:v>
                </c:pt>
                <c:pt idx="38">
                  <c:v>4.0546666666666669</c:v>
                </c:pt>
                <c:pt idx="39">
                  <c:v>3.6777142857142859</c:v>
                </c:pt>
                <c:pt idx="40">
                  <c:v>3.5611428571428578</c:v>
                </c:pt>
                <c:pt idx="41">
                  <c:v>3.956952380952381</c:v>
                </c:pt>
                <c:pt idx="42">
                  <c:v>3.8323809523809511</c:v>
                </c:pt>
                <c:pt idx="43">
                  <c:v>3.8079999999999981</c:v>
                </c:pt>
                <c:pt idx="44">
                  <c:v>3.429333333333334</c:v>
                </c:pt>
                <c:pt idx="45">
                  <c:v>3.6883809523809532</c:v>
                </c:pt>
                <c:pt idx="46">
                  <c:v>3.4723809523809521</c:v>
                </c:pt>
                <c:pt idx="47">
                  <c:v>3.1428571428571428</c:v>
                </c:pt>
                <c:pt idx="48">
                  <c:v>3.6963809523809519</c:v>
                </c:pt>
                <c:pt idx="49">
                  <c:v>2.9794285714285711</c:v>
                </c:pt>
                <c:pt idx="50">
                  <c:v>2.5268571428571418</c:v>
                </c:pt>
                <c:pt idx="51">
                  <c:v>3.0990476190476199</c:v>
                </c:pt>
                <c:pt idx="52">
                  <c:v>2.690666666666667</c:v>
                </c:pt>
                <c:pt idx="53">
                  <c:v>2.7645714285714278</c:v>
                </c:pt>
                <c:pt idx="54">
                  <c:v>2.5043809523809522</c:v>
                </c:pt>
                <c:pt idx="55">
                  <c:v>2.7089523809523808</c:v>
                </c:pt>
                <c:pt idx="56">
                  <c:v>3.187809523809523</c:v>
                </c:pt>
                <c:pt idx="57">
                  <c:v>2.8777142857142848</c:v>
                </c:pt>
                <c:pt idx="58">
                  <c:v>2.371047619047618</c:v>
                </c:pt>
                <c:pt idx="59">
                  <c:v>2.7660952380952368</c:v>
                </c:pt>
                <c:pt idx="60">
                  <c:v>2.663619047619048</c:v>
                </c:pt>
                <c:pt idx="61">
                  <c:v>2.8068571428571429</c:v>
                </c:pt>
                <c:pt idx="62">
                  <c:v>2.4651428571428569</c:v>
                </c:pt>
                <c:pt idx="63">
                  <c:v>2.397333333333334</c:v>
                </c:pt>
                <c:pt idx="64">
                  <c:v>2.6533333333333342</c:v>
                </c:pt>
                <c:pt idx="65">
                  <c:v>3.0647619047619061</c:v>
                </c:pt>
                <c:pt idx="66">
                  <c:v>3.011809523809525</c:v>
                </c:pt>
                <c:pt idx="67">
                  <c:v>3.6034285714285712</c:v>
                </c:pt>
                <c:pt idx="68">
                  <c:v>3.5782857142857138</c:v>
                </c:pt>
                <c:pt idx="69">
                  <c:v>3.68304761904762</c:v>
                </c:pt>
                <c:pt idx="70">
                  <c:v>3.7291428571428571</c:v>
                </c:pt>
                <c:pt idx="71">
                  <c:v>3.9832380952380961</c:v>
                </c:pt>
                <c:pt idx="72">
                  <c:v>3.8822857142857168</c:v>
                </c:pt>
                <c:pt idx="73">
                  <c:v>4.3912380952380943</c:v>
                </c:pt>
                <c:pt idx="74">
                  <c:v>4.3352380952380942</c:v>
                </c:pt>
                <c:pt idx="75">
                  <c:v>4.7900952380952377</c:v>
                </c:pt>
                <c:pt idx="76">
                  <c:v>4.6472380952380954</c:v>
                </c:pt>
                <c:pt idx="77">
                  <c:v>4.132190476190476</c:v>
                </c:pt>
                <c:pt idx="78">
                  <c:v>3.9729523809523801</c:v>
                </c:pt>
                <c:pt idx="79">
                  <c:v>3.8620952380952391</c:v>
                </c:pt>
                <c:pt idx="80">
                  <c:v>4.5154285714285693</c:v>
                </c:pt>
                <c:pt idx="81">
                  <c:v>4.1923809523809519</c:v>
                </c:pt>
                <c:pt idx="82">
                  <c:v>3.9820952380952379</c:v>
                </c:pt>
                <c:pt idx="83">
                  <c:v>4.1756190476190476</c:v>
                </c:pt>
                <c:pt idx="84">
                  <c:v>3.9150476190476189</c:v>
                </c:pt>
                <c:pt idx="85">
                  <c:v>4.4651428571428573</c:v>
                </c:pt>
                <c:pt idx="86">
                  <c:v>4.9116190476190464</c:v>
                </c:pt>
                <c:pt idx="87">
                  <c:v>4.65790476190476</c:v>
                </c:pt>
                <c:pt idx="88">
                  <c:v>5.0358095238095233</c:v>
                </c:pt>
                <c:pt idx="89">
                  <c:v>4.5047619047619056</c:v>
                </c:pt>
                <c:pt idx="90">
                  <c:v>4.88495238095238</c:v>
                </c:pt>
                <c:pt idx="91">
                  <c:v>4.3241904761904761</c:v>
                </c:pt>
                <c:pt idx="92">
                  <c:v>5.0708571428571432</c:v>
                </c:pt>
                <c:pt idx="93">
                  <c:v>4.8179047619047628</c:v>
                </c:pt>
                <c:pt idx="94">
                  <c:v>5.1226666666666674</c:v>
                </c:pt>
                <c:pt idx="95">
                  <c:v>5.0495238095238104</c:v>
                </c:pt>
              </c:numCache>
            </c:numRef>
          </c:val>
          <c:smooth val="0"/>
          <c:extLst>
            <c:ext xmlns:c16="http://schemas.microsoft.com/office/drawing/2014/chart" uri="{C3380CC4-5D6E-409C-BE32-E72D297353CC}">
              <c16:uniqueId val="{00000001-958B-4860-948E-4F1401EAA62D}"/>
            </c:ext>
          </c:extLst>
        </c:ser>
        <c:dLbls>
          <c:showLegendKey val="0"/>
          <c:showVal val="0"/>
          <c:showCatName val="0"/>
          <c:showSerName val="0"/>
          <c:showPercent val="0"/>
          <c:showBubbleSize val="0"/>
        </c:dLbls>
        <c:smooth val="0"/>
        <c:axId val="1700995968"/>
        <c:axId val="1700994528"/>
      </c:lineChart>
      <c:catAx>
        <c:axId val="17009959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0994528"/>
        <c:crosses val="autoZero"/>
        <c:auto val="1"/>
        <c:lblAlgn val="ctr"/>
        <c:lblOffset val="100"/>
        <c:noMultiLvlLbl val="0"/>
      </c:catAx>
      <c:valAx>
        <c:axId val="1700994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Load(kW)</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09959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Winter typical daily load profile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Sheet1!$A$2</c:f>
              <c:strCache>
                <c:ptCount val="1"/>
                <c:pt idx="0">
                  <c:v>Cluster0</c:v>
                </c:pt>
              </c:strCache>
            </c:strRef>
          </c:tx>
          <c:spPr>
            <a:ln w="28575" cap="rnd">
              <a:solidFill>
                <a:schemeClr val="accent1"/>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Sheet1!$B$2:$CS$2</c:f>
              <c:numCache>
                <c:formatCode>General</c:formatCode>
                <c:ptCount val="96"/>
                <c:pt idx="0">
                  <c:v>3.7293761663222158</c:v>
                </c:pt>
                <c:pt idx="1">
                  <c:v>3.752290312480425</c:v>
                </c:pt>
                <c:pt idx="2">
                  <c:v>3.7982140397019029</c:v>
                </c:pt>
                <c:pt idx="3">
                  <c:v>3.8205771181664452</c:v>
                </c:pt>
                <c:pt idx="4">
                  <c:v>3.841814515624022</c:v>
                </c:pt>
                <c:pt idx="5">
                  <c:v>3.8488215918341671</c:v>
                </c:pt>
                <c:pt idx="6">
                  <c:v>3.8999083223745972</c:v>
                </c:pt>
                <c:pt idx="7">
                  <c:v>3.916470912392775</c:v>
                </c:pt>
                <c:pt idx="8">
                  <c:v>3.9548079403844709</c:v>
                </c:pt>
                <c:pt idx="9">
                  <c:v>3.9714732293819228</c:v>
                </c:pt>
                <c:pt idx="10">
                  <c:v>3.9947230258625952</c:v>
                </c:pt>
                <c:pt idx="11">
                  <c:v>4.0273670236082424</c:v>
                </c:pt>
                <c:pt idx="12">
                  <c:v>4.0429244160561044</c:v>
                </c:pt>
                <c:pt idx="13">
                  <c:v>4.0438980524766661</c:v>
                </c:pt>
                <c:pt idx="14">
                  <c:v>4.1059167136326558</c:v>
                </c:pt>
                <c:pt idx="15">
                  <c:v>4.1203849959296024</c:v>
                </c:pt>
                <c:pt idx="16">
                  <c:v>4.1541521698290493</c:v>
                </c:pt>
                <c:pt idx="17">
                  <c:v>4.1981712067129919</c:v>
                </c:pt>
                <c:pt idx="18">
                  <c:v>4.245117164506226</c:v>
                </c:pt>
                <c:pt idx="19">
                  <c:v>4.2849455820652409</c:v>
                </c:pt>
                <c:pt idx="20">
                  <c:v>4.3074186235831631</c:v>
                </c:pt>
                <c:pt idx="21">
                  <c:v>4.3869479616757392</c:v>
                </c:pt>
                <c:pt idx="22">
                  <c:v>4.4153813012711902</c:v>
                </c:pt>
                <c:pt idx="23">
                  <c:v>4.4576188865927477</c:v>
                </c:pt>
                <c:pt idx="24">
                  <c:v>4.4414430459014396</c:v>
                </c:pt>
                <c:pt idx="25">
                  <c:v>4.5046024171833059</c:v>
                </c:pt>
                <c:pt idx="26">
                  <c:v>4.5256624710376467</c:v>
                </c:pt>
                <c:pt idx="27">
                  <c:v>4.5347225248919596</c:v>
                </c:pt>
                <c:pt idx="28">
                  <c:v>4.5584998434466941</c:v>
                </c:pt>
                <c:pt idx="29">
                  <c:v>4.5905156240215419</c:v>
                </c:pt>
                <c:pt idx="30">
                  <c:v>4.5405853841818304</c:v>
                </c:pt>
                <c:pt idx="31">
                  <c:v>4.5169067568413821</c:v>
                </c:pt>
                <c:pt idx="32">
                  <c:v>4.5091557392447816</c:v>
                </c:pt>
                <c:pt idx="33">
                  <c:v>4.4857045525706134</c:v>
                </c:pt>
                <c:pt idx="34">
                  <c:v>4.4009811509800087</c:v>
                </c:pt>
                <c:pt idx="35">
                  <c:v>4.3300953096624468</c:v>
                </c:pt>
                <c:pt idx="36">
                  <c:v>4.2746085540735006</c:v>
                </c:pt>
                <c:pt idx="37">
                  <c:v>4.1707330452752434</c:v>
                </c:pt>
                <c:pt idx="38">
                  <c:v>4.0736489448306097</c:v>
                </c:pt>
                <c:pt idx="39">
                  <c:v>3.9572356440603591</c:v>
                </c:pt>
                <c:pt idx="40">
                  <c:v>3.8945406725530338</c:v>
                </c:pt>
                <c:pt idx="41">
                  <c:v>3.7584617696787368</c:v>
                </c:pt>
                <c:pt idx="42">
                  <c:v>3.671432149790208</c:v>
                </c:pt>
                <c:pt idx="43">
                  <c:v>3.6078431961926198</c:v>
                </c:pt>
                <c:pt idx="44">
                  <c:v>3.527616506982266</c:v>
                </c:pt>
                <c:pt idx="45">
                  <c:v>3.498998559709416</c:v>
                </c:pt>
                <c:pt idx="46">
                  <c:v>3.4391390819712959</c:v>
                </c:pt>
                <c:pt idx="47">
                  <c:v>3.3551475984720249</c:v>
                </c:pt>
                <c:pt idx="48">
                  <c:v>3.2829998121360009</c:v>
                </c:pt>
                <c:pt idx="49">
                  <c:v>3.2348362452250918</c:v>
                </c:pt>
                <c:pt idx="50">
                  <c:v>3.1801069572296141</c:v>
                </c:pt>
                <c:pt idx="51">
                  <c:v>3.1300098941699241</c:v>
                </c:pt>
                <c:pt idx="52">
                  <c:v>3.1211928110714271</c:v>
                </c:pt>
                <c:pt idx="53">
                  <c:v>3.114542425950261</c:v>
                </c:pt>
                <c:pt idx="54">
                  <c:v>3.09905742375854</c:v>
                </c:pt>
                <c:pt idx="55">
                  <c:v>3.1042264387250058</c:v>
                </c:pt>
                <c:pt idx="56">
                  <c:v>3.1007023608240871</c:v>
                </c:pt>
                <c:pt idx="57">
                  <c:v>3.0769485878890248</c:v>
                </c:pt>
                <c:pt idx="58">
                  <c:v>3.0911819149602131</c:v>
                </c:pt>
                <c:pt idx="59">
                  <c:v>3.0876024798046</c:v>
                </c:pt>
                <c:pt idx="60">
                  <c:v>3.0794321497902279</c:v>
                </c:pt>
                <c:pt idx="61">
                  <c:v>3.0918822719018002</c:v>
                </c:pt>
                <c:pt idx="62">
                  <c:v>3.1697834554448918</c:v>
                </c:pt>
                <c:pt idx="63">
                  <c:v>3.1793732857411152</c:v>
                </c:pt>
                <c:pt idx="64">
                  <c:v>3.2512973886905749</c:v>
                </c:pt>
                <c:pt idx="65">
                  <c:v>3.2711488508986108</c:v>
                </c:pt>
                <c:pt idx="66">
                  <c:v>3.3658648631723809</c:v>
                </c:pt>
                <c:pt idx="67">
                  <c:v>3.421601853591326</c:v>
                </c:pt>
                <c:pt idx="68">
                  <c:v>3.42482785396703</c:v>
                </c:pt>
                <c:pt idx="69">
                  <c:v>3.5197705554511738</c:v>
                </c:pt>
                <c:pt idx="70">
                  <c:v>3.5319484000250609</c:v>
                </c:pt>
                <c:pt idx="71">
                  <c:v>3.569458575990935</c:v>
                </c:pt>
                <c:pt idx="72">
                  <c:v>3.591970693218085</c:v>
                </c:pt>
                <c:pt idx="73">
                  <c:v>3.589527960423303</c:v>
                </c:pt>
                <c:pt idx="74">
                  <c:v>3.6102338280418009</c:v>
                </c:pt>
                <c:pt idx="75">
                  <c:v>3.6341521698290191</c:v>
                </c:pt>
                <c:pt idx="76">
                  <c:v>3.6425103638299108</c:v>
                </c:pt>
                <c:pt idx="77">
                  <c:v>3.634144905754884</c:v>
                </c:pt>
                <c:pt idx="78">
                  <c:v>3.6771812887469189</c:v>
                </c:pt>
                <c:pt idx="79">
                  <c:v>3.676287807627264</c:v>
                </c:pt>
                <c:pt idx="80">
                  <c:v>3.7046587763792038</c:v>
                </c:pt>
                <c:pt idx="81">
                  <c:v>3.7385694783643362</c:v>
                </c:pt>
                <c:pt idx="82">
                  <c:v>3.75249545995365</c:v>
                </c:pt>
                <c:pt idx="83">
                  <c:v>3.7734738555951859</c:v>
                </c:pt>
                <c:pt idx="84">
                  <c:v>3.789646690462753</c:v>
                </c:pt>
                <c:pt idx="85">
                  <c:v>3.7666789404470911</c:v>
                </c:pt>
                <c:pt idx="86">
                  <c:v>3.7681312543052008</c:v>
                </c:pt>
                <c:pt idx="87">
                  <c:v>3.7993161750892428</c:v>
                </c:pt>
                <c:pt idx="88">
                  <c:v>3.7997920971882682</c:v>
                </c:pt>
                <c:pt idx="89">
                  <c:v>3.8063237522700191</c:v>
                </c:pt>
                <c:pt idx="90">
                  <c:v>3.815436157555228</c:v>
                </c:pt>
                <c:pt idx="91">
                  <c:v>3.8210410169703648</c:v>
                </c:pt>
                <c:pt idx="92">
                  <c:v>3.837608366209543</c:v>
                </c:pt>
                <c:pt idx="93">
                  <c:v>3.8584169328072928</c:v>
                </c:pt>
                <c:pt idx="94">
                  <c:v>3.902004383493006</c:v>
                </c:pt>
                <c:pt idx="95">
                  <c:v>3.924222180474648</c:v>
                </c:pt>
              </c:numCache>
            </c:numRef>
          </c:val>
          <c:smooth val="0"/>
          <c:extLst>
            <c:ext xmlns:c16="http://schemas.microsoft.com/office/drawing/2014/chart" uri="{C3380CC4-5D6E-409C-BE32-E72D297353CC}">
              <c16:uniqueId val="{00000000-B9DF-462B-8C01-74879F91C391}"/>
            </c:ext>
          </c:extLst>
        </c:ser>
        <c:ser>
          <c:idx val="1"/>
          <c:order val="1"/>
          <c:tx>
            <c:strRef>
              <c:f>Sheet1!$A$3</c:f>
              <c:strCache>
                <c:ptCount val="1"/>
                <c:pt idx="0">
                  <c:v>Cluster1</c:v>
                </c:pt>
              </c:strCache>
            </c:strRef>
          </c:tx>
          <c:spPr>
            <a:ln w="28575" cap="rnd">
              <a:solidFill>
                <a:schemeClr val="accent2"/>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Sheet1!$B$3:$CS$3</c:f>
              <c:numCache>
                <c:formatCode>General</c:formatCode>
                <c:ptCount val="96"/>
                <c:pt idx="0">
                  <c:v>6.8064705420267178</c:v>
                </c:pt>
                <c:pt idx="1">
                  <c:v>6.9301115475255299</c:v>
                </c:pt>
                <c:pt idx="2">
                  <c:v>6.9444996072270273</c:v>
                </c:pt>
                <c:pt idx="3">
                  <c:v>7.117595443833471</c:v>
                </c:pt>
                <c:pt idx="4">
                  <c:v>7.1620337784760562</c:v>
                </c:pt>
                <c:pt idx="5">
                  <c:v>7.2614689709347777</c:v>
                </c:pt>
                <c:pt idx="6">
                  <c:v>7.4853228593872698</c:v>
                </c:pt>
                <c:pt idx="7">
                  <c:v>7.4773110761979886</c:v>
                </c:pt>
                <c:pt idx="8">
                  <c:v>7.4974862529458033</c:v>
                </c:pt>
                <c:pt idx="9">
                  <c:v>7.5682466614297148</c:v>
                </c:pt>
                <c:pt idx="10">
                  <c:v>7.660077769049467</c:v>
                </c:pt>
                <c:pt idx="11">
                  <c:v>7.7514846818538956</c:v>
                </c:pt>
                <c:pt idx="12">
                  <c:v>7.7947172034564476</c:v>
                </c:pt>
                <c:pt idx="13">
                  <c:v>7.7879418695993534</c:v>
                </c:pt>
                <c:pt idx="14">
                  <c:v>7.9500699135899371</c:v>
                </c:pt>
                <c:pt idx="15">
                  <c:v>7.9333228593872969</c:v>
                </c:pt>
                <c:pt idx="16">
                  <c:v>7.9106260801256729</c:v>
                </c:pt>
                <c:pt idx="17">
                  <c:v>8.0473550667714129</c:v>
                </c:pt>
                <c:pt idx="18">
                  <c:v>8.0601052631579062</c:v>
                </c:pt>
                <c:pt idx="19">
                  <c:v>7.9798232521602799</c:v>
                </c:pt>
                <c:pt idx="20">
                  <c:v>8.0360502749410916</c:v>
                </c:pt>
                <c:pt idx="21">
                  <c:v>8.0872710133543162</c:v>
                </c:pt>
                <c:pt idx="22">
                  <c:v>8.225208955223934</c:v>
                </c:pt>
                <c:pt idx="23">
                  <c:v>8.2789952867242906</c:v>
                </c:pt>
                <c:pt idx="24">
                  <c:v>8.2158633150039506</c:v>
                </c:pt>
                <c:pt idx="25">
                  <c:v>8.2997077769049756</c:v>
                </c:pt>
                <c:pt idx="26">
                  <c:v>8.1937462686567244</c:v>
                </c:pt>
                <c:pt idx="27">
                  <c:v>8.0894713275726815</c:v>
                </c:pt>
                <c:pt idx="28">
                  <c:v>8.054362136685036</c:v>
                </c:pt>
                <c:pt idx="29">
                  <c:v>7.955123330714887</c:v>
                </c:pt>
                <c:pt idx="30">
                  <c:v>7.757865671641782</c:v>
                </c:pt>
                <c:pt idx="31">
                  <c:v>7.6717721916732353</c:v>
                </c:pt>
                <c:pt idx="32">
                  <c:v>7.5129135899450086</c:v>
                </c:pt>
                <c:pt idx="33">
                  <c:v>7.2877172034564239</c:v>
                </c:pt>
                <c:pt idx="34">
                  <c:v>7.1539206598586427</c:v>
                </c:pt>
                <c:pt idx="35">
                  <c:v>6.7978263943440966</c:v>
                </c:pt>
                <c:pt idx="36">
                  <c:v>6.5580604870384969</c:v>
                </c:pt>
                <c:pt idx="37">
                  <c:v>6.3264548311076387</c:v>
                </c:pt>
                <c:pt idx="38">
                  <c:v>6.0879497250589383</c:v>
                </c:pt>
                <c:pt idx="39">
                  <c:v>5.7526865671641989</c:v>
                </c:pt>
                <c:pt idx="40">
                  <c:v>5.5917996857816243</c:v>
                </c:pt>
                <c:pt idx="41">
                  <c:v>5.2808436763550812</c:v>
                </c:pt>
                <c:pt idx="42">
                  <c:v>5.1489709347996824</c:v>
                </c:pt>
                <c:pt idx="43">
                  <c:v>4.9745852317360537</c:v>
                </c:pt>
                <c:pt idx="44">
                  <c:v>4.72680597014927</c:v>
                </c:pt>
                <c:pt idx="45">
                  <c:v>4.6693857030636314</c:v>
                </c:pt>
                <c:pt idx="46">
                  <c:v>4.4377054202670942</c:v>
                </c:pt>
                <c:pt idx="47">
                  <c:v>4.3247855459544393</c:v>
                </c:pt>
                <c:pt idx="48">
                  <c:v>4.2195648075412482</c:v>
                </c:pt>
                <c:pt idx="49">
                  <c:v>4.072274155538091</c:v>
                </c:pt>
                <c:pt idx="50">
                  <c:v>3.9363495679497369</c:v>
                </c:pt>
                <c:pt idx="51">
                  <c:v>3.8094383346425849</c:v>
                </c:pt>
                <c:pt idx="52">
                  <c:v>3.7618719560094092</c:v>
                </c:pt>
                <c:pt idx="53">
                  <c:v>3.7362835820895528</c:v>
                </c:pt>
                <c:pt idx="54">
                  <c:v>3.7172875098193119</c:v>
                </c:pt>
                <c:pt idx="55">
                  <c:v>3.708306362922237</c:v>
                </c:pt>
                <c:pt idx="56">
                  <c:v>3.6961853888452492</c:v>
                </c:pt>
                <c:pt idx="57">
                  <c:v>3.6932215239591488</c:v>
                </c:pt>
                <c:pt idx="58">
                  <c:v>3.707985860172816</c:v>
                </c:pt>
                <c:pt idx="59">
                  <c:v>3.7371791044776108</c:v>
                </c:pt>
                <c:pt idx="60">
                  <c:v>3.7280612725844522</c:v>
                </c:pt>
                <c:pt idx="61">
                  <c:v>3.793011783189312</c:v>
                </c:pt>
                <c:pt idx="62">
                  <c:v>3.828890809112329</c:v>
                </c:pt>
                <c:pt idx="63">
                  <c:v>3.8306543597800342</c:v>
                </c:pt>
                <c:pt idx="64">
                  <c:v>3.9164650432050272</c:v>
                </c:pt>
                <c:pt idx="65">
                  <c:v>3.980537313432833</c:v>
                </c:pt>
                <c:pt idx="66">
                  <c:v>4.0216897093480002</c:v>
                </c:pt>
                <c:pt idx="67">
                  <c:v>4.2183809897879119</c:v>
                </c:pt>
                <c:pt idx="68">
                  <c:v>4.2464461901021213</c:v>
                </c:pt>
                <c:pt idx="69">
                  <c:v>4.2967172034564092</c:v>
                </c:pt>
                <c:pt idx="70">
                  <c:v>4.3646637863315032</c:v>
                </c:pt>
                <c:pt idx="71">
                  <c:v>4.4293770620581254</c:v>
                </c:pt>
                <c:pt idx="72">
                  <c:v>4.5176449332285884</c:v>
                </c:pt>
                <c:pt idx="73">
                  <c:v>4.5458845247447082</c:v>
                </c:pt>
                <c:pt idx="74">
                  <c:v>4.6052388059701537</c:v>
                </c:pt>
                <c:pt idx="75">
                  <c:v>4.6360612725844641</c:v>
                </c:pt>
                <c:pt idx="76">
                  <c:v>4.6799080911233419</c:v>
                </c:pt>
                <c:pt idx="77">
                  <c:v>4.6991123330714846</c:v>
                </c:pt>
                <c:pt idx="78">
                  <c:v>4.777715632364484</c:v>
                </c:pt>
                <c:pt idx="79">
                  <c:v>4.7864564021995326</c:v>
                </c:pt>
                <c:pt idx="80">
                  <c:v>4.8854501178319127</c:v>
                </c:pt>
                <c:pt idx="81">
                  <c:v>4.9395113904163432</c:v>
                </c:pt>
                <c:pt idx="82">
                  <c:v>5.0081225451688889</c:v>
                </c:pt>
                <c:pt idx="83">
                  <c:v>4.9352089552238754</c:v>
                </c:pt>
                <c:pt idx="84">
                  <c:v>4.9470879811469164</c:v>
                </c:pt>
                <c:pt idx="85">
                  <c:v>5.03086488609586</c:v>
                </c:pt>
                <c:pt idx="86">
                  <c:v>5.029721916732119</c:v>
                </c:pt>
                <c:pt idx="87">
                  <c:v>5.0968326787117242</c:v>
                </c:pt>
                <c:pt idx="88">
                  <c:v>5.2500314218381918</c:v>
                </c:pt>
                <c:pt idx="89">
                  <c:v>5.2557030636292206</c:v>
                </c:pt>
                <c:pt idx="90">
                  <c:v>5.2938837391987352</c:v>
                </c:pt>
                <c:pt idx="91">
                  <c:v>5.3903150039277268</c:v>
                </c:pt>
                <c:pt idx="92">
                  <c:v>5.4653589945011971</c:v>
                </c:pt>
                <c:pt idx="93">
                  <c:v>5.5355750196386646</c:v>
                </c:pt>
                <c:pt idx="94">
                  <c:v>5.6876857816182458</c:v>
                </c:pt>
                <c:pt idx="95">
                  <c:v>5.8231649646504486</c:v>
                </c:pt>
              </c:numCache>
            </c:numRef>
          </c:val>
          <c:smooth val="0"/>
          <c:extLst>
            <c:ext xmlns:c16="http://schemas.microsoft.com/office/drawing/2014/chart" uri="{C3380CC4-5D6E-409C-BE32-E72D297353CC}">
              <c16:uniqueId val="{00000001-B9DF-462B-8C01-74879F91C391}"/>
            </c:ext>
          </c:extLst>
        </c:ser>
        <c:ser>
          <c:idx val="2"/>
          <c:order val="2"/>
          <c:tx>
            <c:strRef>
              <c:f>Sheet1!$A$4</c:f>
              <c:strCache>
                <c:ptCount val="1"/>
                <c:pt idx="0">
                  <c:v>Cluster2</c:v>
                </c:pt>
              </c:strCache>
            </c:strRef>
          </c:tx>
          <c:spPr>
            <a:ln w="28575" cap="rnd">
              <a:solidFill>
                <a:schemeClr val="accent3"/>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Sheet1!$B$4:$CS$4</c:f>
              <c:numCache>
                <c:formatCode>General</c:formatCode>
                <c:ptCount val="96"/>
                <c:pt idx="0">
                  <c:v>1.572647905045514</c:v>
                </c:pt>
                <c:pt idx="1">
                  <c:v>1.597500398439812</c:v>
                </c:pt>
                <c:pt idx="2">
                  <c:v>1.621310741098031</c:v>
                </c:pt>
                <c:pt idx="3">
                  <c:v>1.642169693411077</c:v>
                </c:pt>
                <c:pt idx="4">
                  <c:v>1.6712853248332999</c:v>
                </c:pt>
                <c:pt idx="5">
                  <c:v>1.6884558151239419</c:v>
                </c:pt>
                <c:pt idx="6">
                  <c:v>1.698239231640323</c:v>
                </c:pt>
                <c:pt idx="7">
                  <c:v>1.719746172880932</c:v>
                </c:pt>
                <c:pt idx="8">
                  <c:v>1.7331578240993299</c:v>
                </c:pt>
                <c:pt idx="9">
                  <c:v>1.7571796334354171</c:v>
                </c:pt>
                <c:pt idx="10">
                  <c:v>1.771753302856204</c:v>
                </c:pt>
                <c:pt idx="11">
                  <c:v>1.792713920228181</c:v>
                </c:pt>
                <c:pt idx="12">
                  <c:v>1.8067650882858881</c:v>
                </c:pt>
                <c:pt idx="13">
                  <c:v>1.8170238644465919</c:v>
                </c:pt>
                <c:pt idx="14">
                  <c:v>1.843369961833687</c:v>
                </c:pt>
                <c:pt idx="15">
                  <c:v>1.8603956716856029</c:v>
                </c:pt>
                <c:pt idx="16">
                  <c:v>1.8789655664136311</c:v>
                </c:pt>
                <c:pt idx="17">
                  <c:v>1.8952532818856731</c:v>
                </c:pt>
                <c:pt idx="18">
                  <c:v>1.9235534957849449</c:v>
                </c:pt>
                <c:pt idx="19">
                  <c:v>1.939165709013136</c:v>
                </c:pt>
                <c:pt idx="20">
                  <c:v>1.954907100616551</c:v>
                </c:pt>
                <c:pt idx="21">
                  <c:v>1.9835002306756939</c:v>
                </c:pt>
                <c:pt idx="22">
                  <c:v>1.995693662710224</c:v>
                </c:pt>
                <c:pt idx="23">
                  <c:v>2.028146625844065</c:v>
                </c:pt>
                <c:pt idx="24">
                  <c:v>2.0286848970347862</c:v>
                </c:pt>
                <c:pt idx="25">
                  <c:v>2.0514911714129882</c:v>
                </c:pt>
                <c:pt idx="26">
                  <c:v>2.046210208446944</c:v>
                </c:pt>
                <c:pt idx="27">
                  <c:v>2.0531498553034688</c:v>
                </c:pt>
                <c:pt idx="28">
                  <c:v>2.0473211424737028</c:v>
                </c:pt>
                <c:pt idx="29">
                  <c:v>2.0318201568594718</c:v>
                </c:pt>
                <c:pt idx="30">
                  <c:v>2.0126724824896232</c:v>
                </c:pt>
                <c:pt idx="31">
                  <c:v>1.9832383508786691</c:v>
                </c:pt>
                <c:pt idx="32">
                  <c:v>1.949751038040521</c:v>
                </c:pt>
                <c:pt idx="33">
                  <c:v>1.9001192802919309</c:v>
                </c:pt>
                <c:pt idx="34">
                  <c:v>1.844079184666404</c:v>
                </c:pt>
                <c:pt idx="35">
                  <c:v>1.7899538648660149</c:v>
                </c:pt>
                <c:pt idx="36">
                  <c:v>1.723040137566588</c:v>
                </c:pt>
                <c:pt idx="37">
                  <c:v>1.6623721008262571</c:v>
                </c:pt>
                <c:pt idx="38">
                  <c:v>1.615092396091121</c:v>
                </c:pt>
                <c:pt idx="39">
                  <c:v>1.5560849725286461</c:v>
                </c:pt>
                <c:pt idx="40">
                  <c:v>1.5044830767940409</c:v>
                </c:pt>
                <c:pt idx="41">
                  <c:v>1.4580794363125551</c:v>
                </c:pt>
                <c:pt idx="42">
                  <c:v>1.4117971731745089</c:v>
                </c:pt>
                <c:pt idx="43">
                  <c:v>1.3712795369710009</c:v>
                </c:pt>
                <c:pt idx="44">
                  <c:v>1.34093872415383</c:v>
                </c:pt>
                <c:pt idx="45">
                  <c:v>1.303281214612237</c:v>
                </c:pt>
                <c:pt idx="46">
                  <c:v>1.2673675292538491</c:v>
                </c:pt>
                <c:pt idx="47">
                  <c:v>1.231647527576214</c:v>
                </c:pt>
                <c:pt idx="48">
                  <c:v>1.2027246571320469</c:v>
                </c:pt>
                <c:pt idx="49">
                  <c:v>1.1724699073103051</c:v>
                </c:pt>
                <c:pt idx="50">
                  <c:v>1.1325770247032609</c:v>
                </c:pt>
                <c:pt idx="51">
                  <c:v>1.107749947573706</c:v>
                </c:pt>
                <c:pt idx="52">
                  <c:v>1.1001394119867449</c:v>
                </c:pt>
                <c:pt idx="53">
                  <c:v>1.0943173258398651</c:v>
                </c:pt>
                <c:pt idx="54">
                  <c:v>1.078502537432364</c:v>
                </c:pt>
                <c:pt idx="55">
                  <c:v>1.0704283856897121</c:v>
                </c:pt>
                <c:pt idx="56">
                  <c:v>1.0611259489158209</c:v>
                </c:pt>
                <c:pt idx="57">
                  <c:v>1.069520446252562</c:v>
                </c:pt>
                <c:pt idx="58">
                  <c:v>1.0723833410225241</c:v>
                </c:pt>
                <c:pt idx="59">
                  <c:v>1.076337709180875</c:v>
                </c:pt>
                <c:pt idx="60">
                  <c:v>1.081140628276636</c:v>
                </c:pt>
                <c:pt idx="61">
                  <c:v>1.0916949209411471</c:v>
                </c:pt>
                <c:pt idx="62">
                  <c:v>1.11015971144569</c:v>
                </c:pt>
                <c:pt idx="63">
                  <c:v>1.1278416306672769</c:v>
                </c:pt>
                <c:pt idx="64">
                  <c:v>1.145284653776772</c:v>
                </c:pt>
                <c:pt idx="65">
                  <c:v>1.1707254959526729</c:v>
                </c:pt>
                <c:pt idx="66">
                  <c:v>1.191704399614125</c:v>
                </c:pt>
                <c:pt idx="67">
                  <c:v>1.2227390848466979</c:v>
                </c:pt>
                <c:pt idx="68">
                  <c:v>1.2349420794363051</c:v>
                </c:pt>
                <c:pt idx="69">
                  <c:v>1.249473388415884</c:v>
                </c:pt>
                <c:pt idx="70">
                  <c:v>1.255338254414283</c:v>
                </c:pt>
                <c:pt idx="71">
                  <c:v>1.267450236966815</c:v>
                </c:pt>
                <c:pt idx="72">
                  <c:v>1.2560437864362519</c:v>
                </c:pt>
                <c:pt idx="73">
                  <c:v>1.2600024325797701</c:v>
                </c:pt>
                <c:pt idx="74">
                  <c:v>1.252639768485484</c:v>
                </c:pt>
                <c:pt idx="75">
                  <c:v>1.257484712494223</c:v>
                </c:pt>
                <c:pt idx="76">
                  <c:v>1.269081743069244</c:v>
                </c:pt>
                <c:pt idx="77">
                  <c:v>1.271869227865609</c:v>
                </c:pt>
                <c:pt idx="78">
                  <c:v>1.2854087992282759</c:v>
                </c:pt>
                <c:pt idx="79">
                  <c:v>1.3041620601434309</c:v>
                </c:pt>
                <c:pt idx="80">
                  <c:v>1.307545778635222</c:v>
                </c:pt>
                <c:pt idx="81">
                  <c:v>1.3142004781277461</c:v>
                </c:pt>
                <c:pt idx="82">
                  <c:v>1.331809168309344</c:v>
                </c:pt>
                <c:pt idx="83">
                  <c:v>1.3484671392022749</c:v>
                </c:pt>
                <c:pt idx="84">
                  <c:v>1.3516826741601049</c:v>
                </c:pt>
                <c:pt idx="85">
                  <c:v>1.3677805645262551</c:v>
                </c:pt>
                <c:pt idx="86">
                  <c:v>1.376782032462343</c:v>
                </c:pt>
                <c:pt idx="87">
                  <c:v>1.382378979155295</c:v>
                </c:pt>
                <c:pt idx="88">
                  <c:v>1.4002092857442301</c:v>
                </c:pt>
                <c:pt idx="89">
                  <c:v>1.3910229417438971</c:v>
                </c:pt>
                <c:pt idx="90">
                  <c:v>1.4076986117518631</c:v>
                </c:pt>
                <c:pt idx="91">
                  <c:v>1.426286541123164</c:v>
                </c:pt>
                <c:pt idx="92">
                  <c:v>1.4586796124648811</c:v>
                </c:pt>
                <c:pt idx="93">
                  <c:v>1.4667728893176311</c:v>
                </c:pt>
                <c:pt idx="94">
                  <c:v>1.5123588474604881</c:v>
                </c:pt>
                <c:pt idx="95">
                  <c:v>1.536245858323207</c:v>
                </c:pt>
              </c:numCache>
            </c:numRef>
          </c:val>
          <c:smooth val="0"/>
          <c:extLst>
            <c:ext xmlns:c16="http://schemas.microsoft.com/office/drawing/2014/chart" uri="{C3380CC4-5D6E-409C-BE32-E72D297353CC}">
              <c16:uniqueId val="{00000002-B9DF-462B-8C01-74879F91C391}"/>
            </c:ext>
          </c:extLst>
        </c:ser>
        <c:ser>
          <c:idx val="3"/>
          <c:order val="3"/>
          <c:tx>
            <c:strRef>
              <c:f>Sheet1!$A$5</c:f>
              <c:strCache>
                <c:ptCount val="1"/>
                <c:pt idx="0">
                  <c:v>Cluster3</c:v>
                </c:pt>
              </c:strCache>
            </c:strRef>
          </c:tx>
          <c:spPr>
            <a:ln w="28575" cap="rnd">
              <a:solidFill>
                <a:schemeClr val="accent4"/>
              </a:solidFill>
              <a:round/>
            </a:ln>
            <a:effectLst/>
          </c:spPr>
          <c:marker>
            <c:symbol val="none"/>
          </c:marker>
          <c:cat>
            <c:strRef>
              <c:f>Sheet1!$B$1:$CS$1</c:f>
              <c:strCache>
                <c:ptCount val="96"/>
                <c:pt idx="0">
                  <c:v>00:00</c:v>
                </c:pt>
                <c:pt idx="1">
                  <c:v>00:15</c:v>
                </c:pt>
                <c:pt idx="2">
                  <c:v>00:30</c:v>
                </c:pt>
                <c:pt idx="3">
                  <c:v>00:45</c:v>
                </c:pt>
                <c:pt idx="4">
                  <c:v>01:00</c:v>
                </c:pt>
                <c:pt idx="5">
                  <c:v>01:15</c:v>
                </c:pt>
                <c:pt idx="6">
                  <c:v>01:30</c:v>
                </c:pt>
                <c:pt idx="7">
                  <c:v>01:45</c:v>
                </c:pt>
                <c:pt idx="8">
                  <c:v>02:00</c:v>
                </c:pt>
                <c:pt idx="9">
                  <c:v>02:15</c:v>
                </c:pt>
                <c:pt idx="10">
                  <c:v>02:30</c:v>
                </c:pt>
                <c:pt idx="11">
                  <c:v>02:45</c:v>
                </c:pt>
                <c:pt idx="12">
                  <c:v>03:00</c:v>
                </c:pt>
                <c:pt idx="13">
                  <c:v>03:15</c:v>
                </c:pt>
                <c:pt idx="14">
                  <c:v>03:30</c:v>
                </c:pt>
                <c:pt idx="15">
                  <c:v>03:45</c:v>
                </c:pt>
                <c:pt idx="16">
                  <c:v>04:00</c:v>
                </c:pt>
                <c:pt idx="17">
                  <c:v>04:15</c:v>
                </c:pt>
                <c:pt idx="18">
                  <c:v>04:30</c:v>
                </c:pt>
                <c:pt idx="19">
                  <c:v>04:45</c:v>
                </c:pt>
                <c:pt idx="20">
                  <c:v>05:00</c:v>
                </c:pt>
                <c:pt idx="21">
                  <c:v>05:15</c:v>
                </c:pt>
                <c:pt idx="22">
                  <c:v>05:30</c:v>
                </c:pt>
                <c:pt idx="23">
                  <c:v>05:45</c:v>
                </c:pt>
                <c:pt idx="24">
                  <c:v>06:00</c:v>
                </c:pt>
                <c:pt idx="25">
                  <c:v>06:15</c:v>
                </c:pt>
                <c:pt idx="26">
                  <c:v>06:30</c:v>
                </c:pt>
                <c:pt idx="27">
                  <c:v>06:45</c:v>
                </c:pt>
                <c:pt idx="28">
                  <c:v>07:00</c:v>
                </c:pt>
                <c:pt idx="29">
                  <c:v>07:15</c:v>
                </c:pt>
                <c:pt idx="30">
                  <c:v>07:30</c:v>
                </c:pt>
                <c:pt idx="31">
                  <c:v>07:45</c:v>
                </c:pt>
                <c:pt idx="32">
                  <c:v>08:00</c:v>
                </c:pt>
                <c:pt idx="33">
                  <c:v>08:15</c:v>
                </c:pt>
                <c:pt idx="34">
                  <c:v>08:30</c:v>
                </c:pt>
                <c:pt idx="35">
                  <c:v>08:45</c:v>
                </c:pt>
                <c:pt idx="36">
                  <c:v>09:00</c:v>
                </c:pt>
                <c:pt idx="37">
                  <c:v>09:15</c:v>
                </c:pt>
                <c:pt idx="38">
                  <c:v>09:30</c:v>
                </c:pt>
                <c:pt idx="39">
                  <c:v>09:45</c:v>
                </c:pt>
                <c:pt idx="40">
                  <c:v>10:00</c:v>
                </c:pt>
                <c:pt idx="41">
                  <c:v>10:15</c:v>
                </c:pt>
                <c:pt idx="42">
                  <c:v>10:30</c:v>
                </c:pt>
                <c:pt idx="43">
                  <c:v>10:45</c:v>
                </c:pt>
                <c:pt idx="44">
                  <c:v>11:00</c:v>
                </c:pt>
                <c:pt idx="45">
                  <c:v>11:15</c:v>
                </c:pt>
                <c:pt idx="46">
                  <c:v>11:30</c:v>
                </c:pt>
                <c:pt idx="47">
                  <c:v>11:45</c:v>
                </c:pt>
                <c:pt idx="48">
                  <c:v>12:00</c:v>
                </c:pt>
                <c:pt idx="49">
                  <c:v>12:15</c:v>
                </c:pt>
                <c:pt idx="50">
                  <c:v>12:30</c:v>
                </c:pt>
                <c:pt idx="51">
                  <c:v>12:45</c:v>
                </c:pt>
                <c:pt idx="52">
                  <c:v>13:00</c:v>
                </c:pt>
                <c:pt idx="53">
                  <c:v>13:15</c:v>
                </c:pt>
                <c:pt idx="54">
                  <c:v>13:30</c:v>
                </c:pt>
                <c:pt idx="55">
                  <c:v>13:45</c:v>
                </c:pt>
                <c:pt idx="56">
                  <c:v>14:00</c:v>
                </c:pt>
                <c:pt idx="57">
                  <c:v>14:15</c:v>
                </c:pt>
                <c:pt idx="58">
                  <c:v>14:30</c:v>
                </c:pt>
                <c:pt idx="59">
                  <c:v>14:45</c:v>
                </c:pt>
                <c:pt idx="60">
                  <c:v>15:00</c:v>
                </c:pt>
                <c:pt idx="61">
                  <c:v>15:15</c:v>
                </c:pt>
                <c:pt idx="62">
                  <c:v>15:30</c:v>
                </c:pt>
                <c:pt idx="63">
                  <c:v>15:45</c:v>
                </c:pt>
                <c:pt idx="64">
                  <c:v>16:00</c:v>
                </c:pt>
                <c:pt idx="65">
                  <c:v>16:15</c:v>
                </c:pt>
                <c:pt idx="66">
                  <c:v>16:30</c:v>
                </c:pt>
                <c:pt idx="67">
                  <c:v>16:45</c:v>
                </c:pt>
                <c:pt idx="68">
                  <c:v>17:00</c:v>
                </c:pt>
                <c:pt idx="69">
                  <c:v>17:15</c:v>
                </c:pt>
                <c:pt idx="70">
                  <c:v>17:30</c:v>
                </c:pt>
                <c:pt idx="71">
                  <c:v>17:45</c:v>
                </c:pt>
                <c:pt idx="72">
                  <c:v>18:00</c:v>
                </c:pt>
                <c:pt idx="73">
                  <c:v>18:15</c:v>
                </c:pt>
                <c:pt idx="74">
                  <c:v>18:30</c:v>
                </c:pt>
                <c:pt idx="75">
                  <c:v>18:45</c:v>
                </c:pt>
                <c:pt idx="76">
                  <c:v>19:00</c:v>
                </c:pt>
                <c:pt idx="77">
                  <c:v>19:15</c:v>
                </c:pt>
                <c:pt idx="78">
                  <c:v>19:30</c:v>
                </c:pt>
                <c:pt idx="79">
                  <c:v>19:45</c:v>
                </c:pt>
                <c:pt idx="80">
                  <c:v>20:00</c:v>
                </c:pt>
                <c:pt idx="81">
                  <c:v>20:15</c:v>
                </c:pt>
                <c:pt idx="82">
                  <c:v>20:30</c:v>
                </c:pt>
                <c:pt idx="83">
                  <c:v>20:45</c:v>
                </c:pt>
                <c:pt idx="84">
                  <c:v>21:00</c:v>
                </c:pt>
                <c:pt idx="85">
                  <c:v>21:15</c:v>
                </c:pt>
                <c:pt idx="86">
                  <c:v>21:30</c:v>
                </c:pt>
                <c:pt idx="87">
                  <c:v>21:45</c:v>
                </c:pt>
                <c:pt idx="88">
                  <c:v>22:00</c:v>
                </c:pt>
                <c:pt idx="89">
                  <c:v>22:15</c:v>
                </c:pt>
                <c:pt idx="90">
                  <c:v>22:30</c:v>
                </c:pt>
                <c:pt idx="91">
                  <c:v>22:45</c:v>
                </c:pt>
                <c:pt idx="92">
                  <c:v>23:00</c:v>
                </c:pt>
                <c:pt idx="93">
                  <c:v>23:15</c:v>
                </c:pt>
                <c:pt idx="94">
                  <c:v>23:30</c:v>
                </c:pt>
                <c:pt idx="95">
                  <c:v>23:45</c:v>
                </c:pt>
              </c:strCache>
            </c:strRef>
          </c:cat>
          <c:val>
            <c:numRef>
              <c:f>Sheet1!$B$5:$CS$5</c:f>
              <c:numCache>
                <c:formatCode>General</c:formatCode>
                <c:ptCount val="96"/>
                <c:pt idx="0">
                  <c:v>10.82772823433689</c:v>
                </c:pt>
                <c:pt idx="1">
                  <c:v>10.74561920260378</c:v>
                </c:pt>
                <c:pt idx="2">
                  <c:v>10.830100895036569</c:v>
                </c:pt>
                <c:pt idx="3">
                  <c:v>10.924792514239231</c:v>
                </c:pt>
                <c:pt idx="4">
                  <c:v>10.970751830756731</c:v>
                </c:pt>
                <c:pt idx="5">
                  <c:v>11.163238405207469</c:v>
                </c:pt>
                <c:pt idx="6">
                  <c:v>11.180917819365339</c:v>
                </c:pt>
                <c:pt idx="7">
                  <c:v>11.265751017087061</c:v>
                </c:pt>
                <c:pt idx="8">
                  <c:v>11.273453213995101</c:v>
                </c:pt>
                <c:pt idx="9">
                  <c:v>11.517334418226209</c:v>
                </c:pt>
                <c:pt idx="10">
                  <c:v>11.63345809601301</c:v>
                </c:pt>
                <c:pt idx="11">
                  <c:v>11.56481204231083</c:v>
                </c:pt>
                <c:pt idx="12">
                  <c:v>11.446133441822591</c:v>
                </c:pt>
                <c:pt idx="13">
                  <c:v>11.453879576891779</c:v>
                </c:pt>
                <c:pt idx="14">
                  <c:v>11.63230268510984</c:v>
                </c:pt>
                <c:pt idx="15">
                  <c:v>11.672688364523999</c:v>
                </c:pt>
                <c:pt idx="16">
                  <c:v>11.611015459723349</c:v>
                </c:pt>
                <c:pt idx="17">
                  <c:v>11.77628641171685</c:v>
                </c:pt>
                <c:pt idx="18">
                  <c:v>11.873586655817791</c:v>
                </c:pt>
                <c:pt idx="19">
                  <c:v>11.833087062652581</c:v>
                </c:pt>
                <c:pt idx="20">
                  <c:v>11.715238405207479</c:v>
                </c:pt>
                <c:pt idx="21">
                  <c:v>11.82219039869811</c:v>
                </c:pt>
                <c:pt idx="22">
                  <c:v>12.10260048820183</c:v>
                </c:pt>
                <c:pt idx="23">
                  <c:v>12.083401139137541</c:v>
                </c:pt>
                <c:pt idx="24">
                  <c:v>12.203121236777889</c:v>
                </c:pt>
                <c:pt idx="25">
                  <c:v>11.979703824247361</c:v>
                </c:pt>
                <c:pt idx="26">
                  <c:v>12.172496338486591</c:v>
                </c:pt>
                <c:pt idx="27">
                  <c:v>12.26768266883648</c:v>
                </c:pt>
                <c:pt idx="28">
                  <c:v>12.208195280716071</c:v>
                </c:pt>
                <c:pt idx="29">
                  <c:v>12.2073100081367</c:v>
                </c:pt>
                <c:pt idx="30">
                  <c:v>12.13384377542722</c:v>
                </c:pt>
                <c:pt idx="31">
                  <c:v>12.08444589096829</c:v>
                </c:pt>
                <c:pt idx="32">
                  <c:v>12.230008136696521</c:v>
                </c:pt>
                <c:pt idx="33">
                  <c:v>11.99829292107405</c:v>
                </c:pt>
                <c:pt idx="34">
                  <c:v>11.874273393002451</c:v>
                </c:pt>
                <c:pt idx="35">
                  <c:v>11.793482506102521</c:v>
                </c:pt>
                <c:pt idx="36">
                  <c:v>11.513599674532189</c:v>
                </c:pt>
                <c:pt idx="37">
                  <c:v>11.32345809601305</c:v>
                </c:pt>
                <c:pt idx="38">
                  <c:v>11.27171196094384</c:v>
                </c:pt>
                <c:pt idx="39">
                  <c:v>11.02177705451588</c:v>
                </c:pt>
                <c:pt idx="40">
                  <c:v>10.71387632221318</c:v>
                </c:pt>
                <c:pt idx="41">
                  <c:v>10.661132628153</c:v>
                </c:pt>
                <c:pt idx="42">
                  <c:v>10.63718144833199</c:v>
                </c:pt>
                <c:pt idx="43">
                  <c:v>10.44696175752645</c:v>
                </c:pt>
                <c:pt idx="44">
                  <c:v>10.19509194467047</c:v>
                </c:pt>
                <c:pt idx="45">
                  <c:v>9.9411863303498844</c:v>
                </c:pt>
                <c:pt idx="46">
                  <c:v>9.7607046379170352</c:v>
                </c:pt>
                <c:pt idx="47">
                  <c:v>9.6092123677787029</c:v>
                </c:pt>
                <c:pt idx="48">
                  <c:v>9.4795736371033552</c:v>
                </c:pt>
                <c:pt idx="49">
                  <c:v>9.2548071602929074</c:v>
                </c:pt>
                <c:pt idx="50">
                  <c:v>9.1847990235963941</c:v>
                </c:pt>
                <c:pt idx="51">
                  <c:v>8.9070382424735772</c:v>
                </c:pt>
                <c:pt idx="52">
                  <c:v>8.9137640358014743</c:v>
                </c:pt>
                <c:pt idx="53">
                  <c:v>8.9289601301871269</c:v>
                </c:pt>
                <c:pt idx="54">
                  <c:v>8.9201383238405096</c:v>
                </c:pt>
                <c:pt idx="55">
                  <c:v>8.8446460537022205</c:v>
                </c:pt>
                <c:pt idx="56">
                  <c:v>8.7773799837266324</c:v>
                </c:pt>
                <c:pt idx="57">
                  <c:v>8.8798063466232886</c:v>
                </c:pt>
                <c:pt idx="58">
                  <c:v>8.7505484133441982</c:v>
                </c:pt>
                <c:pt idx="59">
                  <c:v>8.8542375915378564</c:v>
                </c:pt>
                <c:pt idx="60">
                  <c:v>8.8764296175752531</c:v>
                </c:pt>
                <c:pt idx="61">
                  <c:v>8.8142294548413176</c:v>
                </c:pt>
                <c:pt idx="62">
                  <c:v>8.922729048006536</c:v>
                </c:pt>
                <c:pt idx="63">
                  <c:v>8.9565353946298352</c:v>
                </c:pt>
                <c:pt idx="64">
                  <c:v>9.0813148901546068</c:v>
                </c:pt>
                <c:pt idx="65">
                  <c:v>9.3047420667209106</c:v>
                </c:pt>
                <c:pt idx="66">
                  <c:v>9.3557070789259829</c:v>
                </c:pt>
                <c:pt idx="67">
                  <c:v>9.4631472742066851</c:v>
                </c:pt>
                <c:pt idx="68">
                  <c:v>9.6786069975590117</c:v>
                </c:pt>
                <c:pt idx="69">
                  <c:v>9.8828429617575164</c:v>
                </c:pt>
                <c:pt idx="70">
                  <c:v>9.9551798209927238</c:v>
                </c:pt>
                <c:pt idx="71">
                  <c:v>10.098693246541909</c:v>
                </c:pt>
                <c:pt idx="72">
                  <c:v>10.22685272579335</c:v>
                </c:pt>
                <c:pt idx="73">
                  <c:v>10.12139625711961</c:v>
                </c:pt>
                <c:pt idx="74">
                  <c:v>10.261995117982121</c:v>
                </c:pt>
                <c:pt idx="75">
                  <c:v>10.160870626525639</c:v>
                </c:pt>
                <c:pt idx="76">
                  <c:v>10.246174125305121</c:v>
                </c:pt>
                <c:pt idx="77">
                  <c:v>10.37704475183077</c:v>
                </c:pt>
                <c:pt idx="78">
                  <c:v>10.363064279902369</c:v>
                </c:pt>
                <c:pt idx="79">
                  <c:v>10.3901594792514</c:v>
                </c:pt>
                <c:pt idx="80">
                  <c:v>10.417347436940609</c:v>
                </c:pt>
                <c:pt idx="81">
                  <c:v>10.575215622457289</c:v>
                </c:pt>
                <c:pt idx="82">
                  <c:v>10.613122864117191</c:v>
                </c:pt>
                <c:pt idx="83">
                  <c:v>10.815127746135079</c:v>
                </c:pt>
                <c:pt idx="84">
                  <c:v>10.80059560618391</c:v>
                </c:pt>
                <c:pt idx="85">
                  <c:v>10.816372660699781</c:v>
                </c:pt>
                <c:pt idx="86">
                  <c:v>10.74867697314888</c:v>
                </c:pt>
                <c:pt idx="87">
                  <c:v>10.784862489829161</c:v>
                </c:pt>
                <c:pt idx="88">
                  <c:v>10.709982099267711</c:v>
                </c:pt>
                <c:pt idx="89">
                  <c:v>10.643153783563861</c:v>
                </c:pt>
                <c:pt idx="90">
                  <c:v>10.714494711147269</c:v>
                </c:pt>
                <c:pt idx="91">
                  <c:v>10.750216436126941</c:v>
                </c:pt>
                <c:pt idx="92">
                  <c:v>10.737936533767289</c:v>
                </c:pt>
                <c:pt idx="93">
                  <c:v>10.84707892595611</c:v>
                </c:pt>
                <c:pt idx="94">
                  <c:v>10.958515866558169</c:v>
                </c:pt>
                <c:pt idx="95">
                  <c:v>10.876060211554121</c:v>
                </c:pt>
              </c:numCache>
            </c:numRef>
          </c:val>
          <c:smooth val="0"/>
          <c:extLst>
            <c:ext xmlns:c16="http://schemas.microsoft.com/office/drawing/2014/chart" uri="{C3380CC4-5D6E-409C-BE32-E72D297353CC}">
              <c16:uniqueId val="{00000003-B9DF-462B-8C01-74879F91C391}"/>
            </c:ext>
          </c:extLst>
        </c:ser>
        <c:dLbls>
          <c:showLegendKey val="0"/>
          <c:showVal val="0"/>
          <c:showCatName val="0"/>
          <c:showSerName val="0"/>
          <c:showPercent val="0"/>
          <c:showBubbleSize val="0"/>
        </c:dLbls>
        <c:smooth val="0"/>
        <c:axId val="1887350799"/>
        <c:axId val="1887351279"/>
      </c:lineChart>
      <c:catAx>
        <c:axId val="188735079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7351279"/>
        <c:crosses val="autoZero"/>
        <c:auto val="1"/>
        <c:lblAlgn val="ctr"/>
        <c:lblOffset val="100"/>
        <c:noMultiLvlLbl val="0"/>
      </c:catAx>
      <c:valAx>
        <c:axId val="18873512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Load (kW)</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73507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755A0C9-E830-1241-BEA3-6925DA004ECF}" type="datetimeFigureOut">
              <a:rPr lang="en-US" smtClean="0"/>
              <a:pPr/>
              <a:t>9/9/2024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984522-76EF-EF4D-8870-07F3436BA4E0}" type="slidenum">
              <a:rPr lang="en-US" smtClean="0"/>
              <a:pPr/>
              <a:t>‹#›</a:t>
            </a:fld>
            <a:endParaRPr lang="en-US"/>
          </a:p>
        </p:txBody>
      </p:sp>
    </p:spTree>
    <p:extLst>
      <p:ext uri="{BB962C8B-B14F-4D97-AF65-F5344CB8AC3E}">
        <p14:creationId xmlns:p14="http://schemas.microsoft.com/office/powerpoint/2010/main" val="120090241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845082-6AF3-024B-A14D-C5AD8123919E}" type="datetimeFigureOut">
              <a:rPr lang="en-US" smtClean="0"/>
              <a:pPr/>
              <a:t>9/9/2024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6D18E-8B09-B24B-9169-4FC527B8D84F}" type="slidenum">
              <a:rPr lang="en-US" smtClean="0"/>
              <a:pPr/>
              <a:t>‹#›</a:t>
            </a:fld>
            <a:endParaRPr lang="en-US"/>
          </a:p>
        </p:txBody>
      </p:sp>
    </p:spTree>
    <p:extLst>
      <p:ext uri="{BB962C8B-B14F-4D97-AF65-F5344CB8AC3E}">
        <p14:creationId xmlns:p14="http://schemas.microsoft.com/office/powerpoint/2010/main" val="245779256"/>
      </p:ext>
    </p:extLst>
  </p:cSld>
  <p:clrMap bg1="lt1" tx1="dk1" bg2="lt2" tx2="dk2" accent1="accent1" accent2="accent2" accent3="accent3" accent4="accent4" accent5="accent5" accent6="accent6" hlink="hlink" folHlink="folHlink"/>
  <p:hf hdr="0" dt="0"/>
  <p:notesStyle>
    <a:lvl1pPr marL="0" algn="l" defTabSz="457126" rtl="0" eaLnBrk="1" latinLnBrk="0" hangingPunct="1">
      <a:defRPr sz="1200" kern="1200">
        <a:solidFill>
          <a:schemeClr val="tx1"/>
        </a:solidFill>
        <a:latin typeface="+mn-lt"/>
        <a:ea typeface="+mn-ea"/>
        <a:cs typeface="+mn-cs"/>
      </a:defRPr>
    </a:lvl1pPr>
    <a:lvl2pPr marL="457126" algn="l" defTabSz="457126" rtl="0" eaLnBrk="1" latinLnBrk="0" hangingPunct="1">
      <a:defRPr sz="1200" kern="1200">
        <a:solidFill>
          <a:schemeClr val="tx1"/>
        </a:solidFill>
        <a:latin typeface="+mn-lt"/>
        <a:ea typeface="+mn-ea"/>
        <a:cs typeface="+mn-cs"/>
      </a:defRPr>
    </a:lvl2pPr>
    <a:lvl3pPr marL="914253" algn="l" defTabSz="457126" rtl="0" eaLnBrk="1" latinLnBrk="0" hangingPunct="1">
      <a:defRPr sz="1200" kern="1200">
        <a:solidFill>
          <a:schemeClr val="tx1"/>
        </a:solidFill>
        <a:latin typeface="+mn-lt"/>
        <a:ea typeface="+mn-ea"/>
        <a:cs typeface="+mn-cs"/>
      </a:defRPr>
    </a:lvl3pPr>
    <a:lvl4pPr marL="1371376" algn="l" defTabSz="457126" rtl="0" eaLnBrk="1" latinLnBrk="0" hangingPunct="1">
      <a:defRPr sz="1200" kern="1200">
        <a:solidFill>
          <a:schemeClr val="tx1"/>
        </a:solidFill>
        <a:latin typeface="+mn-lt"/>
        <a:ea typeface="+mn-ea"/>
        <a:cs typeface="+mn-cs"/>
      </a:defRPr>
    </a:lvl4pPr>
    <a:lvl5pPr marL="1828501" algn="l" defTabSz="457126" rtl="0" eaLnBrk="1" latinLnBrk="0" hangingPunct="1">
      <a:defRPr sz="1200" kern="1200">
        <a:solidFill>
          <a:schemeClr val="tx1"/>
        </a:solidFill>
        <a:latin typeface="+mn-lt"/>
        <a:ea typeface="+mn-ea"/>
        <a:cs typeface="+mn-cs"/>
      </a:defRPr>
    </a:lvl5pPr>
    <a:lvl6pPr marL="2285625" algn="l" defTabSz="457126" rtl="0" eaLnBrk="1" latinLnBrk="0" hangingPunct="1">
      <a:defRPr sz="1200" kern="1200">
        <a:solidFill>
          <a:schemeClr val="tx1"/>
        </a:solidFill>
        <a:latin typeface="+mn-lt"/>
        <a:ea typeface="+mn-ea"/>
        <a:cs typeface="+mn-cs"/>
      </a:defRPr>
    </a:lvl6pPr>
    <a:lvl7pPr marL="2742752" algn="l" defTabSz="457126" rtl="0" eaLnBrk="1" latinLnBrk="0" hangingPunct="1">
      <a:defRPr sz="1200" kern="1200">
        <a:solidFill>
          <a:schemeClr val="tx1"/>
        </a:solidFill>
        <a:latin typeface="+mn-lt"/>
        <a:ea typeface="+mn-ea"/>
        <a:cs typeface="+mn-cs"/>
      </a:defRPr>
    </a:lvl7pPr>
    <a:lvl8pPr marL="3199876" algn="l" defTabSz="457126" rtl="0" eaLnBrk="1" latinLnBrk="0" hangingPunct="1">
      <a:defRPr sz="1200" kern="1200">
        <a:solidFill>
          <a:schemeClr val="tx1"/>
        </a:solidFill>
        <a:latin typeface="+mn-lt"/>
        <a:ea typeface="+mn-ea"/>
        <a:cs typeface="+mn-cs"/>
      </a:defRPr>
    </a:lvl8pPr>
    <a:lvl9pPr marL="3657002" algn="l" defTabSz="45712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cluster probability is used to sample the data later when we calculate the transformer loading condition and hosting capacity using Monte Carlo simulation. Data will be randomly picked from those clusters based on this probability.</a:t>
            </a:r>
          </a:p>
          <a:p>
            <a:endParaRPr lang="en-US" dirty="0"/>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24A6D18E-8B09-B24B-9169-4FC527B8D84F}" type="slidenum">
              <a:rPr lang="en-US" smtClean="0"/>
              <a:pPr/>
              <a:t>1</a:t>
            </a:fld>
            <a:endParaRPr lang="en-US"/>
          </a:p>
        </p:txBody>
      </p:sp>
    </p:spTree>
    <p:extLst>
      <p:ext uri="{BB962C8B-B14F-4D97-AF65-F5344CB8AC3E}">
        <p14:creationId xmlns:p14="http://schemas.microsoft.com/office/powerpoint/2010/main" val="317929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clustering is effective because we can distinguish the curve very clearly, which means that there is a significant difference between each subset.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24A6D18E-8B09-B24B-9169-4FC527B8D84F}" type="slidenum">
              <a:rPr lang="en-US" smtClean="0"/>
              <a:pPr/>
              <a:t>2</a:t>
            </a:fld>
            <a:endParaRPr lang="en-US"/>
          </a:p>
        </p:txBody>
      </p:sp>
    </p:spTree>
    <p:extLst>
      <p:ext uri="{BB962C8B-B14F-4D97-AF65-F5344CB8AC3E}">
        <p14:creationId xmlns:p14="http://schemas.microsoft.com/office/powerpoint/2010/main" val="3623070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0825D90-C5A2-4463-ACB8-558A03502454}"/>
              </a:ext>
            </a:extLst>
          </p:cNvPr>
          <p:cNvSpPr>
            <a:spLocks noGrp="1"/>
          </p:cNvSpPr>
          <p:nvPr>
            <p:ph type="title"/>
          </p:nvPr>
        </p:nvSpPr>
        <p:spPr>
          <a:xfrm>
            <a:off x="90239" y="124332"/>
            <a:ext cx="8680784" cy="466225"/>
          </a:xfrm>
          <a:prstGeom prst="rect">
            <a:avLst/>
          </a:prstGeom>
        </p:spPr>
        <p:txBody>
          <a:bodyPr/>
          <a:lstStyle>
            <a:lvl1pPr>
              <a:defRPr sz="2600"/>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8916D21A-A9B8-44E9-BE8B-6F3C2A1433BF}"/>
              </a:ext>
            </a:extLst>
          </p:cNvPr>
          <p:cNvSpPr>
            <a:spLocks noGrp="1"/>
          </p:cNvSpPr>
          <p:nvPr>
            <p:ph type="body" sz="quarter" idx="10"/>
          </p:nvPr>
        </p:nvSpPr>
        <p:spPr>
          <a:xfrm>
            <a:off x="90239" y="742950"/>
            <a:ext cx="8839200" cy="2015791"/>
          </a:xfrm>
          <a:prstGeom prst="rect">
            <a:avLst/>
          </a:prstGeom>
        </p:spPr>
        <p:txBody>
          <a:bodyPr/>
          <a:lstStyle>
            <a:lvl1pPr marL="342872" indent="-342872">
              <a:buClr>
                <a:srgbClr val="C00000"/>
              </a:buClr>
              <a:buSzPct val="100000"/>
              <a:buFont typeface="Arial" panose="020B0604020202020204" pitchFamily="34" charset="0"/>
              <a:buChar char="•"/>
              <a:defRPr sz="1400">
                <a:solidFill>
                  <a:schemeClr val="tx1"/>
                </a:solidFill>
                <a:latin typeface="Times" panose="02020603050405020304" pitchFamily="18" charset="0"/>
                <a:cs typeface="Times" panose="02020603050405020304" pitchFamily="18" charset="0"/>
              </a:defRPr>
            </a:lvl1pPr>
            <a:lvl2pPr>
              <a:defRPr sz="1400">
                <a:solidFill>
                  <a:schemeClr val="tx1"/>
                </a:solidFill>
                <a:latin typeface="Times" panose="02020603050405020304" pitchFamily="18" charset="0"/>
                <a:cs typeface="Times" panose="02020603050405020304" pitchFamily="18" charset="0"/>
              </a:defRPr>
            </a:lvl2pPr>
            <a:lvl3pPr>
              <a:defRPr sz="1400">
                <a:solidFill>
                  <a:schemeClr val="tx1"/>
                </a:solidFill>
                <a:latin typeface="Times" panose="02020603050405020304" pitchFamily="18" charset="0"/>
                <a:cs typeface="Times" panose="02020603050405020304" pitchFamily="18" charset="0"/>
              </a:defRPr>
            </a:lvl3pPr>
            <a:lvl4pPr>
              <a:defRPr sz="1400">
                <a:solidFill>
                  <a:schemeClr val="tx1"/>
                </a:solidFill>
                <a:latin typeface="Times" panose="02020603050405020304" pitchFamily="18" charset="0"/>
                <a:cs typeface="Times" panose="02020603050405020304" pitchFamily="18" charset="0"/>
              </a:defRPr>
            </a:lvl4pPr>
            <a:lvl5pPr>
              <a:defRPr sz="1400">
                <a:solidFill>
                  <a:schemeClr val="tx1"/>
                </a:solidFill>
                <a:latin typeface="Times" panose="02020603050405020304" pitchFamily="18" charset="0"/>
                <a:cs typeface="Times"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64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0825D90-C5A2-4463-ACB8-558A03502454}"/>
              </a:ext>
            </a:extLst>
          </p:cNvPr>
          <p:cNvSpPr>
            <a:spLocks noGrp="1"/>
          </p:cNvSpPr>
          <p:nvPr>
            <p:ph type="title"/>
          </p:nvPr>
        </p:nvSpPr>
        <p:spPr>
          <a:xfrm>
            <a:off x="90239" y="124332"/>
            <a:ext cx="8680784" cy="466225"/>
          </a:xfrm>
          <a:prstGeom prst="rect">
            <a:avLst/>
          </a:prstGeom>
        </p:spPr>
        <p:txBody>
          <a:bodyPr/>
          <a:lstStyle>
            <a:lvl1pPr>
              <a:defRPr sz="2600"/>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8916D21A-A9B8-44E9-BE8B-6F3C2A1433BF}"/>
              </a:ext>
            </a:extLst>
          </p:cNvPr>
          <p:cNvSpPr>
            <a:spLocks noGrp="1"/>
          </p:cNvSpPr>
          <p:nvPr>
            <p:ph type="body" sz="quarter" idx="10"/>
          </p:nvPr>
        </p:nvSpPr>
        <p:spPr>
          <a:xfrm>
            <a:off x="90239" y="742950"/>
            <a:ext cx="8839200" cy="2015791"/>
          </a:xfrm>
          <a:prstGeom prst="rect">
            <a:avLst/>
          </a:prstGeom>
        </p:spPr>
        <p:txBody>
          <a:bodyPr/>
          <a:lstStyle>
            <a:lvl1pPr marL="342872" indent="-342872">
              <a:buClr>
                <a:srgbClr val="C00000"/>
              </a:buClr>
              <a:buSzPct val="100000"/>
              <a:buFont typeface="Arial" panose="020B0604020202020204" pitchFamily="34" charset="0"/>
              <a:buChar char="•"/>
              <a:defRPr sz="1400">
                <a:solidFill>
                  <a:schemeClr val="tx1"/>
                </a:solidFill>
                <a:latin typeface="Times" panose="02020603050405020304" pitchFamily="18" charset="0"/>
                <a:cs typeface="Times" panose="02020603050405020304" pitchFamily="18" charset="0"/>
              </a:defRPr>
            </a:lvl1pPr>
            <a:lvl2pPr>
              <a:defRPr sz="1400">
                <a:solidFill>
                  <a:schemeClr val="tx1"/>
                </a:solidFill>
                <a:latin typeface="Times" panose="02020603050405020304" pitchFamily="18" charset="0"/>
                <a:cs typeface="Times" panose="02020603050405020304" pitchFamily="18" charset="0"/>
              </a:defRPr>
            </a:lvl2pPr>
            <a:lvl3pPr>
              <a:defRPr sz="1400">
                <a:solidFill>
                  <a:schemeClr val="tx1"/>
                </a:solidFill>
                <a:latin typeface="Times" panose="02020603050405020304" pitchFamily="18" charset="0"/>
                <a:cs typeface="Times" panose="02020603050405020304" pitchFamily="18" charset="0"/>
              </a:defRPr>
            </a:lvl3pPr>
            <a:lvl4pPr>
              <a:defRPr sz="1400">
                <a:solidFill>
                  <a:schemeClr val="tx1"/>
                </a:solidFill>
                <a:latin typeface="Times" panose="02020603050405020304" pitchFamily="18" charset="0"/>
                <a:cs typeface="Times" panose="02020603050405020304" pitchFamily="18" charset="0"/>
              </a:defRPr>
            </a:lvl4pPr>
            <a:lvl5pPr>
              <a:defRPr sz="1400">
                <a:solidFill>
                  <a:schemeClr val="tx1"/>
                </a:solidFill>
                <a:latin typeface="Times" panose="02020603050405020304" pitchFamily="18" charset="0"/>
                <a:cs typeface="Times"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070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0825D90-C5A2-4463-ACB8-558A03502454}"/>
              </a:ext>
            </a:extLst>
          </p:cNvPr>
          <p:cNvSpPr>
            <a:spLocks noGrp="1"/>
          </p:cNvSpPr>
          <p:nvPr>
            <p:ph type="title"/>
          </p:nvPr>
        </p:nvSpPr>
        <p:spPr>
          <a:xfrm>
            <a:off x="90239" y="124332"/>
            <a:ext cx="8680784" cy="466225"/>
          </a:xfrm>
          <a:prstGeom prst="rect">
            <a:avLst/>
          </a:prstGeom>
        </p:spPr>
        <p:txBody>
          <a:bodyPr/>
          <a:lstStyle>
            <a:lvl1pPr>
              <a:defRPr sz="2600"/>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8916D21A-A9B8-44E9-BE8B-6F3C2A1433BF}"/>
              </a:ext>
            </a:extLst>
          </p:cNvPr>
          <p:cNvSpPr>
            <a:spLocks noGrp="1"/>
          </p:cNvSpPr>
          <p:nvPr>
            <p:ph type="body" sz="quarter" idx="10"/>
          </p:nvPr>
        </p:nvSpPr>
        <p:spPr>
          <a:xfrm>
            <a:off x="90239" y="742950"/>
            <a:ext cx="8839200" cy="2015791"/>
          </a:xfrm>
          <a:prstGeom prst="rect">
            <a:avLst/>
          </a:prstGeom>
        </p:spPr>
        <p:txBody>
          <a:bodyPr/>
          <a:lstStyle>
            <a:lvl1pPr marL="342872" indent="-342872">
              <a:buClr>
                <a:srgbClr val="C00000"/>
              </a:buClr>
              <a:buSzPct val="100000"/>
              <a:buFont typeface="Arial" panose="020B0604020202020204" pitchFamily="34" charset="0"/>
              <a:buChar char="•"/>
              <a:defRPr sz="1400">
                <a:solidFill>
                  <a:schemeClr val="tx1"/>
                </a:solidFill>
                <a:latin typeface="Times" panose="02020603050405020304" pitchFamily="18" charset="0"/>
                <a:cs typeface="Times" panose="02020603050405020304" pitchFamily="18" charset="0"/>
              </a:defRPr>
            </a:lvl1pPr>
            <a:lvl2pPr>
              <a:defRPr sz="1400">
                <a:solidFill>
                  <a:schemeClr val="tx1"/>
                </a:solidFill>
                <a:latin typeface="Times" panose="02020603050405020304" pitchFamily="18" charset="0"/>
                <a:cs typeface="Times" panose="02020603050405020304" pitchFamily="18" charset="0"/>
              </a:defRPr>
            </a:lvl2pPr>
            <a:lvl3pPr>
              <a:defRPr sz="1400">
                <a:solidFill>
                  <a:schemeClr val="tx1"/>
                </a:solidFill>
                <a:latin typeface="Times" panose="02020603050405020304" pitchFamily="18" charset="0"/>
                <a:cs typeface="Times" panose="02020603050405020304" pitchFamily="18" charset="0"/>
              </a:defRPr>
            </a:lvl3pPr>
            <a:lvl4pPr>
              <a:defRPr sz="1400">
                <a:solidFill>
                  <a:schemeClr val="tx1"/>
                </a:solidFill>
                <a:latin typeface="Times" panose="02020603050405020304" pitchFamily="18" charset="0"/>
                <a:cs typeface="Times" panose="02020603050405020304" pitchFamily="18" charset="0"/>
              </a:defRPr>
            </a:lvl4pPr>
            <a:lvl5pPr>
              <a:defRPr sz="1400">
                <a:solidFill>
                  <a:schemeClr val="tx1"/>
                </a:solidFill>
                <a:latin typeface="Times" panose="02020603050405020304" pitchFamily="18" charset="0"/>
                <a:cs typeface="Times"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296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0825D90-C5A2-4463-ACB8-558A03502454}"/>
              </a:ext>
            </a:extLst>
          </p:cNvPr>
          <p:cNvSpPr>
            <a:spLocks noGrp="1"/>
          </p:cNvSpPr>
          <p:nvPr>
            <p:ph type="title"/>
          </p:nvPr>
        </p:nvSpPr>
        <p:spPr>
          <a:xfrm>
            <a:off x="90239" y="124332"/>
            <a:ext cx="8680784" cy="466225"/>
          </a:xfrm>
          <a:prstGeom prst="rect">
            <a:avLst/>
          </a:prstGeom>
        </p:spPr>
        <p:txBody>
          <a:bodyPr/>
          <a:lstStyle>
            <a:lvl1pPr>
              <a:defRPr sz="2600"/>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8916D21A-A9B8-44E9-BE8B-6F3C2A1433BF}"/>
              </a:ext>
            </a:extLst>
          </p:cNvPr>
          <p:cNvSpPr>
            <a:spLocks noGrp="1"/>
          </p:cNvSpPr>
          <p:nvPr>
            <p:ph type="body" sz="quarter" idx="10"/>
          </p:nvPr>
        </p:nvSpPr>
        <p:spPr>
          <a:xfrm>
            <a:off x="90239" y="742950"/>
            <a:ext cx="8839200" cy="2015791"/>
          </a:xfrm>
          <a:prstGeom prst="rect">
            <a:avLst/>
          </a:prstGeom>
        </p:spPr>
        <p:txBody>
          <a:bodyPr/>
          <a:lstStyle>
            <a:lvl1pPr marL="342872" indent="-342872">
              <a:buClr>
                <a:srgbClr val="C00000"/>
              </a:buClr>
              <a:buSzPct val="100000"/>
              <a:buFont typeface="Arial" panose="020B0604020202020204" pitchFamily="34" charset="0"/>
              <a:buChar char="•"/>
              <a:defRPr sz="1400">
                <a:solidFill>
                  <a:schemeClr val="tx1"/>
                </a:solidFill>
                <a:latin typeface="Times" panose="02020603050405020304" pitchFamily="18" charset="0"/>
                <a:cs typeface="Times" panose="02020603050405020304" pitchFamily="18" charset="0"/>
              </a:defRPr>
            </a:lvl1pPr>
            <a:lvl2pPr>
              <a:defRPr sz="1400">
                <a:solidFill>
                  <a:schemeClr val="tx1"/>
                </a:solidFill>
                <a:latin typeface="Times" panose="02020603050405020304" pitchFamily="18" charset="0"/>
                <a:cs typeface="Times" panose="02020603050405020304" pitchFamily="18" charset="0"/>
              </a:defRPr>
            </a:lvl2pPr>
            <a:lvl3pPr>
              <a:defRPr sz="1400">
                <a:solidFill>
                  <a:schemeClr val="tx1"/>
                </a:solidFill>
                <a:latin typeface="Times" panose="02020603050405020304" pitchFamily="18" charset="0"/>
                <a:cs typeface="Times" panose="02020603050405020304" pitchFamily="18" charset="0"/>
              </a:defRPr>
            </a:lvl3pPr>
            <a:lvl4pPr>
              <a:defRPr sz="1400">
                <a:solidFill>
                  <a:schemeClr val="tx1"/>
                </a:solidFill>
                <a:latin typeface="Times" panose="02020603050405020304" pitchFamily="18" charset="0"/>
                <a:cs typeface="Times" panose="02020603050405020304" pitchFamily="18" charset="0"/>
              </a:defRPr>
            </a:lvl4pPr>
            <a:lvl5pPr>
              <a:defRPr sz="1400">
                <a:solidFill>
                  <a:schemeClr val="tx1"/>
                </a:solidFill>
                <a:latin typeface="Times" panose="02020603050405020304" pitchFamily="18" charset="0"/>
                <a:cs typeface="Times"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192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C0825D90-C5A2-4463-ACB8-558A03502454}"/>
              </a:ext>
            </a:extLst>
          </p:cNvPr>
          <p:cNvSpPr>
            <a:spLocks noGrp="1"/>
          </p:cNvSpPr>
          <p:nvPr>
            <p:ph type="title"/>
          </p:nvPr>
        </p:nvSpPr>
        <p:spPr>
          <a:xfrm>
            <a:off x="90239" y="124332"/>
            <a:ext cx="8680784" cy="466225"/>
          </a:xfrm>
          <a:prstGeom prst="rect">
            <a:avLst/>
          </a:prstGeom>
        </p:spPr>
        <p:txBody>
          <a:bodyPr/>
          <a:lstStyle>
            <a:lvl1pPr>
              <a:defRPr sz="2600"/>
            </a:lvl1pPr>
          </a:lstStyle>
          <a:p>
            <a:r>
              <a:rPr lang="en-US"/>
              <a:t>Click to edit Master title style</a:t>
            </a:r>
            <a:endParaRPr lang="en-US" dirty="0"/>
          </a:p>
        </p:txBody>
      </p:sp>
      <p:sp>
        <p:nvSpPr>
          <p:cNvPr id="6" name="Text Placeholder 6">
            <a:extLst>
              <a:ext uri="{FF2B5EF4-FFF2-40B4-BE49-F238E27FC236}">
                <a16:creationId xmlns:a16="http://schemas.microsoft.com/office/drawing/2014/main" id="{8916D21A-A9B8-44E9-BE8B-6F3C2A1433BF}"/>
              </a:ext>
            </a:extLst>
          </p:cNvPr>
          <p:cNvSpPr>
            <a:spLocks noGrp="1"/>
          </p:cNvSpPr>
          <p:nvPr>
            <p:ph type="body" sz="quarter" idx="10"/>
          </p:nvPr>
        </p:nvSpPr>
        <p:spPr>
          <a:xfrm>
            <a:off x="90239" y="742950"/>
            <a:ext cx="8839200" cy="2015791"/>
          </a:xfrm>
          <a:prstGeom prst="rect">
            <a:avLst/>
          </a:prstGeom>
        </p:spPr>
        <p:txBody>
          <a:bodyPr/>
          <a:lstStyle>
            <a:lvl1pPr marL="342872" indent="-342872">
              <a:buClr>
                <a:srgbClr val="C00000"/>
              </a:buClr>
              <a:buSzPct val="100000"/>
              <a:buFont typeface="Arial" panose="020B0604020202020204" pitchFamily="34" charset="0"/>
              <a:buChar char="•"/>
              <a:defRPr sz="1400">
                <a:solidFill>
                  <a:schemeClr val="tx1"/>
                </a:solidFill>
                <a:latin typeface="Times" panose="02020603050405020304" pitchFamily="18" charset="0"/>
                <a:cs typeface="Times" panose="02020603050405020304" pitchFamily="18" charset="0"/>
              </a:defRPr>
            </a:lvl1pPr>
            <a:lvl2pPr>
              <a:defRPr sz="1400">
                <a:solidFill>
                  <a:schemeClr val="tx1"/>
                </a:solidFill>
                <a:latin typeface="Times" panose="02020603050405020304" pitchFamily="18" charset="0"/>
                <a:cs typeface="Times" panose="02020603050405020304" pitchFamily="18" charset="0"/>
              </a:defRPr>
            </a:lvl2pPr>
            <a:lvl3pPr>
              <a:defRPr sz="1400">
                <a:solidFill>
                  <a:schemeClr val="tx1"/>
                </a:solidFill>
                <a:latin typeface="Times" panose="02020603050405020304" pitchFamily="18" charset="0"/>
                <a:cs typeface="Times" panose="02020603050405020304" pitchFamily="18" charset="0"/>
              </a:defRPr>
            </a:lvl3pPr>
            <a:lvl4pPr>
              <a:defRPr sz="1400">
                <a:solidFill>
                  <a:schemeClr val="tx1"/>
                </a:solidFill>
                <a:latin typeface="Times" panose="02020603050405020304" pitchFamily="18" charset="0"/>
                <a:cs typeface="Times" panose="02020603050405020304" pitchFamily="18" charset="0"/>
              </a:defRPr>
            </a:lvl4pPr>
            <a:lvl5pPr>
              <a:defRPr sz="1400">
                <a:solidFill>
                  <a:schemeClr val="tx1"/>
                </a:solidFill>
                <a:latin typeface="Times" panose="02020603050405020304" pitchFamily="18" charset="0"/>
                <a:cs typeface="Times"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5797776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userDrawn="1"/>
        </p:nvSpPr>
        <p:spPr bwMode="auto">
          <a:xfrm>
            <a:off x="0" y="4633941"/>
            <a:ext cx="9144000" cy="509569"/>
          </a:xfrm>
          <a:prstGeom prst="rect">
            <a:avLst/>
          </a:prstGeom>
          <a:solidFill>
            <a:srgbClr val="C8102E"/>
          </a:solidFill>
          <a:ln w="9525">
            <a:noFill/>
            <a:miter lim="800000"/>
            <a:headEnd/>
            <a:tailEnd/>
          </a:ln>
          <a:effectLst/>
        </p:spPr>
        <p:txBody>
          <a:bodyPr wrap="none" anchor="ctr">
            <a:prstTxWarp prst="textNoShape">
              <a:avLst/>
            </a:prstTxWarp>
          </a:bodyPr>
          <a:lstStyle/>
          <a:p>
            <a:endParaRPr lang="en-US" sz="2815"/>
          </a:p>
        </p:txBody>
      </p:sp>
      <p:sp>
        <p:nvSpPr>
          <p:cNvPr id="1035" name="Text Box 11"/>
          <p:cNvSpPr txBox="1">
            <a:spLocks noChangeArrowheads="1"/>
          </p:cNvSpPr>
          <p:nvPr/>
        </p:nvSpPr>
        <p:spPr bwMode="auto">
          <a:xfrm>
            <a:off x="212733" y="2616997"/>
            <a:ext cx="184731" cy="525528"/>
          </a:xfrm>
          <a:prstGeom prst="rect">
            <a:avLst/>
          </a:prstGeom>
          <a:noFill/>
          <a:ln w="9525">
            <a:noFill/>
            <a:miter lim="800000"/>
            <a:headEnd/>
            <a:tailEnd/>
          </a:ln>
          <a:effectLst/>
        </p:spPr>
        <p:txBody>
          <a:bodyPr wrap="none">
            <a:prstTxWarp prst="textNoShape">
              <a:avLst/>
            </a:prstTxWarp>
            <a:spAutoFit/>
          </a:bodyPr>
          <a:lstStyle/>
          <a:p>
            <a:endParaRPr lang="en-US" sz="2815"/>
          </a:p>
        </p:txBody>
      </p:sp>
      <p:pic>
        <p:nvPicPr>
          <p:cNvPr id="12" name="Picture 11" descr="ISU LEFT white.eps"/>
          <p:cNvPicPr>
            <a:picLocks noChangeAspect="1"/>
          </p:cNvPicPr>
          <p:nvPr userDrawn="1"/>
        </p:nvPicPr>
        <p:blipFill>
          <a:blip r:embed="rId7" cstate="screen">
            <a:extLst>
              <a:ext uri="{28A0092B-C50C-407E-A947-70E740481C1C}">
                <a14:useLocalDpi xmlns:a14="http://schemas.microsoft.com/office/drawing/2010/main"/>
              </a:ext>
            </a:extLst>
          </a:blip>
          <a:srcRect/>
          <a:stretch>
            <a:fillRect/>
          </a:stretch>
        </p:blipFill>
        <p:spPr bwMode="auto">
          <a:xfrm>
            <a:off x="381000" y="4788723"/>
            <a:ext cx="2396490" cy="197359"/>
          </a:xfrm>
          <a:prstGeom prst="rect">
            <a:avLst/>
          </a:prstGeom>
          <a:noFill/>
          <a:ln w="9525">
            <a:noFill/>
            <a:miter lim="800000"/>
            <a:headEnd/>
            <a:tailEnd/>
          </a:ln>
        </p:spPr>
      </p:pic>
      <p:cxnSp>
        <p:nvCxnSpPr>
          <p:cNvPr id="10" name="Straight Connector 9"/>
          <p:cNvCxnSpPr/>
          <p:nvPr userDrawn="1"/>
        </p:nvCxnSpPr>
        <p:spPr bwMode="auto">
          <a:xfrm>
            <a:off x="8458200" y="4816475"/>
            <a:ext cx="0" cy="152400"/>
          </a:xfrm>
          <a:prstGeom prst="line">
            <a:avLst/>
          </a:prstGeom>
          <a:solidFill>
            <a:schemeClr val="accent1"/>
          </a:solidFill>
          <a:ln w="9525" cap="flat" cmpd="sng" algn="ctr">
            <a:solidFill>
              <a:srgbClr val="F1BE48"/>
            </a:solidFill>
            <a:prstDash val="solid"/>
            <a:round/>
            <a:headEnd type="none" w="med" len="med"/>
            <a:tailEnd type="none" w="med" len="med"/>
          </a:ln>
          <a:effectLst/>
        </p:spPr>
      </p:cxnSp>
      <p:sp>
        <p:nvSpPr>
          <p:cNvPr id="18" name="Slide Number Placeholder 5"/>
          <p:cNvSpPr txBox="1">
            <a:spLocks/>
          </p:cNvSpPr>
          <p:nvPr userDrawn="1"/>
        </p:nvSpPr>
        <p:spPr>
          <a:xfrm>
            <a:off x="8534400" y="4755364"/>
            <a:ext cx="533400" cy="274637"/>
          </a:xfrm>
          <a:prstGeom prst="rect">
            <a:avLst/>
          </a:prstGeom>
        </p:spPr>
        <p:txBody>
          <a:bodyPr vert="horz" lIns="91441" tIns="45720" rIns="91441" bIns="45720" rtlCol="0" anchor="ctr"/>
          <a:lstStyle>
            <a:defPPr>
              <a:defRPr lang="en-US"/>
            </a:defPPr>
            <a:lvl1pPr algn="r" rtl="0" eaLnBrk="0" fontAlgn="base" hangingPunct="0">
              <a:spcBef>
                <a:spcPct val="0"/>
              </a:spcBef>
              <a:spcAft>
                <a:spcPct val="0"/>
              </a:spcAft>
              <a:defRPr sz="1200" kern="1200">
                <a:solidFill>
                  <a:schemeClr val="tx1">
                    <a:tint val="75000"/>
                  </a:schemeClr>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a:lstStyle>
          <a:p>
            <a:pPr algn="l"/>
            <a:fld id="{60FAC648-EA3A-9C41-B47D-FEC33027B8CE}" type="slidenum">
              <a:rPr lang="en-US" sz="1200" smtClean="0">
                <a:solidFill>
                  <a:schemeClr val="bg1"/>
                </a:solidFill>
              </a:rPr>
              <a:pPr algn="l"/>
              <a:t>‹#›</a:t>
            </a:fld>
            <a:endParaRPr lang="en-US" sz="1200" dirty="0">
              <a:solidFill>
                <a:schemeClr val="bg1"/>
              </a:solidFill>
            </a:endParaRPr>
          </a:p>
        </p:txBody>
      </p:sp>
    </p:spTree>
    <p:extLst>
      <p:ext uri="{BB962C8B-B14F-4D97-AF65-F5344CB8AC3E}">
        <p14:creationId xmlns:p14="http://schemas.microsoft.com/office/powerpoint/2010/main" val="2999353892"/>
      </p:ext>
    </p:extLst>
  </p:cSld>
  <p:clrMap bg1="lt1" tx1="dk1" bg2="lt2" tx2="dk2" accent1="accent1" accent2="accent2" accent3="accent3" accent4="accent4" accent5="accent5" accent6="accent6" hlink="hlink" folHlink="folHlink"/>
  <p:sldLayoutIdLst>
    <p:sldLayoutId id="2147483653" r:id="rId1"/>
    <p:sldLayoutId id="2147483655" r:id="rId2"/>
    <p:sldLayoutId id="2147483656" r:id="rId3"/>
    <p:sldLayoutId id="2147483657" r:id="rId4"/>
    <p:sldLayoutId id="2147483658" r:id="rId5"/>
  </p:sldLayoutIdLst>
  <p:hf hdr="0" dt="0"/>
  <p:txStyles>
    <p:titleStyle>
      <a:lvl1pPr algn="l" rtl="0" eaLnBrk="1" fontAlgn="base" hangingPunct="1">
        <a:spcBef>
          <a:spcPct val="0"/>
        </a:spcBef>
        <a:spcAft>
          <a:spcPct val="0"/>
        </a:spcAft>
        <a:defRPr sz="3500">
          <a:solidFill>
            <a:srgbClr val="C8102E"/>
          </a:solidFill>
          <a:latin typeface="+mj-lt"/>
          <a:ea typeface="+mj-ea"/>
          <a:cs typeface="+mj-cs"/>
        </a:defRPr>
      </a:lvl1pPr>
      <a:lvl2pPr algn="l" rtl="0" eaLnBrk="1" fontAlgn="base" hangingPunct="1">
        <a:spcBef>
          <a:spcPct val="0"/>
        </a:spcBef>
        <a:spcAft>
          <a:spcPct val="0"/>
        </a:spcAft>
        <a:defRPr sz="3500">
          <a:solidFill>
            <a:srgbClr val="CE1126"/>
          </a:solidFill>
          <a:latin typeface="Univers 67 CondensedBold" charset="0"/>
        </a:defRPr>
      </a:lvl2pPr>
      <a:lvl3pPr algn="l" rtl="0" eaLnBrk="1" fontAlgn="base" hangingPunct="1">
        <a:spcBef>
          <a:spcPct val="0"/>
        </a:spcBef>
        <a:spcAft>
          <a:spcPct val="0"/>
        </a:spcAft>
        <a:defRPr sz="3500">
          <a:solidFill>
            <a:srgbClr val="CE1126"/>
          </a:solidFill>
          <a:latin typeface="Univers 67 CondensedBold" charset="0"/>
        </a:defRPr>
      </a:lvl3pPr>
      <a:lvl4pPr algn="l" rtl="0" eaLnBrk="1" fontAlgn="base" hangingPunct="1">
        <a:spcBef>
          <a:spcPct val="0"/>
        </a:spcBef>
        <a:spcAft>
          <a:spcPct val="0"/>
        </a:spcAft>
        <a:defRPr sz="3500">
          <a:solidFill>
            <a:srgbClr val="CE1126"/>
          </a:solidFill>
          <a:latin typeface="Univers 67 CondensedBold" charset="0"/>
        </a:defRPr>
      </a:lvl4pPr>
      <a:lvl5pPr algn="l" rtl="0" eaLnBrk="1" fontAlgn="base" hangingPunct="1">
        <a:spcBef>
          <a:spcPct val="0"/>
        </a:spcBef>
        <a:spcAft>
          <a:spcPct val="0"/>
        </a:spcAft>
        <a:defRPr sz="3500">
          <a:solidFill>
            <a:srgbClr val="CE1126"/>
          </a:solidFill>
          <a:latin typeface="Univers 67 CondensedBold" charset="0"/>
        </a:defRPr>
      </a:lvl5pPr>
      <a:lvl6pPr marL="457162" algn="l" rtl="0" eaLnBrk="1" fontAlgn="base" hangingPunct="1">
        <a:spcBef>
          <a:spcPct val="0"/>
        </a:spcBef>
        <a:spcAft>
          <a:spcPct val="0"/>
        </a:spcAft>
        <a:defRPr sz="3500">
          <a:solidFill>
            <a:srgbClr val="CE1126"/>
          </a:solidFill>
          <a:latin typeface="Univers 67 CondensedBold" charset="0"/>
        </a:defRPr>
      </a:lvl6pPr>
      <a:lvl7pPr marL="914329" algn="l" rtl="0" eaLnBrk="1" fontAlgn="base" hangingPunct="1">
        <a:spcBef>
          <a:spcPct val="0"/>
        </a:spcBef>
        <a:spcAft>
          <a:spcPct val="0"/>
        </a:spcAft>
        <a:defRPr sz="3500">
          <a:solidFill>
            <a:srgbClr val="CE1126"/>
          </a:solidFill>
          <a:latin typeface="Univers 67 CondensedBold" charset="0"/>
        </a:defRPr>
      </a:lvl7pPr>
      <a:lvl8pPr marL="1371488" algn="l" rtl="0" eaLnBrk="1" fontAlgn="base" hangingPunct="1">
        <a:spcBef>
          <a:spcPct val="0"/>
        </a:spcBef>
        <a:spcAft>
          <a:spcPct val="0"/>
        </a:spcAft>
        <a:defRPr sz="3500">
          <a:solidFill>
            <a:srgbClr val="CE1126"/>
          </a:solidFill>
          <a:latin typeface="Univers 67 CondensedBold" charset="0"/>
        </a:defRPr>
      </a:lvl8pPr>
      <a:lvl9pPr marL="1828652" algn="l" rtl="0" eaLnBrk="1" fontAlgn="base" hangingPunct="1">
        <a:spcBef>
          <a:spcPct val="0"/>
        </a:spcBef>
        <a:spcAft>
          <a:spcPct val="0"/>
        </a:spcAft>
        <a:defRPr sz="3500">
          <a:solidFill>
            <a:srgbClr val="CE1126"/>
          </a:solidFill>
          <a:latin typeface="Univers 67 CondensedBold" charset="0"/>
        </a:defRPr>
      </a:lvl9pPr>
    </p:titleStyle>
    <p:bodyStyle>
      <a:lvl1pPr marL="342872" indent="-342872"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mn-ea"/>
          <a:cs typeface="+mn-cs"/>
        </a:defRPr>
      </a:lvl1pPr>
      <a:lvl2pPr marL="742890" indent="-285727"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Geneva" charset="-128"/>
        </a:defRPr>
      </a:lvl2pPr>
      <a:lvl3pPr marL="1142907" indent="-228582"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Geneva" charset="-128"/>
        </a:defRPr>
      </a:lvl3pPr>
      <a:lvl4pPr marL="1600071" indent="-228582"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Geneva" charset="-128"/>
        </a:defRPr>
      </a:lvl4pPr>
      <a:lvl5pPr marL="2057233" indent="-228582" algn="l" rtl="0" eaLnBrk="1" fontAlgn="base" hangingPunct="1">
        <a:spcBef>
          <a:spcPct val="20000"/>
        </a:spcBef>
        <a:spcAft>
          <a:spcPct val="0"/>
        </a:spcAft>
        <a:buClr>
          <a:srgbClr val="CE1126"/>
        </a:buClr>
        <a:buSzPct val="80000"/>
        <a:buFont typeface="Times" charset="0"/>
        <a:buChar char="•"/>
        <a:defRPr sz="2600">
          <a:solidFill>
            <a:srgbClr val="6E6259"/>
          </a:solidFill>
          <a:latin typeface="+mn-lt"/>
          <a:ea typeface="Geneva" charset="-128"/>
        </a:defRPr>
      </a:lvl5pPr>
      <a:lvl6pPr marL="2514397" indent="-228582" algn="l" rtl="0" eaLnBrk="1" fontAlgn="base" hangingPunct="1">
        <a:spcBef>
          <a:spcPct val="20000"/>
        </a:spcBef>
        <a:spcAft>
          <a:spcPct val="0"/>
        </a:spcAft>
        <a:buClr>
          <a:srgbClr val="CE1126"/>
        </a:buClr>
        <a:buSzPct val="80000"/>
        <a:buFont typeface="Times" charset="0"/>
        <a:buChar char="•"/>
        <a:defRPr sz="2600">
          <a:solidFill>
            <a:srgbClr val="7A6E67"/>
          </a:solidFill>
          <a:latin typeface="+mn-lt"/>
          <a:ea typeface="Geneva" charset="-128"/>
        </a:defRPr>
      </a:lvl6pPr>
      <a:lvl7pPr marL="2971562" indent="-228582" algn="l" rtl="0" eaLnBrk="1" fontAlgn="base" hangingPunct="1">
        <a:spcBef>
          <a:spcPct val="20000"/>
        </a:spcBef>
        <a:spcAft>
          <a:spcPct val="0"/>
        </a:spcAft>
        <a:buClr>
          <a:srgbClr val="CE1126"/>
        </a:buClr>
        <a:buSzPct val="80000"/>
        <a:buFont typeface="Times" charset="0"/>
        <a:buChar char="•"/>
        <a:defRPr sz="2600">
          <a:solidFill>
            <a:srgbClr val="7A6E67"/>
          </a:solidFill>
          <a:latin typeface="+mn-lt"/>
          <a:ea typeface="Geneva" charset="-128"/>
        </a:defRPr>
      </a:lvl7pPr>
      <a:lvl8pPr marL="3428725" indent="-228582" algn="l" rtl="0" eaLnBrk="1" fontAlgn="base" hangingPunct="1">
        <a:spcBef>
          <a:spcPct val="20000"/>
        </a:spcBef>
        <a:spcAft>
          <a:spcPct val="0"/>
        </a:spcAft>
        <a:buClr>
          <a:srgbClr val="CE1126"/>
        </a:buClr>
        <a:buSzPct val="80000"/>
        <a:buFont typeface="Times" charset="0"/>
        <a:buChar char="•"/>
        <a:defRPr sz="2600">
          <a:solidFill>
            <a:srgbClr val="7A6E67"/>
          </a:solidFill>
          <a:latin typeface="+mn-lt"/>
          <a:ea typeface="Geneva" charset="-128"/>
        </a:defRPr>
      </a:lvl8pPr>
      <a:lvl9pPr marL="3885886" indent="-228582" algn="l" rtl="0" eaLnBrk="1" fontAlgn="base" hangingPunct="1">
        <a:spcBef>
          <a:spcPct val="20000"/>
        </a:spcBef>
        <a:spcAft>
          <a:spcPct val="0"/>
        </a:spcAft>
        <a:buClr>
          <a:srgbClr val="CE1126"/>
        </a:buClr>
        <a:buSzPct val="80000"/>
        <a:buFont typeface="Times" charset="0"/>
        <a:buChar char="•"/>
        <a:defRPr sz="2600">
          <a:solidFill>
            <a:srgbClr val="7A6E67"/>
          </a:solidFill>
          <a:latin typeface="+mn-lt"/>
          <a:ea typeface="Geneva" charset="-128"/>
        </a:defRPr>
      </a:lvl9pPr>
    </p:bodyStyle>
    <p:otherStyle>
      <a:defPPr>
        <a:defRPr lang="en-US"/>
      </a:defPPr>
      <a:lvl1pPr marL="0" algn="l" defTabSz="457162" rtl="0" eaLnBrk="1" latinLnBrk="0" hangingPunct="1">
        <a:defRPr sz="1802" kern="1200">
          <a:solidFill>
            <a:schemeClr val="tx1"/>
          </a:solidFill>
          <a:latin typeface="+mn-lt"/>
          <a:ea typeface="+mn-ea"/>
          <a:cs typeface="+mn-cs"/>
        </a:defRPr>
      </a:lvl1pPr>
      <a:lvl2pPr marL="457162" algn="l" defTabSz="457162" rtl="0" eaLnBrk="1" latinLnBrk="0" hangingPunct="1">
        <a:defRPr sz="1802" kern="1200">
          <a:solidFill>
            <a:schemeClr val="tx1"/>
          </a:solidFill>
          <a:latin typeface="+mn-lt"/>
          <a:ea typeface="+mn-ea"/>
          <a:cs typeface="+mn-cs"/>
        </a:defRPr>
      </a:lvl2pPr>
      <a:lvl3pPr marL="914329" algn="l" defTabSz="457162" rtl="0" eaLnBrk="1" latinLnBrk="0" hangingPunct="1">
        <a:defRPr sz="1802" kern="1200">
          <a:solidFill>
            <a:schemeClr val="tx1"/>
          </a:solidFill>
          <a:latin typeface="+mn-lt"/>
          <a:ea typeface="+mn-ea"/>
          <a:cs typeface="+mn-cs"/>
        </a:defRPr>
      </a:lvl3pPr>
      <a:lvl4pPr marL="1371488" algn="l" defTabSz="457162" rtl="0" eaLnBrk="1" latinLnBrk="0" hangingPunct="1">
        <a:defRPr sz="1802" kern="1200">
          <a:solidFill>
            <a:schemeClr val="tx1"/>
          </a:solidFill>
          <a:latin typeface="+mn-lt"/>
          <a:ea typeface="+mn-ea"/>
          <a:cs typeface="+mn-cs"/>
        </a:defRPr>
      </a:lvl4pPr>
      <a:lvl5pPr marL="1828652" algn="l" defTabSz="457162" rtl="0" eaLnBrk="1" latinLnBrk="0" hangingPunct="1">
        <a:defRPr sz="1802" kern="1200">
          <a:solidFill>
            <a:schemeClr val="tx1"/>
          </a:solidFill>
          <a:latin typeface="+mn-lt"/>
          <a:ea typeface="+mn-ea"/>
          <a:cs typeface="+mn-cs"/>
        </a:defRPr>
      </a:lvl5pPr>
      <a:lvl6pPr marL="2285817" algn="l" defTabSz="457162" rtl="0" eaLnBrk="1" latinLnBrk="0" hangingPunct="1">
        <a:defRPr sz="1802" kern="1200">
          <a:solidFill>
            <a:schemeClr val="tx1"/>
          </a:solidFill>
          <a:latin typeface="+mn-lt"/>
          <a:ea typeface="+mn-ea"/>
          <a:cs typeface="+mn-cs"/>
        </a:defRPr>
      </a:lvl6pPr>
      <a:lvl7pPr marL="2742980" algn="l" defTabSz="457162" rtl="0" eaLnBrk="1" latinLnBrk="0" hangingPunct="1">
        <a:defRPr sz="1802" kern="1200">
          <a:solidFill>
            <a:schemeClr val="tx1"/>
          </a:solidFill>
          <a:latin typeface="+mn-lt"/>
          <a:ea typeface="+mn-ea"/>
          <a:cs typeface="+mn-cs"/>
        </a:defRPr>
      </a:lvl7pPr>
      <a:lvl8pPr marL="3200141" algn="l" defTabSz="457162" rtl="0" eaLnBrk="1" latinLnBrk="0" hangingPunct="1">
        <a:defRPr sz="1802" kern="1200">
          <a:solidFill>
            <a:schemeClr val="tx1"/>
          </a:solidFill>
          <a:latin typeface="+mn-lt"/>
          <a:ea typeface="+mn-ea"/>
          <a:cs typeface="+mn-cs"/>
        </a:defRPr>
      </a:lvl8pPr>
      <a:lvl9pPr marL="3657305" algn="l" defTabSz="457162" rtl="0" eaLnBrk="1" latinLnBrk="0" hangingPunct="1">
        <a:defRPr sz="180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4B60-B7E8-C52B-8CD5-14C455144060}"/>
              </a:ext>
            </a:extLst>
          </p:cNvPr>
          <p:cNvSpPr>
            <a:spLocks noGrp="1"/>
          </p:cNvSpPr>
          <p:nvPr>
            <p:ph type="title"/>
          </p:nvPr>
        </p:nvSpPr>
        <p:spPr/>
        <p:txBody>
          <a:bodyPr/>
          <a:lstStyle/>
          <a:p>
            <a:r>
              <a:rPr lang="en-US" dirty="0"/>
              <a:t>Seasonal Heat Pump Data Clustering </a:t>
            </a:r>
          </a:p>
        </p:txBody>
      </p:sp>
      <p:graphicFrame>
        <p:nvGraphicFramePr>
          <p:cNvPr id="4" name="Chart 3">
            <a:extLst>
              <a:ext uri="{FF2B5EF4-FFF2-40B4-BE49-F238E27FC236}">
                <a16:creationId xmlns:a16="http://schemas.microsoft.com/office/drawing/2014/main" id="{8CE7E829-7B1F-0D54-B5A1-2DEEAF51F672}"/>
              </a:ext>
            </a:extLst>
          </p:cNvPr>
          <p:cNvGraphicFramePr>
            <a:graphicFrameLocks/>
          </p:cNvGraphicFramePr>
          <p:nvPr>
            <p:extLst>
              <p:ext uri="{D42A27DB-BD31-4B8C-83A1-F6EECF244321}">
                <p14:modId xmlns:p14="http://schemas.microsoft.com/office/powerpoint/2010/main" val="1277117751"/>
              </p:ext>
            </p:extLst>
          </p:nvPr>
        </p:nvGraphicFramePr>
        <p:xfrm>
          <a:off x="0" y="539298"/>
          <a:ext cx="4495800" cy="2362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able 4">
            <a:extLst>
              <a:ext uri="{FF2B5EF4-FFF2-40B4-BE49-F238E27FC236}">
                <a16:creationId xmlns:a16="http://schemas.microsoft.com/office/drawing/2014/main" id="{5B82899B-A300-6B90-29E5-794CB58C3F35}"/>
              </a:ext>
            </a:extLst>
          </p:cNvPr>
          <p:cNvGraphicFramePr>
            <a:graphicFrameLocks noGrp="1"/>
          </p:cNvGraphicFramePr>
          <p:nvPr>
            <p:extLst>
              <p:ext uri="{D42A27DB-BD31-4B8C-83A1-F6EECF244321}">
                <p14:modId xmlns:p14="http://schemas.microsoft.com/office/powerpoint/2010/main" val="481589631"/>
              </p:ext>
            </p:extLst>
          </p:nvPr>
        </p:nvGraphicFramePr>
        <p:xfrm>
          <a:off x="255847" y="2859264"/>
          <a:ext cx="3984105" cy="914400"/>
        </p:xfrm>
        <a:graphic>
          <a:graphicData uri="http://schemas.openxmlformats.org/drawingml/2006/table">
            <a:tbl>
              <a:tblPr firstRow="1" bandRow="1">
                <a:tableStyleId>{21E4AEA4-8DFA-4A89-87EB-49C32662AFE0}</a:tableStyleId>
              </a:tblPr>
              <a:tblGrid>
                <a:gridCol w="1328035">
                  <a:extLst>
                    <a:ext uri="{9D8B030D-6E8A-4147-A177-3AD203B41FA5}">
                      <a16:colId xmlns:a16="http://schemas.microsoft.com/office/drawing/2014/main" val="1662033886"/>
                    </a:ext>
                  </a:extLst>
                </a:gridCol>
                <a:gridCol w="1328035">
                  <a:extLst>
                    <a:ext uri="{9D8B030D-6E8A-4147-A177-3AD203B41FA5}">
                      <a16:colId xmlns:a16="http://schemas.microsoft.com/office/drawing/2014/main" val="2170635982"/>
                    </a:ext>
                  </a:extLst>
                </a:gridCol>
                <a:gridCol w="1328035">
                  <a:extLst>
                    <a:ext uri="{9D8B030D-6E8A-4147-A177-3AD203B41FA5}">
                      <a16:colId xmlns:a16="http://schemas.microsoft.com/office/drawing/2014/main" val="526613722"/>
                    </a:ext>
                  </a:extLst>
                </a:gridCol>
              </a:tblGrid>
              <a:tr h="152400">
                <a:tc>
                  <a:txBody>
                    <a:bodyPr/>
                    <a:lstStyle/>
                    <a:p>
                      <a:r>
                        <a:rPr lang="en-US" sz="1400" dirty="0"/>
                        <a:t>Cluster</a:t>
                      </a:r>
                    </a:p>
                  </a:txBody>
                  <a:tcPr/>
                </a:tc>
                <a:tc>
                  <a:txBody>
                    <a:bodyPr/>
                    <a:lstStyle/>
                    <a:p>
                      <a:r>
                        <a:rPr lang="en-US" sz="1400" dirty="0"/>
                        <a:t>Probability</a:t>
                      </a:r>
                    </a:p>
                  </a:txBody>
                  <a:tcPr/>
                </a:tc>
                <a:tc>
                  <a:txBody>
                    <a:bodyPr/>
                    <a:lstStyle/>
                    <a:p>
                      <a:r>
                        <a:rPr lang="en-US" sz="1400" dirty="0"/>
                        <a:t>Customers</a:t>
                      </a:r>
                    </a:p>
                  </a:txBody>
                  <a:tcPr/>
                </a:tc>
                <a:extLst>
                  <a:ext uri="{0D108BD9-81ED-4DB2-BD59-A6C34878D82A}">
                    <a16:rowId xmlns:a16="http://schemas.microsoft.com/office/drawing/2014/main" val="4193689956"/>
                  </a:ext>
                </a:extLst>
              </a:tr>
              <a:tr h="152400">
                <a:tc>
                  <a:txBody>
                    <a:bodyPr/>
                    <a:lstStyle/>
                    <a:p>
                      <a:r>
                        <a:rPr lang="en-US" sz="1400" dirty="0"/>
                        <a:t>0</a:t>
                      </a:r>
                    </a:p>
                  </a:txBody>
                  <a:tcPr/>
                </a:tc>
                <a:tc>
                  <a:txBody>
                    <a:bodyPr/>
                    <a:lstStyle/>
                    <a:p>
                      <a:r>
                        <a:rPr lang="en-US" sz="1400" dirty="0"/>
                        <a:t>0.7834</a:t>
                      </a:r>
                    </a:p>
                  </a:txBody>
                  <a:tcPr/>
                </a:tc>
                <a:tc>
                  <a:txBody>
                    <a:bodyPr/>
                    <a:lstStyle/>
                    <a:p>
                      <a:r>
                        <a:rPr lang="en-US" sz="1400" dirty="0"/>
                        <a:t>1469</a:t>
                      </a:r>
                    </a:p>
                  </a:txBody>
                  <a:tcPr/>
                </a:tc>
                <a:extLst>
                  <a:ext uri="{0D108BD9-81ED-4DB2-BD59-A6C34878D82A}">
                    <a16:rowId xmlns:a16="http://schemas.microsoft.com/office/drawing/2014/main" val="2840395253"/>
                  </a:ext>
                </a:extLst>
              </a:tr>
              <a:tr h="152400">
                <a:tc>
                  <a:txBody>
                    <a:bodyPr/>
                    <a:lstStyle/>
                    <a:p>
                      <a:r>
                        <a:rPr lang="en-US" sz="1400" dirty="0"/>
                        <a:t>1</a:t>
                      </a:r>
                    </a:p>
                  </a:txBody>
                  <a:tcPr/>
                </a:tc>
                <a:tc>
                  <a:txBody>
                    <a:bodyPr/>
                    <a:lstStyle/>
                    <a:p>
                      <a:r>
                        <a:rPr lang="en-US" sz="1400" dirty="0"/>
                        <a:t>0.2165</a:t>
                      </a:r>
                    </a:p>
                  </a:txBody>
                  <a:tcPr/>
                </a:tc>
                <a:tc>
                  <a:txBody>
                    <a:bodyPr/>
                    <a:lstStyle/>
                    <a:p>
                      <a:r>
                        <a:rPr lang="en-US" sz="1400" dirty="0"/>
                        <a:t>407</a:t>
                      </a:r>
                    </a:p>
                  </a:txBody>
                  <a:tcPr/>
                </a:tc>
                <a:extLst>
                  <a:ext uri="{0D108BD9-81ED-4DB2-BD59-A6C34878D82A}">
                    <a16:rowId xmlns:a16="http://schemas.microsoft.com/office/drawing/2014/main" val="585300602"/>
                  </a:ext>
                </a:extLst>
              </a:tr>
            </a:tbl>
          </a:graphicData>
        </a:graphic>
      </p:graphicFrame>
      <p:graphicFrame>
        <p:nvGraphicFramePr>
          <p:cNvPr id="6" name="Chart 5">
            <a:extLst>
              <a:ext uri="{FF2B5EF4-FFF2-40B4-BE49-F238E27FC236}">
                <a16:creationId xmlns:a16="http://schemas.microsoft.com/office/drawing/2014/main" id="{37921546-DB48-E875-655F-1C77D4FA30A2}"/>
              </a:ext>
            </a:extLst>
          </p:cNvPr>
          <p:cNvGraphicFramePr>
            <a:graphicFrameLocks/>
          </p:cNvGraphicFramePr>
          <p:nvPr>
            <p:extLst>
              <p:ext uri="{D42A27DB-BD31-4B8C-83A1-F6EECF244321}">
                <p14:modId xmlns:p14="http://schemas.microsoft.com/office/powerpoint/2010/main" val="2846663207"/>
              </p:ext>
            </p:extLst>
          </p:nvPr>
        </p:nvGraphicFramePr>
        <p:xfrm>
          <a:off x="4363729" y="542501"/>
          <a:ext cx="4780271" cy="2362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7" name="Table 6">
            <a:extLst>
              <a:ext uri="{FF2B5EF4-FFF2-40B4-BE49-F238E27FC236}">
                <a16:creationId xmlns:a16="http://schemas.microsoft.com/office/drawing/2014/main" id="{5A54E49C-3BB8-DAC2-5D16-D29F760B2D68}"/>
              </a:ext>
            </a:extLst>
          </p:cNvPr>
          <p:cNvGraphicFramePr>
            <a:graphicFrameLocks noGrp="1"/>
          </p:cNvGraphicFramePr>
          <p:nvPr>
            <p:extLst>
              <p:ext uri="{D42A27DB-BD31-4B8C-83A1-F6EECF244321}">
                <p14:modId xmlns:p14="http://schemas.microsoft.com/office/powerpoint/2010/main" val="3285379895"/>
              </p:ext>
            </p:extLst>
          </p:nvPr>
        </p:nvGraphicFramePr>
        <p:xfrm>
          <a:off x="4904050" y="2859264"/>
          <a:ext cx="3984105" cy="914400"/>
        </p:xfrm>
        <a:graphic>
          <a:graphicData uri="http://schemas.openxmlformats.org/drawingml/2006/table">
            <a:tbl>
              <a:tblPr firstRow="1" bandRow="1">
                <a:tableStyleId>{21E4AEA4-8DFA-4A89-87EB-49C32662AFE0}</a:tableStyleId>
              </a:tblPr>
              <a:tblGrid>
                <a:gridCol w="1328035">
                  <a:extLst>
                    <a:ext uri="{9D8B030D-6E8A-4147-A177-3AD203B41FA5}">
                      <a16:colId xmlns:a16="http://schemas.microsoft.com/office/drawing/2014/main" val="1662033886"/>
                    </a:ext>
                  </a:extLst>
                </a:gridCol>
                <a:gridCol w="1328035">
                  <a:extLst>
                    <a:ext uri="{9D8B030D-6E8A-4147-A177-3AD203B41FA5}">
                      <a16:colId xmlns:a16="http://schemas.microsoft.com/office/drawing/2014/main" val="2170635982"/>
                    </a:ext>
                  </a:extLst>
                </a:gridCol>
                <a:gridCol w="1328035">
                  <a:extLst>
                    <a:ext uri="{9D8B030D-6E8A-4147-A177-3AD203B41FA5}">
                      <a16:colId xmlns:a16="http://schemas.microsoft.com/office/drawing/2014/main" val="526613722"/>
                    </a:ext>
                  </a:extLst>
                </a:gridCol>
              </a:tblGrid>
              <a:tr h="208911">
                <a:tc>
                  <a:txBody>
                    <a:bodyPr/>
                    <a:lstStyle/>
                    <a:p>
                      <a:pPr marL="0" algn="l" defTabSz="457162" rtl="0" eaLnBrk="1" latinLnBrk="0" hangingPunct="1"/>
                      <a:r>
                        <a:rPr lang="en-US" sz="1400" b="1" kern="1200" dirty="0">
                          <a:solidFill>
                            <a:schemeClr val="bg1"/>
                          </a:solidFill>
                        </a:rPr>
                        <a:t>Cluster</a:t>
                      </a:r>
                      <a:endParaRPr lang="en-US" sz="1400" b="1" kern="1200" dirty="0">
                        <a:solidFill>
                          <a:schemeClr val="bg1"/>
                        </a:solidFill>
                        <a:latin typeface="+mn-lt"/>
                        <a:ea typeface="+mn-ea"/>
                        <a:cs typeface="+mn-cs"/>
                      </a:endParaRPr>
                    </a:p>
                  </a:txBody>
                  <a:tcPr/>
                </a:tc>
                <a:tc>
                  <a:txBody>
                    <a:bodyPr/>
                    <a:lstStyle/>
                    <a:p>
                      <a:pPr marL="0" algn="l" defTabSz="457162" rtl="0" eaLnBrk="1" latinLnBrk="0" hangingPunct="1"/>
                      <a:r>
                        <a:rPr lang="en-US" sz="1400" b="1" kern="1200" dirty="0">
                          <a:solidFill>
                            <a:schemeClr val="bg1"/>
                          </a:solidFill>
                        </a:rPr>
                        <a:t>Probability</a:t>
                      </a:r>
                      <a:endParaRPr lang="en-US" sz="1400" b="1" kern="1200" dirty="0">
                        <a:solidFill>
                          <a:schemeClr val="bg1"/>
                        </a:solidFill>
                        <a:latin typeface="+mn-lt"/>
                        <a:ea typeface="+mn-ea"/>
                        <a:cs typeface="+mn-cs"/>
                      </a:endParaRPr>
                    </a:p>
                  </a:txBody>
                  <a:tcPr/>
                </a:tc>
                <a:tc>
                  <a:txBody>
                    <a:bodyPr/>
                    <a:lstStyle/>
                    <a:p>
                      <a:pPr marL="0" algn="l" defTabSz="457162" rtl="0" eaLnBrk="1" latinLnBrk="0" hangingPunct="1"/>
                      <a:r>
                        <a:rPr lang="en-US" sz="1400" b="1" kern="1200" dirty="0">
                          <a:solidFill>
                            <a:schemeClr val="bg1"/>
                          </a:solidFill>
                        </a:rPr>
                        <a:t>Customers</a:t>
                      </a:r>
                      <a:endParaRPr lang="en-US" sz="1400" b="1" kern="1200" dirty="0">
                        <a:solidFill>
                          <a:schemeClr val="bg1"/>
                        </a:solidFill>
                        <a:latin typeface="+mn-lt"/>
                        <a:ea typeface="+mn-ea"/>
                        <a:cs typeface="+mn-cs"/>
                      </a:endParaRPr>
                    </a:p>
                  </a:txBody>
                  <a:tcPr/>
                </a:tc>
                <a:extLst>
                  <a:ext uri="{0D108BD9-81ED-4DB2-BD59-A6C34878D82A}">
                    <a16:rowId xmlns:a16="http://schemas.microsoft.com/office/drawing/2014/main" val="4193689956"/>
                  </a:ext>
                </a:extLst>
              </a:tr>
              <a:tr h="229802">
                <a:tc>
                  <a:txBody>
                    <a:bodyPr/>
                    <a:lstStyle/>
                    <a:p>
                      <a:pPr marL="0" algn="l" defTabSz="457162" rtl="0" eaLnBrk="1" latinLnBrk="0" hangingPunct="1"/>
                      <a:r>
                        <a:rPr lang="en-US" sz="1400" b="0" kern="1200" dirty="0">
                          <a:solidFill>
                            <a:schemeClr val="tx1"/>
                          </a:solidFill>
                        </a:rPr>
                        <a:t>0</a:t>
                      </a:r>
                      <a:endParaRPr lang="en-US" sz="1400" b="0" kern="1200" dirty="0">
                        <a:solidFill>
                          <a:schemeClr val="tx1"/>
                        </a:solidFill>
                        <a:latin typeface="+mn-lt"/>
                        <a:ea typeface="+mn-ea"/>
                        <a:cs typeface="+mn-cs"/>
                      </a:endParaRPr>
                    </a:p>
                  </a:txBody>
                  <a:tcPr/>
                </a:tc>
                <a:tc>
                  <a:txBody>
                    <a:bodyPr/>
                    <a:lstStyle/>
                    <a:p>
                      <a:pPr marL="0" algn="l" defTabSz="457162" rtl="0" eaLnBrk="1" latinLnBrk="0" hangingPunct="1"/>
                      <a:r>
                        <a:rPr lang="en-US" sz="1400" b="0" kern="1200" dirty="0">
                          <a:solidFill>
                            <a:schemeClr val="tx1"/>
                          </a:solidFill>
                        </a:rPr>
                        <a:t>0.8015</a:t>
                      </a:r>
                      <a:endParaRPr lang="en-US" sz="1400" b="0" kern="1200" dirty="0">
                        <a:solidFill>
                          <a:schemeClr val="tx1"/>
                        </a:solidFill>
                        <a:latin typeface="+mn-lt"/>
                        <a:ea typeface="+mn-ea"/>
                        <a:cs typeface="+mn-cs"/>
                      </a:endParaRPr>
                    </a:p>
                  </a:txBody>
                  <a:tcPr/>
                </a:tc>
                <a:tc>
                  <a:txBody>
                    <a:bodyPr/>
                    <a:lstStyle/>
                    <a:p>
                      <a:pPr marL="0" algn="l" defTabSz="457162" rtl="0" eaLnBrk="1" latinLnBrk="0" hangingPunct="1"/>
                      <a:r>
                        <a:rPr lang="en-US" sz="1400" b="0" kern="1200" dirty="0">
                          <a:solidFill>
                            <a:schemeClr val="tx1"/>
                          </a:solidFill>
                        </a:rPr>
                        <a:t>1519</a:t>
                      </a:r>
                      <a:endParaRPr lang="en-US" sz="1400" b="0" kern="1200" dirty="0">
                        <a:solidFill>
                          <a:schemeClr val="tx1"/>
                        </a:solidFill>
                        <a:latin typeface="+mn-lt"/>
                        <a:ea typeface="+mn-ea"/>
                        <a:cs typeface="+mn-cs"/>
                      </a:endParaRPr>
                    </a:p>
                  </a:txBody>
                  <a:tcPr/>
                </a:tc>
                <a:extLst>
                  <a:ext uri="{0D108BD9-81ED-4DB2-BD59-A6C34878D82A}">
                    <a16:rowId xmlns:a16="http://schemas.microsoft.com/office/drawing/2014/main" val="2840395253"/>
                  </a:ext>
                </a:extLst>
              </a:tr>
              <a:tr h="229802">
                <a:tc>
                  <a:txBody>
                    <a:bodyPr/>
                    <a:lstStyle/>
                    <a:p>
                      <a:pPr marL="0" algn="l" defTabSz="457162" rtl="0" eaLnBrk="1" latinLnBrk="0" hangingPunct="1"/>
                      <a:r>
                        <a:rPr lang="en-US" sz="1400" b="0" kern="1200" dirty="0">
                          <a:solidFill>
                            <a:schemeClr val="tx1"/>
                          </a:solidFill>
                        </a:rPr>
                        <a:t>1</a:t>
                      </a:r>
                      <a:endParaRPr lang="en-US" sz="1400" b="0" kern="1200" dirty="0">
                        <a:solidFill>
                          <a:schemeClr val="tx1"/>
                        </a:solidFill>
                        <a:latin typeface="+mn-lt"/>
                        <a:ea typeface="+mn-ea"/>
                        <a:cs typeface="+mn-cs"/>
                      </a:endParaRPr>
                    </a:p>
                  </a:txBody>
                  <a:tcPr/>
                </a:tc>
                <a:tc>
                  <a:txBody>
                    <a:bodyPr/>
                    <a:lstStyle/>
                    <a:p>
                      <a:pPr marL="0" marR="0" lvl="0" indent="0" algn="l" defTabSz="457162" rtl="0" eaLnBrk="1" fontAlgn="auto" latinLnBrk="0" hangingPunct="1">
                        <a:lnSpc>
                          <a:spcPct val="100000"/>
                        </a:lnSpc>
                        <a:spcBef>
                          <a:spcPts val="0"/>
                        </a:spcBef>
                        <a:spcAft>
                          <a:spcPts val="0"/>
                        </a:spcAft>
                        <a:buClrTx/>
                        <a:buSzTx/>
                        <a:buFontTx/>
                        <a:buNone/>
                        <a:tabLst/>
                        <a:defRPr/>
                      </a:pPr>
                      <a:r>
                        <a:rPr lang="en-US" sz="1400" b="0" kern="1200" dirty="0">
                          <a:solidFill>
                            <a:schemeClr val="tx1"/>
                          </a:solidFill>
                        </a:rPr>
                        <a:t>0.1985</a:t>
                      </a:r>
                      <a:endParaRPr lang="en-US" sz="1400" b="0" kern="1200" dirty="0">
                        <a:solidFill>
                          <a:schemeClr val="tx1"/>
                        </a:solidFill>
                        <a:latin typeface="+mn-lt"/>
                        <a:ea typeface="+mn-ea"/>
                        <a:cs typeface="+mn-cs"/>
                      </a:endParaRPr>
                    </a:p>
                  </a:txBody>
                  <a:tcPr/>
                </a:tc>
                <a:tc>
                  <a:txBody>
                    <a:bodyPr/>
                    <a:lstStyle/>
                    <a:p>
                      <a:pPr marL="0" algn="l" defTabSz="457162" rtl="0" eaLnBrk="1" latinLnBrk="0" hangingPunct="1"/>
                      <a:r>
                        <a:rPr lang="en-US" sz="1400" b="0" kern="1200" dirty="0">
                          <a:solidFill>
                            <a:schemeClr val="tx1"/>
                          </a:solidFill>
                        </a:rPr>
                        <a:t>377</a:t>
                      </a:r>
                      <a:endParaRPr lang="en-US" sz="1400" b="0" kern="1200" dirty="0">
                        <a:solidFill>
                          <a:schemeClr val="tx1"/>
                        </a:solidFill>
                        <a:latin typeface="+mn-lt"/>
                        <a:ea typeface="+mn-ea"/>
                        <a:cs typeface="+mn-cs"/>
                      </a:endParaRPr>
                    </a:p>
                  </a:txBody>
                  <a:tcPr/>
                </a:tc>
                <a:extLst>
                  <a:ext uri="{0D108BD9-81ED-4DB2-BD59-A6C34878D82A}">
                    <a16:rowId xmlns:a16="http://schemas.microsoft.com/office/drawing/2014/main" val="585300602"/>
                  </a:ext>
                </a:extLst>
              </a:tr>
            </a:tbl>
          </a:graphicData>
        </a:graphic>
      </p:graphicFrame>
      <p:sp>
        <p:nvSpPr>
          <p:cNvPr id="8" name="TextBox 7">
            <a:extLst>
              <a:ext uri="{FF2B5EF4-FFF2-40B4-BE49-F238E27FC236}">
                <a16:creationId xmlns:a16="http://schemas.microsoft.com/office/drawing/2014/main" id="{40D0826E-505E-9A58-4556-4F7B56B48404}"/>
              </a:ext>
            </a:extLst>
          </p:cNvPr>
          <p:cNvSpPr txBox="1"/>
          <p:nvPr/>
        </p:nvSpPr>
        <p:spPr>
          <a:xfrm>
            <a:off x="90239" y="3839169"/>
            <a:ext cx="8748961" cy="830997"/>
          </a:xfrm>
          <a:prstGeom prst="rect">
            <a:avLst/>
          </a:prstGeom>
          <a:noFill/>
        </p:spPr>
        <p:txBody>
          <a:bodyPr wrap="square" rtlCol="0">
            <a:spAutoFit/>
          </a:bodyPr>
          <a:lstStyle/>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The optimal number of clusters is 2 for both Spring and summer.</a:t>
            </a: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Cluster probability = customer within this cluster / total customers.</a:t>
            </a: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The typical daily load profile is the centroid (mean) of data within each cluster.</a:t>
            </a:r>
          </a:p>
        </p:txBody>
      </p:sp>
    </p:spTree>
    <p:extLst>
      <p:ext uri="{BB962C8B-B14F-4D97-AF65-F5344CB8AC3E}">
        <p14:creationId xmlns:p14="http://schemas.microsoft.com/office/powerpoint/2010/main" val="12686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34B60-B7E8-C52B-8CD5-14C455144060}"/>
              </a:ext>
            </a:extLst>
          </p:cNvPr>
          <p:cNvSpPr>
            <a:spLocks noGrp="1"/>
          </p:cNvSpPr>
          <p:nvPr>
            <p:ph type="title"/>
          </p:nvPr>
        </p:nvSpPr>
        <p:spPr/>
        <p:txBody>
          <a:bodyPr/>
          <a:lstStyle/>
          <a:p>
            <a:r>
              <a:rPr lang="en-US" dirty="0"/>
              <a:t>Seasonal Heat Pump Data Clustering </a:t>
            </a:r>
          </a:p>
        </p:txBody>
      </p:sp>
      <p:sp>
        <p:nvSpPr>
          <p:cNvPr id="8" name="TextBox 7">
            <a:extLst>
              <a:ext uri="{FF2B5EF4-FFF2-40B4-BE49-F238E27FC236}">
                <a16:creationId xmlns:a16="http://schemas.microsoft.com/office/drawing/2014/main" id="{40D0826E-505E-9A58-4556-4F7B56B48404}"/>
              </a:ext>
            </a:extLst>
          </p:cNvPr>
          <p:cNvSpPr txBox="1"/>
          <p:nvPr/>
        </p:nvSpPr>
        <p:spPr>
          <a:xfrm>
            <a:off x="90239" y="4019550"/>
            <a:ext cx="8748961" cy="584775"/>
          </a:xfrm>
          <a:prstGeom prst="rect">
            <a:avLst/>
          </a:prstGeom>
          <a:noFill/>
        </p:spPr>
        <p:txBody>
          <a:bodyPr wrap="square" rtlCol="0">
            <a:spAutoFit/>
          </a:bodyPr>
          <a:lstStyle/>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The optimal number of clusters is 2 for Fall and 4 for summer.</a:t>
            </a:r>
          </a:p>
          <a:p>
            <a:pPr marL="342900" indent="-342900">
              <a:buFont typeface="Arial" panose="020B0604020202020204" pitchFamily="34" charset="0"/>
              <a:buChar char="•"/>
            </a:pPr>
            <a:r>
              <a:rPr lang="en-US" sz="1600" dirty="0">
                <a:latin typeface="Calibri" panose="020F0502020204030204" pitchFamily="34" charset="0"/>
                <a:cs typeface="Calibri" panose="020F0502020204030204" pitchFamily="34" charset="0"/>
              </a:rPr>
              <a:t>Cluster probability = customer within this cluster / total customers.</a:t>
            </a:r>
          </a:p>
        </p:txBody>
      </p:sp>
      <p:graphicFrame>
        <p:nvGraphicFramePr>
          <p:cNvPr id="3" name="Chart 2">
            <a:extLst>
              <a:ext uri="{FF2B5EF4-FFF2-40B4-BE49-F238E27FC236}">
                <a16:creationId xmlns:a16="http://schemas.microsoft.com/office/drawing/2014/main" id="{61D1F645-246C-7144-0126-22FA94E7EEED}"/>
              </a:ext>
            </a:extLst>
          </p:cNvPr>
          <p:cNvGraphicFramePr>
            <a:graphicFrameLocks/>
          </p:cNvGraphicFramePr>
          <p:nvPr>
            <p:extLst>
              <p:ext uri="{D42A27DB-BD31-4B8C-83A1-F6EECF244321}">
                <p14:modId xmlns:p14="http://schemas.microsoft.com/office/powerpoint/2010/main" val="3173952900"/>
              </p:ext>
            </p:extLst>
          </p:nvPr>
        </p:nvGraphicFramePr>
        <p:xfrm>
          <a:off x="-2708" y="742950"/>
          <a:ext cx="4572000" cy="2133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Table 8">
            <a:extLst>
              <a:ext uri="{FF2B5EF4-FFF2-40B4-BE49-F238E27FC236}">
                <a16:creationId xmlns:a16="http://schemas.microsoft.com/office/drawing/2014/main" id="{C224A896-C613-1932-663D-C73A818ACA5D}"/>
              </a:ext>
            </a:extLst>
          </p:cNvPr>
          <p:cNvGraphicFramePr>
            <a:graphicFrameLocks noGrp="1"/>
          </p:cNvGraphicFramePr>
          <p:nvPr>
            <p:extLst>
              <p:ext uri="{D42A27DB-BD31-4B8C-83A1-F6EECF244321}">
                <p14:modId xmlns:p14="http://schemas.microsoft.com/office/powerpoint/2010/main" val="1412972146"/>
              </p:ext>
            </p:extLst>
          </p:nvPr>
        </p:nvGraphicFramePr>
        <p:xfrm>
          <a:off x="291239" y="2876550"/>
          <a:ext cx="3984105" cy="914400"/>
        </p:xfrm>
        <a:graphic>
          <a:graphicData uri="http://schemas.openxmlformats.org/drawingml/2006/table">
            <a:tbl>
              <a:tblPr firstRow="1" bandRow="1">
                <a:tableStyleId>{21E4AEA4-8DFA-4A89-87EB-49C32662AFE0}</a:tableStyleId>
              </a:tblPr>
              <a:tblGrid>
                <a:gridCol w="1328035">
                  <a:extLst>
                    <a:ext uri="{9D8B030D-6E8A-4147-A177-3AD203B41FA5}">
                      <a16:colId xmlns:a16="http://schemas.microsoft.com/office/drawing/2014/main" val="1662033886"/>
                    </a:ext>
                  </a:extLst>
                </a:gridCol>
                <a:gridCol w="1328035">
                  <a:extLst>
                    <a:ext uri="{9D8B030D-6E8A-4147-A177-3AD203B41FA5}">
                      <a16:colId xmlns:a16="http://schemas.microsoft.com/office/drawing/2014/main" val="2170635982"/>
                    </a:ext>
                  </a:extLst>
                </a:gridCol>
                <a:gridCol w="1328035">
                  <a:extLst>
                    <a:ext uri="{9D8B030D-6E8A-4147-A177-3AD203B41FA5}">
                      <a16:colId xmlns:a16="http://schemas.microsoft.com/office/drawing/2014/main" val="526613722"/>
                    </a:ext>
                  </a:extLst>
                </a:gridCol>
              </a:tblGrid>
              <a:tr h="221283">
                <a:tc>
                  <a:txBody>
                    <a:bodyPr/>
                    <a:lstStyle/>
                    <a:p>
                      <a:r>
                        <a:rPr lang="en-US" sz="1400" dirty="0"/>
                        <a:t>Cluster</a:t>
                      </a:r>
                    </a:p>
                  </a:txBody>
                  <a:tcPr/>
                </a:tc>
                <a:tc>
                  <a:txBody>
                    <a:bodyPr/>
                    <a:lstStyle/>
                    <a:p>
                      <a:r>
                        <a:rPr lang="en-US" sz="1400" dirty="0"/>
                        <a:t>Probability</a:t>
                      </a:r>
                    </a:p>
                  </a:txBody>
                  <a:tcPr/>
                </a:tc>
                <a:tc>
                  <a:txBody>
                    <a:bodyPr/>
                    <a:lstStyle/>
                    <a:p>
                      <a:r>
                        <a:rPr lang="en-US" sz="1400" dirty="0"/>
                        <a:t>Customers</a:t>
                      </a:r>
                    </a:p>
                  </a:txBody>
                  <a:tcPr/>
                </a:tc>
                <a:extLst>
                  <a:ext uri="{0D108BD9-81ED-4DB2-BD59-A6C34878D82A}">
                    <a16:rowId xmlns:a16="http://schemas.microsoft.com/office/drawing/2014/main" val="4193689956"/>
                  </a:ext>
                </a:extLst>
              </a:tr>
              <a:tr h="221283">
                <a:tc>
                  <a:txBody>
                    <a:bodyPr/>
                    <a:lstStyle/>
                    <a:p>
                      <a:r>
                        <a:rPr lang="en-US" sz="1400" dirty="0"/>
                        <a:t>0</a:t>
                      </a:r>
                    </a:p>
                  </a:txBody>
                  <a:tcPr/>
                </a:tc>
                <a:tc>
                  <a:txBody>
                    <a:bodyPr/>
                    <a:lstStyle/>
                    <a:p>
                      <a:r>
                        <a:rPr lang="en-US" sz="1400" dirty="0"/>
                        <a:t>0.9288</a:t>
                      </a:r>
                    </a:p>
                  </a:txBody>
                  <a:tcPr/>
                </a:tc>
                <a:tc>
                  <a:txBody>
                    <a:bodyPr/>
                    <a:lstStyle/>
                    <a:p>
                      <a:r>
                        <a:rPr lang="en-US" sz="1400" dirty="0"/>
                        <a:t>1760</a:t>
                      </a:r>
                    </a:p>
                  </a:txBody>
                  <a:tcPr/>
                </a:tc>
                <a:extLst>
                  <a:ext uri="{0D108BD9-81ED-4DB2-BD59-A6C34878D82A}">
                    <a16:rowId xmlns:a16="http://schemas.microsoft.com/office/drawing/2014/main" val="2840395253"/>
                  </a:ext>
                </a:extLst>
              </a:tr>
              <a:tr h="221283">
                <a:tc>
                  <a:txBody>
                    <a:bodyPr/>
                    <a:lstStyle/>
                    <a:p>
                      <a:r>
                        <a:rPr lang="en-US" sz="1400" dirty="0"/>
                        <a:t>1</a:t>
                      </a:r>
                    </a:p>
                  </a:txBody>
                  <a:tcPr/>
                </a:tc>
                <a:tc>
                  <a:txBody>
                    <a:bodyPr/>
                    <a:lstStyle/>
                    <a:p>
                      <a:r>
                        <a:rPr lang="en-US" sz="1400" dirty="0"/>
                        <a:t>0.07115</a:t>
                      </a:r>
                    </a:p>
                  </a:txBody>
                  <a:tcPr/>
                </a:tc>
                <a:tc>
                  <a:txBody>
                    <a:bodyPr/>
                    <a:lstStyle/>
                    <a:p>
                      <a:r>
                        <a:rPr lang="en-US" sz="1400" dirty="0"/>
                        <a:t>136</a:t>
                      </a:r>
                    </a:p>
                  </a:txBody>
                  <a:tcPr/>
                </a:tc>
                <a:extLst>
                  <a:ext uri="{0D108BD9-81ED-4DB2-BD59-A6C34878D82A}">
                    <a16:rowId xmlns:a16="http://schemas.microsoft.com/office/drawing/2014/main" val="585300602"/>
                  </a:ext>
                </a:extLst>
              </a:tr>
            </a:tbl>
          </a:graphicData>
        </a:graphic>
      </p:graphicFrame>
      <p:graphicFrame>
        <p:nvGraphicFramePr>
          <p:cNvPr id="10" name="Chart 9">
            <a:extLst>
              <a:ext uri="{FF2B5EF4-FFF2-40B4-BE49-F238E27FC236}">
                <a16:creationId xmlns:a16="http://schemas.microsoft.com/office/drawing/2014/main" id="{68A41634-D31B-ADD4-A824-08EF7B4703E8}"/>
              </a:ext>
            </a:extLst>
          </p:cNvPr>
          <p:cNvGraphicFramePr>
            <a:graphicFrameLocks/>
          </p:cNvGraphicFramePr>
          <p:nvPr>
            <p:extLst>
              <p:ext uri="{D42A27DB-BD31-4B8C-83A1-F6EECF244321}">
                <p14:modId xmlns:p14="http://schemas.microsoft.com/office/powerpoint/2010/main" val="947830698"/>
              </p:ext>
            </p:extLst>
          </p:nvPr>
        </p:nvGraphicFramePr>
        <p:xfrm>
          <a:off x="4343400" y="742950"/>
          <a:ext cx="4800600" cy="2133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Table 10">
            <a:extLst>
              <a:ext uri="{FF2B5EF4-FFF2-40B4-BE49-F238E27FC236}">
                <a16:creationId xmlns:a16="http://schemas.microsoft.com/office/drawing/2014/main" id="{1F05A4EA-C91B-9477-94B7-1CA2684DB63B}"/>
              </a:ext>
            </a:extLst>
          </p:cNvPr>
          <p:cNvGraphicFramePr>
            <a:graphicFrameLocks noGrp="1"/>
          </p:cNvGraphicFramePr>
          <p:nvPr>
            <p:extLst>
              <p:ext uri="{D42A27DB-BD31-4B8C-83A1-F6EECF244321}">
                <p14:modId xmlns:p14="http://schemas.microsoft.com/office/powerpoint/2010/main" val="1262730742"/>
              </p:ext>
            </p:extLst>
          </p:nvPr>
        </p:nvGraphicFramePr>
        <p:xfrm>
          <a:off x="4707574" y="2731770"/>
          <a:ext cx="4131627" cy="1287780"/>
        </p:xfrm>
        <a:graphic>
          <a:graphicData uri="http://schemas.openxmlformats.org/drawingml/2006/table">
            <a:tbl>
              <a:tblPr firstRow="1" bandRow="1">
                <a:tableStyleId>{21E4AEA4-8DFA-4A89-87EB-49C32662AFE0}</a:tableStyleId>
              </a:tblPr>
              <a:tblGrid>
                <a:gridCol w="1112361">
                  <a:extLst>
                    <a:ext uri="{9D8B030D-6E8A-4147-A177-3AD203B41FA5}">
                      <a16:colId xmlns:a16="http://schemas.microsoft.com/office/drawing/2014/main" val="3087023997"/>
                    </a:ext>
                  </a:extLst>
                </a:gridCol>
                <a:gridCol w="1509633">
                  <a:extLst>
                    <a:ext uri="{9D8B030D-6E8A-4147-A177-3AD203B41FA5}">
                      <a16:colId xmlns:a16="http://schemas.microsoft.com/office/drawing/2014/main" val="745009164"/>
                    </a:ext>
                  </a:extLst>
                </a:gridCol>
                <a:gridCol w="1509633">
                  <a:extLst>
                    <a:ext uri="{9D8B030D-6E8A-4147-A177-3AD203B41FA5}">
                      <a16:colId xmlns:a16="http://schemas.microsoft.com/office/drawing/2014/main" val="4224991258"/>
                    </a:ext>
                  </a:extLst>
                </a:gridCol>
              </a:tblGrid>
              <a:tr h="235701">
                <a:tc>
                  <a:txBody>
                    <a:bodyPr/>
                    <a:lstStyle/>
                    <a:p>
                      <a:r>
                        <a:rPr lang="en-US" sz="1050" dirty="0"/>
                        <a:t>Cluster</a:t>
                      </a:r>
                    </a:p>
                  </a:txBody>
                  <a:tcPr/>
                </a:tc>
                <a:tc>
                  <a:txBody>
                    <a:bodyPr/>
                    <a:lstStyle/>
                    <a:p>
                      <a:r>
                        <a:rPr lang="en-US" sz="1050" dirty="0"/>
                        <a:t>Probability</a:t>
                      </a:r>
                    </a:p>
                  </a:txBody>
                  <a:tcPr/>
                </a:tc>
                <a:tc>
                  <a:txBody>
                    <a:bodyPr/>
                    <a:lstStyle/>
                    <a:p>
                      <a:r>
                        <a:rPr lang="en-US" sz="1050" dirty="0"/>
                        <a:t>Customers</a:t>
                      </a:r>
                    </a:p>
                  </a:txBody>
                  <a:tcPr/>
                </a:tc>
                <a:extLst>
                  <a:ext uri="{0D108BD9-81ED-4DB2-BD59-A6C34878D82A}">
                    <a16:rowId xmlns:a16="http://schemas.microsoft.com/office/drawing/2014/main" val="9993280"/>
                  </a:ext>
                </a:extLst>
              </a:tr>
              <a:tr h="188725">
                <a:tc>
                  <a:txBody>
                    <a:bodyPr/>
                    <a:lstStyle/>
                    <a:p>
                      <a:r>
                        <a:rPr lang="en-US" sz="1100" dirty="0"/>
                        <a:t>0</a:t>
                      </a:r>
                    </a:p>
                  </a:txBody>
                  <a:tcPr/>
                </a:tc>
                <a:tc>
                  <a:txBody>
                    <a:bodyPr/>
                    <a:lstStyle/>
                    <a:p>
                      <a:r>
                        <a:rPr lang="en-US" sz="1100" dirty="0"/>
                        <a:t>0.242</a:t>
                      </a:r>
                    </a:p>
                  </a:txBody>
                  <a:tcPr/>
                </a:tc>
                <a:tc>
                  <a:txBody>
                    <a:bodyPr/>
                    <a:lstStyle/>
                    <a:p>
                      <a:r>
                        <a:rPr lang="en-US" sz="1100" dirty="0"/>
                        <a:t>461</a:t>
                      </a:r>
                    </a:p>
                  </a:txBody>
                  <a:tcPr/>
                </a:tc>
                <a:extLst>
                  <a:ext uri="{0D108BD9-81ED-4DB2-BD59-A6C34878D82A}">
                    <a16:rowId xmlns:a16="http://schemas.microsoft.com/office/drawing/2014/main" val="1853212881"/>
                  </a:ext>
                </a:extLst>
              </a:tr>
              <a:tr h="188725">
                <a:tc>
                  <a:txBody>
                    <a:bodyPr/>
                    <a:lstStyle/>
                    <a:p>
                      <a:r>
                        <a:rPr lang="en-US" sz="1100" dirty="0"/>
                        <a:t>1</a:t>
                      </a:r>
                    </a:p>
                  </a:txBody>
                  <a:tcPr/>
                </a:tc>
                <a:tc>
                  <a:txBody>
                    <a:bodyPr/>
                    <a:lstStyle/>
                    <a:p>
                      <a:r>
                        <a:rPr lang="en-US" sz="1100" dirty="0"/>
                        <a:t>0.085</a:t>
                      </a:r>
                    </a:p>
                  </a:txBody>
                  <a:tcPr/>
                </a:tc>
                <a:tc>
                  <a:txBody>
                    <a:bodyPr/>
                    <a:lstStyle/>
                    <a:p>
                      <a:r>
                        <a:rPr lang="en-US" sz="1100" dirty="0"/>
                        <a:t>160</a:t>
                      </a:r>
                    </a:p>
                  </a:txBody>
                  <a:tcPr/>
                </a:tc>
                <a:extLst>
                  <a:ext uri="{0D108BD9-81ED-4DB2-BD59-A6C34878D82A}">
                    <a16:rowId xmlns:a16="http://schemas.microsoft.com/office/drawing/2014/main" val="3433674764"/>
                  </a:ext>
                </a:extLst>
              </a:tr>
              <a:tr h="188725">
                <a:tc>
                  <a:txBody>
                    <a:bodyPr/>
                    <a:lstStyle/>
                    <a:p>
                      <a:r>
                        <a:rPr lang="en-US" sz="1100" dirty="0"/>
                        <a:t>2</a:t>
                      </a:r>
                    </a:p>
                  </a:txBody>
                  <a:tcPr/>
                </a:tc>
                <a:tc>
                  <a:txBody>
                    <a:bodyPr/>
                    <a:lstStyle/>
                    <a:p>
                      <a:r>
                        <a:rPr lang="en-US" sz="1100" dirty="0"/>
                        <a:t>0.644</a:t>
                      </a:r>
                    </a:p>
                  </a:txBody>
                  <a:tcPr/>
                </a:tc>
                <a:tc>
                  <a:txBody>
                    <a:bodyPr/>
                    <a:lstStyle/>
                    <a:p>
                      <a:r>
                        <a:rPr lang="en-US" sz="1100" dirty="0"/>
                        <a:t>1219</a:t>
                      </a:r>
                    </a:p>
                  </a:txBody>
                  <a:tcPr/>
                </a:tc>
                <a:extLst>
                  <a:ext uri="{0D108BD9-81ED-4DB2-BD59-A6C34878D82A}">
                    <a16:rowId xmlns:a16="http://schemas.microsoft.com/office/drawing/2014/main" val="2020204408"/>
                  </a:ext>
                </a:extLst>
              </a:tr>
              <a:tr h="188725">
                <a:tc>
                  <a:txBody>
                    <a:bodyPr/>
                    <a:lstStyle/>
                    <a:p>
                      <a:r>
                        <a:rPr lang="en-US" sz="1100" dirty="0"/>
                        <a:t>3</a:t>
                      </a:r>
                    </a:p>
                  </a:txBody>
                  <a:tcPr/>
                </a:tc>
                <a:tc>
                  <a:txBody>
                    <a:bodyPr/>
                    <a:lstStyle/>
                    <a:p>
                      <a:r>
                        <a:rPr lang="en-US" sz="1100" dirty="0"/>
                        <a:t>0.0299</a:t>
                      </a:r>
                    </a:p>
                  </a:txBody>
                  <a:tcPr/>
                </a:tc>
                <a:tc>
                  <a:txBody>
                    <a:bodyPr/>
                    <a:lstStyle/>
                    <a:p>
                      <a:r>
                        <a:rPr lang="en-US" sz="1100" dirty="0"/>
                        <a:t>56</a:t>
                      </a:r>
                    </a:p>
                  </a:txBody>
                  <a:tcPr/>
                </a:tc>
                <a:extLst>
                  <a:ext uri="{0D108BD9-81ED-4DB2-BD59-A6C34878D82A}">
                    <a16:rowId xmlns:a16="http://schemas.microsoft.com/office/drawing/2014/main" val="345516357"/>
                  </a:ext>
                </a:extLst>
              </a:tr>
            </a:tbl>
          </a:graphicData>
        </a:graphic>
      </p:graphicFrame>
    </p:spTree>
    <p:extLst>
      <p:ext uri="{BB962C8B-B14F-4D97-AF65-F5344CB8AC3E}">
        <p14:creationId xmlns:p14="http://schemas.microsoft.com/office/powerpoint/2010/main" val="291934067"/>
      </p:ext>
    </p:extLst>
  </p:cSld>
  <p:clrMapOvr>
    <a:masterClrMapping/>
  </p:clrMapOvr>
</p:sld>
</file>

<file path=ppt/theme/theme1.xml><?xml version="1.0" encoding="utf-8"?>
<a:theme xmlns:a="http://schemas.openxmlformats.org/drawingml/2006/main" name="1_PowerPoint">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Univers 67 CondensedBold"/>
        <a:ea typeface=""/>
        <a:cs typeface=""/>
      </a:majorFont>
      <a:minorFont>
        <a:latin typeface="Univers 67 CondensedBol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3FFCCBA0-A28F-4666-9E75-BC3924CE52F8}" vid="{6E76C09C-7227-4B4F-976F-09703542E1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Prenstation Template</Template>
  <TotalTime>217</TotalTime>
  <Words>223</Words>
  <Application>Microsoft Office PowerPoint</Application>
  <PresentationFormat>On-screen Show (16:9)</PresentationFormat>
  <Paragraphs>65</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Univers 67 CondensedBold</vt:lpstr>
      <vt:lpstr>Arial</vt:lpstr>
      <vt:lpstr>Calibri</vt:lpstr>
      <vt:lpstr>Times</vt:lpstr>
      <vt:lpstr>1_PowerPoint</vt:lpstr>
      <vt:lpstr>Seasonal Heat Pump Data Clustering </vt:lpstr>
      <vt:lpstr>Seasonal Heat Pump Data Clustering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Wang, Dingwei [E CPE]</dc:creator>
  <cp:lastModifiedBy>Wang, Dingwei [E CPE]</cp:lastModifiedBy>
  <cp:revision>25</cp:revision>
  <cp:lastPrinted>2019-02-08T13:46:09Z</cp:lastPrinted>
  <dcterms:created xsi:type="dcterms:W3CDTF">2024-07-30T17:54:21Z</dcterms:created>
  <dcterms:modified xsi:type="dcterms:W3CDTF">2024-09-09T19:17:16Z</dcterms:modified>
</cp:coreProperties>
</file>