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290887F-DC6C-4FD3-A4C9-2FE697B3C5A0}" type="datetimeFigureOut">
              <a:rPr lang="zh-CN" altLang="en-US"/>
              <a:pPr>
                <a:defRPr/>
              </a:pPr>
              <a:t>2019/8/19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65328C9-1D33-47FE-9AD5-D371036D86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C2E77-B175-479A-BD07-7E2B1EB132EE}" type="datetime1">
              <a:rPr lang="zh-CN" altLang="en-US"/>
              <a:pPr>
                <a:defRPr/>
              </a:pPr>
              <a:t>2019/8/19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0E6F6-7075-439B-8AFE-12818493EE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419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F2260-DB4A-4FA1-8E1C-CC529282C1D4}" type="datetime1">
              <a:rPr lang="zh-CN" altLang="en-US"/>
              <a:pPr>
                <a:defRPr/>
              </a:pPr>
              <a:t>2019/8/19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81338-E7D5-465E-BB46-580A167E39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016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C15BA-59C8-481A-AF5B-C2C0C38A56CC}" type="datetime1">
              <a:rPr lang="zh-CN" altLang="en-US"/>
              <a:pPr>
                <a:defRPr/>
              </a:pPr>
              <a:t>2019/8/19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9E01F-3FD9-426F-847D-7CAE34CE66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47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D4F7A-1821-4C93-ADA0-CBDC271F2E87}" type="datetime1">
              <a:rPr lang="zh-CN" altLang="en-US"/>
              <a:pPr>
                <a:defRPr/>
              </a:pPr>
              <a:t>2019/8/19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AEC70-386C-4A1B-BD55-22919AF167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19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749A68-D167-4F1C-93B8-C3B49E9C0B5D}" type="datetime1">
              <a:rPr lang="zh-CN" altLang="en-US"/>
              <a:pPr>
                <a:defRPr/>
              </a:pPr>
              <a:t>2019/8/19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D0A48-A618-40AF-AF0F-0A303D7514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654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E63A1-C652-47D7-8B3F-07042718D038}" type="datetime1">
              <a:rPr lang="zh-CN" altLang="en-US"/>
              <a:pPr>
                <a:defRPr/>
              </a:pPr>
              <a:t>2019/8/19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AB03D-8785-4A1F-B83F-A360B36720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48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E827BD-0C4B-4E60-82F5-1307DC0789D6}" type="datetime1">
              <a:rPr lang="zh-CN" altLang="en-US"/>
              <a:pPr>
                <a:defRPr/>
              </a:pPr>
              <a:t>2019/8/19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5614E-BBD3-4D88-95CD-6D42433466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574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EACF8-EF3D-4B5F-8AF3-51B241F29FAD}" type="datetime1">
              <a:rPr lang="zh-CN" altLang="en-US"/>
              <a:pPr>
                <a:defRPr/>
              </a:pPr>
              <a:t>2019/8/19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ED87A9-90AA-41FC-B229-0B5A4032EF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782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76AF4-7F6A-4E13-9A2D-0C16C16C15AB}" type="datetime1">
              <a:rPr lang="zh-CN" altLang="en-US"/>
              <a:pPr>
                <a:defRPr/>
              </a:pPr>
              <a:t>2019/8/19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992F1-8B35-42E3-B295-DD9C5E53F1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64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AE340-F2F0-4B8D-A954-776DD5E9B79F}" type="datetime1">
              <a:rPr lang="zh-CN" altLang="en-US"/>
              <a:pPr>
                <a:defRPr/>
              </a:pPr>
              <a:t>2019/8/19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14E83-DC41-472F-9897-326F71CD67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642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5B92A-A6F4-4943-B30D-023D995524F9}" type="datetime1">
              <a:rPr lang="zh-CN" altLang="en-US"/>
              <a:pPr>
                <a:defRPr/>
              </a:pPr>
              <a:t>2019/8/19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7CEED-DBCF-4032-A98B-305EBC6904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747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E85303C-F030-4D27-8966-93E50F7AE851}" type="datetime1">
              <a:rPr lang="zh-CN" altLang="en-US"/>
              <a:pPr>
                <a:defRPr/>
              </a:pPr>
              <a:t>2019/8/19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2B9FF84-BE64-4082-92FD-BCA1112D6D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>
                <a:latin typeface="Gill Sans MT" panose="020B0502020104020203" pitchFamily="34" charset="0"/>
              </a:rPr>
              <a:t>Map Visualization Library</a:t>
            </a:r>
            <a:endParaRPr lang="zh-CN" altLang="en-US" smtClean="0">
              <a:latin typeface="Gill Sans MT" panose="020B0502020104020203" pitchFamily="34" charset="0"/>
            </a:endParaRPr>
          </a:p>
        </p:txBody>
      </p:sp>
      <p:sp>
        <p:nvSpPr>
          <p:cNvPr id="3075" name="文本框 2"/>
          <p:cNvSpPr txBox="1">
            <a:spLocks noChangeArrowheads="1"/>
          </p:cNvSpPr>
          <p:nvPr/>
        </p:nvSpPr>
        <p:spPr bwMode="auto">
          <a:xfrm>
            <a:off x="9402763" y="5038725"/>
            <a:ext cx="1549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Gill Sans MT" panose="020B0502020104020203" pitchFamily="34" charset="0"/>
              </a:rPr>
              <a:t>2019.8.19</a:t>
            </a:r>
            <a:endParaRPr lang="zh-CN" altLang="en-US">
              <a:latin typeface="Gill Sans MT" panose="020B0502020104020203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F335BB-2E56-453A-95CC-4606C443DECC}" type="slidenum">
              <a:rPr lang="zh-CN" altLang="en-US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Gill Sans MT" panose="020B0502020104020203" pitchFamily="34" charset="0"/>
              </a:rPr>
              <a:t>Data</a:t>
            </a:r>
            <a:endParaRPr lang="zh-CN" altLang="en-US" smtClean="0">
              <a:latin typeface="Gill Sans MT" panose="020B05020201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zh-CN" dirty="0" smtClean="0">
                <a:latin typeface="Gill Sans MT" panose="020B0502020104020203" pitchFamily="34" charset="0"/>
                <a:ea typeface="微软雅黑" panose="020B0503020204020204" pitchFamily="34" charset="-122"/>
              </a:rPr>
              <a:t>Map (</a:t>
            </a:r>
            <a:r>
              <a:rPr lang="en-US" altLang="zh-CN" dirty="0" err="1" smtClean="0">
                <a:latin typeface="Gill Sans MT" panose="020B0502020104020203" pitchFamily="34" charset="0"/>
                <a:ea typeface="微软雅黑" panose="020B0503020204020204" pitchFamily="34" charset="-122"/>
              </a:rPr>
              <a:t>Map.json</a:t>
            </a:r>
            <a:r>
              <a:rPr lang="en-US" altLang="zh-CN" dirty="0" smtClean="0">
                <a:latin typeface="Gill Sans MT" panose="020B0502020104020203" pitchFamily="34" charset="0"/>
                <a:ea typeface="微软雅黑" panose="020B0503020204020204" pitchFamily="34" charset="-122"/>
              </a:rPr>
              <a:t>)</a:t>
            </a:r>
          </a:p>
          <a:p>
            <a:pPr lvl="1">
              <a:spcAft>
                <a:spcPts val="0"/>
              </a:spcAft>
              <a:defRPr/>
            </a:pPr>
            <a:r>
              <a:rPr lang="en-US" altLang="zh-CN" dirty="0" smtClean="0">
                <a:latin typeface="Gill Sans MT" panose="020B0502020104020203" pitchFamily="34" charset="0"/>
                <a:ea typeface="微软雅黑" panose="020B0503020204020204" pitchFamily="34" charset="-122"/>
              </a:rPr>
              <a:t>id</a:t>
            </a:r>
          </a:p>
          <a:p>
            <a:pPr lvl="1">
              <a:spcAft>
                <a:spcPts val="0"/>
              </a:spcAft>
              <a:defRPr/>
            </a:pPr>
            <a:r>
              <a:rPr lang="en-US" altLang="zh-CN" dirty="0">
                <a:latin typeface="Gill Sans MT" panose="020B0502020104020203" pitchFamily="34" charset="0"/>
                <a:ea typeface="微软雅黑" panose="020B0503020204020204" pitchFamily="34" charset="-122"/>
              </a:rPr>
              <a:t>n</a:t>
            </a:r>
            <a:r>
              <a:rPr lang="en-US" altLang="zh-CN" dirty="0" smtClean="0">
                <a:latin typeface="Gill Sans MT" panose="020B0502020104020203" pitchFamily="34" charset="0"/>
                <a:ea typeface="微软雅黑" panose="020B0503020204020204" pitchFamily="34" charset="-122"/>
              </a:rPr>
              <a:t>ame</a:t>
            </a:r>
          </a:p>
          <a:p>
            <a:pPr lvl="1">
              <a:spcAft>
                <a:spcPts val="0"/>
              </a:spcAft>
              <a:defRPr/>
            </a:pPr>
            <a:r>
              <a:rPr lang="en-US" altLang="zh-CN" dirty="0" err="1" smtClean="0">
                <a:latin typeface="Gill Sans MT" panose="020B0502020104020203" pitchFamily="34" charset="0"/>
                <a:ea typeface="微软雅黑" panose="020B0503020204020204" pitchFamily="34" charset="-122"/>
              </a:rPr>
              <a:t>chinese_name</a:t>
            </a:r>
            <a:endParaRPr lang="en-US" altLang="zh-CN" dirty="0" smtClean="0"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lvl="1">
              <a:spcAft>
                <a:spcPts val="0"/>
              </a:spcAft>
              <a:defRPr/>
            </a:pPr>
            <a:r>
              <a:rPr lang="en-US" altLang="zh-CN" dirty="0" err="1">
                <a:latin typeface="Gill Sans MT" panose="020B0502020104020203" pitchFamily="34" charset="0"/>
                <a:ea typeface="微软雅黑" panose="020B0503020204020204" pitchFamily="34" charset="-122"/>
              </a:rPr>
              <a:t>c</a:t>
            </a:r>
            <a:r>
              <a:rPr lang="en-US" altLang="zh-CN" dirty="0" err="1" smtClean="0">
                <a:latin typeface="Gill Sans MT" panose="020B0502020104020203" pitchFamily="34" charset="0"/>
                <a:ea typeface="微软雅黑" panose="020B0503020204020204" pitchFamily="34" charset="-122"/>
              </a:rPr>
              <a:t>p</a:t>
            </a:r>
            <a:endParaRPr lang="en-US" altLang="zh-CN" dirty="0" smtClean="0"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lvl="1">
              <a:spcAft>
                <a:spcPts val="0"/>
              </a:spcAft>
              <a:defRPr/>
            </a:pPr>
            <a:r>
              <a:rPr lang="en-US" altLang="zh-CN" dirty="0" smtClean="0">
                <a:latin typeface="Gill Sans MT" panose="020B0502020104020203" pitchFamily="34" charset="0"/>
                <a:ea typeface="微软雅黑" panose="020B0503020204020204" pitchFamily="34" charset="-122"/>
              </a:rPr>
              <a:t>coordinates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latin typeface="Gill Sans MT" panose="020B0502020104020203" pitchFamily="34" charset="0"/>
                <a:ea typeface="微软雅黑" panose="020B0503020204020204" pitchFamily="34" charset="-122"/>
              </a:rPr>
              <a:t>Statistics (</a:t>
            </a:r>
            <a:r>
              <a:rPr lang="en-US" altLang="zh-CN" dirty="0" err="1" smtClean="0">
                <a:latin typeface="Gill Sans MT" panose="020B0502020104020203" pitchFamily="34" charset="0"/>
                <a:ea typeface="微软雅黑" panose="020B0503020204020204" pitchFamily="34" charset="-122"/>
              </a:rPr>
              <a:t>Statistics.json</a:t>
            </a:r>
            <a:r>
              <a:rPr lang="en-US" altLang="zh-CN" dirty="0" smtClean="0">
                <a:latin typeface="Gill Sans MT" panose="020B0502020104020203" pitchFamily="34" charset="0"/>
                <a:ea typeface="微软雅黑" panose="020B0503020204020204" pitchFamily="34" charset="-122"/>
              </a:rPr>
              <a:t>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zh-CN" dirty="0" smtClean="0">
                <a:latin typeface="Gill Sans MT" panose="020B0502020104020203" pitchFamily="34" charset="0"/>
                <a:ea typeface="微软雅黑" panose="020B0503020204020204" pitchFamily="34" charset="-122"/>
              </a:rPr>
              <a:t>id</a:t>
            </a:r>
            <a:endParaRPr lang="zh-CN" altLang="en-US" dirty="0" smtClean="0"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lvl="1">
              <a:spcAft>
                <a:spcPts val="0"/>
              </a:spcAft>
              <a:defRPr/>
            </a:pPr>
            <a:r>
              <a:rPr lang="en-US" altLang="zh-CN" dirty="0" err="1" smtClean="0">
                <a:latin typeface="Gill Sans MT" panose="020B0502020104020203" pitchFamily="34" charset="0"/>
                <a:ea typeface="微软雅黑" panose="020B0503020204020204" pitchFamily="34" charset="-122"/>
              </a:rPr>
              <a:t>has_data</a:t>
            </a:r>
            <a:endParaRPr lang="en-US" altLang="zh-CN" dirty="0"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lvl="1">
              <a:spcAft>
                <a:spcPts val="0"/>
              </a:spcAft>
              <a:defRPr/>
            </a:pPr>
            <a:r>
              <a:rPr lang="en-US" altLang="zh-CN" dirty="0" err="1" smtClean="0">
                <a:latin typeface="Gill Sans MT" panose="020B0502020104020203" pitchFamily="34" charset="0"/>
                <a:ea typeface="微软雅黑" panose="020B0503020204020204" pitchFamily="34" charset="-122"/>
              </a:rPr>
              <a:t>main_data</a:t>
            </a:r>
            <a:r>
              <a:rPr lang="en-US" altLang="zh-CN" dirty="0" smtClean="0">
                <a:latin typeface="Gill Sans MT" panose="020B0502020104020203" pitchFamily="34" charset="0"/>
                <a:ea typeface="微软雅黑" panose="020B0503020204020204" pitchFamily="34" charset="-122"/>
              </a:rPr>
              <a:t> (</a:t>
            </a:r>
            <a:r>
              <a:rPr lang="en-US" altLang="zh-CN" dirty="0" err="1" smtClean="0">
                <a:latin typeface="Gill Sans MT" panose="020B0502020104020203" pitchFamily="34" charset="0"/>
                <a:ea typeface="微软雅黑" panose="020B0503020204020204" pitchFamily="34" charset="-122"/>
              </a:rPr>
              <a:t>data_num</a:t>
            </a:r>
            <a:r>
              <a:rPr lang="en-US" altLang="zh-CN" dirty="0" smtClean="0">
                <a:latin typeface="Gill Sans MT" panose="020B0502020104020203" pitchFamily="34" charset="0"/>
                <a:ea typeface="微软雅黑" panose="020B0503020204020204" pitchFamily="34" charset="-122"/>
              </a:rPr>
              <a:t>)</a:t>
            </a:r>
          </a:p>
          <a:p>
            <a:pPr lvl="1">
              <a:spcAft>
                <a:spcPts val="0"/>
              </a:spcAft>
              <a:defRPr/>
            </a:pPr>
            <a:r>
              <a:rPr lang="en-US" altLang="zh-CN" dirty="0" smtClean="0">
                <a:latin typeface="Gill Sans MT" panose="020B0502020104020203" pitchFamily="34" charset="0"/>
                <a:ea typeface="微软雅黑" panose="020B0503020204020204" pitchFamily="34" charset="-122"/>
              </a:rPr>
              <a:t>stage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22D3C4-3F7F-4337-830F-5F459BD60094}" type="slidenum">
              <a:rPr lang="zh-CN" altLang="en-US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Gill Sans MT" panose="020B0502020104020203" pitchFamily="34" charset="0"/>
              </a:rPr>
              <a:t>Data</a:t>
            </a:r>
            <a:endParaRPr lang="zh-CN" altLang="en-US" smtClean="0">
              <a:latin typeface="Gill Sans MT" panose="020B05020201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zh-CN" dirty="0" smtClean="0">
                <a:latin typeface="Gill Sans MT" panose="020B0502020104020203" pitchFamily="34" charset="0"/>
                <a:ea typeface="微软雅黑" panose="020B0503020204020204" pitchFamily="34" charset="-122"/>
              </a:rPr>
              <a:t>Link (</a:t>
            </a:r>
            <a:r>
              <a:rPr lang="en-US" altLang="zh-CN" dirty="0" err="1" smtClean="0">
                <a:latin typeface="Gill Sans MT" panose="020B0502020104020203" pitchFamily="34" charset="0"/>
                <a:ea typeface="微软雅黑" panose="020B0503020204020204" pitchFamily="34" charset="-122"/>
              </a:rPr>
              <a:t>Path.json</a:t>
            </a:r>
            <a:r>
              <a:rPr lang="en-US" altLang="zh-CN" dirty="0">
                <a:latin typeface="Gill Sans MT" panose="020B0502020104020203" pitchFamily="34" charset="0"/>
                <a:ea typeface="微软雅黑" panose="020B0503020204020204" pitchFamily="34" charset="-122"/>
              </a:rPr>
              <a:t>)</a:t>
            </a:r>
          </a:p>
          <a:p>
            <a:pPr lvl="1">
              <a:spcAft>
                <a:spcPts val="0"/>
              </a:spcAft>
              <a:defRPr/>
            </a:pPr>
            <a:r>
              <a:rPr lang="en-US" altLang="zh-CN" dirty="0" smtClean="0">
                <a:latin typeface="Gill Sans MT" panose="020B0502020104020203" pitchFamily="34" charset="0"/>
                <a:ea typeface="微软雅黑" panose="020B0503020204020204" pitchFamily="34" charset="-122"/>
              </a:rPr>
              <a:t>source</a:t>
            </a:r>
          </a:p>
          <a:p>
            <a:pPr lvl="2">
              <a:spcAft>
                <a:spcPts val="0"/>
              </a:spcAft>
              <a:defRPr/>
            </a:pPr>
            <a:r>
              <a:rPr lang="en-US" altLang="zh-CN" dirty="0">
                <a:latin typeface="Gill Sans MT" panose="020B0502020104020203" pitchFamily="34" charset="0"/>
                <a:ea typeface="微软雅黑" panose="020B0503020204020204" pitchFamily="34" charset="-122"/>
              </a:rPr>
              <a:t>n</a:t>
            </a:r>
            <a:r>
              <a:rPr lang="en-US" altLang="zh-CN" dirty="0" smtClean="0">
                <a:latin typeface="Gill Sans MT" panose="020B0502020104020203" pitchFamily="34" charset="0"/>
                <a:ea typeface="微软雅黑" panose="020B0503020204020204" pitchFamily="34" charset="-122"/>
              </a:rPr>
              <a:t>ame, id, </a:t>
            </a:r>
            <a:r>
              <a:rPr lang="en-US" altLang="zh-CN" dirty="0" err="1" smtClean="0">
                <a:latin typeface="Gill Sans MT" panose="020B0502020104020203" pitchFamily="34" charset="0"/>
                <a:ea typeface="微软雅黑" panose="020B0503020204020204" pitchFamily="34" charset="-122"/>
              </a:rPr>
              <a:t>cp</a:t>
            </a:r>
            <a:endParaRPr lang="en-US" altLang="zh-CN" dirty="0" smtClean="0"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lvl="1">
              <a:spcAft>
                <a:spcPts val="0"/>
              </a:spcAft>
              <a:defRPr/>
            </a:pPr>
            <a:r>
              <a:rPr lang="en-US" altLang="zh-CN" dirty="0" smtClean="0">
                <a:latin typeface="Gill Sans MT" panose="020B0502020104020203" pitchFamily="34" charset="0"/>
                <a:ea typeface="微软雅黑" panose="020B0503020204020204" pitchFamily="34" charset="-122"/>
              </a:rPr>
              <a:t>Target</a:t>
            </a:r>
          </a:p>
          <a:p>
            <a:pPr lvl="2">
              <a:spcAft>
                <a:spcPts val="0"/>
              </a:spcAft>
              <a:defRPr/>
            </a:pPr>
            <a:r>
              <a:rPr lang="en-US" altLang="zh-CN" dirty="0">
                <a:latin typeface="Gill Sans MT" panose="020B0502020104020203" pitchFamily="34" charset="0"/>
                <a:ea typeface="微软雅黑" panose="020B0503020204020204" pitchFamily="34" charset="-122"/>
              </a:rPr>
              <a:t>name, id, </a:t>
            </a:r>
            <a:r>
              <a:rPr lang="en-US" altLang="zh-CN" dirty="0" err="1" smtClean="0">
                <a:latin typeface="Gill Sans MT" panose="020B0502020104020203" pitchFamily="34" charset="0"/>
                <a:ea typeface="微软雅黑" panose="020B0503020204020204" pitchFamily="34" charset="-122"/>
              </a:rPr>
              <a:t>cp</a:t>
            </a:r>
            <a:endParaRPr lang="en-US" altLang="zh-CN" dirty="0" smtClean="0"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lvl="1">
              <a:spcAft>
                <a:spcPts val="0"/>
              </a:spcAft>
              <a:defRPr/>
            </a:pPr>
            <a:r>
              <a:rPr lang="en-US" altLang="zh-CN" dirty="0">
                <a:latin typeface="Gill Sans MT" panose="020B0502020104020203" pitchFamily="34" charset="0"/>
                <a:ea typeface="微软雅黑" panose="020B0503020204020204" pitchFamily="34" charset="-122"/>
              </a:rPr>
              <a:t>s</a:t>
            </a:r>
            <a:r>
              <a:rPr lang="en-US" altLang="zh-CN" dirty="0" smtClean="0">
                <a:latin typeface="Gill Sans MT" panose="020B0502020104020203" pitchFamily="34" charset="0"/>
                <a:ea typeface="微软雅黑" panose="020B0503020204020204" pitchFamily="34" charset="-122"/>
              </a:rPr>
              <a:t>tage</a:t>
            </a:r>
          </a:p>
          <a:p>
            <a:pPr lvl="1">
              <a:spcAft>
                <a:spcPts val="0"/>
              </a:spcAft>
              <a:defRPr/>
            </a:pPr>
            <a:r>
              <a:rPr lang="en-US" altLang="zh-CN" dirty="0" err="1">
                <a:latin typeface="Gill Sans MT" panose="020B0502020104020203" pitchFamily="34" charset="0"/>
                <a:ea typeface="微软雅黑" panose="020B0503020204020204" pitchFamily="34" charset="-122"/>
              </a:rPr>
              <a:t>m</a:t>
            </a:r>
            <a:r>
              <a:rPr lang="en-US" altLang="zh-CN" dirty="0" err="1" smtClean="0">
                <a:latin typeface="Gill Sans MT" panose="020B0502020104020203" pitchFamily="34" charset="0"/>
                <a:ea typeface="微软雅黑" panose="020B0503020204020204" pitchFamily="34" charset="-122"/>
              </a:rPr>
              <a:t>ain_data</a:t>
            </a:r>
            <a:endParaRPr lang="zh-CN" altLang="en-US" dirty="0"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>
              <a:spcAft>
                <a:spcPts val="0"/>
              </a:spcAft>
              <a:defRPr/>
            </a:pPr>
            <a:r>
              <a:rPr lang="en-US" altLang="zh-CN" dirty="0" smtClean="0">
                <a:latin typeface="Gill Sans MT" panose="020B0502020104020203" pitchFamily="34" charset="0"/>
                <a:ea typeface="微软雅黑" panose="020B0503020204020204" pitchFamily="34" charset="-122"/>
              </a:rPr>
              <a:t>Web components</a:t>
            </a:r>
            <a:r>
              <a:rPr lang="zh-CN" altLang="en-US" dirty="0" smtClean="0">
                <a:latin typeface="Gill Sans MT" panose="020B0502020104020203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dirty="0" err="1" smtClean="0">
                <a:latin typeface="Gill Sans MT" panose="020B0502020104020203" pitchFamily="34" charset="0"/>
                <a:ea typeface="微软雅黑" panose="020B0503020204020204" pitchFamily="34" charset="-122"/>
              </a:rPr>
              <a:t>web_info.json</a:t>
            </a:r>
            <a:r>
              <a:rPr lang="zh-CN" altLang="en-US" dirty="0" smtClean="0">
                <a:latin typeface="Gill Sans MT" panose="020B0502020104020203" pitchFamily="34" charset="0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lvl="1">
              <a:spcAft>
                <a:spcPts val="0"/>
              </a:spcAft>
              <a:defRPr/>
            </a:pPr>
            <a:r>
              <a:rPr lang="en-US" altLang="zh-CN" dirty="0" smtClean="0">
                <a:latin typeface="Gill Sans MT" panose="020B0502020104020203" pitchFamily="34" charset="0"/>
                <a:ea typeface="微软雅黑" panose="020B0503020204020204" pitchFamily="34" charset="-122"/>
              </a:rPr>
              <a:t>title &amp; </a:t>
            </a:r>
            <a:r>
              <a:rPr lang="en-US" altLang="zh-CN" dirty="0" err="1">
                <a:latin typeface="Gill Sans MT" panose="020B0502020104020203" pitchFamily="34" charset="0"/>
                <a:ea typeface="微软雅黑" panose="020B0503020204020204" pitchFamily="34" charset="-122"/>
              </a:rPr>
              <a:t>c</a:t>
            </a:r>
            <a:r>
              <a:rPr lang="en-US" altLang="zh-CN" dirty="0" err="1" smtClean="0">
                <a:latin typeface="Gill Sans MT" panose="020B0502020104020203" pitchFamily="34" charset="0"/>
                <a:ea typeface="微软雅黑" panose="020B0503020204020204" pitchFamily="34" charset="-122"/>
              </a:rPr>
              <a:t>hinese_title</a:t>
            </a:r>
            <a:endParaRPr lang="zh-CN" altLang="en-US" dirty="0"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lvl="1">
              <a:spcAft>
                <a:spcPts val="0"/>
              </a:spcAft>
              <a:defRPr/>
            </a:pPr>
            <a:r>
              <a:rPr lang="en-US" altLang="zh-CN" dirty="0" smtClean="0">
                <a:latin typeface="Gill Sans MT" panose="020B0502020104020203" pitchFamily="34" charset="0"/>
                <a:ea typeface="微软雅黑" panose="020B0503020204020204" pitchFamily="34" charset="-122"/>
              </a:rPr>
              <a:t>data source &amp; map source</a:t>
            </a:r>
          </a:p>
          <a:p>
            <a:pPr lvl="1">
              <a:spcAft>
                <a:spcPts val="0"/>
              </a:spcAft>
              <a:defRPr/>
            </a:pPr>
            <a:r>
              <a:rPr lang="en-US" altLang="zh-CN" dirty="0" smtClean="0">
                <a:latin typeface="Gill Sans MT" panose="020B0502020104020203" pitchFamily="34" charset="0"/>
                <a:ea typeface="微软雅黑" panose="020B0503020204020204" pitchFamily="34" charset="-122"/>
              </a:rPr>
              <a:t>data </a:t>
            </a:r>
            <a:r>
              <a:rPr lang="en-US" altLang="zh-CN" dirty="0" err="1" smtClean="0">
                <a:latin typeface="Gill Sans MT" panose="020B0502020104020203" pitchFamily="34" charset="0"/>
                <a:ea typeface="微软雅黑" panose="020B0503020204020204" pitchFamily="34" charset="-122"/>
              </a:rPr>
              <a:t>url</a:t>
            </a:r>
            <a:r>
              <a:rPr lang="en-US" altLang="zh-CN" dirty="0" smtClean="0">
                <a:latin typeface="Gill Sans MT" panose="020B0502020104020203" pitchFamily="34" charset="0"/>
                <a:ea typeface="微软雅黑" panose="020B0503020204020204" pitchFamily="34" charset="-122"/>
              </a:rPr>
              <a:t> &amp; map </a:t>
            </a:r>
            <a:r>
              <a:rPr lang="en-US" altLang="zh-CN" dirty="0" err="1" smtClean="0">
                <a:latin typeface="Gill Sans MT" panose="020B0502020104020203" pitchFamily="34" charset="0"/>
                <a:ea typeface="微软雅黑" panose="020B0503020204020204" pitchFamily="34" charset="-122"/>
              </a:rPr>
              <a:t>url</a:t>
            </a:r>
            <a:endParaRPr lang="zh-CN" altLang="en-US" dirty="0"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lvl="1">
              <a:spcAft>
                <a:spcPts val="0"/>
              </a:spcAft>
              <a:defRPr/>
            </a:pPr>
            <a:r>
              <a:rPr lang="en-US" altLang="zh-CN" dirty="0" err="1" smtClean="0">
                <a:latin typeface="Gill Sans MT" panose="020B0502020104020203" pitchFamily="34" charset="0"/>
                <a:ea typeface="微软雅黑" panose="020B0503020204020204" pitchFamily="34" charset="-122"/>
              </a:rPr>
              <a:t>data_range</a:t>
            </a:r>
            <a:endParaRPr lang="en-US" altLang="zh-CN" dirty="0" smtClean="0"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lvl="1">
              <a:spcAft>
                <a:spcPts val="0"/>
              </a:spcAft>
              <a:defRPr/>
            </a:pPr>
            <a:r>
              <a:rPr lang="en-US" altLang="zh-CN" dirty="0" err="1" smtClean="0">
                <a:latin typeface="Gill Sans MT" panose="020B0502020104020203" pitchFamily="34" charset="0"/>
                <a:ea typeface="微软雅黑" panose="020B0503020204020204" pitchFamily="34" charset="-122"/>
              </a:rPr>
              <a:t>axis_range</a:t>
            </a:r>
            <a:endParaRPr lang="en-US" altLang="zh-CN" dirty="0" smtClean="0"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lvl="1">
              <a:spcAft>
                <a:spcPts val="0"/>
              </a:spcAft>
              <a:defRPr/>
            </a:pPr>
            <a:r>
              <a:rPr lang="en-US" altLang="zh-CN" dirty="0" err="1">
                <a:latin typeface="Gill Sans MT" panose="020B0502020104020203" pitchFamily="34" charset="0"/>
                <a:ea typeface="微软雅黑" panose="020B0503020204020204" pitchFamily="34" charset="-122"/>
              </a:rPr>
              <a:t>d</a:t>
            </a:r>
            <a:r>
              <a:rPr lang="en-US" altLang="zh-CN" dirty="0" err="1" smtClean="0">
                <a:latin typeface="Gill Sans MT" panose="020B0502020104020203" pitchFamily="34" charset="0"/>
                <a:ea typeface="微软雅黑" panose="020B0503020204020204" pitchFamily="34" charset="-122"/>
              </a:rPr>
              <a:t>ata_point</a:t>
            </a:r>
            <a:endParaRPr lang="en-US" altLang="zh-CN" dirty="0" smtClean="0"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lvl="1">
              <a:spcAft>
                <a:spcPts val="0"/>
              </a:spcAft>
              <a:defRPr/>
            </a:pPr>
            <a:endParaRPr lang="zh-CN" altLang="en-US" dirty="0">
              <a:latin typeface="Gill Sans MT" panose="020B05020201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96FA26-8EAB-4269-ACE8-A61BB8E1CAC6}" type="slidenum">
              <a:rPr lang="zh-CN" altLang="en-US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Gill Sans MT" panose="020B0502020104020203" pitchFamily="34" charset="0"/>
                <a:ea typeface="微软雅黑" panose="020B0503020204020204" pitchFamily="34" charset="-122"/>
              </a:rPr>
              <a:t>Main functions</a:t>
            </a:r>
            <a:endParaRPr lang="zh-CN" altLang="en-US" smtClean="0">
              <a:latin typeface="Gill Sans MT" panose="020B05020201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3100" y="1719263"/>
            <a:ext cx="10515600" cy="4830762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latin typeface="Gill Sans MT" panose="020B0502020104020203" pitchFamily="34" charset="0"/>
              </a:rPr>
              <a:t>Select existing map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zh-CN" dirty="0" smtClean="0">
                <a:latin typeface="Gill Sans MT" panose="020B0502020104020203" pitchFamily="34" charset="0"/>
              </a:rPr>
              <a:t>Select basic map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zh-CN" dirty="0" smtClean="0">
                <a:latin typeface="Gill Sans MT" panose="020B0502020104020203" pitchFamily="34" charset="0"/>
              </a:rPr>
              <a:t>Select existing statistic</a:t>
            </a:r>
          </a:p>
          <a:p>
            <a:pPr fontAlgn="auto">
              <a:spcAft>
                <a:spcPts val="0"/>
              </a:spcAft>
              <a:defRPr/>
            </a:pPr>
            <a:endParaRPr lang="en-US" altLang="zh-CN" dirty="0" smtClean="0">
              <a:latin typeface="Gill Sans MT" panose="020B0502020104020203" pitchFamily="34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latin typeface="Gill Sans MT" panose="020B0502020104020203" pitchFamily="34" charset="0"/>
              </a:rPr>
              <a:t>Change component style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zh-CN" dirty="0" smtClean="0">
                <a:latin typeface="Gill Sans MT" panose="020B0502020104020203" pitchFamily="34" charset="0"/>
              </a:rPr>
              <a:t>Line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zh-CN" dirty="0" smtClean="0">
                <a:latin typeface="Gill Sans MT" panose="020B0502020104020203" pitchFamily="34" charset="0"/>
              </a:rPr>
              <a:t>Circle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zh-CN" dirty="0" smtClean="0">
                <a:latin typeface="Gill Sans MT" panose="020B0502020104020203" pitchFamily="34" charset="0"/>
              </a:rPr>
              <a:t>Color range</a:t>
            </a:r>
          </a:p>
          <a:p>
            <a:pPr fontAlgn="auto">
              <a:spcAft>
                <a:spcPts val="0"/>
              </a:spcAft>
              <a:defRPr/>
            </a:pPr>
            <a:endParaRPr lang="en-US" altLang="zh-CN" dirty="0" smtClean="0">
              <a:latin typeface="Gill Sans MT" panose="020B0502020104020203" pitchFamily="34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latin typeface="Gill Sans MT" panose="020B0502020104020203" pitchFamily="34" charset="0"/>
              </a:rPr>
              <a:t>Upload data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zh-CN" dirty="0" smtClean="0">
                <a:latin typeface="Gill Sans MT" panose="020B0502020104020203" pitchFamily="34" charset="0"/>
              </a:rPr>
              <a:t>Upload new data to generate map for users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dirty="0">
              <a:latin typeface="Gill Sans MT" panose="020B0502020104020203" pitchFamily="34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latin typeface="Gill Sans MT" panose="020B0502020104020203" pitchFamily="34" charset="0"/>
              </a:rPr>
              <a:t>Change language</a:t>
            </a:r>
            <a:endParaRPr lang="en-US" altLang="zh-CN" dirty="0">
              <a:latin typeface="Gill Sans MT" panose="020B0502020104020203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08DC6-DCB1-4136-BADD-79662DA1ADF9}" type="slidenum">
              <a:rPr lang="zh-CN" altLang="en-US"/>
              <a:pPr>
                <a:defRPr/>
              </a:pPr>
              <a:t>4</a:t>
            </a:fld>
            <a:endParaRPr lang="zh-CN" altLang="en-US"/>
          </a:p>
        </p:txBody>
      </p:sp>
      <p:pic>
        <p:nvPicPr>
          <p:cNvPr id="6149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8" b="21712"/>
          <a:stretch>
            <a:fillRect/>
          </a:stretch>
        </p:blipFill>
        <p:spPr bwMode="auto">
          <a:xfrm>
            <a:off x="954088" y="1719263"/>
            <a:ext cx="2163762" cy="444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Gill Sans MT" panose="020B0502020104020203" pitchFamily="34" charset="0"/>
              </a:rPr>
              <a:t>Web Page(have completed)</a:t>
            </a:r>
            <a:endParaRPr lang="zh-CN" altLang="en-US" smtClean="0">
              <a:latin typeface="Gill Sans MT" panose="020B0502020104020203" pitchFamily="34" charset="0"/>
            </a:endParaRPr>
          </a:p>
        </p:txBody>
      </p:sp>
      <p:pic>
        <p:nvPicPr>
          <p:cNvPr id="7171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6" b="2147"/>
          <a:stretch>
            <a:fillRect/>
          </a:stretch>
        </p:blipFill>
        <p:spPr bwMode="auto">
          <a:xfrm>
            <a:off x="762000" y="1485900"/>
            <a:ext cx="10971213" cy="494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BECEAB-33D1-498F-A803-61D17D9BCDB6}" type="slidenum">
              <a:rPr lang="zh-CN" altLang="en-US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Gill Sans MT" panose="020B0502020104020203" pitchFamily="34" charset="0"/>
              </a:rPr>
              <a:t>Web Page(have completed)</a:t>
            </a:r>
            <a:endParaRPr lang="zh-CN" altLang="en-US" smtClean="0"/>
          </a:p>
        </p:txBody>
      </p:sp>
      <p:pic>
        <p:nvPicPr>
          <p:cNvPr id="8195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1"/>
          <a:stretch>
            <a:fillRect/>
          </a:stretch>
        </p:blipFill>
        <p:spPr>
          <a:xfrm>
            <a:off x="755650" y="1465263"/>
            <a:ext cx="11187113" cy="5032375"/>
          </a:xfr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B8FE6-C2C7-482B-9AF4-3F91E4D80941}" type="slidenum">
              <a:rPr lang="zh-CN" altLang="en-US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Gill Sans MT" panose="020B0502020104020203" pitchFamily="34" charset="0"/>
              </a:rPr>
              <a:t>Next Steps</a:t>
            </a:r>
            <a:endParaRPr lang="zh-CN" altLang="en-US" smtClean="0">
              <a:latin typeface="Gill Sans MT" panose="020B0502020104020203" pitchFamily="34" charset="0"/>
            </a:endParaRP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7"/>
          </a:xfrm>
        </p:spPr>
        <p:txBody>
          <a:bodyPr/>
          <a:lstStyle/>
          <a:p>
            <a:r>
              <a:rPr lang="en-US" altLang="zh-CN" smtClean="0">
                <a:latin typeface="Gill Sans MT" panose="020B0502020104020203" pitchFamily="34" charset="0"/>
              </a:rPr>
              <a:t>Add more existing data</a:t>
            </a:r>
          </a:p>
          <a:p>
            <a:r>
              <a:rPr lang="en-US" altLang="zh-CN" smtClean="0">
                <a:latin typeface="Gill Sans MT" panose="020B0502020104020203" pitchFamily="34" charset="0"/>
              </a:rPr>
              <a:t>Add zooming function</a:t>
            </a:r>
          </a:p>
          <a:p>
            <a:r>
              <a:rPr lang="en-US" altLang="zh-CN" smtClean="0">
                <a:latin typeface="Gill Sans MT" panose="020B0502020104020203" pitchFamily="34" charset="0"/>
              </a:rPr>
              <a:t>Add the function of uploading data</a:t>
            </a:r>
          </a:p>
          <a:p>
            <a:r>
              <a:rPr lang="en-US" altLang="zh-CN" smtClean="0">
                <a:latin typeface="Gill Sans MT" panose="020B0502020104020203" pitchFamily="34" charset="0"/>
              </a:rPr>
              <a:t>Think about the hierarchical map</a:t>
            </a:r>
          </a:p>
          <a:p>
            <a:r>
              <a:rPr lang="en-US" altLang="zh-CN" smtClean="0">
                <a:latin typeface="Gill Sans MT" panose="020B0502020104020203" pitchFamily="34" charset="0"/>
              </a:rPr>
              <a:t>Think about the deformation of the map</a:t>
            </a:r>
          </a:p>
          <a:p>
            <a:r>
              <a:rPr lang="en-US" altLang="zh-CN" smtClean="0">
                <a:latin typeface="Gill Sans MT" panose="020B0502020104020203" pitchFamily="34" charset="0"/>
              </a:rPr>
              <a:t>Check the details</a:t>
            </a:r>
          </a:p>
          <a:p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24206F-7B7A-42D3-B22C-FA348D5B70B0}" type="slidenum">
              <a:rPr lang="zh-CN" altLang="en-US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804meet.pptm [自动保存的]" id="{1FAFE2A3-9783-4085-97DB-D073E92B0CE5}" vid="{D0D45997-A89C-4261-A0F3-88FFFF1074B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MapLib_0819</Template>
  <TotalTime>0</TotalTime>
  <Words>140</Words>
  <Application>Microsoft Office PowerPoint</Application>
  <PresentationFormat>宽屏</PresentationFormat>
  <Paragraphs>59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Arial</vt:lpstr>
      <vt:lpstr>等线 Light</vt:lpstr>
      <vt:lpstr>Gill Sans MT</vt:lpstr>
      <vt:lpstr>微软雅黑</vt:lpstr>
      <vt:lpstr>Office 主题​​</vt:lpstr>
      <vt:lpstr>Map Visualization Library</vt:lpstr>
      <vt:lpstr>Data</vt:lpstr>
      <vt:lpstr>Data</vt:lpstr>
      <vt:lpstr>Main functions</vt:lpstr>
      <vt:lpstr>Web Page(have completed)</vt:lpstr>
      <vt:lpstr>Web Page(have completed)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Visualization Library</dc:title>
  <dc:creator>yangdingyi@pku.edu.cn</dc:creator>
  <cp:lastModifiedBy>yangdingyi@pku.edu.cn</cp:lastModifiedBy>
  <cp:revision>1</cp:revision>
  <dcterms:created xsi:type="dcterms:W3CDTF">2019-08-19T00:09:31Z</dcterms:created>
  <dcterms:modified xsi:type="dcterms:W3CDTF">2019-08-19T00:09:55Z</dcterms:modified>
</cp:coreProperties>
</file>