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19f5055e79087e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AE"/>
    <a:srgbClr val="C66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5T21:26:46.84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9C276-13FC-4139-825D-678FF37486B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171F3-D818-4DA4-9549-C964D724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06FB-5850-48EA-8365-A66F1FF15E3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B6DD-2386-4BA2-AF48-2568A155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H="1">
            <a:off x="5609641" y="432291"/>
            <a:ext cx="1" cy="748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4376822" y="1136428"/>
            <a:ext cx="2456873" cy="41325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a,b,c</a:t>
            </a:r>
            <a:endParaRPr lang="en-US" dirty="0"/>
          </a:p>
        </p:txBody>
      </p:sp>
      <p:sp>
        <p:nvSpPr>
          <p:cNvPr id="30" name="Flowchart: Decision 29"/>
          <p:cNvSpPr/>
          <p:nvPr/>
        </p:nvSpPr>
        <p:spPr>
          <a:xfrm>
            <a:off x="5030178" y="2216138"/>
            <a:ext cx="1150159" cy="914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a&lt;b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605258" y="1539142"/>
            <a:ext cx="0" cy="670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1"/>
          </p:cNvCxnSpPr>
          <p:nvPr/>
        </p:nvCxnSpPr>
        <p:spPr>
          <a:xfrm flipH="1">
            <a:off x="3356437" y="2673338"/>
            <a:ext cx="1673741" cy="32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</p:cNvCxnSpPr>
          <p:nvPr/>
        </p:nvCxnSpPr>
        <p:spPr>
          <a:xfrm>
            <a:off x="6180337" y="2673338"/>
            <a:ext cx="13878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51820" y="2693669"/>
            <a:ext cx="4617" cy="7762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64580" y="2671019"/>
            <a:ext cx="3638" cy="691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lowchart: Terminator 42"/>
          <p:cNvSpPr/>
          <p:nvPr/>
        </p:nvSpPr>
        <p:spPr>
          <a:xfrm>
            <a:off x="4793205" y="68136"/>
            <a:ext cx="1514764" cy="3786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888886" y="4421297"/>
            <a:ext cx="1824409" cy="31809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a la min</a:t>
            </a:r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8058727" y="4416546"/>
            <a:ext cx="1782618" cy="3117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 la min</a:t>
            </a:r>
            <a:endParaRPr lang="en-US" dirty="0"/>
          </a:p>
        </p:txBody>
      </p:sp>
      <p:sp>
        <p:nvSpPr>
          <p:cNvPr id="48" name="Flowchart: Decision 47"/>
          <p:cNvSpPr/>
          <p:nvPr/>
        </p:nvSpPr>
        <p:spPr>
          <a:xfrm>
            <a:off x="2713295" y="3469963"/>
            <a:ext cx="1283855" cy="928250"/>
          </a:xfrm>
          <a:prstGeom prst="flowChartDecisi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a&lt;c</a:t>
            </a:r>
            <a:endParaRPr lang="en-US" dirty="0"/>
          </a:p>
        </p:txBody>
      </p:sp>
      <p:sp>
        <p:nvSpPr>
          <p:cNvPr id="49" name="Flowchart: Decision 48"/>
          <p:cNvSpPr/>
          <p:nvPr/>
        </p:nvSpPr>
        <p:spPr>
          <a:xfrm>
            <a:off x="6904182" y="3390315"/>
            <a:ext cx="1246909" cy="923630"/>
          </a:xfrm>
          <a:prstGeom prst="flowChartDecisi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b&lt;c</a:t>
            </a:r>
            <a:endParaRPr lang="en-US" dirty="0"/>
          </a:p>
        </p:txBody>
      </p:sp>
      <p:cxnSp>
        <p:nvCxnSpPr>
          <p:cNvPr id="58" name="Straight Connector 57"/>
          <p:cNvCxnSpPr>
            <a:stCxn id="48" idx="1"/>
          </p:cNvCxnSpPr>
          <p:nvPr/>
        </p:nvCxnSpPr>
        <p:spPr>
          <a:xfrm flipH="1">
            <a:off x="1775802" y="3934088"/>
            <a:ext cx="937493" cy="11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3"/>
          </p:cNvCxnSpPr>
          <p:nvPr/>
        </p:nvCxnSpPr>
        <p:spPr>
          <a:xfrm>
            <a:off x="3997150" y="3934088"/>
            <a:ext cx="8310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11273" y="3847514"/>
            <a:ext cx="99290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9" idx="3"/>
          </p:cNvCxnSpPr>
          <p:nvPr/>
        </p:nvCxnSpPr>
        <p:spPr>
          <a:xfrm flipV="1">
            <a:off x="8151091" y="3847514"/>
            <a:ext cx="798946" cy="4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50036" y="3847514"/>
            <a:ext cx="0" cy="528777"/>
          </a:xfrm>
          <a:prstGeom prst="line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795852" y="5418997"/>
            <a:ext cx="71907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911273" y="3861369"/>
            <a:ext cx="9237" cy="514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782618" y="4484253"/>
            <a:ext cx="18473" cy="1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773381" y="3945637"/>
            <a:ext cx="9237" cy="46412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801090" y="4739388"/>
            <a:ext cx="0" cy="659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5" idx="2"/>
          </p:cNvCxnSpPr>
          <p:nvPr/>
        </p:nvCxnSpPr>
        <p:spPr>
          <a:xfrm>
            <a:off x="8950036" y="4728299"/>
            <a:ext cx="9237" cy="6436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79987" y="4381304"/>
            <a:ext cx="1655964" cy="32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b la min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723197" y="4380167"/>
            <a:ext cx="1668027" cy="2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 la min</a:t>
            </a:r>
            <a:endParaRPr lang="en-US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5272087" y="5418997"/>
            <a:ext cx="0" cy="719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828186" y="3945637"/>
            <a:ext cx="0" cy="4306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Flowchart: Terminator 142"/>
          <p:cNvSpPr/>
          <p:nvPr/>
        </p:nvSpPr>
        <p:spPr>
          <a:xfrm>
            <a:off x="4645424" y="6134544"/>
            <a:ext cx="1275086" cy="35098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44" name="Flowchart: Terminator 143"/>
          <p:cNvSpPr/>
          <p:nvPr/>
        </p:nvSpPr>
        <p:spPr>
          <a:xfrm>
            <a:off x="0" y="25891"/>
            <a:ext cx="1293091" cy="4064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95377" y="2249982"/>
            <a:ext cx="961777" cy="4214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35523" y="2198901"/>
            <a:ext cx="1277508" cy="468692"/>
          </a:xfrm>
        </p:spPr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858247" y="246490"/>
            <a:ext cx="1152939" cy="381663"/>
          </a:xfrm>
          <a:prstGeom prst="flowChartTerminator">
            <a:avLst/>
          </a:prstGeom>
          <a:solidFill>
            <a:srgbClr val="F43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4500437" y="1152939"/>
            <a:ext cx="1868557" cy="262393"/>
          </a:xfrm>
          <a:prstGeom prst="flowChartInputOutput">
            <a:avLst/>
          </a:prstGeom>
          <a:solidFill>
            <a:srgbClr val="F43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 n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723075" y="2067338"/>
            <a:ext cx="1391478" cy="795131"/>
          </a:xfrm>
          <a:prstGeom prst="flowChartDecision">
            <a:avLst/>
          </a:prstGeom>
          <a:solidFill>
            <a:srgbClr val="F43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</a:t>
            </a:r>
            <a:r>
              <a:rPr lang="en-US" sz="1400" b="1" dirty="0" smtClean="0"/>
              <a:t>⋮4&amp;&amp;n</a:t>
            </a:r>
            <a:r>
              <a:rPr lang="en-US" sz="1400" b="1" dirty="0"/>
              <a:t> ⋮̸ </a:t>
            </a:r>
            <a:r>
              <a:rPr lang="en-US" sz="1400" b="1" dirty="0" smtClean="0"/>
              <a:t>100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6114553" y="2464903"/>
            <a:ext cx="993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1"/>
          </p:cNvCxnSpPr>
          <p:nvPr/>
        </p:nvCxnSpPr>
        <p:spPr>
          <a:xfrm flipH="1" flipV="1">
            <a:off x="3729162" y="2464903"/>
            <a:ext cx="9939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08466" y="2464903"/>
            <a:ext cx="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6" idx="0"/>
          </p:cNvCxnSpPr>
          <p:nvPr/>
        </p:nvCxnSpPr>
        <p:spPr>
          <a:xfrm>
            <a:off x="3715247" y="2484785"/>
            <a:ext cx="13915" cy="35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2790908" y="2838616"/>
            <a:ext cx="1876508" cy="333956"/>
          </a:xfrm>
          <a:prstGeom prst="flowChartProcess">
            <a:avLst/>
          </a:prstGeom>
          <a:solidFill>
            <a:srgbClr val="F43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a la </a:t>
            </a:r>
            <a:r>
              <a:rPr lang="en-US" sz="1400" dirty="0" err="1" smtClean="0"/>
              <a:t>nam</a:t>
            </a:r>
            <a:r>
              <a:rPr lang="en-US" sz="1400" dirty="0" smtClean="0"/>
              <a:t> </a:t>
            </a:r>
            <a:r>
              <a:rPr lang="en-US" sz="1400" dirty="0" err="1" smtClean="0"/>
              <a:t>nhuan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6114553" y="2838616"/>
            <a:ext cx="2374956" cy="333956"/>
          </a:xfrm>
          <a:prstGeom prst="flowChartProcess">
            <a:avLst/>
          </a:prstGeom>
          <a:solidFill>
            <a:srgbClr val="F43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a </a:t>
            </a:r>
            <a:r>
              <a:rPr lang="en-US" sz="1400" dirty="0" err="1" smtClean="0"/>
              <a:t>khong</a:t>
            </a:r>
            <a:r>
              <a:rPr lang="en-US" sz="1400" dirty="0" smtClean="0"/>
              <a:t> </a:t>
            </a:r>
            <a:r>
              <a:rPr lang="en-US" sz="1400" dirty="0" err="1" smtClean="0"/>
              <a:t>phai</a:t>
            </a:r>
            <a:r>
              <a:rPr lang="en-US" sz="1400" dirty="0" smtClean="0"/>
              <a:t> </a:t>
            </a:r>
            <a:r>
              <a:rPr lang="en-US" sz="1400" dirty="0" err="1" smtClean="0"/>
              <a:t>nam</a:t>
            </a:r>
            <a:r>
              <a:rPr lang="en-US" sz="1400" dirty="0" smtClean="0"/>
              <a:t> </a:t>
            </a:r>
            <a:r>
              <a:rPr lang="en-US" sz="1400" dirty="0" err="1" smtClean="0"/>
              <a:t>nhuan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7108466" y="3156670"/>
            <a:ext cx="15902" cy="48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3729162" y="3172572"/>
            <a:ext cx="0" cy="44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0906" y="3641698"/>
            <a:ext cx="3337560" cy="7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5" idx="1"/>
          </p:cNvCxnSpPr>
          <p:nvPr/>
        </p:nvCxnSpPr>
        <p:spPr>
          <a:xfrm flipH="1">
            <a:off x="5434716" y="628153"/>
            <a:ext cx="1" cy="5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4"/>
          </p:cNvCxnSpPr>
          <p:nvPr/>
        </p:nvCxnSpPr>
        <p:spPr>
          <a:xfrm flipH="1">
            <a:off x="5434715" y="1415332"/>
            <a:ext cx="1" cy="69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Terminator 84"/>
          <p:cNvSpPr/>
          <p:nvPr/>
        </p:nvSpPr>
        <p:spPr>
          <a:xfrm>
            <a:off x="0" y="63610"/>
            <a:ext cx="1152940" cy="37371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Flowchart: Terminator 1"/>
          <p:cNvSpPr/>
          <p:nvPr/>
        </p:nvSpPr>
        <p:spPr>
          <a:xfrm>
            <a:off x="4842344" y="4118775"/>
            <a:ext cx="1152939" cy="349858"/>
          </a:xfrm>
          <a:prstGeom prst="flowChartTerminator">
            <a:avLst/>
          </a:prstGeom>
          <a:solidFill>
            <a:srgbClr val="F43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8814" y="3649649"/>
            <a:ext cx="0" cy="3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6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812145" y="92364"/>
            <a:ext cx="1311563" cy="3325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467927" y="424873"/>
            <a:ext cx="9235" cy="3186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4590471" y="743527"/>
            <a:ext cx="1754909" cy="2770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58690" y="900545"/>
            <a:ext cx="9235" cy="438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22981" y="1339272"/>
            <a:ext cx="1071418" cy="35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477161" y="1690254"/>
            <a:ext cx="9236" cy="41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22981" y="2105891"/>
            <a:ext cx="107141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= b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5458690" y="2410691"/>
            <a:ext cx="0" cy="452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22981" y="2844801"/>
            <a:ext cx="1071418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 = 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5458690" y="3140365"/>
            <a:ext cx="0" cy="41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18178" y="3537528"/>
            <a:ext cx="1736437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“a=b”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486397" y="3934692"/>
            <a:ext cx="0" cy="41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18178" y="4331855"/>
            <a:ext cx="1736437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“b=a”</a:t>
            </a:r>
            <a:endParaRPr lang="en-US" dirty="0"/>
          </a:p>
        </p:txBody>
      </p:sp>
      <p:sp>
        <p:nvSpPr>
          <p:cNvPr id="26" name="Flowchart: Terminator 25"/>
          <p:cNvSpPr/>
          <p:nvPr/>
        </p:nvSpPr>
        <p:spPr>
          <a:xfrm>
            <a:off x="4830614" y="5116946"/>
            <a:ext cx="1311563" cy="3971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2"/>
          </p:cNvCxnSpPr>
          <p:nvPr/>
        </p:nvCxnSpPr>
        <p:spPr>
          <a:xfrm flipH="1">
            <a:off x="5486396" y="4729019"/>
            <a:ext cx="1" cy="406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lowchart: Terminator 30"/>
          <p:cNvSpPr/>
          <p:nvPr/>
        </p:nvSpPr>
        <p:spPr>
          <a:xfrm>
            <a:off x="0" y="46182"/>
            <a:ext cx="1173018" cy="484909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500439" y="99351"/>
            <a:ext cx="1184745" cy="34985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Flowchart: Data 4"/>
          <p:cNvSpPr/>
          <p:nvPr/>
        </p:nvSpPr>
        <p:spPr>
          <a:xfrm>
            <a:off x="4062157" y="786183"/>
            <a:ext cx="2067340" cy="3578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  </a:t>
            </a:r>
            <a:r>
              <a:rPr lang="en-US" dirty="0" err="1" smtClean="0"/>
              <a:t>a,b,c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7192" y="2520563"/>
            <a:ext cx="1383526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elta=b*</a:t>
            </a:r>
            <a:r>
              <a:rPr lang="en-US" dirty="0" smtClean="0"/>
              <a:t>b-4ac</a:t>
            </a:r>
            <a:endParaRPr lang="en-US" dirty="0"/>
          </a:p>
        </p:txBody>
      </p:sp>
      <p:sp>
        <p:nvSpPr>
          <p:cNvPr id="12" name="Flowchart: Terminator 11"/>
          <p:cNvSpPr/>
          <p:nvPr/>
        </p:nvSpPr>
        <p:spPr>
          <a:xfrm>
            <a:off x="4469622" y="5776617"/>
            <a:ext cx="1184745" cy="35780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06030" y="3175444"/>
            <a:ext cx="2639834" cy="30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nghiem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82177" y="4045212"/>
            <a:ext cx="2623931" cy="29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 co 1 </a:t>
            </a:r>
            <a:r>
              <a:rPr lang="en-US" dirty="0" err="1" smtClean="0"/>
              <a:t>nghiem</a:t>
            </a:r>
            <a:r>
              <a:rPr lang="en-US" dirty="0" smtClean="0"/>
              <a:t> </a:t>
            </a:r>
            <a:r>
              <a:rPr lang="en-US" dirty="0" err="1" smtClean="0"/>
              <a:t>kep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6518" y="5084287"/>
            <a:ext cx="3705308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 </a:t>
            </a:r>
            <a:r>
              <a:rPr lang="en-US" dirty="0" err="1" smtClean="0"/>
              <a:t>trinh</a:t>
            </a:r>
            <a:r>
              <a:rPr lang="en-US" dirty="0" smtClean="0"/>
              <a:t> co 2 </a:t>
            </a:r>
            <a:r>
              <a:rPr lang="en-US" dirty="0" err="1" smtClean="0"/>
              <a:t>nghiem</a:t>
            </a:r>
            <a:r>
              <a:rPr lang="en-US" dirty="0" smtClean="0"/>
              <a:t> phan </a:t>
            </a:r>
            <a:r>
              <a:rPr lang="en-US" dirty="0" err="1" smtClean="0"/>
              <a:t>biet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4524292" y="1453097"/>
            <a:ext cx="1097280" cy="8507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!=0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4469622" y="2991880"/>
            <a:ext cx="1252411" cy="8007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dt</a:t>
            </a:r>
            <a:r>
              <a:rPr lang="en-US" sz="1400" dirty="0" smtClean="0"/>
              <a:t>&lt;0</a:t>
            </a:r>
            <a:endParaRPr lang="en-US" sz="1400" dirty="0"/>
          </a:p>
        </p:txBody>
      </p:sp>
      <p:sp>
        <p:nvSpPr>
          <p:cNvPr id="18" name="Flowchart: Decision 17"/>
          <p:cNvSpPr/>
          <p:nvPr/>
        </p:nvSpPr>
        <p:spPr>
          <a:xfrm>
            <a:off x="4469622" y="3945911"/>
            <a:ext cx="1252411" cy="7185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t</a:t>
            </a:r>
            <a:r>
              <a:rPr lang="en-US" sz="1400" dirty="0" smtClean="0"/>
              <a:t>=0</a:t>
            </a:r>
            <a:endParaRPr lang="en-US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4432569" y="4945705"/>
            <a:ext cx="1272771" cy="6776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t</a:t>
            </a:r>
            <a:r>
              <a:rPr lang="en-US" dirty="0" smtClean="0"/>
              <a:t>&gt;0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5" idx="1"/>
          </p:cNvCxnSpPr>
          <p:nvPr/>
        </p:nvCxnSpPr>
        <p:spPr>
          <a:xfrm>
            <a:off x="5092812" y="449208"/>
            <a:ext cx="3015" cy="33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16" idx="0"/>
          </p:cNvCxnSpPr>
          <p:nvPr/>
        </p:nvCxnSpPr>
        <p:spPr>
          <a:xfrm flipH="1">
            <a:off x="5072932" y="1143992"/>
            <a:ext cx="22895" cy="30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7" idx="0"/>
          </p:cNvCxnSpPr>
          <p:nvPr/>
        </p:nvCxnSpPr>
        <p:spPr>
          <a:xfrm flipH="1">
            <a:off x="5068955" y="2303887"/>
            <a:ext cx="3977" cy="2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7" idx="0"/>
          </p:cNvCxnSpPr>
          <p:nvPr/>
        </p:nvCxnSpPr>
        <p:spPr>
          <a:xfrm>
            <a:off x="5068955" y="2838615"/>
            <a:ext cx="26873" cy="15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8" idx="0"/>
          </p:cNvCxnSpPr>
          <p:nvPr/>
        </p:nvCxnSpPr>
        <p:spPr>
          <a:xfrm>
            <a:off x="5095828" y="3792646"/>
            <a:ext cx="0" cy="15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19" idx="0"/>
          </p:cNvCxnSpPr>
          <p:nvPr/>
        </p:nvCxnSpPr>
        <p:spPr>
          <a:xfrm flipH="1">
            <a:off x="5068955" y="4664444"/>
            <a:ext cx="26873" cy="28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12" idx="0"/>
          </p:cNvCxnSpPr>
          <p:nvPr/>
        </p:nvCxnSpPr>
        <p:spPr>
          <a:xfrm flipH="1">
            <a:off x="5061995" y="5623352"/>
            <a:ext cx="6960" cy="15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3"/>
            <a:endCxn id="13" idx="1"/>
          </p:cNvCxnSpPr>
          <p:nvPr/>
        </p:nvCxnSpPr>
        <p:spPr>
          <a:xfrm flipV="1">
            <a:off x="5722033" y="3328508"/>
            <a:ext cx="1783997" cy="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14" idx="1"/>
          </p:cNvCxnSpPr>
          <p:nvPr/>
        </p:nvCxnSpPr>
        <p:spPr>
          <a:xfrm flipV="1">
            <a:off x="5722033" y="4192311"/>
            <a:ext cx="1760144" cy="11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15" idx="1"/>
          </p:cNvCxnSpPr>
          <p:nvPr/>
        </p:nvCxnSpPr>
        <p:spPr>
          <a:xfrm>
            <a:off x="5705340" y="5284529"/>
            <a:ext cx="1721178" cy="1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/>
          <p:cNvSpPr/>
          <p:nvPr/>
        </p:nvSpPr>
        <p:spPr>
          <a:xfrm>
            <a:off x="0" y="67545"/>
            <a:ext cx="1073426" cy="381663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Bài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100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yes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2022-10-15T08:19:49Z</dcterms:created>
  <dcterms:modified xsi:type="dcterms:W3CDTF">2022-10-15T14:30:19Z</dcterms:modified>
</cp:coreProperties>
</file>