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4"/>
  </p:notesMasterIdLst>
  <p:sldIdLst>
    <p:sldId id="256" r:id="rId2"/>
    <p:sldId id="257" r:id="rId3"/>
    <p:sldId id="259" r:id="rId4"/>
    <p:sldId id="276" r:id="rId5"/>
    <p:sldId id="260" r:id="rId6"/>
    <p:sldId id="295" r:id="rId7"/>
    <p:sldId id="261" r:id="rId8"/>
    <p:sldId id="296" r:id="rId9"/>
    <p:sldId id="297" r:id="rId10"/>
    <p:sldId id="298" r:id="rId11"/>
    <p:sldId id="262" r:id="rId12"/>
    <p:sldId id="264" r:id="rId13"/>
    <p:sldId id="299" r:id="rId14"/>
    <p:sldId id="300" r:id="rId15"/>
    <p:sldId id="301" r:id="rId16"/>
    <p:sldId id="277" r:id="rId17"/>
    <p:sldId id="302" r:id="rId18"/>
    <p:sldId id="303" r:id="rId19"/>
    <p:sldId id="266" r:id="rId20"/>
    <p:sldId id="304" r:id="rId21"/>
    <p:sldId id="305" r:id="rId22"/>
    <p:sldId id="273" r:id="rId23"/>
    <p:sldId id="265" r:id="rId24"/>
    <p:sldId id="263" r:id="rId25"/>
    <p:sldId id="309" r:id="rId26"/>
    <p:sldId id="310" r:id="rId27"/>
    <p:sldId id="311" r:id="rId28"/>
    <p:sldId id="312" r:id="rId29"/>
    <p:sldId id="313" r:id="rId30"/>
    <p:sldId id="314" r:id="rId31"/>
    <p:sldId id="315" r:id="rId32"/>
    <p:sldId id="316" r:id="rId33"/>
    <p:sldId id="279" r:id="rId34"/>
    <p:sldId id="317" r:id="rId35"/>
    <p:sldId id="318" r:id="rId36"/>
    <p:sldId id="319" r:id="rId37"/>
    <p:sldId id="283" r:id="rId38"/>
    <p:sldId id="320" r:id="rId39"/>
    <p:sldId id="321" r:id="rId40"/>
    <p:sldId id="322" r:id="rId41"/>
    <p:sldId id="323" r:id="rId42"/>
    <p:sldId id="272" r:id="rId43"/>
  </p:sldIdLst>
  <p:sldSz cx="9144000" cy="5143500" type="screen16x9"/>
  <p:notesSz cx="6858000" cy="9144000"/>
  <p:embeddedFontLst>
    <p:embeddedFont>
      <p:font typeface="Raleway" pitchFamily="2" charset="0"/>
      <p:regular r:id="rId45"/>
      <p:bold r:id="rId46"/>
      <p:italic r:id="rId47"/>
      <p:boldItalic r:id="rId48"/>
    </p:embeddedFont>
    <p:embeddedFont>
      <p:font typeface="Raleway ExtraBold" pitchFamily="2" charset="0"/>
      <p:bold r:id="rId49"/>
      <p:boldItalic r:id="rId50"/>
    </p:embeddedFont>
    <p:embeddedFont>
      <p:font typeface="Raleway Light"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B38ED6-E3F4-48B8-B591-4D4D8C20B893}">
  <a:tblStyle styleId="{40B38ED6-E3F4-48B8-B591-4D4D8C20B89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BED8FB7-C78C-4623-A07A-34E68938831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7" autoAdjust="0"/>
    <p:restoredTop sz="94660"/>
  </p:normalViewPr>
  <p:slideViewPr>
    <p:cSldViewPr snapToGrid="0">
      <p:cViewPr varScale="1">
        <p:scale>
          <a:sx n="114" d="100"/>
          <a:sy n="114" d="100"/>
        </p:scale>
        <p:origin x="408" y="8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2292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909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760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7998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820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6284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421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0458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9866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398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0415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8522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783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4789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3544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48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3091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1780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642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9814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d9eea3ace6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d9eea3ace6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480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d9eea3ace6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d9eea3ace6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303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2077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697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43785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Clr>
                <a:schemeClr val="dk1"/>
              </a:buClr>
              <a:buSzPts val="3000"/>
              <a:buChar char="●"/>
              <a:defRPr sz="3000" i="1">
                <a:solidFill>
                  <a:schemeClr val="dk1"/>
                </a:solidFill>
              </a:defRPr>
            </a:lvl1pPr>
            <a:lvl2pPr marL="914400" lvl="1" indent="-419100" algn="ctr" rtl="0">
              <a:spcBef>
                <a:spcPts val="0"/>
              </a:spcBef>
              <a:spcAft>
                <a:spcPts val="0"/>
              </a:spcAft>
              <a:buClr>
                <a:schemeClr val="dk1"/>
              </a:buClr>
              <a:buSzPts val="3000"/>
              <a:buChar char="○"/>
              <a:defRPr sz="3000" i="1">
                <a:solidFill>
                  <a:schemeClr val="dk1"/>
                </a:solidFill>
              </a:defRPr>
            </a:lvl2pPr>
            <a:lvl3pPr marL="1371600" lvl="2" indent="-419100" algn="ctr" rtl="0">
              <a:spcBef>
                <a:spcPts val="0"/>
              </a:spcBef>
              <a:spcAft>
                <a:spcPts val="0"/>
              </a:spcAft>
              <a:buClr>
                <a:schemeClr val="dk1"/>
              </a:buClr>
              <a:buSzPts val="3000"/>
              <a:buChar char="■"/>
              <a:defRPr sz="3000" i="1">
                <a:solidFill>
                  <a:schemeClr val="dk1"/>
                </a:solidFill>
              </a:defRPr>
            </a:lvl3pPr>
            <a:lvl4pPr marL="1828800" lvl="3" indent="-419100" algn="ctr" rtl="0">
              <a:spcBef>
                <a:spcPts val="0"/>
              </a:spcBef>
              <a:spcAft>
                <a:spcPts val="0"/>
              </a:spcAft>
              <a:buClr>
                <a:schemeClr val="dk1"/>
              </a:buClr>
              <a:buSzPts val="3000"/>
              <a:buChar char="●"/>
              <a:defRPr sz="3000" i="1">
                <a:solidFill>
                  <a:schemeClr val="dk1"/>
                </a:solidFill>
              </a:defRPr>
            </a:lvl4pPr>
            <a:lvl5pPr marL="2286000" lvl="4" indent="-419100" algn="ctr" rtl="0">
              <a:spcBef>
                <a:spcPts val="0"/>
              </a:spcBef>
              <a:spcAft>
                <a:spcPts val="0"/>
              </a:spcAft>
              <a:buClr>
                <a:schemeClr val="dk1"/>
              </a:buClr>
              <a:buSzPts val="3000"/>
              <a:buChar char="○"/>
              <a:defRPr sz="3000" i="1">
                <a:solidFill>
                  <a:schemeClr val="dk1"/>
                </a:solidFill>
              </a:defRPr>
            </a:lvl5pPr>
            <a:lvl6pPr marL="2743200" lvl="5" indent="-419100" algn="ctr" rtl="0">
              <a:spcBef>
                <a:spcPts val="0"/>
              </a:spcBef>
              <a:spcAft>
                <a:spcPts val="0"/>
              </a:spcAft>
              <a:buClr>
                <a:schemeClr val="dk1"/>
              </a:buClr>
              <a:buSzPts val="3000"/>
              <a:buChar char="■"/>
              <a:defRPr sz="3000" i="1">
                <a:solidFill>
                  <a:schemeClr val="dk1"/>
                </a:solidFill>
              </a:defRPr>
            </a:lvl6pPr>
            <a:lvl7pPr marL="3200400" lvl="6" indent="-419100" algn="ctr" rtl="0">
              <a:spcBef>
                <a:spcPts val="0"/>
              </a:spcBef>
              <a:spcAft>
                <a:spcPts val="0"/>
              </a:spcAft>
              <a:buClr>
                <a:schemeClr val="dk1"/>
              </a:buClr>
              <a:buSzPts val="3000"/>
              <a:buChar char="●"/>
              <a:defRPr sz="3000" i="1">
                <a:solidFill>
                  <a:schemeClr val="dk1"/>
                </a:solidFill>
              </a:defRPr>
            </a:lvl7pPr>
            <a:lvl8pPr marL="3657600" lvl="7" indent="-419100" algn="ctr" rtl="0">
              <a:spcBef>
                <a:spcPts val="0"/>
              </a:spcBef>
              <a:spcAft>
                <a:spcPts val="0"/>
              </a:spcAft>
              <a:buClr>
                <a:schemeClr val="dk1"/>
              </a:buClr>
              <a:buSzPts val="3000"/>
              <a:buChar char="○"/>
              <a:defRPr sz="3000" i="1">
                <a:solidFill>
                  <a:schemeClr val="dk1"/>
                </a:solidFill>
              </a:defRPr>
            </a:lvl8pPr>
            <a:lvl9pPr marL="4114800" lvl="8" indent="-419100" algn="ctr">
              <a:spcBef>
                <a:spcPts val="0"/>
              </a:spcBef>
              <a:spcAft>
                <a:spcPts val="0"/>
              </a:spcAft>
              <a:buClr>
                <a:schemeClr val="dk1"/>
              </a:buClr>
              <a:buSzPts val="3000"/>
              <a:buChar char="■"/>
              <a:defRPr sz="3000" i="1">
                <a:solidFill>
                  <a:schemeClr val="dk1"/>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solidFill>
                  <a:schemeClr val="dk1"/>
                </a:solidFill>
                <a:latin typeface="Raleway"/>
                <a:ea typeface="Raleway"/>
                <a:cs typeface="Raleway"/>
                <a:sym typeface="Raleway"/>
              </a:rPr>
              <a:t>“</a:t>
            </a:r>
            <a:endParaRPr sz="12000" b="1">
              <a:solidFill>
                <a:schemeClr val="dk1"/>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Compact">
  <p:cSld name="TITLE_ONLY_1">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922000" y="815575"/>
            <a:ext cx="7287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3" name="Google Shape;53;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olored">
  <p:cSld name="BLANK_1">
    <p:bg>
      <p:bgPr>
        <a:solidFill>
          <a:schemeClr val="accent1"/>
        </a:solidFill>
        <a:effectLst/>
      </p:bgPr>
    </p:bg>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56" name="Google Shape;56;p1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1pPr>
            <a:lvl2pPr lvl="1">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2pPr>
            <a:lvl3pPr lvl="2">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3pPr>
            <a:lvl4pPr lvl="3">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4pPr>
            <a:lvl5pPr lvl="4">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5pPr>
            <a:lvl6pPr lvl="5">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6pPr>
            <a:lvl7pPr lvl="6">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7pPr>
            <a:lvl8pPr lvl="7">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8pPr>
            <a:lvl9pPr lvl="8">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1pPr>
            <a:lvl2pPr marL="914400" lvl="1" indent="-3429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2pPr>
            <a:lvl3pPr marL="1371600" lvl="2" indent="-3429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3pPr>
            <a:lvl4pPr marL="1828800" lvl="3"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4pPr>
            <a:lvl5pPr marL="2286000" lvl="4"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5pPr>
            <a:lvl6pPr marL="2743200" lvl="5"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6pPr>
            <a:lvl7pPr marL="3200400" lvl="6"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7pPr>
            <a:lvl8pPr marL="3657600" lvl="7"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8pPr>
            <a:lvl9pPr marL="4114800" lvl="8"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chemeClr val="accent1"/>
                </a:solidFill>
                <a:latin typeface="Raleway ExtraBold"/>
                <a:ea typeface="Raleway ExtraBold"/>
                <a:cs typeface="Raleway ExtraBold"/>
                <a:sym typeface="Raleway ExtraBold"/>
              </a:defRPr>
            </a:lvl1pPr>
            <a:lvl2pPr lvl="1" algn="ctr">
              <a:buNone/>
              <a:defRPr sz="1300">
                <a:solidFill>
                  <a:schemeClr val="accent1"/>
                </a:solidFill>
                <a:latin typeface="Raleway ExtraBold"/>
                <a:ea typeface="Raleway ExtraBold"/>
                <a:cs typeface="Raleway ExtraBold"/>
                <a:sym typeface="Raleway ExtraBold"/>
              </a:defRPr>
            </a:lvl2pPr>
            <a:lvl3pPr lvl="2" algn="ctr">
              <a:buNone/>
              <a:defRPr sz="1300">
                <a:solidFill>
                  <a:schemeClr val="accent1"/>
                </a:solidFill>
                <a:latin typeface="Raleway ExtraBold"/>
                <a:ea typeface="Raleway ExtraBold"/>
                <a:cs typeface="Raleway ExtraBold"/>
                <a:sym typeface="Raleway ExtraBold"/>
              </a:defRPr>
            </a:lvl3pPr>
            <a:lvl4pPr lvl="3" algn="ctr">
              <a:buNone/>
              <a:defRPr sz="1300">
                <a:solidFill>
                  <a:schemeClr val="accent1"/>
                </a:solidFill>
                <a:latin typeface="Raleway ExtraBold"/>
                <a:ea typeface="Raleway ExtraBold"/>
                <a:cs typeface="Raleway ExtraBold"/>
                <a:sym typeface="Raleway ExtraBold"/>
              </a:defRPr>
            </a:lvl4pPr>
            <a:lvl5pPr lvl="4" algn="ctr">
              <a:buNone/>
              <a:defRPr sz="1300">
                <a:solidFill>
                  <a:schemeClr val="accent1"/>
                </a:solidFill>
                <a:latin typeface="Raleway ExtraBold"/>
                <a:ea typeface="Raleway ExtraBold"/>
                <a:cs typeface="Raleway ExtraBold"/>
                <a:sym typeface="Raleway ExtraBold"/>
              </a:defRPr>
            </a:lvl5pPr>
            <a:lvl6pPr lvl="5" algn="ctr">
              <a:buNone/>
              <a:defRPr sz="1300">
                <a:solidFill>
                  <a:schemeClr val="accent1"/>
                </a:solidFill>
                <a:latin typeface="Raleway ExtraBold"/>
                <a:ea typeface="Raleway ExtraBold"/>
                <a:cs typeface="Raleway ExtraBold"/>
                <a:sym typeface="Raleway ExtraBold"/>
              </a:defRPr>
            </a:lvl6pPr>
            <a:lvl7pPr lvl="6" algn="ctr">
              <a:buNone/>
              <a:defRPr sz="1300">
                <a:solidFill>
                  <a:schemeClr val="accent1"/>
                </a:solidFill>
                <a:latin typeface="Raleway ExtraBold"/>
                <a:ea typeface="Raleway ExtraBold"/>
                <a:cs typeface="Raleway ExtraBold"/>
                <a:sym typeface="Raleway ExtraBold"/>
              </a:defRPr>
            </a:lvl7pPr>
            <a:lvl8pPr lvl="7" algn="ctr">
              <a:buNone/>
              <a:defRPr sz="1300">
                <a:solidFill>
                  <a:schemeClr val="accent1"/>
                </a:solidFill>
                <a:latin typeface="Raleway ExtraBold"/>
                <a:ea typeface="Raleway ExtraBold"/>
                <a:cs typeface="Raleway ExtraBold"/>
                <a:sym typeface="Raleway ExtraBold"/>
              </a:defRPr>
            </a:lvl8pPr>
            <a:lvl9pPr lvl="8" algn="ctr">
              <a:buNone/>
              <a:defRPr sz="1300">
                <a:solidFill>
                  <a:schemeClr val="accent1"/>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a:t>
            </a:fld>
            <a:endParaRPr/>
          </a:p>
        </p:txBody>
      </p:sp>
      <p:pic>
        <p:nvPicPr>
          <p:cNvPr id="3" name="Picture 2">
            <a:extLst>
              <a:ext uri="{FF2B5EF4-FFF2-40B4-BE49-F238E27FC236}">
                <a16:creationId xmlns:a16="http://schemas.microsoft.com/office/drawing/2014/main" id="{5570F10A-620D-4724-BCF8-310650EDC8B2}"/>
              </a:ext>
            </a:extLst>
          </p:cNvPr>
          <p:cNvPicPr>
            <a:picLocks noChangeAspect="1"/>
          </p:cNvPicPr>
          <p:nvPr userDrawn="1"/>
        </p:nvPicPr>
        <p:blipFill>
          <a:blip r:embed="rId12"/>
          <a:stretch>
            <a:fillRect/>
          </a:stretch>
        </p:blipFill>
        <p:spPr>
          <a:xfrm>
            <a:off x="7950263" y="66671"/>
            <a:ext cx="1070513" cy="289084"/>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 id="2147483658" r:id="rId9"/>
    <p:sldLayoutId id="2147483660"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1048390" y="1961270"/>
            <a:ext cx="7772400" cy="209735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solidFill>
                  <a:schemeClr val="dk1"/>
                </a:solidFill>
              </a:rPr>
              <a:t>CÔNG NGHIỆP HÓA, HIỆN ĐẠI HÓA VÀ </a:t>
            </a:r>
            <a:r>
              <a:rPr lang="en" sz="4000" dirty="0">
                <a:solidFill>
                  <a:schemeClr val="bg1"/>
                </a:solidFill>
              </a:rPr>
              <a:t>HỘI NHẬP KINH TẾ QUỐC TẾ</a:t>
            </a:r>
            <a:r>
              <a:rPr lang="en" sz="4000" dirty="0">
                <a:solidFill>
                  <a:schemeClr val="dk1"/>
                </a:solidFill>
              </a:rPr>
              <a:t> CỦA VIỆT NAM</a:t>
            </a:r>
            <a:endParaRPr sz="4000" dirty="0"/>
          </a:p>
        </p:txBody>
      </p:sp>
      <p:grpSp>
        <p:nvGrpSpPr>
          <p:cNvPr id="62" name="Google Shape;62;p13"/>
          <p:cNvGrpSpPr/>
          <p:nvPr/>
        </p:nvGrpSpPr>
        <p:grpSpPr>
          <a:xfrm>
            <a:off x="7864658" y="371176"/>
            <a:ext cx="896264" cy="896314"/>
            <a:chOff x="570875" y="4322250"/>
            <a:chExt cx="443300" cy="443325"/>
          </a:xfrm>
        </p:grpSpPr>
        <p:sp>
          <p:nvSpPr>
            <p:cNvPr id="63" name="Google Shape;63;p1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921999" y="891775"/>
            <a:ext cx="7574817"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Cách mạng </a:t>
            </a:r>
            <a:r>
              <a:rPr lang="en" sz="3200" dirty="0">
                <a:solidFill>
                  <a:schemeClr val="accent1"/>
                </a:solidFill>
              </a:rPr>
              <a:t>công nghiệp </a:t>
            </a:r>
            <a:r>
              <a:rPr lang="en" sz="3200" dirty="0"/>
              <a:t>lần thứ tư</a:t>
            </a:r>
            <a:endParaRPr sz="3200" dirty="0"/>
          </a:p>
        </p:txBody>
      </p:sp>
      <p:sp>
        <p:nvSpPr>
          <p:cNvPr id="106" name="Google Shape;106;p18"/>
          <p:cNvSpPr txBox="1">
            <a:spLocks noGrp="1"/>
          </p:cNvSpPr>
          <p:nvPr>
            <p:ph type="body" idx="1"/>
          </p:nvPr>
        </p:nvSpPr>
        <p:spPr>
          <a:xfrm>
            <a:off x="403300" y="1885951"/>
            <a:ext cx="5618500" cy="2704349"/>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US" dirty="0" err="1"/>
              <a:t>Được</a:t>
            </a:r>
            <a:r>
              <a:rPr lang="en-US" dirty="0"/>
              <a:t> </a:t>
            </a:r>
            <a:r>
              <a:rPr lang="en-US" dirty="0" err="1"/>
              <a:t>đề</a:t>
            </a:r>
            <a:r>
              <a:rPr lang="en-US" dirty="0"/>
              <a:t> </a:t>
            </a:r>
            <a:r>
              <a:rPr lang="en-US" dirty="0" err="1"/>
              <a:t>cập</a:t>
            </a:r>
            <a:r>
              <a:rPr lang="en-US" dirty="0"/>
              <a:t> </a:t>
            </a:r>
            <a:r>
              <a:rPr lang="en-US" dirty="0" err="1"/>
              <a:t>lần</a:t>
            </a:r>
            <a:r>
              <a:rPr lang="en-US" dirty="0"/>
              <a:t> </a:t>
            </a:r>
            <a:r>
              <a:rPr lang="en-US" dirty="0" err="1"/>
              <a:t>đầu</a:t>
            </a:r>
            <a:r>
              <a:rPr lang="en-US" dirty="0"/>
              <a:t> </a:t>
            </a:r>
            <a:r>
              <a:rPr lang="en-US" dirty="0" err="1"/>
              <a:t>tiên</a:t>
            </a:r>
            <a:r>
              <a:rPr lang="en-US" dirty="0"/>
              <a:t> </a:t>
            </a:r>
            <a:r>
              <a:rPr lang="en-US" dirty="0" err="1"/>
              <a:t>tại</a:t>
            </a:r>
            <a:r>
              <a:rPr lang="en-US" dirty="0"/>
              <a:t> </a:t>
            </a:r>
            <a:r>
              <a:rPr lang="en-US" dirty="0" err="1"/>
              <a:t>hội</a:t>
            </a:r>
            <a:r>
              <a:rPr lang="en-US" dirty="0"/>
              <a:t> </a:t>
            </a:r>
            <a:r>
              <a:rPr lang="en-US" dirty="0" err="1"/>
              <a:t>chơi</a:t>
            </a:r>
            <a:r>
              <a:rPr lang="en-US" dirty="0"/>
              <a:t> </a:t>
            </a:r>
            <a:r>
              <a:rPr lang="en-US" dirty="0" err="1"/>
              <a:t>triển</a:t>
            </a:r>
            <a:r>
              <a:rPr lang="en-US" dirty="0"/>
              <a:t> </a:t>
            </a:r>
            <a:r>
              <a:rPr lang="en-US" dirty="0" err="1"/>
              <a:t>lãm</a:t>
            </a:r>
            <a:r>
              <a:rPr lang="en-US" dirty="0"/>
              <a:t> </a:t>
            </a:r>
            <a:r>
              <a:rPr lang="en-US" dirty="0" err="1"/>
              <a:t>công</a:t>
            </a:r>
            <a:r>
              <a:rPr lang="en-US" dirty="0"/>
              <a:t> </a:t>
            </a:r>
            <a:r>
              <a:rPr lang="en-US" dirty="0" err="1"/>
              <a:t>nghệ</a:t>
            </a:r>
            <a:r>
              <a:rPr lang="en-US" dirty="0"/>
              <a:t> Hannover (CHLB </a:t>
            </a:r>
            <a:r>
              <a:rPr lang="en-US" dirty="0" err="1"/>
              <a:t>Đức</a:t>
            </a:r>
            <a:r>
              <a:rPr lang="en-US" dirty="0"/>
              <a:t>) </a:t>
            </a:r>
            <a:r>
              <a:rPr lang="en-US" dirty="0" err="1"/>
              <a:t>năm</a:t>
            </a:r>
            <a:r>
              <a:rPr lang="en-US" dirty="0"/>
              <a:t> 2011 </a:t>
            </a:r>
            <a:r>
              <a:rPr lang="en-US" dirty="0" err="1"/>
              <a:t>và</a:t>
            </a:r>
            <a:r>
              <a:rPr lang="en-US" dirty="0"/>
              <a:t> </a:t>
            </a:r>
            <a:r>
              <a:rPr lang="en-US" dirty="0" err="1"/>
              <a:t>được</a:t>
            </a:r>
            <a:r>
              <a:rPr lang="en-US" dirty="0"/>
              <a:t> </a:t>
            </a:r>
            <a:r>
              <a:rPr lang="en-US" dirty="0" err="1"/>
              <a:t>chính</a:t>
            </a:r>
            <a:r>
              <a:rPr lang="en-US" dirty="0"/>
              <a:t> </a:t>
            </a:r>
            <a:r>
              <a:rPr lang="en-US" dirty="0" err="1"/>
              <a:t>phủ</a:t>
            </a:r>
            <a:r>
              <a:rPr lang="en-US" dirty="0"/>
              <a:t> </a:t>
            </a:r>
            <a:r>
              <a:rPr lang="en-US" dirty="0" err="1"/>
              <a:t>Đức</a:t>
            </a:r>
            <a:r>
              <a:rPr lang="en-US" dirty="0"/>
              <a:t> </a:t>
            </a:r>
            <a:r>
              <a:rPr lang="en-US" dirty="0" err="1"/>
              <a:t>đưa</a:t>
            </a:r>
            <a:r>
              <a:rPr lang="en-US" dirty="0"/>
              <a:t> </a:t>
            </a:r>
            <a:r>
              <a:rPr lang="en-US" dirty="0" err="1"/>
              <a:t>vào</a:t>
            </a:r>
            <a:r>
              <a:rPr lang="en-US" dirty="0"/>
              <a:t> “</a:t>
            </a:r>
            <a:r>
              <a:rPr lang="en-US" dirty="0" err="1"/>
              <a:t>kết</a:t>
            </a:r>
            <a:r>
              <a:rPr lang="en-US" dirty="0"/>
              <a:t> </a:t>
            </a:r>
            <a:r>
              <a:rPr lang="en-US" dirty="0" err="1"/>
              <a:t>hoạch</a:t>
            </a:r>
            <a:r>
              <a:rPr lang="en-US" dirty="0"/>
              <a:t> </a:t>
            </a:r>
            <a:r>
              <a:rPr lang="en-US" dirty="0" err="1"/>
              <a:t>hành</a:t>
            </a:r>
            <a:r>
              <a:rPr lang="en-US" dirty="0"/>
              <a:t> </a:t>
            </a:r>
            <a:r>
              <a:rPr lang="en-US" dirty="0" err="1"/>
              <a:t>động</a:t>
            </a:r>
            <a:r>
              <a:rPr lang="en-US" dirty="0"/>
              <a:t> </a:t>
            </a:r>
            <a:r>
              <a:rPr lang="en-US" dirty="0" err="1"/>
              <a:t>chiến</a:t>
            </a:r>
            <a:r>
              <a:rPr lang="en-US" dirty="0"/>
              <a:t> </a:t>
            </a:r>
            <a:r>
              <a:rPr lang="en-US" dirty="0" err="1"/>
              <a:t>lược</a:t>
            </a:r>
            <a:r>
              <a:rPr lang="en-US" dirty="0"/>
              <a:t> </a:t>
            </a:r>
            <a:r>
              <a:rPr lang="en-US" dirty="0" err="1"/>
              <a:t>công</a:t>
            </a:r>
            <a:r>
              <a:rPr lang="en-US" dirty="0"/>
              <a:t> </a:t>
            </a:r>
            <a:r>
              <a:rPr lang="en-US" dirty="0" err="1"/>
              <a:t>nghệ</a:t>
            </a:r>
            <a:r>
              <a:rPr lang="en-US" dirty="0"/>
              <a:t> </a:t>
            </a:r>
            <a:r>
              <a:rPr lang="en-US" dirty="0" err="1"/>
              <a:t>cao</a:t>
            </a:r>
            <a:r>
              <a:rPr lang="en-US" dirty="0"/>
              <a:t>” </a:t>
            </a:r>
            <a:r>
              <a:rPr lang="en-US" dirty="0" err="1"/>
              <a:t>năm</a:t>
            </a:r>
            <a:r>
              <a:rPr lang="en-US" dirty="0"/>
              <a:t> 2012</a:t>
            </a:r>
          </a:p>
          <a:p>
            <a:pPr marL="457200" lvl="0" indent="-342900" algn="l" rtl="0">
              <a:spcBef>
                <a:spcPts val="600"/>
              </a:spcBef>
              <a:spcAft>
                <a:spcPts val="0"/>
              </a:spcAft>
              <a:buSzPts val="1800"/>
              <a:buChar char="●"/>
            </a:pPr>
            <a:r>
              <a:rPr lang="en-US" dirty="0" err="1"/>
              <a:t>Đặc</a:t>
            </a:r>
            <a:r>
              <a:rPr lang="en-US" dirty="0"/>
              <a:t> </a:t>
            </a:r>
            <a:r>
              <a:rPr lang="en-US" dirty="0" err="1"/>
              <a:t>trưng</a:t>
            </a:r>
            <a:r>
              <a:rPr lang="en-US" dirty="0"/>
              <a:t> </a:t>
            </a:r>
            <a:r>
              <a:rPr lang="en-US" dirty="0" err="1"/>
              <a:t>là</a:t>
            </a:r>
            <a:r>
              <a:rPr lang="en-US" dirty="0"/>
              <a:t> </a:t>
            </a:r>
            <a:r>
              <a:rPr lang="en-US" dirty="0" err="1"/>
              <a:t>sự</a:t>
            </a:r>
            <a:r>
              <a:rPr lang="en-US" dirty="0"/>
              <a:t> </a:t>
            </a:r>
            <a:r>
              <a:rPr lang="en-US" dirty="0" err="1"/>
              <a:t>xuất</a:t>
            </a:r>
            <a:r>
              <a:rPr lang="en-US" dirty="0"/>
              <a:t> </a:t>
            </a:r>
            <a:r>
              <a:rPr lang="en-US" dirty="0" err="1"/>
              <a:t>hiện</a:t>
            </a:r>
            <a:r>
              <a:rPr lang="en-US" dirty="0"/>
              <a:t> </a:t>
            </a:r>
            <a:r>
              <a:rPr lang="en-US" dirty="0" err="1"/>
              <a:t>của</a:t>
            </a:r>
            <a:r>
              <a:rPr lang="en-US" dirty="0"/>
              <a:t> </a:t>
            </a:r>
            <a:r>
              <a:rPr lang="en-US" dirty="0" err="1"/>
              <a:t>các</a:t>
            </a:r>
            <a:r>
              <a:rPr lang="en-US" dirty="0"/>
              <a:t> </a:t>
            </a:r>
            <a:r>
              <a:rPr lang="en-US" dirty="0" err="1"/>
              <a:t>công</a:t>
            </a:r>
            <a:r>
              <a:rPr lang="en-US" dirty="0"/>
              <a:t> </a:t>
            </a:r>
            <a:r>
              <a:rPr lang="en-US" dirty="0" err="1"/>
              <a:t>nghệ</a:t>
            </a:r>
            <a:r>
              <a:rPr lang="en-US" dirty="0"/>
              <a:t> </a:t>
            </a:r>
            <a:r>
              <a:rPr lang="en-US" dirty="0" err="1"/>
              <a:t>mới</a:t>
            </a:r>
            <a:r>
              <a:rPr lang="en-US" dirty="0"/>
              <a:t> </a:t>
            </a:r>
            <a:r>
              <a:rPr lang="en-US" dirty="0" err="1"/>
              <a:t>có</a:t>
            </a:r>
            <a:r>
              <a:rPr lang="en-US" dirty="0"/>
              <a:t> </a:t>
            </a:r>
            <a:r>
              <a:rPr lang="en-US" dirty="0" err="1"/>
              <a:t>tính</a:t>
            </a:r>
            <a:r>
              <a:rPr lang="en-US" dirty="0"/>
              <a:t> </a:t>
            </a:r>
            <a:r>
              <a:rPr lang="en-US" dirty="0" err="1"/>
              <a:t>đột</a:t>
            </a:r>
            <a:r>
              <a:rPr lang="en-US" dirty="0"/>
              <a:t> </a:t>
            </a:r>
            <a:r>
              <a:rPr lang="en-US" dirty="0" err="1"/>
              <a:t>phá</a:t>
            </a:r>
            <a:r>
              <a:rPr lang="en-US" dirty="0"/>
              <a:t> </a:t>
            </a:r>
            <a:r>
              <a:rPr lang="en-US" dirty="0" err="1"/>
              <a:t>về</a:t>
            </a:r>
            <a:r>
              <a:rPr lang="en-US" dirty="0"/>
              <a:t> </a:t>
            </a:r>
            <a:r>
              <a:rPr lang="en-US" dirty="0" err="1"/>
              <a:t>chất</a:t>
            </a:r>
            <a:r>
              <a:rPr lang="en-US" dirty="0"/>
              <a:t> </a:t>
            </a:r>
            <a:r>
              <a:rPr lang="en-US" dirty="0" err="1"/>
              <a:t>như</a:t>
            </a:r>
            <a:r>
              <a:rPr lang="en-US" dirty="0"/>
              <a:t> </a:t>
            </a:r>
            <a:r>
              <a:rPr lang="en-US" dirty="0" err="1"/>
              <a:t>trí</a:t>
            </a:r>
            <a:r>
              <a:rPr lang="en-US" dirty="0"/>
              <a:t> </a:t>
            </a:r>
            <a:r>
              <a:rPr lang="en-US" dirty="0" err="1"/>
              <a:t>tuệ</a:t>
            </a:r>
            <a:r>
              <a:rPr lang="en-US" dirty="0"/>
              <a:t> </a:t>
            </a:r>
            <a:r>
              <a:rPr lang="en-US" dirty="0" err="1"/>
              <a:t>nhân</a:t>
            </a:r>
            <a:r>
              <a:rPr lang="en-US" dirty="0"/>
              <a:t> </a:t>
            </a:r>
            <a:r>
              <a:rPr lang="en-US" dirty="0" err="1"/>
              <a:t>tạo</a:t>
            </a:r>
            <a:r>
              <a:rPr lang="en-US" dirty="0"/>
              <a:t>, big data, in 3D</a:t>
            </a:r>
            <a:endParaRPr dirty="0"/>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4" name="Picture 3">
            <a:extLst>
              <a:ext uri="{FF2B5EF4-FFF2-40B4-BE49-F238E27FC236}">
                <a16:creationId xmlns:a16="http://schemas.microsoft.com/office/drawing/2014/main" id="{E7FCC27F-76D5-433A-AD8A-B27FA34D2276}"/>
              </a:ext>
            </a:extLst>
          </p:cNvPr>
          <p:cNvPicPr>
            <a:picLocks noChangeAspect="1"/>
          </p:cNvPicPr>
          <p:nvPr/>
        </p:nvPicPr>
        <p:blipFill>
          <a:blip r:embed="rId3"/>
          <a:stretch>
            <a:fillRect/>
          </a:stretch>
        </p:blipFill>
        <p:spPr>
          <a:xfrm>
            <a:off x="6037119" y="2047440"/>
            <a:ext cx="2567281" cy="1749174"/>
          </a:xfrm>
          <a:prstGeom prst="rect">
            <a:avLst/>
          </a:prstGeom>
          <a:ln>
            <a:noFill/>
          </a:ln>
          <a:effectLst>
            <a:softEdge rad="112500"/>
          </a:effectLst>
        </p:spPr>
      </p:pic>
      <p:grpSp>
        <p:nvGrpSpPr>
          <p:cNvPr id="12" name="Google Shape;108;p18">
            <a:extLst>
              <a:ext uri="{FF2B5EF4-FFF2-40B4-BE49-F238E27FC236}">
                <a16:creationId xmlns:a16="http://schemas.microsoft.com/office/drawing/2014/main" id="{C62F9E3F-CAF7-4953-8A31-13413FC6177E}"/>
              </a:ext>
            </a:extLst>
          </p:cNvPr>
          <p:cNvGrpSpPr/>
          <p:nvPr/>
        </p:nvGrpSpPr>
        <p:grpSpPr>
          <a:xfrm>
            <a:off x="8119638" y="400050"/>
            <a:ext cx="539546" cy="705535"/>
            <a:chOff x="6730350" y="2315900"/>
            <a:chExt cx="257700" cy="420100"/>
          </a:xfrm>
        </p:grpSpPr>
        <p:sp>
          <p:nvSpPr>
            <p:cNvPr id="13" name="Google Shape;109;p18">
              <a:extLst>
                <a:ext uri="{FF2B5EF4-FFF2-40B4-BE49-F238E27FC236}">
                  <a16:creationId xmlns:a16="http://schemas.microsoft.com/office/drawing/2014/main" id="{CA4201CE-8F4B-42FF-B3FC-233190D152FC}"/>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0;p18">
              <a:extLst>
                <a:ext uri="{FF2B5EF4-FFF2-40B4-BE49-F238E27FC236}">
                  <a16:creationId xmlns:a16="http://schemas.microsoft.com/office/drawing/2014/main" id="{04301260-904A-49CA-82D0-3BDADC8A6DC2}"/>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p18">
              <a:extLst>
                <a:ext uri="{FF2B5EF4-FFF2-40B4-BE49-F238E27FC236}">
                  <a16:creationId xmlns:a16="http://schemas.microsoft.com/office/drawing/2014/main" id="{10379FD0-11E6-4A30-81A4-C13E73F77297}"/>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2;p18">
              <a:extLst>
                <a:ext uri="{FF2B5EF4-FFF2-40B4-BE49-F238E27FC236}">
                  <a16:creationId xmlns:a16="http://schemas.microsoft.com/office/drawing/2014/main" id="{01EF4924-B6EA-499A-843B-BBD4B0084FE4}"/>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3;p18">
              <a:extLst>
                <a:ext uri="{FF2B5EF4-FFF2-40B4-BE49-F238E27FC236}">
                  <a16:creationId xmlns:a16="http://schemas.microsoft.com/office/drawing/2014/main" id="{273A5E9F-9888-4547-B03F-CB09E5D03C8B}"/>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5502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685800" y="2269150"/>
            <a:ext cx="4977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chemeClr val="tx1"/>
                </a:solidFill>
              </a:rPr>
              <a:t>Vai trò của </a:t>
            </a:r>
            <a:r>
              <a:rPr lang="en" sz="3600" dirty="0">
                <a:solidFill>
                  <a:schemeClr val="accent1"/>
                </a:solidFill>
              </a:rPr>
              <a:t>cách mạng công nghiệp </a:t>
            </a:r>
            <a:r>
              <a:rPr lang="en" sz="3600" dirty="0">
                <a:solidFill>
                  <a:schemeClr val="tx1"/>
                </a:solidFill>
              </a:rPr>
              <a:t>với sự phát triển</a:t>
            </a:r>
            <a:endParaRPr sz="3600" dirty="0">
              <a:solidFill>
                <a:schemeClr val="tx1"/>
              </a:solidFill>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290934">
            <a:off x="5826714" y="2216476"/>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909300" y="490992"/>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Vai trò của </a:t>
            </a:r>
            <a:r>
              <a:rPr lang="en" sz="3200" dirty="0">
                <a:solidFill>
                  <a:schemeClr val="accent1"/>
                </a:solidFill>
              </a:rPr>
              <a:t>cách mạng công nghiệp</a:t>
            </a:r>
            <a:r>
              <a:rPr lang="en" sz="3200" dirty="0"/>
              <a:t> với phát triển</a:t>
            </a:r>
            <a:endParaRPr sz="3200" dirty="0"/>
          </a:p>
        </p:txBody>
      </p:sp>
      <p:sp>
        <p:nvSpPr>
          <p:cNvPr id="148" name="Google Shape;148;p21"/>
          <p:cNvSpPr txBox="1">
            <a:spLocks noGrp="1"/>
          </p:cNvSpPr>
          <p:nvPr>
            <p:ph type="body" idx="1"/>
          </p:nvPr>
        </p:nvSpPr>
        <p:spPr>
          <a:xfrm>
            <a:off x="685849" y="1640574"/>
            <a:ext cx="2332200" cy="29497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err="1"/>
              <a:t>Một</a:t>
            </a:r>
            <a:r>
              <a:rPr lang="en-US" b="1" dirty="0"/>
              <a:t> </a:t>
            </a:r>
            <a:r>
              <a:rPr lang="en-US" b="1" dirty="0" err="1"/>
              <a:t>là</a:t>
            </a:r>
            <a:r>
              <a:rPr lang="en-US" b="1" dirty="0"/>
              <a:t>, </a:t>
            </a:r>
            <a:r>
              <a:rPr lang="en-US" b="1" dirty="0" err="1"/>
              <a:t>thúc</a:t>
            </a:r>
            <a:r>
              <a:rPr lang="en-US" b="1" dirty="0"/>
              <a:t> </a:t>
            </a:r>
            <a:r>
              <a:rPr lang="en-US" b="1" dirty="0" err="1"/>
              <a:t>đẩy</a:t>
            </a:r>
            <a:r>
              <a:rPr lang="en-US" b="1" dirty="0"/>
              <a:t> </a:t>
            </a:r>
            <a:r>
              <a:rPr lang="en-US" b="1" dirty="0" err="1"/>
              <a:t>sự</a:t>
            </a:r>
            <a:r>
              <a:rPr lang="en-US" b="1" dirty="0"/>
              <a:t> </a:t>
            </a:r>
            <a:r>
              <a:rPr lang="en-US" b="1" dirty="0" err="1"/>
              <a:t>phát</a:t>
            </a:r>
            <a:r>
              <a:rPr lang="en-US" b="1" dirty="0"/>
              <a:t> </a:t>
            </a:r>
            <a:r>
              <a:rPr lang="en-US" b="1" dirty="0" err="1"/>
              <a:t>triển</a:t>
            </a:r>
            <a:r>
              <a:rPr lang="en-US" b="1" dirty="0"/>
              <a:t> </a:t>
            </a:r>
            <a:r>
              <a:rPr lang="en-US" b="1" dirty="0" err="1"/>
              <a:t>của</a:t>
            </a:r>
            <a:r>
              <a:rPr lang="en-US" b="1" dirty="0"/>
              <a:t> </a:t>
            </a:r>
            <a:r>
              <a:rPr lang="en-US" b="1" dirty="0" err="1"/>
              <a:t>lực</a:t>
            </a:r>
            <a:r>
              <a:rPr lang="en-US" b="1" dirty="0"/>
              <a:t> </a:t>
            </a:r>
            <a:r>
              <a:rPr lang="en-US" b="1" dirty="0" err="1"/>
              <a:t>lượng</a:t>
            </a:r>
            <a:r>
              <a:rPr lang="en-US" b="1" dirty="0"/>
              <a:t> </a:t>
            </a:r>
            <a:r>
              <a:rPr lang="en-US" b="1" dirty="0" err="1"/>
              <a:t>sản</a:t>
            </a:r>
            <a:r>
              <a:rPr lang="en-US" b="1" dirty="0"/>
              <a:t> </a:t>
            </a:r>
            <a:r>
              <a:rPr lang="en-US" b="1" dirty="0" err="1"/>
              <a:t>xuất</a:t>
            </a:r>
            <a:endParaRPr b="1" dirty="0"/>
          </a:p>
          <a:p>
            <a:pPr marL="0" lvl="0" indent="0" algn="l" rtl="0">
              <a:spcBef>
                <a:spcPts val="600"/>
              </a:spcBef>
              <a:spcAft>
                <a:spcPts val="0"/>
              </a:spcAft>
              <a:buNone/>
            </a:pPr>
            <a:r>
              <a:rPr lang="en-US" dirty="0"/>
              <a:t>C</a:t>
            </a:r>
            <a:r>
              <a:rPr lang="en" dirty="0"/>
              <a:t>ác cuộc cách mạng công nghiệp có tác động vô cùng to lớn đến sự phát triển lực lượng sản xuất ở các quốc gia, đồng thời tác động mạnh mẽ tới cấu trúc và vai trò của các nhân tô trong lực lượng sản xuất xã hội</a:t>
            </a:r>
            <a:endParaRPr dirty="0"/>
          </a:p>
        </p:txBody>
      </p:sp>
      <p:sp>
        <p:nvSpPr>
          <p:cNvPr id="149" name="Google Shape;149;p21"/>
          <p:cNvSpPr txBox="1">
            <a:spLocks noGrp="1"/>
          </p:cNvSpPr>
          <p:nvPr>
            <p:ph type="body" idx="2"/>
          </p:nvPr>
        </p:nvSpPr>
        <p:spPr>
          <a:xfrm>
            <a:off x="3318449" y="1640574"/>
            <a:ext cx="2332200" cy="284119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Hai </a:t>
            </a:r>
            <a:r>
              <a:rPr lang="en-US" b="1" dirty="0" err="1"/>
              <a:t>là</a:t>
            </a:r>
            <a:r>
              <a:rPr lang="en-US" b="1" dirty="0"/>
              <a:t>, </a:t>
            </a:r>
            <a:r>
              <a:rPr lang="en-US" b="1" dirty="0" err="1"/>
              <a:t>thúc</a:t>
            </a:r>
            <a:r>
              <a:rPr lang="en-US" b="1" dirty="0"/>
              <a:t> </a:t>
            </a:r>
            <a:r>
              <a:rPr lang="en-US" b="1" dirty="0" err="1"/>
              <a:t>đẩy</a:t>
            </a:r>
            <a:r>
              <a:rPr lang="en-US" b="1" dirty="0"/>
              <a:t> </a:t>
            </a:r>
            <a:r>
              <a:rPr lang="en-US" b="1" dirty="0" err="1"/>
              <a:t>hoàn</a:t>
            </a:r>
            <a:r>
              <a:rPr lang="en-US" b="1" dirty="0"/>
              <a:t> </a:t>
            </a:r>
            <a:r>
              <a:rPr lang="en-US" b="1" dirty="0" err="1"/>
              <a:t>thiện</a:t>
            </a:r>
            <a:r>
              <a:rPr lang="en-US" b="1" dirty="0"/>
              <a:t> </a:t>
            </a:r>
            <a:r>
              <a:rPr lang="en-US" b="1" dirty="0" err="1"/>
              <a:t>quan</a:t>
            </a:r>
            <a:r>
              <a:rPr lang="en-US" b="1" dirty="0"/>
              <a:t> </a:t>
            </a:r>
            <a:r>
              <a:rPr lang="en-US" b="1" dirty="0" err="1"/>
              <a:t>hệ</a:t>
            </a:r>
            <a:r>
              <a:rPr lang="en-US" b="1" dirty="0"/>
              <a:t> </a:t>
            </a:r>
            <a:r>
              <a:rPr lang="en-US" b="1" dirty="0" err="1"/>
              <a:t>sản</a:t>
            </a:r>
            <a:r>
              <a:rPr lang="en-US" b="1" dirty="0"/>
              <a:t> </a:t>
            </a:r>
            <a:r>
              <a:rPr lang="en-US" b="1" dirty="0" err="1"/>
              <a:t>xuất</a:t>
            </a:r>
            <a:endParaRPr b="1" dirty="0"/>
          </a:p>
          <a:p>
            <a:pPr marL="0" lvl="0" indent="0" algn="l" rtl="0">
              <a:spcBef>
                <a:spcPts val="600"/>
              </a:spcBef>
              <a:spcAft>
                <a:spcPts val="0"/>
              </a:spcAft>
              <a:buNone/>
            </a:pPr>
            <a:r>
              <a:rPr lang="en-US" dirty="0"/>
              <a:t>C</a:t>
            </a:r>
            <a:r>
              <a:rPr lang="en" dirty="0"/>
              <a:t>ác cuộc cách mạng công nghiệp tạo sự phát triển nhảy vọt về chất trong lực lượng sản xuất và phát triển này tất yếu dẫn đến điều chỉnh, phát triển và hoàn thiện quan hệ sản xuất xã hội</a:t>
            </a:r>
            <a:endParaRPr dirty="0"/>
          </a:p>
        </p:txBody>
      </p:sp>
      <p:sp>
        <p:nvSpPr>
          <p:cNvPr id="150" name="Google Shape;150;p21"/>
          <p:cNvSpPr txBox="1">
            <a:spLocks noGrp="1"/>
          </p:cNvSpPr>
          <p:nvPr>
            <p:ph type="body" idx="3"/>
          </p:nvPr>
        </p:nvSpPr>
        <p:spPr>
          <a:xfrm>
            <a:off x="5951049" y="1640573"/>
            <a:ext cx="2332200" cy="284118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Ba là, thúc đẩy đổi mới phương thức quản trị phát triển</a:t>
            </a:r>
            <a:endParaRPr b="1" dirty="0"/>
          </a:p>
          <a:p>
            <a:pPr marL="0" lvl="0" indent="0" algn="l" rtl="0">
              <a:spcBef>
                <a:spcPts val="600"/>
              </a:spcBef>
              <a:spcAft>
                <a:spcPts val="0"/>
              </a:spcAft>
              <a:buNone/>
            </a:pPr>
            <a:r>
              <a:rPr lang="en-US" dirty="0" err="1"/>
              <a:t>Phương</a:t>
            </a:r>
            <a:r>
              <a:rPr lang="en-US" dirty="0"/>
              <a:t> </a:t>
            </a:r>
            <a:r>
              <a:rPr lang="en-US" dirty="0" err="1"/>
              <a:t>thức</a:t>
            </a:r>
            <a:r>
              <a:rPr lang="en-US" dirty="0"/>
              <a:t> </a:t>
            </a:r>
            <a:r>
              <a:rPr lang="en-US" dirty="0" err="1"/>
              <a:t>quản</a:t>
            </a:r>
            <a:r>
              <a:rPr lang="en-US" dirty="0"/>
              <a:t> </a:t>
            </a:r>
            <a:r>
              <a:rPr lang="en-US" dirty="0" err="1"/>
              <a:t>trị</a:t>
            </a:r>
            <a:r>
              <a:rPr lang="en-US" dirty="0"/>
              <a:t>, </a:t>
            </a:r>
            <a:r>
              <a:rPr lang="en-US" dirty="0" err="1"/>
              <a:t>điều</a:t>
            </a:r>
            <a:r>
              <a:rPr lang="en-US" dirty="0"/>
              <a:t> </a:t>
            </a:r>
            <a:r>
              <a:rPr lang="en-US" dirty="0" err="1"/>
              <a:t>hành</a:t>
            </a:r>
            <a:r>
              <a:rPr lang="en-US" dirty="0"/>
              <a:t> </a:t>
            </a:r>
            <a:r>
              <a:rPr lang="en-US" dirty="0" err="1"/>
              <a:t>của</a:t>
            </a:r>
            <a:r>
              <a:rPr lang="en-US" dirty="0"/>
              <a:t> </a:t>
            </a:r>
            <a:r>
              <a:rPr lang="en-US" dirty="0" err="1"/>
              <a:t>chính</a:t>
            </a:r>
            <a:r>
              <a:rPr lang="en-US" dirty="0"/>
              <a:t> </a:t>
            </a:r>
            <a:r>
              <a:rPr lang="en-US" dirty="0" err="1"/>
              <a:t>phủ</a:t>
            </a:r>
            <a:r>
              <a:rPr lang="en-US" dirty="0"/>
              <a:t> </a:t>
            </a:r>
            <a:r>
              <a:rPr lang="en-US" dirty="0" err="1"/>
              <a:t>có</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để</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sự</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công</a:t>
            </a:r>
            <a:r>
              <a:rPr lang="en-US" dirty="0"/>
              <a:t> </a:t>
            </a:r>
            <a:r>
              <a:rPr lang="en-US" dirty="0" err="1"/>
              <a:t>nghệ</a:t>
            </a:r>
            <a:r>
              <a:rPr lang="en-US" dirty="0"/>
              <a:t> </a:t>
            </a:r>
            <a:r>
              <a:rPr lang="en-US" dirty="0" err="1"/>
              <a:t>mới</a:t>
            </a:r>
            <a:r>
              <a:rPr lang="en-US" dirty="0"/>
              <a:t>, </a:t>
            </a:r>
            <a:r>
              <a:rPr lang="en-US" dirty="0" err="1"/>
              <a:t>hình</a:t>
            </a:r>
            <a:r>
              <a:rPr lang="en-US" dirty="0"/>
              <a:t> </a:t>
            </a:r>
            <a:r>
              <a:rPr lang="en-US" dirty="0" err="1"/>
              <a:t>thành</a:t>
            </a:r>
            <a:r>
              <a:rPr lang="en-US" dirty="0"/>
              <a:t> </a:t>
            </a:r>
            <a:r>
              <a:rPr lang="en-US" dirty="0" err="1"/>
              <a:t>hệ</a:t>
            </a:r>
            <a:r>
              <a:rPr lang="en-US" dirty="0"/>
              <a:t> </a:t>
            </a:r>
            <a:r>
              <a:rPr lang="en-US" dirty="0" err="1"/>
              <a:t>thống</a:t>
            </a:r>
            <a:r>
              <a:rPr lang="en-US" dirty="0"/>
              <a:t> tin </a:t>
            </a:r>
            <a:r>
              <a:rPr lang="en-US" dirty="0" err="1"/>
              <a:t>học</a:t>
            </a:r>
            <a:r>
              <a:rPr lang="en-US" dirty="0"/>
              <a:t> </a:t>
            </a:r>
            <a:r>
              <a:rPr lang="en-US" dirty="0" err="1"/>
              <a:t>hóa</a:t>
            </a:r>
            <a:r>
              <a:rPr lang="en-US" dirty="0"/>
              <a:t> </a:t>
            </a:r>
            <a:r>
              <a:rPr lang="en-US" dirty="0" err="1"/>
              <a:t>trong</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chính</a:t>
            </a:r>
            <a:r>
              <a:rPr lang="en-US" dirty="0"/>
              <a:t> </a:t>
            </a:r>
            <a:r>
              <a:rPr lang="en-US" dirty="0" err="1"/>
              <a:t>phủ</a:t>
            </a:r>
            <a:r>
              <a:rPr lang="en-US" dirty="0"/>
              <a:t> </a:t>
            </a:r>
            <a:r>
              <a:rPr lang="en-US" dirty="0" err="1"/>
              <a:t>điện</a:t>
            </a:r>
            <a:r>
              <a:rPr lang="en-US" dirty="0"/>
              <a:t> </a:t>
            </a:r>
            <a:r>
              <a:rPr lang="en-US" dirty="0" err="1"/>
              <a:t>tử</a:t>
            </a:r>
            <a:r>
              <a:rPr lang="en-US" dirty="0"/>
              <a:t>.</a:t>
            </a:r>
            <a:endParaRPr dirty="0"/>
          </a:p>
          <a:p>
            <a:pPr marL="0" lvl="0" indent="0" algn="l" rtl="0">
              <a:spcBef>
                <a:spcPts val="600"/>
              </a:spcBef>
              <a:spcAft>
                <a:spcPts val="0"/>
              </a:spcAft>
              <a:buNone/>
            </a:pPr>
            <a:endParaRPr dirty="0"/>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152" name="Google Shape;152;p21"/>
          <p:cNvSpPr/>
          <p:nvPr/>
        </p:nvSpPr>
        <p:spPr>
          <a:xfrm>
            <a:off x="8055177" y="431800"/>
            <a:ext cx="676073" cy="657033"/>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356" name="Google Shape;356;p33"/>
          <p:cNvSpPr txBox="1">
            <a:spLocks noGrp="1"/>
          </p:cNvSpPr>
          <p:nvPr>
            <p:ph type="body" idx="4294967295"/>
          </p:nvPr>
        </p:nvSpPr>
        <p:spPr>
          <a:xfrm>
            <a:off x="573024" y="384350"/>
            <a:ext cx="3783969"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600" dirty="0">
                <a:solidFill>
                  <a:schemeClr val="accent1"/>
                </a:solidFill>
                <a:latin typeface="Raleway ExtraBold"/>
                <a:ea typeface="Raleway ExtraBold"/>
                <a:cs typeface="Raleway ExtraBold"/>
                <a:sym typeface="Raleway ExtraBold"/>
              </a:rPr>
              <a:t>1.1.2. </a:t>
            </a:r>
            <a:r>
              <a:rPr lang="en-US" sz="3600" dirty="0" err="1">
                <a:solidFill>
                  <a:schemeClr val="accent1"/>
                </a:solidFill>
                <a:latin typeface="Raleway ExtraBold"/>
                <a:ea typeface="Raleway ExtraBold"/>
                <a:cs typeface="Raleway ExtraBold"/>
                <a:sym typeface="Raleway ExtraBold"/>
              </a:rPr>
              <a:t>Công</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nghiệp</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hóa</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và</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các</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mô</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hình</a:t>
            </a:r>
            <a:r>
              <a:rPr lang="en-US" sz="3600" dirty="0">
                <a:solidFill>
                  <a:schemeClr val="tx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công</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nghiệp</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hóa</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trên</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thế</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giới</a:t>
            </a:r>
            <a:endParaRPr sz="1400" dirty="0">
              <a:solidFill>
                <a:schemeClr val="tx1"/>
              </a:solidFill>
            </a:endParaRPr>
          </a:p>
        </p:txBody>
      </p:sp>
      <p:grpSp>
        <p:nvGrpSpPr>
          <p:cNvPr id="357" name="Google Shape;357;p33"/>
          <p:cNvGrpSpPr/>
          <p:nvPr/>
        </p:nvGrpSpPr>
        <p:grpSpPr>
          <a:xfrm>
            <a:off x="7864658" y="469900"/>
            <a:ext cx="891992" cy="797590"/>
            <a:chOff x="570875" y="4322250"/>
            <a:chExt cx="443300" cy="443325"/>
          </a:xfrm>
        </p:grpSpPr>
        <p:sp>
          <p:nvSpPr>
            <p:cNvPr id="358" name="Google Shape;358;p3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33"/>
          <p:cNvGrpSpPr/>
          <p:nvPr/>
        </p:nvGrpSpPr>
        <p:grpSpPr>
          <a:xfrm>
            <a:off x="4787008" y="761619"/>
            <a:ext cx="2353109" cy="3630978"/>
            <a:chOff x="2112475" y="238125"/>
            <a:chExt cx="3395050" cy="5238750"/>
          </a:xfrm>
        </p:grpSpPr>
        <p:sp>
          <p:nvSpPr>
            <p:cNvPr id="363" name="Google Shape;363;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D0438FF4-D3F9-4CB0-919B-A20BCAC8E3B5}"/>
              </a:ext>
            </a:extLst>
          </p:cNvPr>
          <p:cNvPicPr>
            <a:picLocks noChangeAspect="1"/>
          </p:cNvPicPr>
          <p:nvPr/>
        </p:nvPicPr>
        <p:blipFill>
          <a:blip r:embed="rId3"/>
          <a:stretch>
            <a:fillRect/>
          </a:stretch>
        </p:blipFill>
        <p:spPr>
          <a:xfrm>
            <a:off x="4862380" y="1098367"/>
            <a:ext cx="2222115" cy="2961786"/>
          </a:xfrm>
          <a:prstGeom prst="rect">
            <a:avLst/>
          </a:prstGeom>
        </p:spPr>
      </p:pic>
    </p:spTree>
    <p:extLst>
      <p:ext uri="{BB962C8B-B14F-4D97-AF65-F5344CB8AC3E}">
        <p14:creationId xmlns:p14="http://schemas.microsoft.com/office/powerpoint/2010/main" val="188380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1757100" y="612454"/>
            <a:ext cx="5629800" cy="4254446"/>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2400" dirty="0" err="1"/>
              <a:t>Công</a:t>
            </a:r>
            <a:r>
              <a:rPr lang="en-US" sz="2400" dirty="0"/>
              <a:t> </a:t>
            </a:r>
            <a:r>
              <a:rPr lang="en-US" sz="2400" dirty="0" err="1"/>
              <a:t>nghiệp</a:t>
            </a:r>
            <a:r>
              <a:rPr lang="en-US" sz="2400" dirty="0"/>
              <a:t> </a:t>
            </a:r>
            <a:r>
              <a:rPr lang="en-US" sz="2400" dirty="0" err="1"/>
              <a:t>hóa</a:t>
            </a:r>
            <a:r>
              <a:rPr lang="en-US" sz="2400" dirty="0"/>
              <a:t> </a:t>
            </a:r>
            <a:r>
              <a:rPr lang="en-US" sz="2400" dirty="0" err="1"/>
              <a:t>là</a:t>
            </a:r>
            <a:r>
              <a:rPr lang="en-US" sz="2400" dirty="0"/>
              <a:t> </a:t>
            </a:r>
            <a:r>
              <a:rPr lang="en-US" sz="2400" dirty="0" err="1"/>
              <a:t>quá</a:t>
            </a:r>
            <a:r>
              <a:rPr lang="en-US" sz="2400" dirty="0"/>
              <a:t> </a:t>
            </a:r>
            <a:r>
              <a:rPr lang="en-US" sz="2400" dirty="0" err="1"/>
              <a:t>trình</a:t>
            </a:r>
            <a:r>
              <a:rPr lang="en-US" sz="2400" dirty="0"/>
              <a:t> </a:t>
            </a:r>
            <a:r>
              <a:rPr lang="en-US" sz="2400" dirty="0" err="1"/>
              <a:t>chuyển</a:t>
            </a:r>
            <a:r>
              <a:rPr lang="en-US" sz="2400" dirty="0"/>
              <a:t> </a:t>
            </a:r>
            <a:r>
              <a:rPr lang="en-US" sz="2400" dirty="0" err="1"/>
              <a:t>đổi</a:t>
            </a:r>
            <a:r>
              <a:rPr lang="en-US" sz="2400" dirty="0"/>
              <a:t> </a:t>
            </a:r>
            <a:r>
              <a:rPr lang="en-US" sz="2400" dirty="0" err="1"/>
              <a:t>nền</a:t>
            </a:r>
            <a:r>
              <a:rPr lang="en-US" sz="2400" dirty="0"/>
              <a:t> </a:t>
            </a:r>
            <a:r>
              <a:rPr lang="en-US" sz="2400" dirty="0" err="1"/>
              <a:t>sản</a:t>
            </a:r>
            <a:r>
              <a:rPr lang="en-US" sz="2400" dirty="0"/>
              <a:t> </a:t>
            </a:r>
            <a:r>
              <a:rPr lang="en-US" sz="2400" dirty="0" err="1"/>
              <a:t>xuất</a:t>
            </a:r>
            <a:r>
              <a:rPr lang="en-US" sz="2400" dirty="0"/>
              <a:t> </a:t>
            </a:r>
            <a:r>
              <a:rPr lang="en-US" sz="2400" dirty="0" err="1"/>
              <a:t>xã</a:t>
            </a:r>
            <a:r>
              <a:rPr lang="en-US" sz="2400" dirty="0"/>
              <a:t> </a:t>
            </a:r>
            <a:r>
              <a:rPr lang="en-US" sz="2400" dirty="0" err="1"/>
              <a:t>hội</a:t>
            </a:r>
            <a:r>
              <a:rPr lang="en-US" sz="2400" dirty="0"/>
              <a:t> </a:t>
            </a:r>
            <a:r>
              <a:rPr lang="en-US" sz="2400" dirty="0" err="1"/>
              <a:t>từ</a:t>
            </a:r>
            <a:r>
              <a:rPr lang="en-US" sz="2400" dirty="0"/>
              <a:t> </a:t>
            </a:r>
            <a:r>
              <a:rPr lang="en-US" sz="2400" dirty="0" err="1"/>
              <a:t>dựa</a:t>
            </a:r>
            <a:r>
              <a:rPr lang="en-US" sz="2400" dirty="0"/>
              <a:t> </a:t>
            </a:r>
            <a:r>
              <a:rPr lang="en-US" sz="2400" dirty="0" err="1"/>
              <a:t>trên</a:t>
            </a:r>
            <a:r>
              <a:rPr lang="en-US" sz="2400" dirty="0"/>
              <a:t> </a:t>
            </a:r>
            <a:r>
              <a:rPr lang="en-US" sz="2400" dirty="0" err="1"/>
              <a:t>lao</a:t>
            </a:r>
            <a:r>
              <a:rPr lang="en-US" sz="2400" dirty="0"/>
              <a:t> </a:t>
            </a:r>
            <a:r>
              <a:rPr lang="en-US" sz="2400" dirty="0" err="1"/>
              <a:t>động</a:t>
            </a:r>
            <a:r>
              <a:rPr lang="en-US" sz="2400" dirty="0"/>
              <a:t> </a:t>
            </a:r>
            <a:r>
              <a:rPr lang="en-US" sz="2400" dirty="0" err="1"/>
              <a:t>thủ</a:t>
            </a:r>
            <a:r>
              <a:rPr lang="en-US" sz="2400" dirty="0"/>
              <a:t> </a:t>
            </a:r>
            <a:r>
              <a:rPr lang="en-US" sz="2400" dirty="0" err="1"/>
              <a:t>công</a:t>
            </a:r>
            <a:r>
              <a:rPr lang="en-US" sz="2400" dirty="0"/>
              <a:t> </a:t>
            </a:r>
            <a:r>
              <a:rPr lang="en-US" sz="2400" dirty="0" err="1"/>
              <a:t>là</a:t>
            </a:r>
            <a:r>
              <a:rPr lang="en-US" sz="2400" dirty="0"/>
              <a:t> </a:t>
            </a:r>
            <a:r>
              <a:rPr lang="en-US" sz="2400" dirty="0" err="1"/>
              <a:t>chính</a:t>
            </a:r>
            <a:r>
              <a:rPr lang="en-US" sz="2400" dirty="0"/>
              <a:t> sang </a:t>
            </a:r>
            <a:r>
              <a:rPr lang="en-US" sz="2400" dirty="0" err="1"/>
              <a:t>nền</a:t>
            </a:r>
            <a:r>
              <a:rPr lang="en-US" sz="2400" dirty="0"/>
              <a:t> </a:t>
            </a:r>
            <a:r>
              <a:rPr lang="en-US" sz="2400" dirty="0" err="1"/>
              <a:t>sản</a:t>
            </a:r>
            <a:r>
              <a:rPr lang="en-US" sz="2400" dirty="0"/>
              <a:t> </a:t>
            </a:r>
            <a:r>
              <a:rPr lang="en-US" sz="2400" dirty="0" err="1"/>
              <a:t>xuất</a:t>
            </a:r>
            <a:r>
              <a:rPr lang="en-US" sz="2400" dirty="0"/>
              <a:t> </a:t>
            </a:r>
            <a:r>
              <a:rPr lang="en-US" sz="2400" dirty="0" err="1"/>
              <a:t>xã</a:t>
            </a:r>
            <a:r>
              <a:rPr lang="en-US" sz="2400" dirty="0"/>
              <a:t> </a:t>
            </a:r>
            <a:r>
              <a:rPr lang="en-US" sz="2400" dirty="0" err="1"/>
              <a:t>hội</a:t>
            </a:r>
            <a:r>
              <a:rPr lang="en-US" sz="2400" dirty="0"/>
              <a:t> </a:t>
            </a:r>
            <a:r>
              <a:rPr lang="en-US" sz="2400" dirty="0" err="1"/>
              <a:t>chủ</a:t>
            </a:r>
            <a:r>
              <a:rPr lang="en-US" sz="2400" dirty="0"/>
              <a:t> </a:t>
            </a:r>
            <a:r>
              <a:rPr lang="en-US" sz="2400" dirty="0" err="1"/>
              <a:t>yếu</a:t>
            </a:r>
            <a:r>
              <a:rPr lang="en-US" sz="2400" dirty="0"/>
              <a:t> </a:t>
            </a:r>
            <a:r>
              <a:rPr lang="en-US" sz="2400" dirty="0" err="1"/>
              <a:t>dựa</a:t>
            </a:r>
            <a:r>
              <a:rPr lang="en-US" sz="2400" dirty="0"/>
              <a:t> </a:t>
            </a:r>
            <a:r>
              <a:rPr lang="en-US" sz="2400" dirty="0" err="1"/>
              <a:t>trên</a:t>
            </a:r>
            <a:r>
              <a:rPr lang="en-US" sz="2400" dirty="0"/>
              <a:t> </a:t>
            </a:r>
            <a:r>
              <a:rPr lang="en-US" sz="2400" dirty="0" err="1"/>
              <a:t>lao</a:t>
            </a:r>
            <a:r>
              <a:rPr lang="en-US" sz="2400" dirty="0"/>
              <a:t> </a:t>
            </a:r>
            <a:r>
              <a:rPr lang="en-US" sz="2400" dirty="0" err="1"/>
              <a:t>động</a:t>
            </a:r>
            <a:r>
              <a:rPr lang="en-US" sz="2400" dirty="0"/>
              <a:t> </a:t>
            </a:r>
            <a:r>
              <a:rPr lang="en-US" sz="2400" dirty="0" err="1"/>
              <a:t>máy</a:t>
            </a:r>
            <a:r>
              <a:rPr lang="en-US" sz="2400" dirty="0"/>
              <a:t> </a:t>
            </a:r>
            <a:r>
              <a:rPr lang="en-US" sz="2400" dirty="0" err="1"/>
              <a:t>móc</a:t>
            </a:r>
            <a:r>
              <a:rPr lang="en-US" sz="2400" dirty="0"/>
              <a:t> </a:t>
            </a:r>
            <a:r>
              <a:rPr lang="en-US" sz="2400" dirty="0" err="1"/>
              <a:t>nhằm</a:t>
            </a:r>
            <a:r>
              <a:rPr lang="en-US" sz="2400" dirty="0"/>
              <a:t> </a:t>
            </a:r>
            <a:r>
              <a:rPr lang="en-US" sz="2400" dirty="0" err="1"/>
              <a:t>tạo</a:t>
            </a:r>
            <a:r>
              <a:rPr lang="en-US" sz="2400" dirty="0"/>
              <a:t> ra </a:t>
            </a:r>
            <a:r>
              <a:rPr lang="en-US" sz="2400" dirty="0" err="1"/>
              <a:t>năng</a:t>
            </a:r>
            <a:r>
              <a:rPr lang="en-US" sz="2400" dirty="0"/>
              <a:t> </a:t>
            </a:r>
            <a:r>
              <a:rPr lang="en-US" sz="2400" dirty="0" err="1"/>
              <a:t>suất</a:t>
            </a:r>
            <a:r>
              <a:rPr lang="en-US" sz="2400" dirty="0"/>
              <a:t> </a:t>
            </a:r>
            <a:r>
              <a:rPr lang="en-US" sz="2400" dirty="0" err="1"/>
              <a:t>lao</a:t>
            </a:r>
            <a:r>
              <a:rPr lang="en-US" sz="2400" dirty="0"/>
              <a:t> </a:t>
            </a:r>
            <a:r>
              <a:rPr lang="en-US" sz="2400" dirty="0" err="1"/>
              <a:t>động</a:t>
            </a:r>
            <a:r>
              <a:rPr lang="en-US" sz="2400" dirty="0"/>
              <a:t> </a:t>
            </a:r>
            <a:r>
              <a:rPr lang="en-US" sz="2400" dirty="0" err="1"/>
              <a:t>xã</a:t>
            </a:r>
            <a:r>
              <a:rPr lang="en-US" sz="2400" dirty="0"/>
              <a:t> </a:t>
            </a:r>
            <a:r>
              <a:rPr lang="en-US" sz="2400" dirty="0" err="1"/>
              <a:t>hội</a:t>
            </a:r>
            <a:r>
              <a:rPr lang="en-US" sz="2400" dirty="0"/>
              <a:t> </a:t>
            </a:r>
            <a:r>
              <a:rPr lang="en-US" sz="2400" dirty="0" err="1"/>
              <a:t>cao</a:t>
            </a:r>
            <a:endParaRPr sz="2400" dirty="0"/>
          </a:p>
        </p:txBody>
      </p:sp>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4260418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685800" y="2269150"/>
            <a:ext cx="4977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chemeClr val="tx1"/>
                </a:solidFill>
              </a:rPr>
              <a:t>Các mô </a:t>
            </a:r>
            <a:r>
              <a:rPr lang="en" sz="3600" dirty="0">
                <a:solidFill>
                  <a:schemeClr val="accent1"/>
                </a:solidFill>
              </a:rPr>
              <a:t>hình công nghiệp</a:t>
            </a:r>
            <a:r>
              <a:rPr lang="en" sz="3600" dirty="0">
                <a:solidFill>
                  <a:schemeClr val="tx1"/>
                </a:solidFill>
              </a:rPr>
              <a:t> hóa tiêu biểu trên thế giới</a:t>
            </a:r>
            <a:endParaRPr sz="3600" dirty="0">
              <a:solidFill>
                <a:schemeClr val="tx1"/>
              </a:solidFill>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290934">
            <a:off x="5826714" y="2216476"/>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082198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2" name="Google Shape;372;p34"/>
          <p:cNvGrpSpPr/>
          <p:nvPr/>
        </p:nvGrpSpPr>
        <p:grpSpPr>
          <a:xfrm>
            <a:off x="3146737" y="1014903"/>
            <a:ext cx="5333603" cy="3124894"/>
            <a:chOff x="1177450" y="241631"/>
            <a:chExt cx="6173152" cy="3616776"/>
          </a:xfrm>
        </p:grpSpPr>
        <p:sp>
          <p:nvSpPr>
            <p:cNvPr id="373" name="Google Shape;37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8" name="Google Shape;378;p3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379" name="Google Shape;379;p34"/>
          <p:cNvSpPr txBox="1">
            <a:spLocks noGrp="1"/>
          </p:cNvSpPr>
          <p:nvPr>
            <p:ph type="body" idx="4294967295"/>
          </p:nvPr>
        </p:nvSpPr>
        <p:spPr>
          <a:xfrm>
            <a:off x="600423" y="378750"/>
            <a:ext cx="2676807"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200" dirty="0" err="1">
                <a:solidFill>
                  <a:schemeClr val="tx1"/>
                </a:solidFill>
                <a:latin typeface="Raleway ExtraBold"/>
                <a:ea typeface="Raleway ExtraBold"/>
                <a:cs typeface="Raleway ExtraBold"/>
                <a:sym typeface="Raleway ExtraBold"/>
              </a:rPr>
              <a:t>Mô</a:t>
            </a:r>
            <a:r>
              <a:rPr lang="en-US" sz="3200" dirty="0">
                <a:solidFill>
                  <a:schemeClr val="tx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hình</a:t>
            </a:r>
            <a:r>
              <a:rPr lang="en-US" sz="3200" dirty="0">
                <a:solidFill>
                  <a:schemeClr val="tx1"/>
                </a:solidFill>
                <a:latin typeface="Raleway ExtraBold"/>
                <a:ea typeface="Raleway ExtraBold"/>
                <a:cs typeface="Raleway ExtraBold"/>
                <a:sym typeface="Raleway ExtraBold"/>
              </a:rPr>
              <a:t> </a:t>
            </a:r>
            <a:r>
              <a:rPr lang="en-US" sz="3200" dirty="0" err="1">
                <a:solidFill>
                  <a:schemeClr val="accent1"/>
                </a:solidFill>
                <a:latin typeface="Raleway ExtraBold"/>
                <a:ea typeface="Raleway ExtraBold"/>
                <a:cs typeface="Raleway ExtraBold"/>
                <a:sym typeface="Raleway ExtraBold"/>
              </a:rPr>
              <a:t>công</a:t>
            </a:r>
            <a:r>
              <a:rPr lang="en-US" sz="3200" dirty="0">
                <a:solidFill>
                  <a:schemeClr val="accent1"/>
                </a:solidFill>
                <a:latin typeface="Raleway ExtraBold"/>
                <a:ea typeface="Raleway ExtraBold"/>
                <a:cs typeface="Raleway ExtraBold"/>
                <a:sym typeface="Raleway ExtraBold"/>
              </a:rPr>
              <a:t> </a:t>
            </a:r>
            <a:r>
              <a:rPr lang="en-US" sz="3200" dirty="0" err="1">
                <a:solidFill>
                  <a:schemeClr val="accent1"/>
                </a:solidFill>
                <a:latin typeface="Raleway ExtraBold"/>
                <a:ea typeface="Raleway ExtraBold"/>
                <a:cs typeface="Raleway ExtraBold"/>
                <a:sym typeface="Raleway ExtraBold"/>
              </a:rPr>
              <a:t>nghiệp</a:t>
            </a:r>
            <a:r>
              <a:rPr lang="en-US" sz="3200" dirty="0">
                <a:solidFill>
                  <a:schemeClr val="accent1"/>
                </a:solidFill>
                <a:latin typeface="Raleway ExtraBold"/>
                <a:ea typeface="Raleway ExtraBold"/>
                <a:cs typeface="Raleway ExtraBold"/>
                <a:sym typeface="Raleway ExtraBold"/>
              </a:rPr>
              <a:t> </a:t>
            </a:r>
            <a:r>
              <a:rPr lang="en-US" sz="3200" dirty="0" err="1">
                <a:solidFill>
                  <a:schemeClr val="accent1"/>
                </a:solidFill>
                <a:latin typeface="Raleway ExtraBold"/>
                <a:ea typeface="Raleway ExtraBold"/>
                <a:cs typeface="Raleway ExtraBold"/>
                <a:sym typeface="Raleway ExtraBold"/>
              </a:rPr>
              <a:t>hóa</a:t>
            </a:r>
            <a:r>
              <a:rPr lang="en-US" sz="3200" dirty="0">
                <a:solidFill>
                  <a:schemeClr val="accent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cổ</a:t>
            </a:r>
            <a:r>
              <a:rPr lang="en-US" sz="3200" dirty="0">
                <a:solidFill>
                  <a:schemeClr val="tx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điển</a:t>
            </a:r>
            <a:endParaRPr sz="3200" dirty="0">
              <a:solidFill>
                <a:schemeClr val="tx1"/>
              </a:solidFill>
              <a:latin typeface="Raleway ExtraBold"/>
              <a:ea typeface="Raleway ExtraBold"/>
              <a:cs typeface="Raleway ExtraBold"/>
              <a:sym typeface="Raleway ExtraBold"/>
            </a:endParaRPr>
          </a:p>
          <a:p>
            <a:pPr marL="285750" indent="-285750"/>
            <a:r>
              <a:rPr lang="en" sz="1600" dirty="0"/>
              <a:t>Gắn liền với cuộc cách mạng công nghiệp lần thứ nhất, bắt đầu từ công nghiệp nhẹ, với những ngành đòi hỏi ít vốn mà thu lợi nhuận cao</a:t>
            </a:r>
          </a:p>
          <a:p>
            <a:pPr marL="285750" indent="-285750"/>
            <a:r>
              <a:rPr lang="en-US" sz="1600" dirty="0"/>
              <a:t>Q</a:t>
            </a:r>
            <a:r>
              <a:rPr lang="en" sz="1600" dirty="0"/>
              <a:t>uá trình diễn ra tương đối dài, trung bình từ 60 -80 năm</a:t>
            </a:r>
            <a:endParaRPr sz="1600" dirty="0"/>
          </a:p>
        </p:txBody>
      </p:sp>
      <p:grpSp>
        <p:nvGrpSpPr>
          <p:cNvPr id="380" name="Google Shape;380;p34"/>
          <p:cNvGrpSpPr/>
          <p:nvPr/>
        </p:nvGrpSpPr>
        <p:grpSpPr>
          <a:xfrm>
            <a:off x="7864658" y="455736"/>
            <a:ext cx="904692" cy="811753"/>
            <a:chOff x="570875" y="4322250"/>
            <a:chExt cx="443300" cy="443325"/>
          </a:xfrm>
        </p:grpSpPr>
        <p:sp>
          <p:nvSpPr>
            <p:cNvPr id="381" name="Google Shape;381;p3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3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74E3FCF-79EC-4044-A60E-8E82738D4F06}"/>
              </a:ext>
            </a:extLst>
          </p:cNvPr>
          <p:cNvPicPr>
            <a:picLocks noChangeAspect="1"/>
          </p:cNvPicPr>
          <p:nvPr/>
        </p:nvPicPr>
        <p:blipFill>
          <a:blip r:embed="rId3"/>
          <a:stretch>
            <a:fillRect/>
          </a:stretch>
        </p:blipFill>
        <p:spPr>
          <a:xfrm>
            <a:off x="3782899" y="1196133"/>
            <a:ext cx="4102736" cy="2626519"/>
          </a:xfrm>
          <a:prstGeom prst="rect">
            <a:avLst/>
          </a:prstGeom>
        </p:spPr>
      </p:pic>
    </p:spTree>
    <p:extLst>
      <p:ext uri="{BB962C8B-B14F-4D97-AF65-F5344CB8AC3E}">
        <p14:creationId xmlns:p14="http://schemas.microsoft.com/office/powerpoint/2010/main" val="3073866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2" name="Google Shape;372;p34"/>
          <p:cNvGrpSpPr/>
          <p:nvPr/>
        </p:nvGrpSpPr>
        <p:grpSpPr>
          <a:xfrm>
            <a:off x="3146737" y="1014903"/>
            <a:ext cx="5333603" cy="3124894"/>
            <a:chOff x="1177450" y="241631"/>
            <a:chExt cx="6173152" cy="3616776"/>
          </a:xfrm>
        </p:grpSpPr>
        <p:sp>
          <p:nvSpPr>
            <p:cNvPr id="373" name="Google Shape;37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8" name="Google Shape;378;p3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379" name="Google Shape;379;p34"/>
          <p:cNvSpPr txBox="1">
            <a:spLocks noGrp="1"/>
          </p:cNvSpPr>
          <p:nvPr>
            <p:ph type="body" idx="4294967295"/>
          </p:nvPr>
        </p:nvSpPr>
        <p:spPr>
          <a:xfrm>
            <a:off x="383079" y="378750"/>
            <a:ext cx="2894152"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200" dirty="0" err="1">
                <a:solidFill>
                  <a:schemeClr val="tx1"/>
                </a:solidFill>
                <a:latin typeface="Raleway ExtraBold"/>
                <a:ea typeface="Raleway ExtraBold"/>
                <a:cs typeface="Raleway ExtraBold"/>
                <a:sym typeface="Raleway ExtraBold"/>
              </a:rPr>
              <a:t>Mô</a:t>
            </a:r>
            <a:r>
              <a:rPr lang="en-US" sz="3200" dirty="0">
                <a:solidFill>
                  <a:schemeClr val="tx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hình</a:t>
            </a:r>
            <a:r>
              <a:rPr lang="en-US" sz="3200" dirty="0">
                <a:solidFill>
                  <a:schemeClr val="tx1"/>
                </a:solidFill>
                <a:latin typeface="Raleway ExtraBold"/>
                <a:ea typeface="Raleway ExtraBold"/>
                <a:cs typeface="Raleway ExtraBold"/>
                <a:sym typeface="Raleway ExtraBold"/>
              </a:rPr>
              <a:t> </a:t>
            </a:r>
            <a:r>
              <a:rPr lang="en-US" sz="3200" dirty="0" err="1">
                <a:solidFill>
                  <a:schemeClr val="accent1"/>
                </a:solidFill>
                <a:latin typeface="Raleway ExtraBold"/>
                <a:ea typeface="Raleway ExtraBold"/>
                <a:cs typeface="Raleway ExtraBold"/>
                <a:sym typeface="Raleway ExtraBold"/>
              </a:rPr>
              <a:t>công</a:t>
            </a:r>
            <a:r>
              <a:rPr lang="en-US" sz="3200" dirty="0">
                <a:solidFill>
                  <a:schemeClr val="accent1"/>
                </a:solidFill>
                <a:latin typeface="Raleway ExtraBold"/>
                <a:ea typeface="Raleway ExtraBold"/>
                <a:cs typeface="Raleway ExtraBold"/>
                <a:sym typeface="Raleway ExtraBold"/>
              </a:rPr>
              <a:t> </a:t>
            </a:r>
            <a:r>
              <a:rPr lang="en-US" sz="3200" dirty="0" err="1">
                <a:solidFill>
                  <a:schemeClr val="accent1"/>
                </a:solidFill>
                <a:latin typeface="Raleway ExtraBold"/>
                <a:ea typeface="Raleway ExtraBold"/>
                <a:cs typeface="Raleway ExtraBold"/>
                <a:sym typeface="Raleway ExtraBold"/>
              </a:rPr>
              <a:t>nghiệp</a:t>
            </a:r>
            <a:r>
              <a:rPr lang="en-US" sz="3200" dirty="0">
                <a:solidFill>
                  <a:schemeClr val="accent1"/>
                </a:solidFill>
                <a:latin typeface="Raleway ExtraBold"/>
                <a:ea typeface="Raleway ExtraBold"/>
                <a:cs typeface="Raleway ExtraBold"/>
                <a:sym typeface="Raleway ExtraBold"/>
              </a:rPr>
              <a:t> </a:t>
            </a:r>
            <a:r>
              <a:rPr lang="en-US" sz="3200" dirty="0" err="1">
                <a:solidFill>
                  <a:schemeClr val="accent1"/>
                </a:solidFill>
                <a:latin typeface="Raleway ExtraBold"/>
                <a:ea typeface="Raleway ExtraBold"/>
                <a:cs typeface="Raleway ExtraBold"/>
                <a:sym typeface="Raleway ExtraBold"/>
              </a:rPr>
              <a:t>hóa</a:t>
            </a:r>
            <a:r>
              <a:rPr lang="en-US" sz="3200" dirty="0">
                <a:solidFill>
                  <a:schemeClr val="accent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kiểu</a:t>
            </a:r>
            <a:r>
              <a:rPr lang="en-US" sz="3200" dirty="0">
                <a:solidFill>
                  <a:schemeClr val="tx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Liên</a:t>
            </a:r>
            <a:r>
              <a:rPr lang="en-US" sz="3200" dirty="0">
                <a:solidFill>
                  <a:schemeClr val="tx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Xô</a:t>
            </a:r>
            <a:r>
              <a:rPr lang="en-US" sz="3200" dirty="0">
                <a:solidFill>
                  <a:schemeClr val="tx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cũ</a:t>
            </a:r>
            <a:r>
              <a:rPr lang="en-US" sz="3200" dirty="0">
                <a:solidFill>
                  <a:schemeClr val="tx1"/>
                </a:solidFill>
                <a:latin typeface="Raleway ExtraBold"/>
                <a:ea typeface="Raleway ExtraBold"/>
                <a:cs typeface="Raleway ExtraBold"/>
                <a:sym typeface="Raleway ExtraBold"/>
              </a:rPr>
              <a:t>)</a:t>
            </a:r>
            <a:endParaRPr sz="3200" dirty="0">
              <a:solidFill>
                <a:schemeClr val="tx1"/>
              </a:solidFill>
              <a:latin typeface="Raleway ExtraBold"/>
              <a:ea typeface="Raleway ExtraBold"/>
              <a:cs typeface="Raleway ExtraBold"/>
              <a:sym typeface="Raleway ExtraBold"/>
            </a:endParaRPr>
          </a:p>
          <a:p>
            <a:pPr marL="285750" indent="-285750"/>
            <a:r>
              <a:rPr lang="en" sz="1600" dirty="0"/>
              <a:t>Bắt đầu ở Liên Xô (cũ) thực hiện theo xu hướng ưu tiên phát triển công nghiệp nặng.</a:t>
            </a:r>
          </a:p>
          <a:p>
            <a:pPr marL="285750" indent="-285750"/>
            <a:r>
              <a:rPr lang="en-US" sz="1600" dirty="0"/>
              <a:t>Cho </a:t>
            </a:r>
            <a:r>
              <a:rPr lang="en-US" sz="1600" dirty="0" err="1"/>
              <a:t>phép</a:t>
            </a:r>
            <a:r>
              <a:rPr lang="en-US" sz="1600" dirty="0"/>
              <a:t> </a:t>
            </a:r>
            <a:r>
              <a:rPr lang="en-US" sz="1600" dirty="0" err="1"/>
              <a:t>trong</a:t>
            </a:r>
            <a:r>
              <a:rPr lang="en-US" sz="1600" dirty="0"/>
              <a:t> </a:t>
            </a:r>
            <a:r>
              <a:rPr lang="en-US" sz="1600" dirty="0" err="1"/>
              <a:t>thời</a:t>
            </a:r>
            <a:r>
              <a:rPr lang="en-US" sz="1600" dirty="0"/>
              <a:t> </a:t>
            </a:r>
            <a:r>
              <a:rPr lang="en-US" sz="1600" dirty="0" err="1"/>
              <a:t>gian</a:t>
            </a:r>
            <a:r>
              <a:rPr lang="en-US" sz="1600" dirty="0"/>
              <a:t> </a:t>
            </a:r>
            <a:r>
              <a:rPr lang="en-US" sz="1600" dirty="0" err="1"/>
              <a:t>ngắn</a:t>
            </a:r>
            <a:r>
              <a:rPr lang="en-US" sz="1600" dirty="0"/>
              <a:t> </a:t>
            </a:r>
            <a:r>
              <a:rPr lang="en-US" sz="1600" dirty="0" err="1"/>
              <a:t>mô</a:t>
            </a:r>
            <a:r>
              <a:rPr lang="en-US" sz="1600" dirty="0"/>
              <a:t> </a:t>
            </a:r>
            <a:r>
              <a:rPr lang="en-US" sz="1600" dirty="0" err="1"/>
              <a:t>hình</a:t>
            </a:r>
            <a:r>
              <a:rPr lang="en-US" sz="1600" dirty="0"/>
              <a:t> </a:t>
            </a:r>
            <a:r>
              <a:rPr lang="en-US" sz="1600" dirty="0" err="1"/>
              <a:t>Liên</a:t>
            </a:r>
            <a:r>
              <a:rPr lang="en-US" sz="1600" dirty="0"/>
              <a:t> </a:t>
            </a:r>
            <a:r>
              <a:rPr lang="en-US" sz="1600" dirty="0" err="1"/>
              <a:t>Xô</a:t>
            </a:r>
            <a:r>
              <a:rPr lang="en-US" sz="1600" dirty="0"/>
              <a:t> (</a:t>
            </a:r>
            <a:r>
              <a:rPr lang="en-US" sz="1600" dirty="0" err="1"/>
              <a:t>cũ</a:t>
            </a:r>
            <a:r>
              <a:rPr lang="en-US" sz="1600" dirty="0"/>
              <a:t>) </a:t>
            </a:r>
            <a:r>
              <a:rPr lang="en-US" sz="1600" dirty="0" err="1"/>
              <a:t>xây</a:t>
            </a:r>
            <a:r>
              <a:rPr lang="en-US" sz="1600" dirty="0"/>
              <a:t> </a:t>
            </a:r>
            <a:r>
              <a:rPr lang="en-US" sz="1600" dirty="0" err="1"/>
              <a:t>dựng</a:t>
            </a:r>
            <a:r>
              <a:rPr lang="en-US" sz="1600" dirty="0"/>
              <a:t> </a:t>
            </a:r>
            <a:r>
              <a:rPr lang="en-US" sz="1600" dirty="0" err="1"/>
              <a:t>được</a:t>
            </a:r>
            <a:r>
              <a:rPr lang="en-US" sz="1600" dirty="0"/>
              <a:t> </a:t>
            </a:r>
            <a:r>
              <a:rPr lang="en-US" sz="1600" dirty="0" err="1"/>
              <a:t>hệ</a:t>
            </a:r>
            <a:r>
              <a:rPr lang="en-US" sz="1600" dirty="0"/>
              <a:t> </a:t>
            </a:r>
            <a:r>
              <a:rPr lang="en-US" sz="1600" dirty="0" err="1"/>
              <a:t>thống</a:t>
            </a:r>
            <a:r>
              <a:rPr lang="en-US" sz="1600" dirty="0"/>
              <a:t> </a:t>
            </a:r>
            <a:r>
              <a:rPr lang="en-US" sz="1600" dirty="0" err="1"/>
              <a:t>cơ</a:t>
            </a:r>
            <a:r>
              <a:rPr lang="en-US" sz="1600" dirty="0"/>
              <a:t> </a:t>
            </a:r>
            <a:r>
              <a:rPr lang="en-US" sz="1600" dirty="0" err="1"/>
              <a:t>sở</a:t>
            </a:r>
            <a:r>
              <a:rPr lang="en-US" sz="1600" dirty="0"/>
              <a:t> </a:t>
            </a:r>
            <a:r>
              <a:rPr lang="en-US" sz="1600" dirty="0" err="1"/>
              <a:t>vật</a:t>
            </a:r>
            <a:r>
              <a:rPr lang="en-US" sz="1600" dirty="0"/>
              <a:t> </a:t>
            </a:r>
            <a:r>
              <a:rPr lang="en-US" sz="1600" dirty="0" err="1"/>
              <a:t>chất</a:t>
            </a:r>
            <a:r>
              <a:rPr lang="en-US" sz="1600" dirty="0"/>
              <a:t> – </a:t>
            </a:r>
            <a:r>
              <a:rPr lang="en-US" sz="1600" dirty="0" err="1"/>
              <a:t>kỹ</a:t>
            </a:r>
            <a:r>
              <a:rPr lang="en-US" sz="1600" dirty="0"/>
              <a:t> </a:t>
            </a:r>
            <a:r>
              <a:rPr lang="en-US" sz="1600" dirty="0" err="1"/>
              <a:t>thuật</a:t>
            </a:r>
            <a:r>
              <a:rPr lang="en-US" sz="1600" dirty="0"/>
              <a:t> to </a:t>
            </a:r>
            <a:r>
              <a:rPr lang="en-US" sz="1600" dirty="0" err="1"/>
              <a:t>lớn</a:t>
            </a:r>
            <a:endParaRPr sz="1600" dirty="0"/>
          </a:p>
        </p:txBody>
      </p:sp>
      <p:grpSp>
        <p:nvGrpSpPr>
          <p:cNvPr id="380" name="Google Shape;380;p34"/>
          <p:cNvGrpSpPr/>
          <p:nvPr/>
        </p:nvGrpSpPr>
        <p:grpSpPr>
          <a:xfrm>
            <a:off x="7864658" y="371176"/>
            <a:ext cx="896264" cy="896314"/>
            <a:chOff x="570875" y="4322250"/>
            <a:chExt cx="443300" cy="443325"/>
          </a:xfrm>
        </p:grpSpPr>
        <p:sp>
          <p:nvSpPr>
            <p:cNvPr id="381" name="Google Shape;381;p3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14">
            <a:extLst>
              <a:ext uri="{FF2B5EF4-FFF2-40B4-BE49-F238E27FC236}">
                <a16:creationId xmlns:a16="http://schemas.microsoft.com/office/drawing/2014/main" id="{E820DCD2-F9AA-4704-97DB-B91A14E484FA}"/>
              </a:ext>
            </a:extLst>
          </p:cNvPr>
          <p:cNvPicPr>
            <a:picLocks noChangeAspect="1"/>
          </p:cNvPicPr>
          <p:nvPr/>
        </p:nvPicPr>
        <p:blipFill>
          <a:blip r:embed="rId3"/>
          <a:stretch>
            <a:fillRect/>
          </a:stretch>
        </p:blipFill>
        <p:spPr>
          <a:xfrm>
            <a:off x="3769022" y="1213153"/>
            <a:ext cx="4149922" cy="2609499"/>
          </a:xfrm>
          <a:prstGeom prst="rect">
            <a:avLst/>
          </a:prstGeom>
        </p:spPr>
      </p:pic>
    </p:spTree>
    <p:extLst>
      <p:ext uri="{BB962C8B-B14F-4D97-AF65-F5344CB8AC3E}">
        <p14:creationId xmlns:p14="http://schemas.microsoft.com/office/powerpoint/2010/main" val="3004842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2" name="Google Shape;372;p34"/>
          <p:cNvGrpSpPr/>
          <p:nvPr/>
        </p:nvGrpSpPr>
        <p:grpSpPr>
          <a:xfrm>
            <a:off x="3146737" y="1014903"/>
            <a:ext cx="5333603" cy="3124894"/>
            <a:chOff x="1177450" y="241631"/>
            <a:chExt cx="6173152" cy="3616776"/>
          </a:xfrm>
        </p:grpSpPr>
        <p:sp>
          <p:nvSpPr>
            <p:cNvPr id="373" name="Google Shape;37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8" name="Google Shape;378;p3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379" name="Google Shape;379;p34"/>
          <p:cNvSpPr txBox="1">
            <a:spLocks noGrp="1"/>
          </p:cNvSpPr>
          <p:nvPr>
            <p:ph type="body" idx="4294967295"/>
          </p:nvPr>
        </p:nvSpPr>
        <p:spPr>
          <a:xfrm>
            <a:off x="4507565" y="1098367"/>
            <a:ext cx="2894152" cy="3130932"/>
          </a:xfrm>
          <a:prstGeom prst="rect">
            <a:avLst/>
          </a:prstGeom>
        </p:spPr>
        <p:txBody>
          <a:bodyPr spcFirstLastPara="1" wrap="square" lIns="91425" tIns="91425" rIns="91425" bIns="91425" anchor="ctr" anchorCtr="0">
            <a:noAutofit/>
          </a:bodyPr>
          <a:lstStyle/>
          <a:p>
            <a:pPr marL="0" lvl="0" indent="0" algn="just" rtl="0">
              <a:spcBef>
                <a:spcPts val="600"/>
              </a:spcBef>
              <a:spcAft>
                <a:spcPts val="0"/>
              </a:spcAft>
              <a:buNone/>
            </a:pPr>
            <a:r>
              <a:rPr lang="en-US" sz="2400" dirty="0" err="1">
                <a:solidFill>
                  <a:schemeClr val="tx1"/>
                </a:solidFill>
                <a:latin typeface="Raleway ExtraBold"/>
                <a:ea typeface="Raleway ExtraBold"/>
                <a:cs typeface="Raleway ExtraBold"/>
                <a:sym typeface="Raleway ExtraBold"/>
              </a:rPr>
              <a:t>Mô</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hình</a:t>
            </a:r>
            <a:r>
              <a:rPr lang="en-US" sz="2400" dirty="0">
                <a:solidFill>
                  <a:schemeClr val="tx1"/>
                </a:solidFill>
                <a:latin typeface="Raleway ExtraBold"/>
                <a:ea typeface="Raleway ExtraBold"/>
                <a:cs typeface="Raleway ExtraBold"/>
                <a:sym typeface="Raleway ExtraBold"/>
              </a:rPr>
              <a:t> </a:t>
            </a:r>
            <a:r>
              <a:rPr lang="en-US" sz="2400" dirty="0" err="1">
                <a:solidFill>
                  <a:schemeClr val="accent1"/>
                </a:solidFill>
                <a:latin typeface="Raleway ExtraBold"/>
                <a:ea typeface="Raleway ExtraBold"/>
                <a:cs typeface="Raleway ExtraBold"/>
                <a:sym typeface="Raleway ExtraBold"/>
              </a:rPr>
              <a:t>công</a:t>
            </a:r>
            <a:r>
              <a:rPr lang="en-US" sz="2400" dirty="0">
                <a:solidFill>
                  <a:schemeClr val="accent1"/>
                </a:solidFill>
                <a:latin typeface="Raleway ExtraBold"/>
                <a:ea typeface="Raleway ExtraBold"/>
                <a:cs typeface="Raleway ExtraBold"/>
                <a:sym typeface="Raleway ExtraBold"/>
              </a:rPr>
              <a:t> </a:t>
            </a:r>
            <a:r>
              <a:rPr lang="en-US" sz="2400" dirty="0" err="1">
                <a:solidFill>
                  <a:schemeClr val="accent1"/>
                </a:solidFill>
                <a:latin typeface="Raleway ExtraBold"/>
                <a:ea typeface="Raleway ExtraBold"/>
                <a:cs typeface="Raleway ExtraBold"/>
                <a:sym typeface="Raleway ExtraBold"/>
              </a:rPr>
              <a:t>nghiệp</a:t>
            </a:r>
            <a:r>
              <a:rPr lang="en-US" sz="2400" dirty="0">
                <a:solidFill>
                  <a:schemeClr val="accent1"/>
                </a:solidFill>
                <a:latin typeface="Raleway ExtraBold"/>
                <a:ea typeface="Raleway ExtraBold"/>
                <a:cs typeface="Raleway ExtraBold"/>
                <a:sym typeface="Raleway ExtraBold"/>
              </a:rPr>
              <a:t> </a:t>
            </a:r>
            <a:r>
              <a:rPr lang="en-US" sz="2400" dirty="0" err="1">
                <a:solidFill>
                  <a:schemeClr val="accent1"/>
                </a:solidFill>
                <a:latin typeface="Raleway ExtraBold"/>
                <a:ea typeface="Raleway ExtraBold"/>
                <a:cs typeface="Raleway ExtraBold"/>
                <a:sym typeface="Raleway ExtraBold"/>
              </a:rPr>
              <a:t>hóa</a:t>
            </a:r>
            <a:r>
              <a:rPr lang="en-US" sz="2400" dirty="0">
                <a:solidFill>
                  <a:schemeClr val="accent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của</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Nhật</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Bản</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và</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các</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nước</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công</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nghiệp</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mới</a:t>
            </a:r>
            <a:r>
              <a:rPr lang="en-US" sz="2400" dirty="0">
                <a:solidFill>
                  <a:schemeClr val="tx1"/>
                </a:solidFill>
                <a:latin typeface="Raleway ExtraBold"/>
                <a:ea typeface="Raleway ExtraBold"/>
                <a:cs typeface="Raleway ExtraBold"/>
                <a:sym typeface="Raleway ExtraBold"/>
              </a:rPr>
              <a:t> (NICs)</a:t>
            </a:r>
            <a:endParaRPr sz="2400" dirty="0">
              <a:solidFill>
                <a:schemeClr val="tx1"/>
              </a:solidFill>
              <a:latin typeface="Raleway ExtraBold"/>
              <a:ea typeface="Raleway ExtraBold"/>
              <a:cs typeface="Raleway ExtraBold"/>
              <a:sym typeface="Raleway ExtraBold"/>
            </a:endParaRPr>
          </a:p>
        </p:txBody>
      </p:sp>
      <p:grpSp>
        <p:nvGrpSpPr>
          <p:cNvPr id="380" name="Google Shape;380;p34"/>
          <p:cNvGrpSpPr/>
          <p:nvPr/>
        </p:nvGrpSpPr>
        <p:grpSpPr>
          <a:xfrm>
            <a:off x="7864658" y="371176"/>
            <a:ext cx="896264" cy="896314"/>
            <a:chOff x="570875" y="4322250"/>
            <a:chExt cx="443300" cy="443325"/>
          </a:xfrm>
        </p:grpSpPr>
        <p:sp>
          <p:nvSpPr>
            <p:cNvPr id="381" name="Google Shape;381;p3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063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167"/>
        <p:cNvGrpSpPr/>
        <p:nvPr/>
      </p:nvGrpSpPr>
      <p:grpSpPr>
        <a:xfrm>
          <a:off x="0" y="0"/>
          <a:ext cx="0" cy="0"/>
          <a:chOff x="0" y="0"/>
          <a:chExt cx="0" cy="0"/>
        </a:xfrm>
      </p:grpSpPr>
      <p:sp>
        <p:nvSpPr>
          <p:cNvPr id="168" name="Google Shape;168;p23"/>
          <p:cNvSpPr txBox="1">
            <a:spLocks noGrp="1"/>
          </p:cNvSpPr>
          <p:nvPr>
            <p:ph type="title" idx="4294967295"/>
          </p:nvPr>
        </p:nvSpPr>
        <p:spPr>
          <a:xfrm>
            <a:off x="657226" y="2883425"/>
            <a:ext cx="6999946" cy="1888700"/>
          </a:xfrm>
          <a:prstGeom prst="rect">
            <a:avLst/>
          </a:prstGeom>
          <a:solidFill>
            <a:schemeClr val="bg1">
              <a:alpha val="88000"/>
            </a:schemeClr>
          </a:solidFill>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chemeClr val="tx1"/>
                </a:solidFill>
              </a:rPr>
              <a:t>1.2. Tính tất yếu khách quan và nội dung của</a:t>
            </a:r>
            <a:r>
              <a:rPr lang="en" sz="3600" b="1" dirty="0">
                <a:solidFill>
                  <a:schemeClr val="bg1"/>
                </a:solidFill>
              </a:rPr>
              <a:t> </a:t>
            </a:r>
            <a:r>
              <a:rPr lang="en" sz="3600" b="1" dirty="0">
                <a:solidFill>
                  <a:schemeClr val="accent1"/>
                </a:solidFill>
              </a:rPr>
              <a:t>công nghiệp hóa, hiện đại hóa </a:t>
            </a:r>
            <a:r>
              <a:rPr lang="en" sz="3600" b="1" dirty="0">
                <a:solidFill>
                  <a:schemeClr val="tx1"/>
                </a:solidFill>
              </a:rPr>
              <a:t>ở Việt Nam</a:t>
            </a:r>
            <a:endParaRPr sz="3600" b="1" dirty="0">
              <a:solidFill>
                <a:schemeClr val="tx1"/>
              </a:solidFill>
            </a:endParaRPr>
          </a:p>
        </p:txBody>
      </p:sp>
      <p:sp>
        <p:nvSpPr>
          <p:cNvPr id="169" name="Google Shape;169;p2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grpSp>
        <p:nvGrpSpPr>
          <p:cNvPr id="170" name="Google Shape;170;p23"/>
          <p:cNvGrpSpPr/>
          <p:nvPr/>
        </p:nvGrpSpPr>
        <p:grpSpPr>
          <a:xfrm>
            <a:off x="8055170" y="359331"/>
            <a:ext cx="796189" cy="662797"/>
            <a:chOff x="1244325" y="314425"/>
            <a:chExt cx="444525" cy="370050"/>
          </a:xfrm>
        </p:grpSpPr>
        <p:sp>
          <p:nvSpPr>
            <p:cNvPr id="171" name="Google Shape;171;p23"/>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661447" y="889481"/>
            <a:ext cx="3763414"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NỘI DUNG</a:t>
            </a:r>
            <a:endParaRPr sz="4800" dirty="0">
              <a:solidFill>
                <a:schemeClr val="accent1"/>
              </a:solidFill>
            </a:endParaRPr>
          </a:p>
        </p:txBody>
      </p:sp>
      <p:sp>
        <p:nvSpPr>
          <p:cNvPr id="73" name="Google Shape;73;p14"/>
          <p:cNvSpPr txBox="1">
            <a:spLocks noGrp="1"/>
          </p:cNvSpPr>
          <p:nvPr>
            <p:ph type="body" idx="1"/>
          </p:nvPr>
        </p:nvSpPr>
        <p:spPr>
          <a:xfrm>
            <a:off x="612453" y="1757559"/>
            <a:ext cx="3742597" cy="2153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en-US" dirty="0" err="1"/>
              <a:t>Bài</a:t>
            </a:r>
            <a:r>
              <a:rPr lang="en-US" dirty="0"/>
              <a:t> </a:t>
            </a:r>
            <a:r>
              <a:rPr lang="en-US" dirty="0" err="1"/>
              <a:t>học</a:t>
            </a:r>
            <a:r>
              <a:rPr lang="en-US" dirty="0"/>
              <a:t> </a:t>
            </a:r>
            <a:r>
              <a:rPr lang="en-US" dirty="0" err="1"/>
              <a:t>sẽ</a:t>
            </a:r>
            <a:r>
              <a:rPr lang="en-US" dirty="0"/>
              <a:t> </a:t>
            </a:r>
            <a:r>
              <a:rPr lang="en-US" dirty="0" err="1"/>
              <a:t>cung</a:t>
            </a:r>
            <a:r>
              <a:rPr lang="en-US" dirty="0"/>
              <a:t> </a:t>
            </a:r>
            <a:r>
              <a:rPr lang="en-US" dirty="0" err="1"/>
              <a:t>cấp</a:t>
            </a:r>
            <a:r>
              <a:rPr lang="en-US" dirty="0"/>
              <a:t> </a:t>
            </a:r>
            <a:r>
              <a:rPr lang="en-US" dirty="0" err="1"/>
              <a:t>hệ</a:t>
            </a:r>
            <a:r>
              <a:rPr lang="en-US" dirty="0"/>
              <a:t> </a:t>
            </a:r>
            <a:r>
              <a:rPr lang="en-US" dirty="0" err="1"/>
              <a:t>thống</a:t>
            </a:r>
            <a:r>
              <a:rPr lang="en-US" dirty="0"/>
              <a:t> </a:t>
            </a:r>
            <a:r>
              <a:rPr lang="en-US" dirty="0" err="1"/>
              <a:t>trị</a:t>
            </a:r>
            <a:r>
              <a:rPr lang="en-US" dirty="0"/>
              <a:t> </a:t>
            </a:r>
            <a:r>
              <a:rPr lang="en-US" dirty="0" err="1"/>
              <a:t>thức</a:t>
            </a:r>
            <a:r>
              <a:rPr lang="en-US" dirty="0"/>
              <a:t> </a:t>
            </a:r>
            <a:r>
              <a:rPr lang="en-US" dirty="0" err="1"/>
              <a:t>về</a:t>
            </a:r>
            <a:r>
              <a:rPr lang="en-US" dirty="0"/>
              <a:t> </a:t>
            </a:r>
            <a:r>
              <a:rPr lang="en-US" dirty="0" err="1"/>
              <a:t>công</a:t>
            </a:r>
            <a:r>
              <a:rPr lang="en-US" dirty="0"/>
              <a:t> </a:t>
            </a:r>
            <a:r>
              <a:rPr lang="en-US" dirty="0" err="1"/>
              <a:t>nghiệp</a:t>
            </a:r>
            <a:r>
              <a:rPr lang="en-US" dirty="0"/>
              <a:t> </a:t>
            </a:r>
            <a:r>
              <a:rPr lang="en-US" dirty="0" err="1"/>
              <a:t>hóa</a:t>
            </a:r>
            <a:r>
              <a:rPr lang="en-US" dirty="0"/>
              <a:t>, </a:t>
            </a:r>
            <a:r>
              <a:rPr lang="en-US" dirty="0" err="1"/>
              <a:t>hiện</a:t>
            </a:r>
            <a:r>
              <a:rPr lang="en-US" dirty="0"/>
              <a:t> </a:t>
            </a:r>
            <a:r>
              <a:rPr lang="en-US" dirty="0" err="1"/>
              <a:t>đại</a:t>
            </a:r>
            <a:r>
              <a:rPr lang="en-US" dirty="0"/>
              <a:t> </a:t>
            </a:r>
            <a:r>
              <a:rPr lang="en-US" dirty="0" err="1"/>
              <a:t>hóa</a:t>
            </a:r>
            <a:r>
              <a:rPr lang="en-US" dirty="0"/>
              <a:t> ở </a:t>
            </a:r>
            <a:r>
              <a:rPr lang="en-US" dirty="0" err="1"/>
              <a:t>Việt</a:t>
            </a:r>
            <a:r>
              <a:rPr lang="en-US" dirty="0"/>
              <a:t> Nam </a:t>
            </a:r>
            <a:r>
              <a:rPr lang="en-US" dirty="0" err="1"/>
              <a:t>trong</a:t>
            </a:r>
            <a:r>
              <a:rPr lang="en-US" dirty="0"/>
              <a:t> </a:t>
            </a:r>
            <a:r>
              <a:rPr lang="en-US" dirty="0" err="1"/>
              <a:t>bối</a:t>
            </a:r>
            <a:r>
              <a:rPr lang="en-US" dirty="0"/>
              <a:t> </a:t>
            </a:r>
            <a:r>
              <a:rPr lang="en-US" dirty="0" err="1"/>
              <a:t>cảnh</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lần</a:t>
            </a:r>
            <a:r>
              <a:rPr lang="en-US" dirty="0"/>
              <a:t> </a:t>
            </a:r>
            <a:r>
              <a:rPr lang="en-US" dirty="0" err="1"/>
              <a:t>thứ</a:t>
            </a:r>
            <a:r>
              <a:rPr lang="en-US" dirty="0"/>
              <a:t> </a:t>
            </a:r>
            <a:r>
              <a:rPr lang="en-US" dirty="0" err="1"/>
              <a:t>tư</a:t>
            </a:r>
            <a:endParaRPr dirty="0"/>
          </a:p>
        </p:txBody>
      </p:sp>
      <p:sp>
        <p:nvSpPr>
          <p:cNvPr id="75" name="Google Shape;75;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76" name="Google Shape;76;p14"/>
          <p:cNvGrpSpPr/>
          <p:nvPr/>
        </p:nvGrpSpPr>
        <p:grpSpPr>
          <a:xfrm>
            <a:off x="8087089" y="356400"/>
            <a:ext cx="618316" cy="748360"/>
            <a:chOff x="584925" y="922575"/>
            <a:chExt cx="415200" cy="502525"/>
          </a:xfrm>
        </p:grpSpPr>
        <p:sp>
          <p:nvSpPr>
            <p:cNvPr id="77" name="Google Shape;77;p14"/>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73;p14">
            <a:extLst>
              <a:ext uri="{FF2B5EF4-FFF2-40B4-BE49-F238E27FC236}">
                <a16:creationId xmlns:a16="http://schemas.microsoft.com/office/drawing/2014/main" id="{A69642A8-A8B9-4450-B29B-F58C9B7A557A}"/>
              </a:ext>
            </a:extLst>
          </p:cNvPr>
          <p:cNvSpPr txBox="1">
            <a:spLocks/>
          </p:cNvSpPr>
          <p:nvPr/>
        </p:nvSpPr>
        <p:spPr>
          <a:xfrm>
            <a:off x="4739956" y="1753231"/>
            <a:ext cx="3742597" cy="215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9pPr>
          </a:lstStyle>
          <a:p>
            <a:pPr marL="342900">
              <a:buClr>
                <a:schemeClr val="dk1"/>
              </a:buClr>
              <a:buSzPts val="1100"/>
              <a:buFont typeface="Arial"/>
              <a:buAutoNum type="arabicPeriod"/>
            </a:pPr>
            <a:r>
              <a:rPr lang="en-US" dirty="0" err="1"/>
              <a:t>Công</a:t>
            </a:r>
            <a:r>
              <a:rPr lang="en-US" dirty="0"/>
              <a:t> </a:t>
            </a:r>
            <a:r>
              <a:rPr lang="en-US" dirty="0" err="1"/>
              <a:t>nghiệp</a:t>
            </a:r>
            <a:r>
              <a:rPr lang="en-US" dirty="0"/>
              <a:t> </a:t>
            </a:r>
            <a:r>
              <a:rPr lang="en-US" dirty="0" err="1"/>
              <a:t>hóa</a:t>
            </a:r>
            <a:r>
              <a:rPr lang="en-US" dirty="0"/>
              <a:t>, </a:t>
            </a:r>
            <a:r>
              <a:rPr lang="en-US" dirty="0" err="1"/>
              <a:t>hiện</a:t>
            </a:r>
            <a:r>
              <a:rPr lang="en-US" dirty="0"/>
              <a:t> </a:t>
            </a:r>
            <a:r>
              <a:rPr lang="en-US" dirty="0" err="1"/>
              <a:t>đại</a:t>
            </a:r>
            <a:r>
              <a:rPr lang="en-US" dirty="0"/>
              <a:t> </a:t>
            </a:r>
            <a:r>
              <a:rPr lang="en-US" dirty="0" err="1"/>
              <a:t>hóa</a:t>
            </a:r>
            <a:r>
              <a:rPr lang="en-US" dirty="0"/>
              <a:t> ở </a:t>
            </a:r>
            <a:r>
              <a:rPr lang="en-US" dirty="0" err="1"/>
              <a:t>Việt</a:t>
            </a:r>
            <a:r>
              <a:rPr lang="en-US" dirty="0"/>
              <a:t> Nam</a:t>
            </a:r>
          </a:p>
          <a:p>
            <a:pPr marL="342900">
              <a:buClr>
                <a:schemeClr val="dk1"/>
              </a:buClr>
              <a:buSzPts val="1100"/>
              <a:buFont typeface="Arial"/>
              <a:buAutoNum type="arabicPeriod"/>
            </a:pPr>
            <a:r>
              <a:rPr lang="en-US" dirty="0" err="1"/>
              <a:t>Hội</a:t>
            </a:r>
            <a:r>
              <a:rPr lang="en-US" dirty="0"/>
              <a:t> </a:t>
            </a:r>
            <a:r>
              <a:rPr lang="en-US" dirty="0" err="1"/>
              <a:t>nhập</a:t>
            </a:r>
            <a:r>
              <a:rPr lang="en-US" dirty="0"/>
              <a:t> </a:t>
            </a:r>
            <a:r>
              <a:rPr lang="en-US" dirty="0" err="1"/>
              <a:t>kinh</a:t>
            </a:r>
            <a:r>
              <a:rPr lang="en-US" dirty="0"/>
              <a:t> </a:t>
            </a:r>
            <a:r>
              <a:rPr lang="en-US" dirty="0" err="1"/>
              <a:t>tế</a:t>
            </a:r>
            <a:r>
              <a:rPr lang="en-US" dirty="0"/>
              <a:t> </a:t>
            </a:r>
            <a:r>
              <a:rPr lang="en-US" dirty="0" err="1"/>
              <a:t>quốc</a:t>
            </a:r>
            <a:r>
              <a:rPr lang="en-US" dirty="0"/>
              <a:t> </a:t>
            </a:r>
            <a:r>
              <a:rPr lang="en-US" dirty="0" err="1"/>
              <a:t>tế</a:t>
            </a:r>
            <a:r>
              <a:rPr lang="en-US" dirty="0"/>
              <a:t> </a:t>
            </a:r>
            <a:r>
              <a:rPr lang="en-US" dirty="0" err="1"/>
              <a:t>của</a:t>
            </a:r>
            <a:r>
              <a:rPr lang="en-US" dirty="0"/>
              <a:t> </a:t>
            </a:r>
            <a:r>
              <a:rPr lang="en-US" dirty="0" err="1"/>
              <a:t>Việt</a:t>
            </a:r>
            <a:r>
              <a:rPr lang="en-US" dirty="0"/>
              <a:t> Nam</a:t>
            </a:r>
            <a:endParaRPr lang="vi-VN" dirty="0"/>
          </a:p>
        </p:txBody>
      </p:sp>
      <p:sp>
        <p:nvSpPr>
          <p:cNvPr id="18" name="Google Shape;71;p14">
            <a:extLst>
              <a:ext uri="{FF2B5EF4-FFF2-40B4-BE49-F238E27FC236}">
                <a16:creationId xmlns:a16="http://schemas.microsoft.com/office/drawing/2014/main" id="{28D6E86F-328E-4B74-BACA-7045572C48BD}"/>
              </a:ext>
            </a:extLst>
          </p:cNvPr>
          <p:cNvSpPr txBox="1">
            <a:spLocks/>
          </p:cNvSpPr>
          <p:nvPr/>
        </p:nvSpPr>
        <p:spPr>
          <a:xfrm>
            <a:off x="4941991" y="889481"/>
            <a:ext cx="3763414"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9pPr>
          </a:lstStyle>
          <a:p>
            <a:r>
              <a:rPr lang="en-US" sz="4800" b="1" dirty="0"/>
              <a:t>Outline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356" name="Google Shape;356;p33"/>
          <p:cNvSpPr txBox="1">
            <a:spLocks noGrp="1"/>
          </p:cNvSpPr>
          <p:nvPr>
            <p:ph type="body" idx="4294967295"/>
          </p:nvPr>
        </p:nvSpPr>
        <p:spPr>
          <a:xfrm>
            <a:off x="573024" y="384350"/>
            <a:ext cx="3783969"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600" dirty="0">
                <a:solidFill>
                  <a:schemeClr val="tx1"/>
                </a:solidFill>
                <a:latin typeface="Raleway ExtraBold"/>
                <a:ea typeface="Raleway ExtraBold"/>
                <a:cs typeface="Raleway ExtraBold"/>
                <a:sym typeface="Raleway ExtraBold"/>
              </a:rPr>
              <a:t>1.2.1. </a:t>
            </a:r>
            <a:r>
              <a:rPr lang="en-US" sz="3600" dirty="0" err="1">
                <a:solidFill>
                  <a:schemeClr val="tx1"/>
                </a:solidFill>
                <a:latin typeface="Raleway ExtraBold"/>
                <a:ea typeface="Raleway ExtraBold"/>
                <a:cs typeface="Raleway ExtraBold"/>
                <a:sym typeface="Raleway ExtraBold"/>
              </a:rPr>
              <a:t>Tính</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tất</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yếu</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của</a:t>
            </a:r>
            <a:r>
              <a:rPr lang="en-US" sz="3600" dirty="0">
                <a:solidFill>
                  <a:schemeClr val="tx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công</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nghiệp</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hóa</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hiện</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đại</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hóa</a:t>
            </a:r>
            <a:r>
              <a:rPr lang="en-US" sz="3600" dirty="0">
                <a:solidFill>
                  <a:schemeClr val="accent1"/>
                </a:solidFill>
                <a:latin typeface="Raleway ExtraBold"/>
                <a:ea typeface="Raleway ExtraBold"/>
                <a:cs typeface="Raleway ExtraBold"/>
                <a:sym typeface="Raleway ExtraBold"/>
              </a:rPr>
              <a:t> </a:t>
            </a:r>
            <a:r>
              <a:rPr lang="en-US" sz="3600" dirty="0">
                <a:solidFill>
                  <a:schemeClr val="tx1"/>
                </a:solidFill>
                <a:latin typeface="Raleway ExtraBold"/>
                <a:ea typeface="Raleway ExtraBold"/>
                <a:cs typeface="Raleway ExtraBold"/>
                <a:sym typeface="Raleway ExtraBold"/>
              </a:rPr>
              <a:t>ở </a:t>
            </a:r>
            <a:r>
              <a:rPr lang="en-US" sz="3600" dirty="0" err="1">
                <a:solidFill>
                  <a:schemeClr val="tx1"/>
                </a:solidFill>
                <a:latin typeface="Raleway ExtraBold"/>
                <a:ea typeface="Raleway ExtraBold"/>
                <a:cs typeface="Raleway ExtraBold"/>
                <a:sym typeface="Raleway ExtraBold"/>
              </a:rPr>
              <a:t>Việt</a:t>
            </a:r>
            <a:r>
              <a:rPr lang="en-US" sz="3600" dirty="0">
                <a:solidFill>
                  <a:schemeClr val="tx1"/>
                </a:solidFill>
                <a:latin typeface="Raleway ExtraBold"/>
                <a:ea typeface="Raleway ExtraBold"/>
                <a:cs typeface="Raleway ExtraBold"/>
                <a:sym typeface="Raleway ExtraBold"/>
              </a:rPr>
              <a:t> Nam</a:t>
            </a:r>
            <a:endParaRPr sz="1400" dirty="0">
              <a:solidFill>
                <a:schemeClr val="tx1"/>
              </a:solidFill>
            </a:endParaRPr>
          </a:p>
        </p:txBody>
      </p:sp>
      <p:grpSp>
        <p:nvGrpSpPr>
          <p:cNvPr id="357" name="Google Shape;357;p33"/>
          <p:cNvGrpSpPr/>
          <p:nvPr/>
        </p:nvGrpSpPr>
        <p:grpSpPr>
          <a:xfrm>
            <a:off x="7864658" y="371176"/>
            <a:ext cx="896264" cy="896314"/>
            <a:chOff x="570875" y="4322250"/>
            <a:chExt cx="443300" cy="443325"/>
          </a:xfrm>
        </p:grpSpPr>
        <p:sp>
          <p:nvSpPr>
            <p:cNvPr id="358" name="Google Shape;358;p3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33"/>
          <p:cNvGrpSpPr/>
          <p:nvPr/>
        </p:nvGrpSpPr>
        <p:grpSpPr>
          <a:xfrm>
            <a:off x="4787008" y="761619"/>
            <a:ext cx="2353109" cy="3630978"/>
            <a:chOff x="2112475" y="238125"/>
            <a:chExt cx="3395050" cy="5238750"/>
          </a:xfrm>
        </p:grpSpPr>
        <p:sp>
          <p:nvSpPr>
            <p:cNvPr id="363" name="Google Shape;363;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2468E217-8E32-403E-A607-DEF782C46015}"/>
              </a:ext>
            </a:extLst>
          </p:cNvPr>
          <p:cNvPicPr>
            <a:picLocks noChangeAspect="1"/>
          </p:cNvPicPr>
          <p:nvPr/>
        </p:nvPicPr>
        <p:blipFill>
          <a:blip r:embed="rId3"/>
          <a:stretch>
            <a:fillRect/>
          </a:stretch>
        </p:blipFill>
        <p:spPr>
          <a:xfrm>
            <a:off x="4862355" y="1098367"/>
            <a:ext cx="2202414" cy="2961786"/>
          </a:xfrm>
          <a:prstGeom prst="rect">
            <a:avLst/>
          </a:prstGeom>
        </p:spPr>
      </p:pic>
    </p:spTree>
    <p:extLst>
      <p:ext uri="{BB962C8B-B14F-4D97-AF65-F5344CB8AC3E}">
        <p14:creationId xmlns:p14="http://schemas.microsoft.com/office/powerpoint/2010/main" val="3253031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1757100" y="612454"/>
            <a:ext cx="5629800" cy="4254446"/>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2400" dirty="0"/>
              <a:t>Công </a:t>
            </a:r>
            <a:r>
              <a:rPr lang="en-US" sz="2400" dirty="0" err="1"/>
              <a:t>nghiệp</a:t>
            </a:r>
            <a:r>
              <a:rPr lang="en-US" sz="2400" dirty="0"/>
              <a:t> </a:t>
            </a:r>
            <a:r>
              <a:rPr lang="en-US" sz="2400" dirty="0" err="1"/>
              <a:t>hóa</a:t>
            </a:r>
            <a:r>
              <a:rPr lang="en-US" sz="2400" dirty="0"/>
              <a:t>, </a:t>
            </a:r>
            <a:r>
              <a:rPr lang="en-US" sz="2400" dirty="0" err="1"/>
              <a:t>hiện</a:t>
            </a:r>
            <a:r>
              <a:rPr lang="en-US" sz="2400" dirty="0"/>
              <a:t> </a:t>
            </a:r>
            <a:r>
              <a:rPr lang="en-US" sz="2400" dirty="0" err="1"/>
              <a:t>đại</a:t>
            </a:r>
            <a:r>
              <a:rPr lang="en-US" sz="2400" dirty="0"/>
              <a:t> </a:t>
            </a:r>
            <a:r>
              <a:rPr lang="en-US" sz="2400" dirty="0" err="1"/>
              <a:t>hóa</a:t>
            </a:r>
            <a:r>
              <a:rPr lang="en-US" sz="2400" dirty="0"/>
              <a:t> </a:t>
            </a:r>
            <a:r>
              <a:rPr lang="en-US" sz="2400" dirty="0" err="1"/>
              <a:t>là</a:t>
            </a:r>
            <a:r>
              <a:rPr lang="en-US" sz="2400" dirty="0"/>
              <a:t> </a:t>
            </a:r>
            <a:r>
              <a:rPr lang="en-US" sz="2400" dirty="0" err="1"/>
              <a:t>quá</a:t>
            </a:r>
            <a:r>
              <a:rPr lang="en-US" sz="2400" dirty="0"/>
              <a:t> </a:t>
            </a:r>
            <a:r>
              <a:rPr lang="en-US" sz="2400" dirty="0" err="1"/>
              <a:t>trình</a:t>
            </a:r>
            <a:r>
              <a:rPr lang="en-US" sz="2400" dirty="0"/>
              <a:t> </a:t>
            </a:r>
            <a:r>
              <a:rPr lang="en-US" sz="2400" dirty="0" err="1"/>
              <a:t>chuyển</a:t>
            </a:r>
            <a:r>
              <a:rPr lang="en-US" sz="2400" dirty="0"/>
              <a:t> </a:t>
            </a:r>
            <a:r>
              <a:rPr lang="en-US" sz="2400" dirty="0" err="1"/>
              <a:t>đổi</a:t>
            </a:r>
            <a:r>
              <a:rPr lang="en-US" sz="2400" dirty="0"/>
              <a:t> </a:t>
            </a:r>
            <a:r>
              <a:rPr lang="en-US" sz="2400" dirty="0" err="1"/>
              <a:t>căn</a:t>
            </a:r>
            <a:r>
              <a:rPr lang="en-US" sz="2400" dirty="0"/>
              <a:t> </a:t>
            </a:r>
            <a:r>
              <a:rPr lang="en-US" sz="2400" dirty="0" err="1"/>
              <a:t>bản</a:t>
            </a:r>
            <a:r>
              <a:rPr lang="en-US" sz="2400" dirty="0"/>
              <a:t>, </a:t>
            </a:r>
            <a:r>
              <a:rPr lang="en-US" sz="2400" dirty="0" err="1"/>
              <a:t>toàn</a:t>
            </a:r>
            <a:r>
              <a:rPr lang="en-US" sz="2400" dirty="0"/>
              <a:t> </a:t>
            </a:r>
            <a:r>
              <a:rPr lang="en-US" sz="2400" dirty="0" err="1"/>
              <a:t>diện</a:t>
            </a:r>
            <a:r>
              <a:rPr lang="en-US" sz="2400" dirty="0"/>
              <a:t> </a:t>
            </a:r>
            <a:r>
              <a:rPr lang="en-US" sz="2400" dirty="0" err="1"/>
              <a:t>các</a:t>
            </a:r>
            <a:r>
              <a:rPr lang="en-US" sz="2400" dirty="0"/>
              <a:t> </a:t>
            </a:r>
            <a:r>
              <a:rPr lang="en-US" sz="2400" dirty="0" err="1"/>
              <a:t>hoạt</a:t>
            </a:r>
            <a:r>
              <a:rPr lang="en-US" sz="2400" dirty="0"/>
              <a:t> </a:t>
            </a:r>
            <a:r>
              <a:rPr lang="en-US" sz="2400" dirty="0" err="1"/>
              <a:t>động</a:t>
            </a:r>
            <a:r>
              <a:rPr lang="en-US" sz="2400" dirty="0"/>
              <a:t> </a:t>
            </a:r>
            <a:r>
              <a:rPr lang="en-US" sz="2400" dirty="0" err="1"/>
              <a:t>sản</a:t>
            </a:r>
            <a:r>
              <a:rPr lang="en-US" sz="2400" dirty="0"/>
              <a:t> </a:t>
            </a:r>
            <a:r>
              <a:rPr lang="en-US" sz="2400" dirty="0" err="1"/>
              <a:t>xuất</a:t>
            </a:r>
            <a:r>
              <a:rPr lang="en-US" sz="2400" dirty="0"/>
              <a:t> </a:t>
            </a:r>
            <a:r>
              <a:rPr lang="en-US" sz="2400" dirty="0" err="1"/>
              <a:t>kinh</a:t>
            </a:r>
            <a:r>
              <a:rPr lang="en-US" sz="2400" dirty="0"/>
              <a:t> </a:t>
            </a:r>
            <a:r>
              <a:rPr lang="en-US" sz="2400" dirty="0" err="1"/>
              <a:t>doanh</a:t>
            </a:r>
            <a:r>
              <a:rPr lang="en-US" sz="2400" dirty="0"/>
              <a:t>, </a:t>
            </a:r>
            <a:r>
              <a:rPr lang="en-US" sz="2400" dirty="0" err="1"/>
              <a:t>dịch</a:t>
            </a:r>
            <a:r>
              <a:rPr lang="en-US" sz="2400" dirty="0"/>
              <a:t> </a:t>
            </a:r>
            <a:r>
              <a:rPr lang="en-US" sz="2400" dirty="0" err="1"/>
              <a:t>vụ</a:t>
            </a:r>
            <a:r>
              <a:rPr lang="en-US" sz="2400" dirty="0"/>
              <a:t> </a:t>
            </a:r>
            <a:r>
              <a:rPr lang="en-US" sz="2400" dirty="0" err="1"/>
              <a:t>và</a:t>
            </a:r>
            <a:r>
              <a:rPr lang="en-US" sz="2400" dirty="0"/>
              <a:t> </a:t>
            </a:r>
            <a:r>
              <a:rPr lang="en-US" sz="2400" dirty="0" err="1"/>
              <a:t>quản</a:t>
            </a:r>
            <a:r>
              <a:rPr lang="en-US" sz="2400" dirty="0"/>
              <a:t> </a:t>
            </a:r>
            <a:r>
              <a:rPr lang="en-US" sz="2400" dirty="0" err="1"/>
              <a:t>lý</a:t>
            </a:r>
            <a:r>
              <a:rPr lang="en-US" sz="2400" dirty="0"/>
              <a:t> </a:t>
            </a:r>
            <a:r>
              <a:rPr lang="en-US" sz="2400" dirty="0" err="1"/>
              <a:t>kinh</a:t>
            </a:r>
            <a:r>
              <a:rPr lang="en-US" sz="2400" dirty="0"/>
              <a:t> </a:t>
            </a:r>
            <a:r>
              <a:rPr lang="en-US" sz="2400" dirty="0" err="1"/>
              <a:t>tế</a:t>
            </a:r>
            <a:r>
              <a:rPr lang="en-US" sz="2400" dirty="0"/>
              <a:t> - </a:t>
            </a:r>
            <a:r>
              <a:rPr lang="en-US" sz="2400" dirty="0" err="1"/>
              <a:t>xã</a:t>
            </a:r>
            <a:r>
              <a:rPr lang="en-US" sz="2400" dirty="0"/>
              <a:t> </a:t>
            </a:r>
            <a:r>
              <a:rPr lang="en-US" sz="2400" dirty="0" err="1"/>
              <a:t>hội</a:t>
            </a:r>
            <a:r>
              <a:rPr lang="en-US" sz="2400" dirty="0"/>
              <a:t>, </a:t>
            </a:r>
            <a:r>
              <a:rPr lang="en-US" sz="2400" dirty="0" err="1"/>
              <a:t>từ</a:t>
            </a:r>
            <a:r>
              <a:rPr lang="en-US" sz="2400" dirty="0"/>
              <a:t> </a:t>
            </a:r>
            <a:r>
              <a:rPr lang="en-US" sz="2400" dirty="0" err="1"/>
              <a:t>sử</a:t>
            </a:r>
            <a:r>
              <a:rPr lang="en-US" sz="2400" dirty="0"/>
              <a:t> </a:t>
            </a:r>
            <a:r>
              <a:rPr lang="en-US" sz="2400" dirty="0" err="1"/>
              <a:t>dụng</a:t>
            </a:r>
            <a:r>
              <a:rPr lang="en-US" sz="2400" dirty="0"/>
              <a:t> </a:t>
            </a:r>
            <a:r>
              <a:rPr lang="en-US" sz="2400" dirty="0" err="1"/>
              <a:t>sức</a:t>
            </a:r>
            <a:r>
              <a:rPr lang="en-US" sz="2400" dirty="0"/>
              <a:t> lao </a:t>
            </a:r>
            <a:r>
              <a:rPr lang="en-US" sz="2400" dirty="0" err="1"/>
              <a:t>động</a:t>
            </a:r>
            <a:r>
              <a:rPr lang="en-US" sz="2400" dirty="0"/>
              <a:t> </a:t>
            </a:r>
            <a:r>
              <a:rPr lang="en-US" sz="2400" dirty="0" err="1"/>
              <a:t>thử</a:t>
            </a:r>
            <a:r>
              <a:rPr lang="en-US" sz="2400" dirty="0"/>
              <a:t> công </a:t>
            </a:r>
            <a:r>
              <a:rPr lang="en-US" sz="2400" dirty="0" err="1"/>
              <a:t>là</a:t>
            </a:r>
            <a:r>
              <a:rPr lang="en-US" sz="2400" dirty="0"/>
              <a:t> </a:t>
            </a:r>
            <a:r>
              <a:rPr lang="en-US" sz="2400" dirty="0" err="1"/>
              <a:t>chính</a:t>
            </a:r>
            <a:r>
              <a:rPr lang="en-US" sz="2400" dirty="0"/>
              <a:t> sang </a:t>
            </a:r>
            <a:r>
              <a:rPr lang="en-US" sz="2400" dirty="0" err="1"/>
              <a:t>sử</a:t>
            </a:r>
            <a:r>
              <a:rPr lang="en-US" sz="2400" dirty="0"/>
              <a:t> </a:t>
            </a:r>
            <a:r>
              <a:rPr lang="en-US" sz="2400" dirty="0" err="1"/>
              <a:t>dụng</a:t>
            </a:r>
            <a:r>
              <a:rPr lang="en-US" sz="2400" dirty="0"/>
              <a:t> </a:t>
            </a:r>
            <a:r>
              <a:rPr lang="en-US" sz="2400" dirty="0" err="1"/>
              <a:t>một</a:t>
            </a:r>
            <a:r>
              <a:rPr lang="en-US" sz="2400" dirty="0"/>
              <a:t> </a:t>
            </a:r>
            <a:r>
              <a:rPr lang="en-US" sz="2400" dirty="0" err="1"/>
              <a:t>cách</a:t>
            </a:r>
            <a:r>
              <a:rPr lang="en-US" sz="2400" dirty="0"/>
              <a:t> </a:t>
            </a:r>
            <a:r>
              <a:rPr lang="en-US" sz="2400" dirty="0" err="1"/>
              <a:t>phổ</a:t>
            </a:r>
            <a:r>
              <a:rPr lang="en-US" sz="2400" dirty="0"/>
              <a:t> </a:t>
            </a:r>
            <a:r>
              <a:rPr lang="en-US" sz="2400" dirty="0" err="1"/>
              <a:t>biến</a:t>
            </a:r>
            <a:r>
              <a:rPr lang="en-US" sz="2400" dirty="0"/>
              <a:t> </a:t>
            </a:r>
            <a:r>
              <a:rPr lang="en-US" sz="2400" dirty="0" err="1"/>
              <a:t>sức</a:t>
            </a:r>
            <a:r>
              <a:rPr lang="en-US" sz="2400" dirty="0"/>
              <a:t> lao </a:t>
            </a:r>
            <a:r>
              <a:rPr lang="en-US" sz="2400" dirty="0" err="1"/>
              <a:t>động</a:t>
            </a:r>
            <a:r>
              <a:rPr lang="en-US" sz="2400" dirty="0"/>
              <a:t> </a:t>
            </a:r>
            <a:r>
              <a:rPr lang="en-US" sz="2400" dirty="0" err="1"/>
              <a:t>với</a:t>
            </a:r>
            <a:r>
              <a:rPr lang="en-US" sz="2400" dirty="0"/>
              <a:t> công </a:t>
            </a:r>
            <a:r>
              <a:rPr lang="en-US" sz="2400" dirty="0" err="1"/>
              <a:t>nghệ</a:t>
            </a:r>
            <a:r>
              <a:rPr lang="en-US" sz="2400" dirty="0"/>
              <a:t>, </a:t>
            </a:r>
            <a:r>
              <a:rPr lang="en-US" sz="2400" dirty="0" err="1"/>
              <a:t>phương</a:t>
            </a:r>
            <a:r>
              <a:rPr lang="en-US" sz="2400" dirty="0"/>
              <a:t> </a:t>
            </a:r>
            <a:r>
              <a:rPr lang="en-US" sz="2400" dirty="0" err="1"/>
              <a:t>tiện</a:t>
            </a:r>
            <a:r>
              <a:rPr lang="en-US" sz="2400" dirty="0"/>
              <a:t>, </a:t>
            </a:r>
            <a:r>
              <a:rPr lang="en-US" sz="2400" dirty="0" err="1"/>
              <a:t>phương</a:t>
            </a:r>
            <a:r>
              <a:rPr lang="en-US" sz="2400" dirty="0"/>
              <a:t> </a:t>
            </a:r>
            <a:r>
              <a:rPr lang="en-US" sz="2400" dirty="0" err="1"/>
              <a:t>pháp</a:t>
            </a:r>
            <a:r>
              <a:rPr lang="en-US" sz="2400" dirty="0"/>
              <a:t> </a:t>
            </a:r>
            <a:r>
              <a:rPr lang="en-US" sz="2400" dirty="0" err="1"/>
              <a:t>tiên</a:t>
            </a:r>
            <a:r>
              <a:rPr lang="en-US" sz="2400" dirty="0"/>
              <a:t> </a:t>
            </a:r>
            <a:r>
              <a:rPr lang="en-US" sz="2400" dirty="0" err="1"/>
              <a:t>tiến</a:t>
            </a:r>
            <a:r>
              <a:rPr lang="en-US" sz="2400" dirty="0"/>
              <a:t> </a:t>
            </a:r>
            <a:r>
              <a:rPr lang="en-US" sz="2400" dirty="0" err="1"/>
              <a:t>hiện</a:t>
            </a:r>
            <a:r>
              <a:rPr lang="en-US" sz="2400" dirty="0"/>
              <a:t> </a:t>
            </a:r>
            <a:r>
              <a:rPr lang="en-US" sz="2400" dirty="0" err="1"/>
              <a:t>đại</a:t>
            </a:r>
            <a:r>
              <a:rPr lang="en-US" sz="2400" dirty="0"/>
              <a:t>, </a:t>
            </a:r>
            <a:r>
              <a:rPr lang="en-US" sz="2400" dirty="0" err="1"/>
              <a:t>dựa</a:t>
            </a:r>
            <a:r>
              <a:rPr lang="en-US" sz="2400" dirty="0"/>
              <a:t> </a:t>
            </a:r>
            <a:r>
              <a:rPr lang="en-US" sz="2400" dirty="0" err="1"/>
              <a:t>trên</a:t>
            </a:r>
            <a:r>
              <a:rPr lang="en-US" sz="2400" dirty="0"/>
              <a:t> </a:t>
            </a:r>
            <a:r>
              <a:rPr lang="en-US" sz="2400" dirty="0" err="1"/>
              <a:t>sự</a:t>
            </a:r>
            <a:r>
              <a:rPr lang="en-US" sz="2400" dirty="0"/>
              <a:t> </a:t>
            </a:r>
            <a:r>
              <a:rPr lang="en-US" sz="2400" dirty="0" err="1"/>
              <a:t>phát</a:t>
            </a:r>
            <a:r>
              <a:rPr lang="en-US" sz="2400" dirty="0"/>
              <a:t> </a:t>
            </a:r>
            <a:r>
              <a:rPr lang="en-US" sz="2400" dirty="0" err="1"/>
              <a:t>triển</a:t>
            </a:r>
            <a:r>
              <a:rPr lang="en-US" sz="2400" dirty="0"/>
              <a:t> </a:t>
            </a:r>
            <a:r>
              <a:rPr lang="en-US" sz="2400" dirty="0" err="1"/>
              <a:t>của</a:t>
            </a:r>
            <a:r>
              <a:rPr lang="en-US" sz="2400" dirty="0"/>
              <a:t> công </a:t>
            </a:r>
            <a:r>
              <a:rPr lang="en-US" sz="2400" dirty="0" err="1"/>
              <a:t>nghiệp</a:t>
            </a:r>
            <a:r>
              <a:rPr lang="en-US" sz="2400" dirty="0"/>
              <a:t> </a:t>
            </a:r>
            <a:r>
              <a:rPr lang="en-US" sz="2400" dirty="0" err="1"/>
              <a:t>và</a:t>
            </a:r>
            <a:r>
              <a:rPr lang="en-US" sz="2400" dirty="0"/>
              <a:t> </a:t>
            </a:r>
            <a:r>
              <a:rPr lang="en-US" sz="2400" dirty="0" err="1"/>
              <a:t>tiến</a:t>
            </a:r>
            <a:r>
              <a:rPr lang="en-US" sz="2400" dirty="0"/>
              <a:t> </a:t>
            </a:r>
            <a:r>
              <a:rPr lang="en-US" sz="2400" dirty="0" err="1"/>
              <a:t>bộ</a:t>
            </a:r>
            <a:r>
              <a:rPr lang="en-US" sz="2400" dirty="0"/>
              <a:t> khoa </a:t>
            </a:r>
            <a:r>
              <a:rPr lang="en-US" sz="2400" dirty="0" err="1"/>
              <a:t>học</a:t>
            </a:r>
            <a:r>
              <a:rPr lang="en-US" sz="2400" dirty="0"/>
              <a:t> công </a:t>
            </a:r>
            <a:r>
              <a:rPr lang="en-US" sz="2400" dirty="0" err="1"/>
              <a:t>nghệ</a:t>
            </a:r>
            <a:r>
              <a:rPr lang="en-US" sz="2400" dirty="0"/>
              <a:t> </a:t>
            </a:r>
            <a:r>
              <a:rPr lang="en-US" sz="2400" dirty="0" err="1"/>
              <a:t>nhằm</a:t>
            </a:r>
            <a:r>
              <a:rPr lang="en-US" sz="2400" dirty="0"/>
              <a:t> </a:t>
            </a:r>
            <a:r>
              <a:rPr lang="en-US" sz="2400" dirty="0" err="1"/>
              <a:t>tạo</a:t>
            </a:r>
            <a:r>
              <a:rPr lang="en-US" sz="2400" dirty="0"/>
              <a:t> ra </a:t>
            </a:r>
            <a:r>
              <a:rPr lang="en-US" sz="2400" dirty="0" err="1"/>
              <a:t>năng</a:t>
            </a:r>
            <a:r>
              <a:rPr lang="en-US" sz="2400" dirty="0"/>
              <a:t> </a:t>
            </a:r>
            <a:r>
              <a:rPr lang="en-US" sz="2400" dirty="0" err="1"/>
              <a:t>suất</a:t>
            </a:r>
            <a:r>
              <a:rPr lang="en-US" sz="2400" dirty="0"/>
              <a:t> lao </a:t>
            </a:r>
            <a:r>
              <a:rPr lang="en-US" sz="2400" dirty="0" err="1"/>
              <a:t>động</a:t>
            </a:r>
            <a:r>
              <a:rPr lang="en-US" sz="2400" dirty="0"/>
              <a:t> </a:t>
            </a:r>
            <a:r>
              <a:rPr lang="en-US" sz="2400" dirty="0" err="1"/>
              <a:t>xã</a:t>
            </a:r>
            <a:r>
              <a:rPr lang="en-US" sz="2400" dirty="0"/>
              <a:t> </a:t>
            </a:r>
            <a:r>
              <a:rPr lang="en-US" sz="2400" dirty="0" err="1"/>
              <a:t>hội</a:t>
            </a:r>
            <a:r>
              <a:rPr lang="en-US" sz="2400" dirty="0"/>
              <a:t> </a:t>
            </a:r>
            <a:r>
              <a:rPr lang="en-US" sz="2400" dirty="0" err="1"/>
              <a:t>cao</a:t>
            </a:r>
            <a:endParaRPr sz="2400" dirty="0"/>
          </a:p>
        </p:txBody>
      </p:sp>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470027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0"/>
          <p:cNvSpPr txBox="1">
            <a:spLocks noGrp="1"/>
          </p:cNvSpPr>
          <p:nvPr>
            <p:ph type="title"/>
          </p:nvPr>
        </p:nvSpPr>
        <p:spPr>
          <a:xfrm>
            <a:off x="1008651" y="580387"/>
            <a:ext cx="6855210" cy="12132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Đ</a:t>
            </a:r>
            <a:r>
              <a:rPr lang="en" sz="3200" dirty="0"/>
              <a:t>ặc trưng </a:t>
            </a:r>
            <a:r>
              <a:rPr lang="en" sz="3200" dirty="0">
                <a:solidFill>
                  <a:schemeClr val="accent1"/>
                </a:solidFill>
              </a:rPr>
              <a:t>công nghiệp hóa, hiện đại hóa </a:t>
            </a:r>
            <a:r>
              <a:rPr lang="en" sz="3200" dirty="0"/>
              <a:t>ở Việt Nam</a:t>
            </a:r>
            <a:endParaRPr sz="3200" dirty="0"/>
          </a:p>
        </p:txBody>
      </p:sp>
      <p:sp>
        <p:nvSpPr>
          <p:cNvPr id="292" name="Google Shape;292;p30"/>
          <p:cNvSpPr txBox="1">
            <a:spLocks noGrp="1"/>
          </p:cNvSpPr>
          <p:nvPr>
            <p:ph type="body" idx="1"/>
          </p:nvPr>
        </p:nvSpPr>
        <p:spPr>
          <a:xfrm>
            <a:off x="922000" y="1625700"/>
            <a:ext cx="2332200" cy="148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b="1" dirty="0"/>
          </a:p>
          <a:p>
            <a:pPr marL="0" lvl="0" indent="0" algn="l" rtl="0">
              <a:spcBef>
                <a:spcPts val="600"/>
              </a:spcBef>
              <a:spcAft>
                <a:spcPts val="0"/>
              </a:spcAft>
              <a:buNone/>
            </a:pPr>
            <a:r>
              <a:rPr lang="en-US" sz="1600" dirty="0"/>
              <a:t>C</a:t>
            </a:r>
            <a:r>
              <a:rPr lang="en" sz="1600" dirty="0"/>
              <a:t>ông nghiệp hóa hiện đại theo định hướng xã hội chủ nghĩa thực hiện mục tiêu “dân giàu, nước mạnh, dân chủ, công bằng, văn minh</a:t>
            </a:r>
            <a:endParaRPr sz="1600" dirty="0"/>
          </a:p>
        </p:txBody>
      </p:sp>
      <p:sp>
        <p:nvSpPr>
          <p:cNvPr id="293" name="Google Shape;293;p30"/>
          <p:cNvSpPr txBox="1">
            <a:spLocks noGrp="1"/>
          </p:cNvSpPr>
          <p:nvPr>
            <p:ph type="body" idx="2"/>
          </p:nvPr>
        </p:nvSpPr>
        <p:spPr>
          <a:xfrm>
            <a:off x="3373776" y="1625700"/>
            <a:ext cx="2332200" cy="148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b="1" dirty="0"/>
          </a:p>
          <a:p>
            <a:pPr marL="0" lvl="0" indent="0" algn="l" rtl="0">
              <a:spcBef>
                <a:spcPts val="600"/>
              </a:spcBef>
              <a:spcAft>
                <a:spcPts val="0"/>
              </a:spcAft>
              <a:buNone/>
            </a:pPr>
            <a:r>
              <a:rPr lang="en-US" sz="1600" dirty="0"/>
              <a:t>C</a:t>
            </a:r>
            <a:r>
              <a:rPr lang="en" sz="1600" dirty="0"/>
              <a:t>ông nghiệp hóa, hiện đại hóa gắn liền với phát triển kinh tế tri thức</a:t>
            </a:r>
            <a:endParaRPr sz="1600" dirty="0"/>
          </a:p>
        </p:txBody>
      </p:sp>
      <p:sp>
        <p:nvSpPr>
          <p:cNvPr id="294" name="Google Shape;294;p30"/>
          <p:cNvSpPr txBox="1">
            <a:spLocks noGrp="1"/>
          </p:cNvSpPr>
          <p:nvPr>
            <p:ph type="body" idx="3"/>
          </p:nvPr>
        </p:nvSpPr>
        <p:spPr>
          <a:xfrm>
            <a:off x="5825552" y="1625700"/>
            <a:ext cx="2332200" cy="148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b="1" dirty="0"/>
          </a:p>
          <a:p>
            <a:pPr marL="0" lvl="0" indent="0" algn="l" rtl="0">
              <a:spcBef>
                <a:spcPts val="600"/>
              </a:spcBef>
              <a:spcAft>
                <a:spcPts val="0"/>
              </a:spcAft>
              <a:buNone/>
            </a:pPr>
            <a:r>
              <a:rPr lang="en-US" sz="1600" dirty="0" err="1"/>
              <a:t>Công</a:t>
            </a:r>
            <a:r>
              <a:rPr lang="en-US" sz="1600" dirty="0"/>
              <a:t> </a:t>
            </a:r>
            <a:r>
              <a:rPr lang="en-US" sz="1600" dirty="0" err="1"/>
              <a:t>nghiệp</a:t>
            </a:r>
            <a:r>
              <a:rPr lang="en-US" sz="1600" dirty="0"/>
              <a:t> </a:t>
            </a:r>
            <a:r>
              <a:rPr lang="en-US" sz="1600" dirty="0" err="1"/>
              <a:t>hóa</a:t>
            </a:r>
            <a:r>
              <a:rPr lang="en-US" sz="1600" dirty="0"/>
              <a:t>, </a:t>
            </a:r>
            <a:r>
              <a:rPr lang="en-US" sz="1600" dirty="0" err="1"/>
              <a:t>hiện</a:t>
            </a:r>
            <a:r>
              <a:rPr lang="en-US" sz="1600" dirty="0"/>
              <a:t> </a:t>
            </a:r>
            <a:r>
              <a:rPr lang="en-US" sz="1600" dirty="0" err="1"/>
              <a:t>đại</a:t>
            </a:r>
            <a:r>
              <a:rPr lang="en-US" sz="1600" dirty="0"/>
              <a:t> </a:t>
            </a:r>
            <a:r>
              <a:rPr lang="en-US" sz="1600" dirty="0" err="1"/>
              <a:t>hóa</a:t>
            </a:r>
            <a:r>
              <a:rPr lang="en-US" sz="1600" dirty="0"/>
              <a:t> </a:t>
            </a:r>
            <a:r>
              <a:rPr lang="en-US" sz="1600" dirty="0" err="1"/>
              <a:t>trong</a:t>
            </a:r>
            <a:r>
              <a:rPr lang="en-US" sz="1600" dirty="0"/>
              <a:t> </a:t>
            </a:r>
            <a:r>
              <a:rPr lang="en-US" sz="1600" dirty="0" err="1"/>
              <a:t>điều</a:t>
            </a:r>
            <a:r>
              <a:rPr lang="en-US" sz="1600" dirty="0"/>
              <a:t> </a:t>
            </a:r>
            <a:r>
              <a:rPr lang="en-US" sz="1600" dirty="0" err="1"/>
              <a:t>kiện</a:t>
            </a:r>
            <a:r>
              <a:rPr lang="en-US" sz="1600" dirty="0"/>
              <a:t> </a:t>
            </a:r>
            <a:r>
              <a:rPr lang="en-US" sz="1600" dirty="0" err="1"/>
              <a:t>kinh</a:t>
            </a:r>
            <a:r>
              <a:rPr lang="en-US" sz="1600" dirty="0"/>
              <a:t> </a:t>
            </a:r>
            <a:r>
              <a:rPr lang="en-US" sz="1600" dirty="0" err="1"/>
              <a:t>tế</a:t>
            </a:r>
            <a:r>
              <a:rPr lang="en-US" sz="1600" dirty="0"/>
              <a:t> </a:t>
            </a:r>
            <a:r>
              <a:rPr lang="en-US" sz="1600" dirty="0" err="1"/>
              <a:t>thị</a:t>
            </a:r>
            <a:r>
              <a:rPr lang="en-US" sz="1600" dirty="0"/>
              <a:t> </a:t>
            </a:r>
            <a:r>
              <a:rPr lang="en-US" sz="1600" dirty="0" err="1"/>
              <a:t>trường</a:t>
            </a:r>
            <a:r>
              <a:rPr lang="en-US" sz="1600" dirty="0"/>
              <a:t> </a:t>
            </a:r>
            <a:r>
              <a:rPr lang="en-US" sz="1600" dirty="0" err="1"/>
              <a:t>định</a:t>
            </a:r>
            <a:r>
              <a:rPr lang="en-US" sz="1600" dirty="0"/>
              <a:t> </a:t>
            </a:r>
            <a:r>
              <a:rPr lang="en-US" sz="1600" dirty="0" err="1"/>
              <a:t>hướng</a:t>
            </a:r>
            <a:r>
              <a:rPr lang="en-US" sz="1600" dirty="0"/>
              <a:t> </a:t>
            </a:r>
            <a:r>
              <a:rPr lang="en-US" sz="1600" dirty="0" err="1"/>
              <a:t>xã</a:t>
            </a:r>
            <a:r>
              <a:rPr lang="en-US" sz="1600" dirty="0"/>
              <a:t> </a:t>
            </a:r>
            <a:r>
              <a:rPr lang="en-US" sz="1600" dirty="0" err="1"/>
              <a:t>hội</a:t>
            </a:r>
            <a:r>
              <a:rPr lang="en-US" sz="1600" dirty="0"/>
              <a:t> </a:t>
            </a:r>
            <a:r>
              <a:rPr lang="en-US" sz="1600" dirty="0" err="1"/>
              <a:t>chủ</a:t>
            </a:r>
            <a:r>
              <a:rPr lang="en-US" sz="1600" dirty="0"/>
              <a:t> </a:t>
            </a:r>
            <a:r>
              <a:rPr lang="en-US" sz="1600" dirty="0" err="1"/>
              <a:t>nghĩa</a:t>
            </a:r>
            <a:endParaRPr sz="1600" dirty="0"/>
          </a:p>
          <a:p>
            <a:pPr marL="0" lvl="0" indent="0" algn="l" rtl="0">
              <a:spcBef>
                <a:spcPts val="600"/>
              </a:spcBef>
              <a:spcAft>
                <a:spcPts val="0"/>
              </a:spcAft>
              <a:buNone/>
            </a:pPr>
            <a:endParaRPr sz="1200" dirty="0"/>
          </a:p>
        </p:txBody>
      </p:sp>
      <p:sp>
        <p:nvSpPr>
          <p:cNvPr id="295" name="Google Shape;295;p3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296" name="Google Shape;296;p30"/>
          <p:cNvSpPr txBox="1">
            <a:spLocks noGrp="1"/>
          </p:cNvSpPr>
          <p:nvPr>
            <p:ph type="body" idx="1"/>
          </p:nvPr>
        </p:nvSpPr>
        <p:spPr>
          <a:xfrm>
            <a:off x="2962578" y="3264000"/>
            <a:ext cx="4078625" cy="148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b="1" dirty="0"/>
          </a:p>
          <a:p>
            <a:pPr marL="0" lvl="0" indent="0" algn="l" rtl="0">
              <a:spcBef>
                <a:spcPts val="600"/>
              </a:spcBef>
              <a:spcAft>
                <a:spcPts val="0"/>
              </a:spcAft>
              <a:buNone/>
            </a:pPr>
            <a:r>
              <a:rPr lang="en-US" sz="1600" dirty="0"/>
              <a:t>C</a:t>
            </a:r>
            <a:r>
              <a:rPr lang="en" sz="1600" dirty="0"/>
              <a:t>ông nghiệp hóa, hiện đại hóa trong bối cảnh toàn cầu hóa kinh tế và Việt Nam đang tích cực, chủ động hội nhập kinh tế quốc tế</a:t>
            </a:r>
            <a:endParaRPr sz="1600" dirty="0"/>
          </a:p>
        </p:txBody>
      </p:sp>
      <p:grpSp>
        <p:nvGrpSpPr>
          <p:cNvPr id="299" name="Google Shape;299;p30"/>
          <p:cNvGrpSpPr/>
          <p:nvPr/>
        </p:nvGrpSpPr>
        <p:grpSpPr>
          <a:xfrm>
            <a:off x="8054838" y="308799"/>
            <a:ext cx="796168" cy="763718"/>
            <a:chOff x="5241175" y="4959100"/>
            <a:chExt cx="539775" cy="517775"/>
          </a:xfrm>
        </p:grpSpPr>
        <p:sp>
          <p:nvSpPr>
            <p:cNvPr id="300" name="Google Shape;300;p3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922000" y="891774"/>
            <a:ext cx="3871200" cy="2289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1.2.2. Nội dung </a:t>
            </a:r>
            <a:r>
              <a:rPr lang="en" sz="3600" dirty="0">
                <a:solidFill>
                  <a:schemeClr val="accent1"/>
                </a:solidFill>
              </a:rPr>
              <a:t>công nghiệp hóa, hiện đại hóa </a:t>
            </a:r>
            <a:r>
              <a:rPr lang="en" sz="3600" dirty="0"/>
              <a:t>ở Việt Nam</a:t>
            </a:r>
            <a:endParaRPr sz="3600" dirty="0"/>
          </a:p>
        </p:txBody>
      </p:sp>
      <p:pic>
        <p:nvPicPr>
          <p:cNvPr id="159" name="Google Shape;159;p22"/>
          <p:cNvPicPr preferRelativeResize="0"/>
          <p:nvPr/>
        </p:nvPicPr>
        <p:blipFill>
          <a:blip r:embed="rId3"/>
          <a:srcRect l="16727" r="16727"/>
          <a:stretch/>
        </p:blipFill>
        <p:spPr>
          <a:xfrm>
            <a:off x="4957350" y="891600"/>
            <a:ext cx="3360300" cy="3360300"/>
          </a:xfrm>
          <a:prstGeom prst="ellipse">
            <a:avLst/>
          </a:prstGeom>
          <a:noFill/>
          <a:ln>
            <a:noFill/>
          </a:ln>
        </p:spPr>
      </p:pic>
      <p:sp>
        <p:nvSpPr>
          <p:cNvPr id="160" name="Google Shape;160;p2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grpSp>
        <p:nvGrpSpPr>
          <p:cNvPr id="161" name="Google Shape;161;p22"/>
          <p:cNvGrpSpPr/>
          <p:nvPr/>
        </p:nvGrpSpPr>
        <p:grpSpPr>
          <a:xfrm>
            <a:off x="8120067" y="370812"/>
            <a:ext cx="729938" cy="641867"/>
            <a:chOff x="1928175" y="312600"/>
            <a:chExt cx="425000" cy="373700"/>
          </a:xfrm>
        </p:grpSpPr>
        <p:sp>
          <p:nvSpPr>
            <p:cNvPr id="162" name="Google Shape;162;p22"/>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body" idx="1"/>
          </p:nvPr>
        </p:nvSpPr>
        <p:spPr>
          <a:xfrm>
            <a:off x="690352" y="690754"/>
            <a:ext cx="3753574" cy="355206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err="1"/>
              <a:t>Một</a:t>
            </a:r>
            <a:r>
              <a:rPr lang="en-US" sz="1600" b="1" dirty="0"/>
              <a:t> </a:t>
            </a:r>
            <a:r>
              <a:rPr lang="en-US" sz="1600" b="1" dirty="0" err="1"/>
              <a:t>là</a:t>
            </a:r>
            <a:r>
              <a:rPr lang="en-US" sz="1600" b="1" dirty="0"/>
              <a:t>, </a:t>
            </a:r>
            <a:r>
              <a:rPr lang="en-US" sz="1600" b="1" dirty="0" err="1"/>
              <a:t>tạo</a:t>
            </a:r>
            <a:r>
              <a:rPr lang="en-US" sz="1600" b="1" dirty="0"/>
              <a:t> </a:t>
            </a:r>
            <a:r>
              <a:rPr lang="en-US" sz="1600" b="1" dirty="0" err="1"/>
              <a:t>lập</a:t>
            </a:r>
            <a:r>
              <a:rPr lang="en-US" sz="1600" b="1" dirty="0"/>
              <a:t> </a:t>
            </a:r>
            <a:r>
              <a:rPr lang="en-US" sz="1600" b="1" dirty="0" err="1"/>
              <a:t>những</a:t>
            </a:r>
            <a:r>
              <a:rPr lang="en-US" sz="1600" b="1" dirty="0"/>
              <a:t> </a:t>
            </a:r>
            <a:r>
              <a:rPr lang="en-US" sz="1600" b="1" dirty="0" err="1"/>
              <a:t>điều</a:t>
            </a:r>
            <a:r>
              <a:rPr lang="en-US" sz="1600" b="1" dirty="0"/>
              <a:t> </a:t>
            </a:r>
            <a:r>
              <a:rPr lang="en-US" sz="1600" b="1" dirty="0" err="1"/>
              <a:t>kiện</a:t>
            </a:r>
            <a:r>
              <a:rPr lang="en-US" sz="1600" b="1" dirty="0"/>
              <a:t> </a:t>
            </a:r>
            <a:r>
              <a:rPr lang="en-US" sz="1600" b="1" dirty="0" err="1"/>
              <a:t>để</a:t>
            </a:r>
            <a:r>
              <a:rPr lang="en-US" sz="1600" b="1" dirty="0"/>
              <a:t> </a:t>
            </a:r>
            <a:r>
              <a:rPr lang="en-US" sz="1600" b="1" dirty="0" err="1"/>
              <a:t>có</a:t>
            </a:r>
            <a:r>
              <a:rPr lang="en-US" sz="1600" b="1" dirty="0"/>
              <a:t> </a:t>
            </a:r>
            <a:r>
              <a:rPr lang="en-US" sz="1600" b="1" dirty="0" err="1"/>
              <a:t>thể</a:t>
            </a:r>
            <a:r>
              <a:rPr lang="en-US" sz="1600" b="1" dirty="0"/>
              <a:t> </a:t>
            </a:r>
            <a:r>
              <a:rPr lang="en-US" sz="1600" b="1" dirty="0" err="1"/>
              <a:t>thực</a:t>
            </a:r>
            <a:r>
              <a:rPr lang="en-US" sz="1600" b="1" dirty="0"/>
              <a:t> </a:t>
            </a:r>
            <a:r>
              <a:rPr lang="en-US" sz="1600" b="1" dirty="0" err="1"/>
              <a:t>hiện</a:t>
            </a:r>
            <a:r>
              <a:rPr lang="en-US" sz="1600" b="1" dirty="0"/>
              <a:t> </a:t>
            </a:r>
            <a:r>
              <a:rPr lang="en-US" sz="1600" b="1" dirty="0" err="1"/>
              <a:t>chuyển</a:t>
            </a:r>
            <a:r>
              <a:rPr lang="en-US" sz="1600" b="1" dirty="0"/>
              <a:t> </a:t>
            </a:r>
            <a:r>
              <a:rPr lang="en-US" sz="1600" b="1" dirty="0" err="1"/>
              <a:t>đổi</a:t>
            </a:r>
            <a:r>
              <a:rPr lang="en-US" sz="1600" b="1" dirty="0"/>
              <a:t> </a:t>
            </a:r>
            <a:r>
              <a:rPr lang="en-US" sz="1600" b="1" dirty="0" err="1"/>
              <a:t>từ</a:t>
            </a:r>
            <a:r>
              <a:rPr lang="en-US" sz="1600" b="1" dirty="0"/>
              <a:t> </a:t>
            </a:r>
            <a:r>
              <a:rPr lang="en-US" sz="1600" b="1" dirty="0" err="1"/>
              <a:t>nền</a:t>
            </a:r>
            <a:r>
              <a:rPr lang="en-US" sz="1600" b="1" dirty="0"/>
              <a:t> </a:t>
            </a:r>
            <a:r>
              <a:rPr lang="en-US" sz="1600" b="1" dirty="0" err="1"/>
              <a:t>sản</a:t>
            </a:r>
            <a:r>
              <a:rPr lang="en-US" sz="1600" b="1" dirty="0"/>
              <a:t> </a:t>
            </a:r>
            <a:r>
              <a:rPr lang="en-US" sz="1600" b="1" dirty="0" err="1"/>
              <a:t>xuất</a:t>
            </a:r>
            <a:r>
              <a:rPr lang="en-US" sz="1600" b="1" dirty="0"/>
              <a:t> – </a:t>
            </a:r>
            <a:r>
              <a:rPr lang="en-US" sz="1600" b="1" dirty="0" err="1"/>
              <a:t>xã</a:t>
            </a:r>
            <a:r>
              <a:rPr lang="en-US" sz="1600" b="1" dirty="0"/>
              <a:t> </a:t>
            </a:r>
            <a:r>
              <a:rPr lang="en-US" sz="1600" b="1" dirty="0" err="1"/>
              <a:t>hội</a:t>
            </a:r>
            <a:r>
              <a:rPr lang="en-US" sz="1600" b="1" dirty="0"/>
              <a:t> </a:t>
            </a:r>
            <a:r>
              <a:rPr lang="en-US" sz="1600" b="1" dirty="0" err="1"/>
              <a:t>lạc</a:t>
            </a:r>
            <a:r>
              <a:rPr lang="en-US" sz="1600" b="1" dirty="0"/>
              <a:t> </a:t>
            </a:r>
            <a:r>
              <a:rPr lang="en-US" sz="1600" b="1" dirty="0" err="1"/>
              <a:t>hậu</a:t>
            </a:r>
            <a:r>
              <a:rPr lang="en-US" sz="1600" b="1" dirty="0"/>
              <a:t> sang </a:t>
            </a:r>
            <a:r>
              <a:rPr lang="en-US" sz="1600" b="1" dirty="0" err="1"/>
              <a:t>nền</a:t>
            </a:r>
            <a:r>
              <a:rPr lang="en-US" sz="1600" b="1" dirty="0"/>
              <a:t> </a:t>
            </a:r>
            <a:r>
              <a:rPr lang="en-US" sz="1600" b="1" dirty="0" err="1"/>
              <a:t>sản</a:t>
            </a:r>
            <a:r>
              <a:rPr lang="en-US" sz="1600" b="1" dirty="0"/>
              <a:t> </a:t>
            </a:r>
            <a:r>
              <a:rPr lang="en-US" sz="1600" b="1" dirty="0" err="1"/>
              <a:t>xuất</a:t>
            </a:r>
            <a:r>
              <a:rPr lang="en-US" sz="1600" b="1" dirty="0"/>
              <a:t> – </a:t>
            </a:r>
            <a:r>
              <a:rPr lang="en-US" sz="1600" b="1" dirty="0" err="1"/>
              <a:t>xã</a:t>
            </a:r>
            <a:r>
              <a:rPr lang="en-US" sz="1600" b="1" dirty="0"/>
              <a:t> </a:t>
            </a:r>
            <a:r>
              <a:rPr lang="en-US" sz="1600" b="1" dirty="0" err="1"/>
              <a:t>hội</a:t>
            </a:r>
            <a:r>
              <a:rPr lang="en-US" sz="1600" b="1" dirty="0"/>
              <a:t> </a:t>
            </a:r>
            <a:r>
              <a:rPr lang="en-US" sz="1600" b="1" dirty="0" err="1"/>
              <a:t>tiến</a:t>
            </a:r>
            <a:r>
              <a:rPr lang="en-US" sz="1600" b="1" dirty="0"/>
              <a:t> </a:t>
            </a:r>
            <a:r>
              <a:rPr lang="en-US" sz="1600" b="1" dirty="0" err="1"/>
              <a:t>bộ</a:t>
            </a:r>
            <a:endParaRPr sz="1600" b="1" dirty="0"/>
          </a:p>
          <a:p>
            <a:pPr marL="285750" indent="-285750">
              <a:buFont typeface="Wingdings" panose="05000000000000000000" pitchFamily="2" charset="2"/>
              <a:buChar char="v"/>
            </a:pPr>
            <a:r>
              <a:rPr lang="en" sz="1600" dirty="0"/>
              <a:t>Nội dung quan trọng hàng đầu để thực hiện thành công công nghiệp hóa, hiện đại hóa là phải thực hiện tạo lập các điều kiện cần thiết trên tất cả các mặt của đời sống sản xuất xã hội</a:t>
            </a:r>
            <a:endParaRPr sz="1600" dirty="0"/>
          </a:p>
        </p:txBody>
      </p:sp>
      <p:sp>
        <p:nvSpPr>
          <p:cNvPr id="140" name="Google Shape;140;p20"/>
          <p:cNvSpPr txBox="1">
            <a:spLocks noGrp="1"/>
          </p:cNvSpPr>
          <p:nvPr>
            <p:ph type="body" idx="2"/>
          </p:nvPr>
        </p:nvSpPr>
        <p:spPr>
          <a:xfrm>
            <a:off x="4700076" y="690754"/>
            <a:ext cx="3913530" cy="408765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a:t>Hai </a:t>
            </a:r>
            <a:r>
              <a:rPr lang="en-US" sz="1600" b="1" dirty="0" err="1"/>
              <a:t>là</a:t>
            </a:r>
            <a:r>
              <a:rPr lang="en-US" sz="1600" b="1" dirty="0"/>
              <a:t>, </a:t>
            </a:r>
            <a:r>
              <a:rPr lang="en-US" sz="1600" b="1" dirty="0" err="1"/>
              <a:t>thực</a:t>
            </a:r>
            <a:r>
              <a:rPr lang="en-US" sz="1600" b="1" dirty="0"/>
              <a:t> </a:t>
            </a:r>
            <a:r>
              <a:rPr lang="en-US" sz="1600" b="1" dirty="0" err="1"/>
              <a:t>hiện</a:t>
            </a:r>
            <a:r>
              <a:rPr lang="en-US" sz="1600" b="1" dirty="0"/>
              <a:t> </a:t>
            </a:r>
            <a:r>
              <a:rPr lang="en-US" sz="1600" b="1" dirty="0" err="1"/>
              <a:t>các</a:t>
            </a:r>
            <a:r>
              <a:rPr lang="en-US" sz="1600" b="1" dirty="0"/>
              <a:t> </a:t>
            </a:r>
            <a:r>
              <a:rPr lang="en-US" sz="1600" b="1" dirty="0" err="1"/>
              <a:t>nhiệm</a:t>
            </a:r>
            <a:r>
              <a:rPr lang="en-US" sz="1600" b="1" dirty="0"/>
              <a:t> </a:t>
            </a:r>
            <a:r>
              <a:rPr lang="en-US" sz="1600" b="1" dirty="0" err="1"/>
              <a:t>vụ</a:t>
            </a:r>
            <a:r>
              <a:rPr lang="en-US" sz="1600" b="1" dirty="0"/>
              <a:t> </a:t>
            </a:r>
            <a:r>
              <a:rPr lang="en-US" sz="1600" b="1" dirty="0" err="1"/>
              <a:t>để</a:t>
            </a:r>
            <a:r>
              <a:rPr lang="en-US" sz="1600" b="1" dirty="0"/>
              <a:t> </a:t>
            </a:r>
            <a:r>
              <a:rPr lang="en-US" sz="1600" b="1" dirty="0" err="1"/>
              <a:t>chuyển</a:t>
            </a:r>
            <a:r>
              <a:rPr lang="en-US" sz="1600" b="1" dirty="0"/>
              <a:t> </a:t>
            </a:r>
            <a:r>
              <a:rPr lang="en-US" sz="1600" b="1" dirty="0" err="1"/>
              <a:t>đổi</a:t>
            </a:r>
            <a:r>
              <a:rPr lang="en-US" sz="1600" b="1" dirty="0"/>
              <a:t> </a:t>
            </a:r>
            <a:r>
              <a:rPr lang="en-US" sz="1600" b="1" dirty="0" err="1"/>
              <a:t>nền</a:t>
            </a:r>
            <a:r>
              <a:rPr lang="en-US" sz="1600" b="1" dirty="0"/>
              <a:t> </a:t>
            </a:r>
            <a:r>
              <a:rPr lang="en-US" sz="1600" b="1" dirty="0" err="1"/>
              <a:t>sản</a:t>
            </a:r>
            <a:r>
              <a:rPr lang="en-US" sz="1600" b="1" dirty="0"/>
              <a:t> </a:t>
            </a:r>
            <a:r>
              <a:rPr lang="en-US" sz="1600" b="1" dirty="0" err="1"/>
              <a:t>xuất</a:t>
            </a:r>
            <a:r>
              <a:rPr lang="en-US" sz="1600" b="1" dirty="0"/>
              <a:t> – </a:t>
            </a:r>
            <a:r>
              <a:rPr lang="en-US" sz="1600" b="1" dirty="0" err="1"/>
              <a:t>xã</a:t>
            </a:r>
            <a:r>
              <a:rPr lang="en-US" sz="1600" b="1" dirty="0"/>
              <a:t> </a:t>
            </a:r>
            <a:r>
              <a:rPr lang="en-US" sz="1600" b="1" dirty="0" err="1"/>
              <a:t>hội</a:t>
            </a:r>
            <a:r>
              <a:rPr lang="en-US" sz="1600" b="1" dirty="0"/>
              <a:t> </a:t>
            </a:r>
            <a:r>
              <a:rPr lang="en-US" sz="1600" b="1" dirty="0" err="1"/>
              <a:t>lạc</a:t>
            </a:r>
            <a:r>
              <a:rPr lang="en-US" sz="1600" b="1" dirty="0"/>
              <a:t> </a:t>
            </a:r>
            <a:r>
              <a:rPr lang="en-US" sz="1600" b="1" dirty="0" err="1"/>
              <a:t>hậu</a:t>
            </a:r>
            <a:r>
              <a:rPr lang="en-US" sz="1600" b="1" dirty="0"/>
              <a:t> sang </a:t>
            </a:r>
            <a:r>
              <a:rPr lang="en-US" sz="1600" b="1" dirty="0" err="1"/>
              <a:t>nền</a:t>
            </a:r>
            <a:r>
              <a:rPr lang="en-US" sz="1600" b="1" dirty="0"/>
              <a:t> </a:t>
            </a:r>
            <a:r>
              <a:rPr lang="en-US" sz="1600" b="1" dirty="0" err="1"/>
              <a:t>sản</a:t>
            </a:r>
            <a:r>
              <a:rPr lang="en-US" sz="1600" b="1" dirty="0"/>
              <a:t> </a:t>
            </a:r>
            <a:r>
              <a:rPr lang="en-US" sz="1600" b="1" dirty="0" err="1"/>
              <a:t>xuất</a:t>
            </a:r>
            <a:r>
              <a:rPr lang="en-US" sz="1600" b="1" dirty="0"/>
              <a:t> – </a:t>
            </a:r>
            <a:r>
              <a:rPr lang="en-US" sz="1600" b="1" dirty="0" err="1"/>
              <a:t>xã</a:t>
            </a:r>
            <a:r>
              <a:rPr lang="en-US" sz="1600" b="1" dirty="0"/>
              <a:t> </a:t>
            </a:r>
            <a:r>
              <a:rPr lang="en-US" sz="1600" b="1" dirty="0" err="1"/>
              <a:t>hội</a:t>
            </a:r>
            <a:r>
              <a:rPr lang="en-US" sz="1600" b="1" dirty="0"/>
              <a:t> </a:t>
            </a:r>
            <a:r>
              <a:rPr lang="en-US" sz="1600" b="1" dirty="0" err="1"/>
              <a:t>hiện</a:t>
            </a:r>
            <a:r>
              <a:rPr lang="en-US" sz="1600" b="1" dirty="0"/>
              <a:t> </a:t>
            </a:r>
            <a:r>
              <a:rPr lang="en-US" sz="1600" b="1" dirty="0" err="1"/>
              <a:t>đại</a:t>
            </a:r>
            <a:r>
              <a:rPr lang="en-US" sz="1600" b="1" dirty="0"/>
              <a:t>. </a:t>
            </a:r>
            <a:r>
              <a:rPr lang="en-US" sz="1600" b="1" dirty="0" err="1"/>
              <a:t>Cụ</a:t>
            </a:r>
            <a:r>
              <a:rPr lang="en-US" sz="1600" b="1" dirty="0"/>
              <a:t> </a:t>
            </a:r>
            <a:r>
              <a:rPr lang="en-US" sz="1600" b="1" dirty="0" err="1"/>
              <a:t>thể</a:t>
            </a:r>
            <a:r>
              <a:rPr lang="en-US" sz="1600" b="1" dirty="0"/>
              <a:t>:</a:t>
            </a:r>
          </a:p>
          <a:p>
            <a:pPr marL="285750" lvl="0" indent="-285750" algn="l" rtl="0">
              <a:spcBef>
                <a:spcPts val="600"/>
              </a:spcBef>
              <a:spcAft>
                <a:spcPts val="0"/>
              </a:spcAft>
              <a:buFont typeface="Wingdings" panose="05000000000000000000" pitchFamily="2" charset="2"/>
              <a:buChar char="v"/>
            </a:pPr>
            <a:r>
              <a:rPr lang="en-US" sz="1600" dirty="0" err="1"/>
              <a:t>Đẩy</a:t>
            </a:r>
            <a:r>
              <a:rPr lang="en-US" sz="1600" dirty="0"/>
              <a:t> </a:t>
            </a:r>
            <a:r>
              <a:rPr lang="en-US" sz="1600" dirty="0" err="1"/>
              <a:t>mạnh</a:t>
            </a:r>
            <a:r>
              <a:rPr lang="en-US" sz="1600" dirty="0"/>
              <a:t> </a:t>
            </a:r>
            <a:r>
              <a:rPr lang="en-US" sz="1600" dirty="0" err="1"/>
              <a:t>ứng</a:t>
            </a:r>
            <a:r>
              <a:rPr lang="en-US" sz="1600" dirty="0"/>
              <a:t> </a:t>
            </a:r>
            <a:r>
              <a:rPr lang="en-US" sz="1600" dirty="0" err="1"/>
              <a:t>dụng</a:t>
            </a:r>
            <a:r>
              <a:rPr lang="en-US" sz="1600" dirty="0"/>
              <a:t> </a:t>
            </a:r>
            <a:r>
              <a:rPr lang="en-US" sz="1600" dirty="0" err="1"/>
              <a:t>thành</a:t>
            </a:r>
            <a:r>
              <a:rPr lang="en-US" sz="1600" dirty="0"/>
              <a:t> </a:t>
            </a:r>
            <a:r>
              <a:rPr lang="en-US" sz="1600" dirty="0" err="1"/>
              <a:t>tựu</a:t>
            </a:r>
            <a:r>
              <a:rPr lang="en-US" sz="1600" dirty="0"/>
              <a:t> </a:t>
            </a:r>
            <a:r>
              <a:rPr lang="en-US" sz="1600" dirty="0" err="1"/>
              <a:t>của</a:t>
            </a:r>
            <a:r>
              <a:rPr lang="en-US" sz="1600" dirty="0"/>
              <a:t> khoa </a:t>
            </a:r>
            <a:r>
              <a:rPr lang="en-US" sz="1600" dirty="0" err="1"/>
              <a:t>học</a:t>
            </a:r>
            <a:r>
              <a:rPr lang="en-US" sz="1600" dirty="0"/>
              <a:t>, </a:t>
            </a:r>
            <a:r>
              <a:rPr lang="en-US" sz="1600" dirty="0" err="1"/>
              <a:t>công</a:t>
            </a:r>
            <a:r>
              <a:rPr lang="en-US" sz="1600" dirty="0"/>
              <a:t> </a:t>
            </a:r>
            <a:r>
              <a:rPr lang="en-US" sz="1600" dirty="0" err="1"/>
              <a:t>nghệ</a:t>
            </a:r>
            <a:r>
              <a:rPr lang="en-US" sz="1600" dirty="0"/>
              <a:t> </a:t>
            </a:r>
            <a:r>
              <a:rPr lang="en-US" sz="1600" dirty="0" err="1"/>
              <a:t>mới</a:t>
            </a:r>
            <a:r>
              <a:rPr lang="en-US" sz="1600" dirty="0"/>
              <a:t>, </a:t>
            </a:r>
            <a:r>
              <a:rPr lang="en-US" sz="1600" dirty="0" err="1"/>
              <a:t>hiện</a:t>
            </a:r>
            <a:r>
              <a:rPr lang="en-US" sz="1600" dirty="0"/>
              <a:t> </a:t>
            </a:r>
            <a:r>
              <a:rPr lang="en-US" sz="1600" dirty="0" err="1"/>
              <a:t>đại</a:t>
            </a:r>
            <a:endParaRPr sz="1600" dirty="0"/>
          </a:p>
          <a:p>
            <a:pPr marL="285750" lvl="0" indent="-285750" algn="l" rtl="0">
              <a:spcBef>
                <a:spcPts val="600"/>
              </a:spcBef>
              <a:spcAft>
                <a:spcPts val="0"/>
              </a:spcAft>
              <a:buFont typeface="Wingdings" panose="05000000000000000000" pitchFamily="2" charset="2"/>
              <a:buChar char="v"/>
            </a:pPr>
            <a:r>
              <a:rPr lang="en-US" sz="1600" dirty="0"/>
              <a:t>C</a:t>
            </a:r>
            <a:r>
              <a:rPr lang="en" sz="1600" dirty="0"/>
              <a:t>huyển đổi cơ cấu kinh tế theo hướng hiện đại, hợp lý và hiện quả</a:t>
            </a:r>
          </a:p>
          <a:p>
            <a:pPr marL="285750" lvl="0" indent="-285750" algn="l" rtl="0">
              <a:spcBef>
                <a:spcPts val="600"/>
              </a:spcBef>
              <a:spcAft>
                <a:spcPts val="0"/>
              </a:spcAft>
              <a:buFont typeface="Wingdings" panose="05000000000000000000" pitchFamily="2" charset="2"/>
              <a:buChar char="v"/>
            </a:pPr>
            <a:r>
              <a:rPr lang="en-US" sz="1600" dirty="0"/>
              <a:t>T</a:t>
            </a:r>
            <a:r>
              <a:rPr lang="en" sz="1600" dirty="0"/>
              <a:t>ừng bước hoàn thiện quan hệ sản xuất phù hợp với trình độ phát triển của lực lượng sản xuất</a:t>
            </a:r>
          </a:p>
          <a:p>
            <a:pPr marL="285750" lvl="0" indent="-285750" algn="l" rtl="0">
              <a:spcBef>
                <a:spcPts val="600"/>
              </a:spcBef>
              <a:spcAft>
                <a:spcPts val="0"/>
              </a:spcAft>
              <a:buFont typeface="Wingdings" panose="05000000000000000000" pitchFamily="2" charset="2"/>
              <a:buChar char="v"/>
            </a:pPr>
            <a:r>
              <a:rPr lang="en-US" sz="1600" dirty="0"/>
              <a:t>S</a:t>
            </a:r>
            <a:r>
              <a:rPr lang="en" sz="1600" dirty="0"/>
              <a:t>ẵn sàng thích ứng với tác động của bối cảnh cách mạng công nghiệp 4.0</a:t>
            </a:r>
            <a:endParaRPr sz="16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142" name="Google Shape;142;p20"/>
          <p:cNvSpPr/>
          <p:nvPr/>
        </p:nvSpPr>
        <p:spPr>
          <a:xfrm>
            <a:off x="8055177" y="535633"/>
            <a:ext cx="663373" cy="553200"/>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30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H</a:t>
            </a:r>
            <a:r>
              <a:rPr lang="en" dirty="0"/>
              <a:t>ỘI NHẬP KINH TẾ QUỐC TẾ CỦA VIỆT NAM</a:t>
            </a:r>
            <a:endParaRPr dirty="0"/>
          </a:p>
        </p:txBody>
      </p:sp>
      <p:sp>
        <p:nvSpPr>
          <p:cNvPr id="93" name="Google Shape;93;p16"/>
          <p:cNvSpPr txBox="1">
            <a:spLocks noGrp="1"/>
          </p:cNvSpPr>
          <p:nvPr>
            <p:ph type="subTitle" idx="1"/>
          </p:nvPr>
        </p:nvSpPr>
        <p:spPr>
          <a:xfrm>
            <a:off x="685800" y="3830653"/>
            <a:ext cx="791419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2.1. Khái niệm và nội dung hội nhập kinh tế quốc tế</a:t>
            </a:r>
            <a:endParaRPr sz="2400" b="1" dirty="0"/>
          </a:p>
        </p:txBody>
      </p:sp>
      <p:sp>
        <p:nvSpPr>
          <p:cNvPr id="94" name="Google Shape;94;p16"/>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dk1"/>
                </a:solidFill>
                <a:latin typeface="Raleway ExtraBold"/>
                <a:ea typeface="Raleway ExtraBold"/>
                <a:cs typeface="Raleway ExtraBold"/>
                <a:sym typeface="Raleway ExtraBold"/>
              </a:rPr>
              <a:t>2</a:t>
            </a:r>
            <a:endParaRPr sz="9600" dirty="0">
              <a:solidFill>
                <a:schemeClr val="dk1"/>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3118453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922000" y="891774"/>
            <a:ext cx="3871200" cy="2912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2.1.1. Khái niệm và sự cần thiết khách quan hội nhập </a:t>
            </a:r>
            <a:r>
              <a:rPr lang="en" sz="3600" dirty="0">
                <a:solidFill>
                  <a:schemeClr val="accent1"/>
                </a:solidFill>
              </a:rPr>
              <a:t>kinh tế quốc tế</a:t>
            </a:r>
            <a:endParaRPr sz="3600" dirty="0">
              <a:solidFill>
                <a:schemeClr val="accent1"/>
              </a:solidFill>
            </a:endParaRPr>
          </a:p>
        </p:txBody>
      </p:sp>
      <p:pic>
        <p:nvPicPr>
          <p:cNvPr id="159" name="Google Shape;159;p22"/>
          <p:cNvPicPr preferRelativeResize="0"/>
          <p:nvPr/>
        </p:nvPicPr>
        <p:blipFill>
          <a:blip r:embed="rId3"/>
          <a:srcRect l="23750" r="23750"/>
          <a:stretch/>
        </p:blipFill>
        <p:spPr>
          <a:xfrm>
            <a:off x="4957350" y="891600"/>
            <a:ext cx="3360300" cy="3360300"/>
          </a:xfrm>
          <a:prstGeom prst="ellipse">
            <a:avLst/>
          </a:prstGeom>
          <a:noFill/>
          <a:ln>
            <a:noFill/>
          </a:ln>
        </p:spPr>
      </p:pic>
      <p:sp>
        <p:nvSpPr>
          <p:cNvPr id="160" name="Google Shape;160;p2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grpSp>
        <p:nvGrpSpPr>
          <p:cNvPr id="161" name="Google Shape;161;p22"/>
          <p:cNvGrpSpPr/>
          <p:nvPr/>
        </p:nvGrpSpPr>
        <p:grpSpPr>
          <a:xfrm>
            <a:off x="8120067" y="370812"/>
            <a:ext cx="729938" cy="641867"/>
            <a:chOff x="1928175" y="312600"/>
            <a:chExt cx="425000" cy="373700"/>
          </a:xfrm>
        </p:grpSpPr>
        <p:sp>
          <p:nvSpPr>
            <p:cNvPr id="162" name="Google Shape;162;p22"/>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2711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1757100" y="612454"/>
            <a:ext cx="5629800" cy="4254446"/>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2400" dirty="0" err="1"/>
              <a:t>Hội</a:t>
            </a:r>
            <a:r>
              <a:rPr lang="en-US" sz="2400" dirty="0"/>
              <a:t> </a:t>
            </a:r>
            <a:r>
              <a:rPr lang="en-US" sz="2400" dirty="0" err="1"/>
              <a:t>nhập</a:t>
            </a:r>
            <a:r>
              <a:rPr lang="en-US" sz="2400" dirty="0"/>
              <a:t> </a:t>
            </a:r>
            <a:r>
              <a:rPr lang="en-US" sz="2400" dirty="0" err="1"/>
              <a:t>kinh</a:t>
            </a:r>
            <a:r>
              <a:rPr lang="en-US" sz="2400" dirty="0"/>
              <a:t> </a:t>
            </a:r>
            <a:r>
              <a:rPr lang="en-US" sz="2400" dirty="0" err="1"/>
              <a:t>tế</a:t>
            </a:r>
            <a:r>
              <a:rPr lang="en-US" sz="2400" dirty="0"/>
              <a:t> </a:t>
            </a:r>
            <a:r>
              <a:rPr lang="en-US" sz="2400" dirty="0" err="1"/>
              <a:t>quốc</a:t>
            </a:r>
            <a:r>
              <a:rPr lang="en-US" sz="2400" dirty="0"/>
              <a:t> </a:t>
            </a:r>
            <a:r>
              <a:rPr lang="en-US" sz="2400" dirty="0" err="1"/>
              <a:t>tế</a:t>
            </a:r>
            <a:r>
              <a:rPr lang="en-US" sz="2400" dirty="0"/>
              <a:t> </a:t>
            </a:r>
            <a:r>
              <a:rPr lang="en-US" sz="2400" dirty="0" err="1"/>
              <a:t>của</a:t>
            </a:r>
            <a:r>
              <a:rPr lang="en-US" sz="2400" dirty="0"/>
              <a:t> </a:t>
            </a:r>
            <a:r>
              <a:rPr lang="en-US" sz="2400" dirty="0" err="1"/>
              <a:t>một</a:t>
            </a:r>
            <a:r>
              <a:rPr lang="en-US" sz="2400" dirty="0"/>
              <a:t> </a:t>
            </a:r>
            <a:r>
              <a:rPr lang="en-US" sz="2400" dirty="0" err="1"/>
              <a:t>quốc</a:t>
            </a:r>
            <a:r>
              <a:rPr lang="en-US" sz="2400" dirty="0"/>
              <a:t> </a:t>
            </a:r>
            <a:r>
              <a:rPr lang="en-US" sz="2400" dirty="0" err="1"/>
              <a:t>gia</a:t>
            </a:r>
            <a:r>
              <a:rPr lang="en-US" sz="2400" dirty="0"/>
              <a:t> </a:t>
            </a:r>
            <a:r>
              <a:rPr lang="en-US" sz="2400" dirty="0" err="1"/>
              <a:t>là</a:t>
            </a:r>
            <a:r>
              <a:rPr lang="en-US" sz="2400" dirty="0"/>
              <a:t> </a:t>
            </a:r>
            <a:r>
              <a:rPr lang="en-US" sz="2400" dirty="0" err="1"/>
              <a:t>quá</a:t>
            </a:r>
            <a:r>
              <a:rPr lang="en-US" sz="2400" dirty="0"/>
              <a:t> </a:t>
            </a:r>
            <a:r>
              <a:rPr lang="en-US" sz="2400" dirty="0" err="1"/>
              <a:t>trình</a:t>
            </a:r>
            <a:r>
              <a:rPr lang="en-US" sz="2400" dirty="0"/>
              <a:t> </a:t>
            </a:r>
            <a:r>
              <a:rPr lang="en-US" sz="2400" dirty="0" err="1"/>
              <a:t>quốc</a:t>
            </a:r>
            <a:r>
              <a:rPr lang="en-US" sz="2400" dirty="0"/>
              <a:t> </a:t>
            </a:r>
            <a:r>
              <a:rPr lang="en-US" sz="2400" dirty="0" err="1"/>
              <a:t>gia</a:t>
            </a:r>
            <a:r>
              <a:rPr lang="en-US" sz="2400" dirty="0"/>
              <a:t> </a:t>
            </a:r>
            <a:r>
              <a:rPr lang="en-US" sz="2400" dirty="0" err="1"/>
              <a:t>đó</a:t>
            </a:r>
            <a:r>
              <a:rPr lang="en-US" sz="2400" dirty="0"/>
              <a:t> </a:t>
            </a:r>
            <a:r>
              <a:rPr lang="en-US" sz="2400" dirty="0" err="1"/>
              <a:t>thực</a:t>
            </a:r>
            <a:r>
              <a:rPr lang="en-US" sz="2400" dirty="0"/>
              <a:t> </a:t>
            </a:r>
            <a:r>
              <a:rPr lang="en-US" sz="2400" dirty="0" err="1"/>
              <a:t>hiện</a:t>
            </a:r>
            <a:r>
              <a:rPr lang="en-US" sz="2400" dirty="0"/>
              <a:t> </a:t>
            </a:r>
            <a:r>
              <a:rPr lang="en-US" sz="2400" dirty="0" err="1"/>
              <a:t>gắn</a:t>
            </a:r>
            <a:r>
              <a:rPr lang="en-US" sz="2400" dirty="0"/>
              <a:t> </a:t>
            </a:r>
            <a:r>
              <a:rPr lang="en-US" sz="2400" dirty="0" err="1"/>
              <a:t>kết</a:t>
            </a:r>
            <a:r>
              <a:rPr lang="en-US" sz="2400" dirty="0"/>
              <a:t> </a:t>
            </a:r>
            <a:r>
              <a:rPr lang="en-US" sz="2400" dirty="0" err="1"/>
              <a:t>nền</a:t>
            </a:r>
            <a:r>
              <a:rPr lang="en-US" sz="2400" dirty="0"/>
              <a:t> </a:t>
            </a:r>
            <a:r>
              <a:rPr lang="en-US" sz="2400" dirty="0" err="1"/>
              <a:t>kinh</a:t>
            </a:r>
            <a:r>
              <a:rPr lang="en-US" sz="2400" dirty="0"/>
              <a:t> </a:t>
            </a:r>
            <a:r>
              <a:rPr lang="en-US" sz="2400" dirty="0" err="1"/>
              <a:t>tế</a:t>
            </a:r>
            <a:r>
              <a:rPr lang="en-US" sz="2400" dirty="0"/>
              <a:t> </a:t>
            </a:r>
            <a:r>
              <a:rPr lang="en-US" sz="2400" dirty="0" err="1"/>
              <a:t>của</a:t>
            </a:r>
            <a:r>
              <a:rPr lang="en-US" sz="2400" dirty="0"/>
              <a:t> </a:t>
            </a:r>
            <a:r>
              <a:rPr lang="en-US" sz="2400" dirty="0" err="1"/>
              <a:t>mình</a:t>
            </a:r>
            <a:r>
              <a:rPr lang="en-US" sz="2400" dirty="0"/>
              <a:t> </a:t>
            </a:r>
            <a:r>
              <a:rPr lang="en-US" sz="2400" dirty="0" err="1"/>
              <a:t>với</a:t>
            </a:r>
            <a:r>
              <a:rPr lang="en-US" sz="2400" dirty="0"/>
              <a:t> </a:t>
            </a:r>
            <a:r>
              <a:rPr lang="en-US" sz="2400" dirty="0" err="1"/>
              <a:t>nền</a:t>
            </a:r>
            <a:r>
              <a:rPr lang="en-US" sz="2400" dirty="0"/>
              <a:t> </a:t>
            </a:r>
            <a:r>
              <a:rPr lang="en-US" sz="2400" dirty="0" err="1"/>
              <a:t>kinh</a:t>
            </a:r>
            <a:r>
              <a:rPr lang="en-US" sz="2400" dirty="0"/>
              <a:t> </a:t>
            </a:r>
            <a:r>
              <a:rPr lang="en-US" sz="2400" dirty="0" err="1"/>
              <a:t>tế</a:t>
            </a:r>
            <a:r>
              <a:rPr lang="en-US" sz="2400" dirty="0"/>
              <a:t> </a:t>
            </a:r>
            <a:r>
              <a:rPr lang="en-US" sz="2400" dirty="0" err="1"/>
              <a:t>thế</a:t>
            </a:r>
            <a:r>
              <a:rPr lang="en-US" sz="2400" dirty="0"/>
              <a:t> </a:t>
            </a:r>
            <a:r>
              <a:rPr lang="en-US" sz="2400" dirty="0" err="1"/>
              <a:t>giới</a:t>
            </a:r>
            <a:r>
              <a:rPr lang="en-US" sz="2400" dirty="0"/>
              <a:t> </a:t>
            </a:r>
            <a:r>
              <a:rPr lang="en-US" sz="2400" dirty="0" err="1"/>
              <a:t>dựa</a:t>
            </a:r>
            <a:r>
              <a:rPr lang="en-US" sz="2400" dirty="0"/>
              <a:t> </a:t>
            </a:r>
            <a:r>
              <a:rPr lang="en-US" sz="2400" dirty="0" err="1"/>
              <a:t>trên</a:t>
            </a:r>
            <a:r>
              <a:rPr lang="en-US" sz="2400" dirty="0"/>
              <a:t> </a:t>
            </a:r>
            <a:r>
              <a:rPr lang="en-US" sz="2400" dirty="0" err="1"/>
              <a:t>sự</a:t>
            </a:r>
            <a:r>
              <a:rPr lang="en-US" sz="2400" dirty="0"/>
              <a:t> chia </a:t>
            </a:r>
            <a:r>
              <a:rPr lang="en-US" sz="2400" dirty="0" err="1"/>
              <a:t>sẻ</a:t>
            </a:r>
            <a:r>
              <a:rPr lang="en-US" sz="2400" dirty="0"/>
              <a:t> </a:t>
            </a:r>
            <a:r>
              <a:rPr lang="en-US" sz="2400" dirty="0" err="1"/>
              <a:t>lợi</a:t>
            </a:r>
            <a:r>
              <a:rPr lang="en-US" sz="2400" dirty="0"/>
              <a:t> </a:t>
            </a:r>
            <a:r>
              <a:rPr lang="en-US" sz="2400" dirty="0" err="1"/>
              <a:t>ích</a:t>
            </a:r>
            <a:r>
              <a:rPr lang="en-US" sz="2400" dirty="0"/>
              <a:t> </a:t>
            </a:r>
            <a:r>
              <a:rPr lang="en-US" sz="2400" dirty="0" err="1"/>
              <a:t>đồng</a:t>
            </a:r>
            <a:r>
              <a:rPr lang="en-US" sz="2400" dirty="0"/>
              <a:t> </a:t>
            </a:r>
            <a:r>
              <a:rPr lang="en-US" sz="2400" dirty="0" err="1"/>
              <a:t>thời</a:t>
            </a:r>
            <a:r>
              <a:rPr lang="en-US" sz="2400" dirty="0"/>
              <a:t> </a:t>
            </a:r>
            <a:r>
              <a:rPr lang="en-US" sz="2400" dirty="0" err="1"/>
              <a:t>tuân</a:t>
            </a:r>
            <a:r>
              <a:rPr lang="en-US" sz="2400" dirty="0"/>
              <a:t> </a:t>
            </a:r>
            <a:r>
              <a:rPr lang="en-US" sz="2400" dirty="0" err="1"/>
              <a:t>thủ</a:t>
            </a:r>
            <a:r>
              <a:rPr lang="en-US" sz="2400" dirty="0"/>
              <a:t> </a:t>
            </a:r>
            <a:r>
              <a:rPr lang="en-US" sz="2400" dirty="0" err="1"/>
              <a:t>các</a:t>
            </a:r>
            <a:r>
              <a:rPr lang="en-US" sz="2400" dirty="0"/>
              <a:t> </a:t>
            </a:r>
            <a:r>
              <a:rPr lang="en-US" sz="2400" dirty="0" err="1"/>
              <a:t>chuẩn</a:t>
            </a:r>
            <a:r>
              <a:rPr lang="en-US" sz="2400" dirty="0"/>
              <a:t> </a:t>
            </a:r>
            <a:r>
              <a:rPr lang="en-US" sz="2400" dirty="0" err="1"/>
              <a:t>mực</a:t>
            </a:r>
            <a:r>
              <a:rPr lang="en-US" sz="2400" dirty="0"/>
              <a:t> </a:t>
            </a:r>
            <a:r>
              <a:rPr lang="en-US" sz="2400" dirty="0" err="1"/>
              <a:t>quốc</a:t>
            </a:r>
            <a:r>
              <a:rPr lang="en-US" sz="2400" dirty="0"/>
              <a:t> </a:t>
            </a:r>
            <a:r>
              <a:rPr lang="en-US" sz="2400" dirty="0" err="1"/>
              <a:t>tế</a:t>
            </a:r>
            <a:r>
              <a:rPr lang="en-US" sz="2400" dirty="0"/>
              <a:t> </a:t>
            </a:r>
            <a:r>
              <a:rPr lang="en-US" sz="2400" dirty="0" err="1"/>
              <a:t>chung</a:t>
            </a:r>
            <a:endParaRPr sz="2400" dirty="0"/>
          </a:p>
        </p:txBody>
      </p:sp>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4040727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922000" y="891774"/>
            <a:ext cx="3871200" cy="2912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T</a:t>
            </a:r>
            <a:r>
              <a:rPr lang="en" sz="3600" dirty="0"/>
              <a:t>ính tất yếu khách quan của hội nhập </a:t>
            </a:r>
            <a:r>
              <a:rPr lang="en" sz="3600" dirty="0">
                <a:solidFill>
                  <a:schemeClr val="accent1"/>
                </a:solidFill>
              </a:rPr>
              <a:t>kinh tế quốc tế</a:t>
            </a:r>
            <a:endParaRPr sz="3600" dirty="0">
              <a:solidFill>
                <a:schemeClr val="accent1"/>
              </a:solidFill>
            </a:endParaRPr>
          </a:p>
        </p:txBody>
      </p:sp>
      <p:pic>
        <p:nvPicPr>
          <p:cNvPr id="159" name="Google Shape;159;p22"/>
          <p:cNvPicPr preferRelativeResize="0"/>
          <p:nvPr/>
        </p:nvPicPr>
        <p:blipFill>
          <a:blip r:embed="rId3"/>
          <a:srcRect t="12500" b="12500"/>
          <a:stretch/>
        </p:blipFill>
        <p:spPr>
          <a:xfrm>
            <a:off x="4957350" y="891600"/>
            <a:ext cx="3360300" cy="3360300"/>
          </a:xfrm>
          <a:prstGeom prst="ellipse">
            <a:avLst/>
          </a:prstGeom>
          <a:noFill/>
          <a:ln>
            <a:noFill/>
          </a:ln>
        </p:spPr>
      </p:pic>
      <p:sp>
        <p:nvSpPr>
          <p:cNvPr id="160" name="Google Shape;160;p2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grpSp>
        <p:nvGrpSpPr>
          <p:cNvPr id="161" name="Google Shape;161;p22"/>
          <p:cNvGrpSpPr/>
          <p:nvPr/>
        </p:nvGrpSpPr>
        <p:grpSpPr>
          <a:xfrm>
            <a:off x="8120067" y="370812"/>
            <a:ext cx="729938" cy="641867"/>
            <a:chOff x="1928175" y="312600"/>
            <a:chExt cx="425000" cy="373700"/>
          </a:xfrm>
        </p:grpSpPr>
        <p:sp>
          <p:nvSpPr>
            <p:cNvPr id="162" name="Google Shape;162;p22"/>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29437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2" name="Google Shape;372;p34"/>
          <p:cNvGrpSpPr/>
          <p:nvPr/>
        </p:nvGrpSpPr>
        <p:grpSpPr>
          <a:xfrm>
            <a:off x="5256892" y="1353922"/>
            <a:ext cx="3347508" cy="2347650"/>
            <a:chOff x="1177450" y="241631"/>
            <a:chExt cx="6173152" cy="3616776"/>
          </a:xfrm>
        </p:grpSpPr>
        <p:sp>
          <p:nvSpPr>
            <p:cNvPr id="373" name="Google Shape;37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8" name="Google Shape;378;p3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379" name="Google Shape;379;p34"/>
          <p:cNvSpPr txBox="1">
            <a:spLocks noGrp="1"/>
          </p:cNvSpPr>
          <p:nvPr>
            <p:ph type="body" idx="4294967295"/>
          </p:nvPr>
        </p:nvSpPr>
        <p:spPr>
          <a:xfrm>
            <a:off x="644655" y="494736"/>
            <a:ext cx="4250879" cy="3891264"/>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2000" b="1" dirty="0" err="1">
                <a:solidFill>
                  <a:schemeClr val="tx1"/>
                </a:solidFill>
                <a:latin typeface="Raleway Light" pitchFamily="2" charset="0"/>
                <a:ea typeface="Raleway ExtraBold"/>
                <a:cs typeface="Raleway ExtraBold"/>
                <a:sym typeface="Raleway ExtraBold"/>
              </a:rPr>
              <a:t>Thứ</a:t>
            </a:r>
            <a:r>
              <a:rPr lang="en-US" sz="2000" b="1" dirty="0">
                <a:solidFill>
                  <a:schemeClr val="tx1"/>
                </a:solidFill>
                <a:latin typeface="Raleway Light" pitchFamily="2" charset="0"/>
                <a:ea typeface="Raleway ExtraBold"/>
                <a:cs typeface="Raleway ExtraBold"/>
                <a:sym typeface="Raleway ExtraBold"/>
              </a:rPr>
              <a:t> </a:t>
            </a:r>
            <a:r>
              <a:rPr lang="en-US" sz="2000" b="1" dirty="0" err="1">
                <a:solidFill>
                  <a:schemeClr val="tx1"/>
                </a:solidFill>
                <a:latin typeface="Raleway Light" pitchFamily="2" charset="0"/>
                <a:ea typeface="Raleway ExtraBold"/>
                <a:cs typeface="Raleway ExtraBold"/>
                <a:sym typeface="Raleway ExtraBold"/>
              </a:rPr>
              <a:t>nhất</a:t>
            </a:r>
            <a:r>
              <a:rPr lang="en-US" sz="2000" dirty="0">
                <a:solidFill>
                  <a:schemeClr val="tx1"/>
                </a:solidFill>
                <a:latin typeface="Raleway Light" pitchFamily="2" charset="0"/>
                <a:ea typeface="Raleway ExtraBold"/>
                <a:cs typeface="Raleway ExtraBold"/>
                <a:sym typeface="Raleway ExtraBold"/>
              </a:rPr>
              <a:t>, do xu </a:t>
            </a:r>
            <a:r>
              <a:rPr lang="en-US" sz="2000" dirty="0" err="1">
                <a:solidFill>
                  <a:schemeClr val="tx1"/>
                </a:solidFill>
                <a:latin typeface="Raleway Light" pitchFamily="2" charset="0"/>
                <a:ea typeface="Raleway ExtraBold"/>
                <a:cs typeface="Raleway ExtraBold"/>
                <a:sym typeface="Raleway ExtraBold"/>
              </a:rPr>
              <a:t>thế</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khách</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quan</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trong</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bối</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cảnh</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toàn</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cầu</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hóa</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kinh</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tế</a:t>
            </a:r>
            <a:endParaRPr lang="en" sz="2000" dirty="0"/>
          </a:p>
          <a:p>
            <a:pPr marL="285750" indent="-285750"/>
            <a:r>
              <a:rPr lang="en-US" sz="2000" dirty="0" err="1"/>
              <a:t>Toàn</a:t>
            </a:r>
            <a:r>
              <a:rPr lang="en-US" sz="2000" dirty="0"/>
              <a:t> </a:t>
            </a:r>
            <a:r>
              <a:rPr lang="en-US" sz="2000" dirty="0" err="1"/>
              <a:t>cầu</a:t>
            </a:r>
            <a:r>
              <a:rPr lang="en-US" sz="2000" dirty="0"/>
              <a:t> </a:t>
            </a:r>
            <a:r>
              <a:rPr lang="en-US" sz="2000" dirty="0" err="1"/>
              <a:t>hóa</a:t>
            </a:r>
            <a:r>
              <a:rPr lang="en-US" sz="2000" dirty="0"/>
              <a:t> </a:t>
            </a:r>
            <a:r>
              <a:rPr lang="en-US" sz="2000" dirty="0" err="1"/>
              <a:t>tạo</a:t>
            </a:r>
            <a:r>
              <a:rPr lang="en-US" sz="2000" dirty="0"/>
              <a:t> ra </a:t>
            </a:r>
            <a:r>
              <a:rPr lang="en-US" sz="2000" dirty="0" err="1"/>
              <a:t>các</a:t>
            </a:r>
            <a:r>
              <a:rPr lang="en-US" sz="2000" dirty="0"/>
              <a:t> </a:t>
            </a:r>
            <a:r>
              <a:rPr lang="en-US" sz="2000" dirty="0" err="1"/>
              <a:t>quá</a:t>
            </a:r>
            <a:r>
              <a:rPr lang="en-US" sz="2000" dirty="0"/>
              <a:t> </a:t>
            </a:r>
            <a:r>
              <a:rPr lang="en-US" sz="2000" dirty="0" err="1"/>
              <a:t>trình</a:t>
            </a:r>
            <a:r>
              <a:rPr lang="en-US" sz="2000" dirty="0"/>
              <a:t> </a:t>
            </a:r>
            <a:r>
              <a:rPr lang="en-US" sz="2000" dirty="0" err="1"/>
              <a:t>liên</a:t>
            </a:r>
            <a:r>
              <a:rPr lang="en-US" sz="2000" dirty="0"/>
              <a:t> </a:t>
            </a:r>
            <a:r>
              <a:rPr lang="en-US" sz="2000" dirty="0" err="1"/>
              <a:t>kết</a:t>
            </a:r>
            <a:r>
              <a:rPr lang="en-US" sz="2000" dirty="0"/>
              <a:t> </a:t>
            </a:r>
            <a:r>
              <a:rPr lang="en-US" sz="2000" dirty="0" err="1"/>
              <a:t>và</a:t>
            </a:r>
            <a:r>
              <a:rPr lang="en-US" sz="2000" dirty="0"/>
              <a:t> </a:t>
            </a:r>
            <a:r>
              <a:rPr lang="en-US" sz="2000" dirty="0" err="1"/>
              <a:t>sự</a:t>
            </a:r>
            <a:r>
              <a:rPr lang="en-US" sz="2000" dirty="0"/>
              <a:t> </a:t>
            </a:r>
            <a:r>
              <a:rPr lang="en-US" sz="2000" dirty="0" err="1"/>
              <a:t>phụ</a:t>
            </a:r>
            <a:r>
              <a:rPr lang="en-US" sz="2000" dirty="0"/>
              <a:t> </a:t>
            </a:r>
            <a:r>
              <a:rPr lang="en-US" sz="2000" dirty="0" err="1"/>
              <a:t>thuộc</a:t>
            </a:r>
            <a:r>
              <a:rPr lang="en-US" sz="2000" dirty="0"/>
              <a:t> </a:t>
            </a:r>
            <a:r>
              <a:rPr lang="en-US" sz="2000" dirty="0" err="1"/>
              <a:t>lẫn</a:t>
            </a:r>
            <a:r>
              <a:rPr lang="en-US" sz="2000" dirty="0"/>
              <a:t> </a:t>
            </a:r>
            <a:r>
              <a:rPr lang="en-US" sz="2000" dirty="0" err="1"/>
              <a:t>nhau</a:t>
            </a:r>
            <a:r>
              <a:rPr lang="en-US" sz="2000" dirty="0"/>
              <a:t> </a:t>
            </a:r>
            <a:r>
              <a:rPr lang="en-US" sz="2000" dirty="0" err="1"/>
              <a:t>ngày</a:t>
            </a:r>
            <a:r>
              <a:rPr lang="en-US" sz="2000" dirty="0"/>
              <a:t> </a:t>
            </a:r>
            <a:r>
              <a:rPr lang="en-US" sz="2000" dirty="0" err="1"/>
              <a:t>càng</a:t>
            </a:r>
            <a:r>
              <a:rPr lang="en-US" sz="2000" dirty="0"/>
              <a:t> </a:t>
            </a:r>
            <a:r>
              <a:rPr lang="en-US" sz="2000" dirty="0" err="1"/>
              <a:t>tăng</a:t>
            </a:r>
            <a:r>
              <a:rPr lang="en-US" sz="2000" dirty="0"/>
              <a:t> </a:t>
            </a:r>
            <a:r>
              <a:rPr lang="en-US" sz="2000" dirty="0" err="1"/>
              <a:t>giữa</a:t>
            </a:r>
            <a:r>
              <a:rPr lang="en-US" sz="2000" dirty="0"/>
              <a:t> </a:t>
            </a:r>
            <a:r>
              <a:rPr lang="en-US" sz="2000" dirty="0" err="1"/>
              <a:t>các</a:t>
            </a:r>
            <a:r>
              <a:rPr lang="en-US" sz="2000" dirty="0"/>
              <a:t> </a:t>
            </a:r>
            <a:r>
              <a:rPr lang="en-US" sz="2000" dirty="0" err="1"/>
              <a:t>quốc</a:t>
            </a:r>
            <a:r>
              <a:rPr lang="en-US" sz="2000" dirty="0"/>
              <a:t> </a:t>
            </a:r>
            <a:r>
              <a:rPr lang="en-US" sz="2000" dirty="0" err="1"/>
              <a:t>gia</a:t>
            </a:r>
            <a:r>
              <a:rPr lang="en-US" sz="2000" dirty="0"/>
              <a:t>.</a:t>
            </a:r>
          </a:p>
          <a:p>
            <a:pPr marL="285750" indent="-285750"/>
            <a:r>
              <a:rPr lang="en-US" sz="2000" dirty="0" err="1"/>
              <a:t>Trong</a:t>
            </a:r>
            <a:r>
              <a:rPr lang="en-US" sz="2000" dirty="0"/>
              <a:t> </a:t>
            </a:r>
            <a:r>
              <a:rPr lang="en-US" sz="2000" dirty="0" err="1"/>
              <a:t>toàn</a:t>
            </a:r>
            <a:r>
              <a:rPr lang="en-US" sz="2000" dirty="0"/>
              <a:t> </a:t>
            </a:r>
            <a:r>
              <a:rPr lang="en-US" sz="2000" dirty="0" err="1"/>
              <a:t>cầu</a:t>
            </a:r>
            <a:r>
              <a:rPr lang="en-US" sz="2000" dirty="0"/>
              <a:t> </a:t>
            </a:r>
            <a:r>
              <a:rPr lang="en-US" sz="2000" dirty="0" err="1"/>
              <a:t>hóa</a:t>
            </a:r>
            <a:r>
              <a:rPr lang="en-US" sz="2000" dirty="0"/>
              <a:t> </a:t>
            </a:r>
            <a:r>
              <a:rPr lang="en-US" sz="2000" dirty="0" err="1"/>
              <a:t>kinh</a:t>
            </a:r>
            <a:r>
              <a:rPr lang="en-US" sz="2000" dirty="0"/>
              <a:t> </a:t>
            </a:r>
            <a:r>
              <a:rPr lang="en-US" sz="2000" dirty="0" err="1"/>
              <a:t>tế</a:t>
            </a:r>
            <a:r>
              <a:rPr lang="en-US" sz="2000" dirty="0"/>
              <a:t>, </a:t>
            </a:r>
            <a:r>
              <a:rPr lang="en-US" sz="2000" dirty="0" err="1"/>
              <a:t>các</a:t>
            </a:r>
            <a:r>
              <a:rPr lang="en-US" sz="2000" dirty="0"/>
              <a:t> </a:t>
            </a:r>
            <a:r>
              <a:rPr lang="en-US" sz="2000" dirty="0" err="1"/>
              <a:t>yếu</a:t>
            </a:r>
            <a:r>
              <a:rPr lang="en-US" sz="2000" dirty="0"/>
              <a:t> </a:t>
            </a:r>
            <a:r>
              <a:rPr lang="en-US" sz="2000" dirty="0" err="1"/>
              <a:t>tố</a:t>
            </a:r>
            <a:r>
              <a:rPr lang="en-US" sz="2000" dirty="0"/>
              <a:t> </a:t>
            </a:r>
            <a:r>
              <a:rPr lang="en-US" sz="2000" dirty="0" err="1"/>
              <a:t>sản</a:t>
            </a:r>
            <a:r>
              <a:rPr lang="en-US" sz="2000" dirty="0"/>
              <a:t> </a:t>
            </a:r>
            <a:r>
              <a:rPr lang="en-US" sz="2000" dirty="0" err="1"/>
              <a:t>xuất</a:t>
            </a:r>
            <a:r>
              <a:rPr lang="en-US" sz="2000" dirty="0"/>
              <a:t> </a:t>
            </a:r>
            <a:r>
              <a:rPr lang="en-US" sz="2000" dirty="0" err="1"/>
              <a:t>được</a:t>
            </a:r>
            <a:r>
              <a:rPr lang="en-US" sz="2000" dirty="0"/>
              <a:t> </a:t>
            </a:r>
            <a:r>
              <a:rPr lang="en-US" sz="2000" dirty="0" err="1"/>
              <a:t>lưu</a:t>
            </a:r>
            <a:r>
              <a:rPr lang="en-US" sz="2000" dirty="0"/>
              <a:t> </a:t>
            </a:r>
            <a:r>
              <a:rPr lang="en-US" sz="2000" dirty="0" err="1"/>
              <a:t>thông</a:t>
            </a:r>
            <a:r>
              <a:rPr lang="en-US" sz="2000" dirty="0"/>
              <a:t> </a:t>
            </a:r>
            <a:r>
              <a:rPr lang="en-US" sz="2000" dirty="0" err="1"/>
              <a:t>trên</a:t>
            </a:r>
            <a:r>
              <a:rPr lang="en-US" sz="2000" dirty="0"/>
              <a:t> </a:t>
            </a:r>
            <a:r>
              <a:rPr lang="en-US" sz="2000" dirty="0" err="1"/>
              <a:t>phạm</a:t>
            </a:r>
            <a:r>
              <a:rPr lang="en-US" sz="2000" dirty="0"/>
              <a:t> vi </a:t>
            </a:r>
            <a:r>
              <a:rPr lang="en-US" sz="2000" dirty="0" err="1"/>
              <a:t>toàn</a:t>
            </a:r>
            <a:r>
              <a:rPr lang="en-US" sz="2000" dirty="0"/>
              <a:t> </a:t>
            </a:r>
            <a:r>
              <a:rPr lang="en-US" sz="2000" dirty="0" err="1"/>
              <a:t>cầu</a:t>
            </a:r>
            <a:r>
              <a:rPr lang="en-US" sz="2000" dirty="0"/>
              <a:t>.</a:t>
            </a:r>
            <a:endParaRPr sz="2000" dirty="0"/>
          </a:p>
        </p:txBody>
      </p:sp>
      <p:grpSp>
        <p:nvGrpSpPr>
          <p:cNvPr id="380" name="Google Shape;380;p34"/>
          <p:cNvGrpSpPr/>
          <p:nvPr/>
        </p:nvGrpSpPr>
        <p:grpSpPr>
          <a:xfrm>
            <a:off x="7864658" y="371176"/>
            <a:ext cx="896264" cy="896314"/>
            <a:chOff x="570875" y="4322250"/>
            <a:chExt cx="443300" cy="443325"/>
          </a:xfrm>
        </p:grpSpPr>
        <p:sp>
          <p:nvSpPr>
            <p:cNvPr id="381" name="Google Shape;381;p3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DFCF3CB1-6D7F-4DD7-A060-22BCFAB865B9}"/>
              </a:ext>
            </a:extLst>
          </p:cNvPr>
          <p:cNvPicPr>
            <a:picLocks noChangeAspect="1"/>
          </p:cNvPicPr>
          <p:nvPr/>
        </p:nvPicPr>
        <p:blipFill>
          <a:blip r:embed="rId3"/>
          <a:stretch>
            <a:fillRect/>
          </a:stretch>
        </p:blipFill>
        <p:spPr>
          <a:xfrm>
            <a:off x="5642972" y="1486213"/>
            <a:ext cx="2610001" cy="1970050"/>
          </a:xfrm>
          <a:prstGeom prst="rect">
            <a:avLst/>
          </a:prstGeom>
        </p:spPr>
      </p:pic>
    </p:spTree>
    <p:extLst>
      <p:ext uri="{BB962C8B-B14F-4D97-AF65-F5344CB8AC3E}">
        <p14:creationId xmlns:p14="http://schemas.microsoft.com/office/powerpoint/2010/main" val="2401198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CÔNG NGIỆP HÓA, HIỆN ĐẠI HÓA Ở VIỆT NAM</a:t>
            </a:r>
            <a:endParaRPr dirty="0"/>
          </a:p>
        </p:txBody>
      </p:sp>
      <p:sp>
        <p:nvSpPr>
          <p:cNvPr id="93" name="Google Shape;93;p16"/>
          <p:cNvSpPr txBox="1">
            <a:spLocks noGrp="1"/>
          </p:cNvSpPr>
          <p:nvPr>
            <p:ph type="subTitle" idx="1"/>
          </p:nvPr>
        </p:nvSpPr>
        <p:spPr>
          <a:xfrm>
            <a:off x="685800" y="3830653"/>
            <a:ext cx="791419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1.1. Khái quát cách mạng công nghiệp và công nghiệp hóa</a:t>
            </a:r>
            <a:endParaRPr sz="2400" b="1" dirty="0"/>
          </a:p>
        </p:txBody>
      </p:sp>
      <p:sp>
        <p:nvSpPr>
          <p:cNvPr id="94" name="Google Shape;94;p16"/>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chemeClr val="dk1"/>
                </a:solidFill>
                <a:latin typeface="Raleway ExtraBold"/>
                <a:ea typeface="Raleway ExtraBold"/>
                <a:cs typeface="Raleway ExtraBold"/>
                <a:sym typeface="Raleway ExtraBold"/>
              </a:rPr>
              <a:t>1</a:t>
            </a:r>
            <a:endParaRPr sz="9600">
              <a:solidFill>
                <a:schemeClr val="dk1"/>
              </a:solidFill>
              <a:latin typeface="Raleway ExtraBold"/>
              <a:ea typeface="Raleway ExtraBold"/>
              <a:cs typeface="Raleway ExtraBold"/>
              <a:sym typeface="Raleway Extra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2" name="Google Shape;372;p34"/>
          <p:cNvGrpSpPr/>
          <p:nvPr/>
        </p:nvGrpSpPr>
        <p:grpSpPr>
          <a:xfrm>
            <a:off x="5256892" y="1353922"/>
            <a:ext cx="3347508" cy="2347650"/>
            <a:chOff x="1177450" y="241631"/>
            <a:chExt cx="6173152" cy="3616776"/>
          </a:xfrm>
        </p:grpSpPr>
        <p:sp>
          <p:nvSpPr>
            <p:cNvPr id="373" name="Google Shape;37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8" name="Google Shape;378;p3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379" name="Google Shape;379;p34"/>
          <p:cNvSpPr txBox="1">
            <a:spLocks noGrp="1"/>
          </p:cNvSpPr>
          <p:nvPr>
            <p:ph type="body" idx="4294967295"/>
          </p:nvPr>
        </p:nvSpPr>
        <p:spPr>
          <a:xfrm>
            <a:off x="644655" y="494736"/>
            <a:ext cx="4605351" cy="3891264"/>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2000" b="1" dirty="0" err="1">
                <a:solidFill>
                  <a:schemeClr val="tx1"/>
                </a:solidFill>
                <a:latin typeface="Raleway Light" pitchFamily="2" charset="0"/>
                <a:ea typeface="Raleway ExtraBold"/>
                <a:cs typeface="Raleway ExtraBold"/>
                <a:sym typeface="Raleway ExtraBold"/>
              </a:rPr>
              <a:t>Thứ</a:t>
            </a:r>
            <a:r>
              <a:rPr lang="en-US" sz="2000" b="1" dirty="0">
                <a:solidFill>
                  <a:schemeClr val="tx1"/>
                </a:solidFill>
                <a:latin typeface="Raleway Light" pitchFamily="2" charset="0"/>
                <a:ea typeface="Raleway ExtraBold"/>
                <a:cs typeface="Raleway ExtraBold"/>
                <a:sym typeface="Raleway ExtraBold"/>
              </a:rPr>
              <a:t> </a:t>
            </a:r>
            <a:r>
              <a:rPr lang="en-US" sz="2000" b="1" dirty="0" err="1">
                <a:solidFill>
                  <a:schemeClr val="tx1"/>
                </a:solidFill>
                <a:latin typeface="Raleway Light" pitchFamily="2" charset="0"/>
                <a:ea typeface="Raleway ExtraBold"/>
                <a:cs typeface="Raleway ExtraBold"/>
                <a:sym typeface="Raleway ExtraBold"/>
              </a:rPr>
              <a:t>hai</a:t>
            </a:r>
            <a:r>
              <a:rPr lang="en-US" sz="2000" b="1"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hội</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nhập</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kinh</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tế</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quốc</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tế</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là</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phương</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thức</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phát</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triển</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phổ</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biến</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của</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các</a:t>
            </a:r>
            <a:r>
              <a:rPr lang="en-US" sz="2000" dirty="0">
                <a:solidFill>
                  <a:schemeClr val="tx1"/>
                </a:solidFill>
                <a:latin typeface="Raleway Light" pitchFamily="2" charset="0"/>
                <a:ea typeface="Raleway ExtraBold"/>
                <a:cs typeface="Raleway ExtraBold"/>
                <a:sym typeface="Raleway ExtraBold"/>
              </a:rPr>
              <a:t> </a:t>
            </a:r>
            <a:r>
              <a:rPr lang="en-US" sz="2000" dirty="0" err="1">
                <a:solidFill>
                  <a:schemeClr val="tx1"/>
                </a:solidFill>
                <a:latin typeface="Raleway Light" pitchFamily="2" charset="0"/>
                <a:ea typeface="Raleway ExtraBold"/>
                <a:cs typeface="Raleway ExtraBold"/>
                <a:sym typeface="Raleway ExtraBold"/>
              </a:rPr>
              <a:t>nước</a:t>
            </a:r>
            <a:endParaRPr lang="en-US" sz="2000" dirty="0">
              <a:solidFill>
                <a:schemeClr val="tx1"/>
              </a:solidFill>
              <a:latin typeface="Raleway Light" pitchFamily="2" charset="0"/>
              <a:ea typeface="Raleway ExtraBold"/>
              <a:cs typeface="Raleway ExtraBold"/>
              <a:sym typeface="Raleway ExtraBold"/>
            </a:endParaRPr>
          </a:p>
          <a:p>
            <a:pPr marL="342900"/>
            <a:r>
              <a:rPr lang="en-US" sz="2000" dirty="0" err="1"/>
              <a:t>Hội</a:t>
            </a:r>
            <a:r>
              <a:rPr lang="en-US" sz="2000" dirty="0"/>
              <a:t> </a:t>
            </a:r>
            <a:r>
              <a:rPr lang="en-US" sz="2000" dirty="0" err="1"/>
              <a:t>nhập</a:t>
            </a:r>
            <a:r>
              <a:rPr lang="en-US" sz="2000" dirty="0"/>
              <a:t> </a:t>
            </a:r>
            <a:r>
              <a:rPr lang="en-US" sz="2000" dirty="0" err="1"/>
              <a:t>kinh</a:t>
            </a:r>
            <a:r>
              <a:rPr lang="en-US" sz="2000" dirty="0"/>
              <a:t> </a:t>
            </a:r>
            <a:r>
              <a:rPr lang="en-US" sz="2000" dirty="0" err="1"/>
              <a:t>tế</a:t>
            </a:r>
            <a:r>
              <a:rPr lang="en-US" sz="2000" dirty="0"/>
              <a:t> </a:t>
            </a:r>
            <a:r>
              <a:rPr lang="en-US" sz="2000" dirty="0" err="1"/>
              <a:t>quốc</a:t>
            </a:r>
            <a:r>
              <a:rPr lang="en-US" sz="2000" dirty="0"/>
              <a:t> </a:t>
            </a:r>
            <a:r>
              <a:rPr lang="en-US" sz="2000" dirty="0" err="1"/>
              <a:t>tế</a:t>
            </a:r>
            <a:r>
              <a:rPr lang="en-US" sz="2000" dirty="0"/>
              <a:t> </a:t>
            </a:r>
            <a:r>
              <a:rPr lang="en-US" sz="2000" dirty="0" err="1"/>
              <a:t>là</a:t>
            </a:r>
            <a:r>
              <a:rPr lang="en-US" sz="2000" dirty="0"/>
              <a:t> con </a:t>
            </a:r>
            <a:r>
              <a:rPr lang="en-US" sz="2000" dirty="0" err="1"/>
              <a:t>đường</a:t>
            </a:r>
            <a:r>
              <a:rPr lang="en-US" sz="2000" dirty="0"/>
              <a:t> </a:t>
            </a:r>
            <a:r>
              <a:rPr lang="en-US" sz="2000" dirty="0" err="1"/>
              <a:t>giúp</a:t>
            </a:r>
            <a:r>
              <a:rPr lang="en-US" sz="2000" dirty="0"/>
              <a:t> </a:t>
            </a:r>
            <a:r>
              <a:rPr lang="en-US" sz="2000" dirty="0" err="1"/>
              <a:t>các</a:t>
            </a:r>
            <a:r>
              <a:rPr lang="en-US" sz="2000" dirty="0"/>
              <a:t> </a:t>
            </a:r>
            <a:r>
              <a:rPr lang="en-US" sz="2000" dirty="0" err="1"/>
              <a:t>nước</a:t>
            </a:r>
            <a:r>
              <a:rPr lang="en-US" sz="2000" dirty="0"/>
              <a:t> </a:t>
            </a:r>
            <a:r>
              <a:rPr lang="en-US" sz="2000" dirty="0" err="1"/>
              <a:t>đang</a:t>
            </a:r>
            <a:r>
              <a:rPr lang="en-US" sz="2000" dirty="0"/>
              <a:t> </a:t>
            </a:r>
            <a:r>
              <a:rPr lang="en-US" sz="2000" dirty="0" err="1"/>
              <a:t>và</a:t>
            </a:r>
            <a:r>
              <a:rPr lang="en-US" sz="2000" dirty="0"/>
              <a:t> </a:t>
            </a:r>
            <a:r>
              <a:rPr lang="en-US" sz="2000" dirty="0" err="1"/>
              <a:t>kém</a:t>
            </a:r>
            <a:r>
              <a:rPr lang="en-US" sz="2000" dirty="0"/>
              <a:t> </a:t>
            </a:r>
            <a:r>
              <a:rPr lang="en-US" sz="2000" dirty="0" err="1"/>
              <a:t>phát</a:t>
            </a:r>
            <a:r>
              <a:rPr lang="en-US" sz="2000" dirty="0"/>
              <a:t> </a:t>
            </a:r>
            <a:r>
              <a:rPr lang="en-US" sz="2000" dirty="0" err="1"/>
              <a:t>triển</a:t>
            </a:r>
            <a:r>
              <a:rPr lang="en-US" sz="2000" dirty="0"/>
              <a:t> </a:t>
            </a:r>
            <a:r>
              <a:rPr lang="en-US" sz="2000" dirty="0" err="1"/>
              <a:t>tận</a:t>
            </a:r>
            <a:r>
              <a:rPr lang="en-US" sz="2000" dirty="0"/>
              <a:t> dung </a:t>
            </a:r>
            <a:r>
              <a:rPr lang="en-US" sz="2000" dirty="0" err="1"/>
              <a:t>thời</a:t>
            </a:r>
            <a:r>
              <a:rPr lang="en-US" sz="2000" dirty="0"/>
              <a:t> </a:t>
            </a:r>
            <a:r>
              <a:rPr lang="en-US" sz="2000" dirty="0" err="1"/>
              <a:t>cơ</a:t>
            </a:r>
            <a:endParaRPr lang="en-US" sz="2000" dirty="0"/>
          </a:p>
          <a:p>
            <a:pPr marL="342900"/>
            <a:r>
              <a:rPr lang="en-US" sz="2000" dirty="0" err="1"/>
              <a:t>Hội</a:t>
            </a:r>
            <a:r>
              <a:rPr lang="en-US" sz="2000" dirty="0"/>
              <a:t> </a:t>
            </a:r>
            <a:r>
              <a:rPr lang="en-US" sz="2000" dirty="0" err="1"/>
              <a:t>nhập</a:t>
            </a:r>
            <a:r>
              <a:rPr lang="en-US" sz="2000" dirty="0"/>
              <a:t> </a:t>
            </a:r>
            <a:r>
              <a:rPr lang="en-US" sz="2000" dirty="0" err="1"/>
              <a:t>kinh</a:t>
            </a:r>
            <a:r>
              <a:rPr lang="en-US" sz="2000" dirty="0"/>
              <a:t> </a:t>
            </a:r>
            <a:r>
              <a:rPr lang="en-US" sz="2000" dirty="0" err="1"/>
              <a:t>tế</a:t>
            </a:r>
            <a:r>
              <a:rPr lang="en-US" sz="2000" dirty="0"/>
              <a:t> </a:t>
            </a:r>
            <a:r>
              <a:rPr lang="en-US" sz="2000" dirty="0" err="1"/>
              <a:t>quốc</a:t>
            </a:r>
            <a:r>
              <a:rPr lang="en-US" sz="2000" dirty="0"/>
              <a:t> </a:t>
            </a:r>
            <a:r>
              <a:rPr lang="en-US" sz="2000" dirty="0" err="1"/>
              <a:t>tế</a:t>
            </a:r>
            <a:r>
              <a:rPr lang="en-US" sz="2000" dirty="0"/>
              <a:t> </a:t>
            </a:r>
            <a:r>
              <a:rPr lang="en-US" sz="2000" dirty="0" err="1"/>
              <a:t>giúp</a:t>
            </a:r>
            <a:r>
              <a:rPr lang="en-US" sz="2000" dirty="0"/>
              <a:t> </a:t>
            </a:r>
            <a:r>
              <a:rPr lang="en-US" sz="2000" dirty="0" err="1"/>
              <a:t>mở</a:t>
            </a:r>
            <a:r>
              <a:rPr lang="en-US" sz="2000" dirty="0"/>
              <a:t> </a:t>
            </a:r>
            <a:r>
              <a:rPr lang="en-US" sz="2000" dirty="0" err="1"/>
              <a:t>cửa</a:t>
            </a:r>
            <a:r>
              <a:rPr lang="en-US" sz="2000" dirty="0"/>
              <a:t> </a:t>
            </a:r>
            <a:r>
              <a:rPr lang="en-US" sz="2000" dirty="0" err="1"/>
              <a:t>thị</a:t>
            </a:r>
            <a:r>
              <a:rPr lang="en-US" sz="2000" dirty="0"/>
              <a:t> </a:t>
            </a:r>
            <a:r>
              <a:rPr lang="en-US" sz="2000" dirty="0" err="1"/>
              <a:t>trường</a:t>
            </a:r>
            <a:r>
              <a:rPr lang="en-US" sz="2000" dirty="0"/>
              <a:t>, </a:t>
            </a:r>
            <a:r>
              <a:rPr lang="en-US" sz="2000" dirty="0" err="1"/>
              <a:t>thu</a:t>
            </a:r>
            <a:r>
              <a:rPr lang="en-US" sz="2000" dirty="0"/>
              <a:t> </a:t>
            </a:r>
            <a:r>
              <a:rPr lang="en-US" sz="2000" dirty="0" err="1"/>
              <a:t>hút</a:t>
            </a:r>
            <a:r>
              <a:rPr lang="en-US" sz="2000" dirty="0"/>
              <a:t> </a:t>
            </a:r>
            <a:r>
              <a:rPr lang="en-US" sz="2000" dirty="0" err="1"/>
              <a:t>vốn</a:t>
            </a:r>
            <a:r>
              <a:rPr lang="en-US" sz="2000" dirty="0"/>
              <a:t>, </a:t>
            </a:r>
            <a:r>
              <a:rPr lang="en-US" sz="2000" dirty="0" err="1"/>
              <a:t>thúc</a:t>
            </a:r>
            <a:r>
              <a:rPr lang="en-US" sz="2000" dirty="0"/>
              <a:t> </a:t>
            </a:r>
            <a:r>
              <a:rPr lang="en-US" sz="2000" dirty="0" err="1"/>
              <a:t>đẩy</a:t>
            </a:r>
            <a:r>
              <a:rPr lang="en-US" sz="2000" dirty="0"/>
              <a:t> </a:t>
            </a:r>
            <a:r>
              <a:rPr lang="en-US" sz="2000" dirty="0" err="1"/>
              <a:t>công</a:t>
            </a:r>
            <a:r>
              <a:rPr lang="en-US" sz="2000" dirty="0"/>
              <a:t> </a:t>
            </a:r>
            <a:r>
              <a:rPr lang="en-US" sz="2000" dirty="0" err="1"/>
              <a:t>nghiệp</a:t>
            </a:r>
            <a:r>
              <a:rPr lang="en-US" sz="2000" dirty="0"/>
              <a:t> </a:t>
            </a:r>
            <a:r>
              <a:rPr lang="en-US" sz="2000" dirty="0" err="1"/>
              <a:t>hóa</a:t>
            </a:r>
            <a:r>
              <a:rPr lang="en-US" sz="2000" dirty="0"/>
              <a:t>, </a:t>
            </a:r>
            <a:r>
              <a:rPr lang="en-US" sz="2000" dirty="0" err="1"/>
              <a:t>tăng</a:t>
            </a:r>
            <a:r>
              <a:rPr lang="en-US" sz="2000" dirty="0"/>
              <a:t> </a:t>
            </a:r>
            <a:r>
              <a:rPr lang="en-US" sz="2000" dirty="0" err="1"/>
              <a:t>tích</a:t>
            </a:r>
            <a:r>
              <a:rPr lang="en-US" sz="2000" dirty="0"/>
              <a:t> </a:t>
            </a:r>
            <a:r>
              <a:rPr lang="en-US" sz="2000" dirty="0" err="1"/>
              <a:t>lũy</a:t>
            </a:r>
            <a:r>
              <a:rPr lang="en-US" sz="2000" dirty="0"/>
              <a:t>; </a:t>
            </a:r>
            <a:r>
              <a:rPr lang="en-US" sz="2000" dirty="0" err="1"/>
              <a:t>tạo</a:t>
            </a:r>
            <a:r>
              <a:rPr lang="en-US" sz="2000" dirty="0"/>
              <a:t> </a:t>
            </a:r>
            <a:r>
              <a:rPr lang="en-US" sz="2000" dirty="0" err="1"/>
              <a:t>nhiều</a:t>
            </a:r>
            <a:r>
              <a:rPr lang="en-US" sz="2000" dirty="0"/>
              <a:t> </a:t>
            </a:r>
            <a:r>
              <a:rPr lang="en-US" sz="2000" dirty="0" err="1"/>
              <a:t>cơ</a:t>
            </a:r>
            <a:r>
              <a:rPr lang="en-US" sz="2000" dirty="0"/>
              <a:t> </a:t>
            </a:r>
            <a:r>
              <a:rPr lang="en-US" sz="2000" dirty="0" err="1"/>
              <a:t>hội</a:t>
            </a:r>
            <a:r>
              <a:rPr lang="en-US" sz="2000" dirty="0"/>
              <a:t> </a:t>
            </a:r>
            <a:r>
              <a:rPr lang="en-US" sz="2000" dirty="0" err="1"/>
              <a:t>việc</a:t>
            </a:r>
            <a:r>
              <a:rPr lang="en-US" sz="2000" dirty="0"/>
              <a:t> </a:t>
            </a:r>
            <a:r>
              <a:rPr lang="en-US" sz="2000" dirty="0" err="1"/>
              <a:t>làm</a:t>
            </a:r>
            <a:r>
              <a:rPr lang="en-US" sz="2000" dirty="0"/>
              <a:t> </a:t>
            </a:r>
            <a:r>
              <a:rPr lang="en-US" sz="2000" dirty="0" err="1"/>
              <a:t>mới</a:t>
            </a:r>
            <a:r>
              <a:rPr lang="en-US" sz="2000" dirty="0"/>
              <a:t> </a:t>
            </a:r>
            <a:r>
              <a:rPr lang="en-US" sz="2000" dirty="0" err="1"/>
              <a:t>và</a:t>
            </a:r>
            <a:r>
              <a:rPr lang="en-US" sz="2000" dirty="0"/>
              <a:t> </a:t>
            </a:r>
            <a:r>
              <a:rPr lang="en-US" sz="2000" dirty="0" err="1"/>
              <a:t>nâng</a:t>
            </a:r>
            <a:r>
              <a:rPr lang="en-US" sz="2000" dirty="0"/>
              <a:t> </a:t>
            </a:r>
            <a:r>
              <a:rPr lang="en-US" sz="2000" dirty="0" err="1"/>
              <a:t>cao</a:t>
            </a:r>
            <a:r>
              <a:rPr lang="en-US" sz="2000" dirty="0"/>
              <a:t> </a:t>
            </a:r>
            <a:r>
              <a:rPr lang="en-US" sz="2000" dirty="0" err="1"/>
              <a:t>đời</a:t>
            </a:r>
            <a:r>
              <a:rPr lang="en-US" sz="2000" dirty="0"/>
              <a:t> </a:t>
            </a:r>
            <a:r>
              <a:rPr lang="en-US" sz="2000" dirty="0" err="1"/>
              <a:t>sống</a:t>
            </a:r>
            <a:r>
              <a:rPr lang="en-US" sz="2000" dirty="0"/>
              <a:t>, </a:t>
            </a:r>
            <a:r>
              <a:rPr lang="en-US" sz="2000" dirty="0" err="1"/>
              <a:t>thu</a:t>
            </a:r>
            <a:r>
              <a:rPr lang="en-US" sz="2000" dirty="0"/>
              <a:t> </a:t>
            </a:r>
            <a:r>
              <a:rPr lang="en-US" sz="2000" dirty="0" err="1"/>
              <a:t>nhập</a:t>
            </a:r>
            <a:r>
              <a:rPr lang="en-US" sz="2000" dirty="0"/>
              <a:t>.</a:t>
            </a:r>
            <a:endParaRPr sz="2000" dirty="0"/>
          </a:p>
        </p:txBody>
      </p:sp>
      <p:grpSp>
        <p:nvGrpSpPr>
          <p:cNvPr id="380" name="Google Shape;380;p34"/>
          <p:cNvGrpSpPr/>
          <p:nvPr/>
        </p:nvGrpSpPr>
        <p:grpSpPr>
          <a:xfrm>
            <a:off x="7864658" y="371176"/>
            <a:ext cx="896264" cy="896314"/>
            <a:chOff x="570875" y="4322250"/>
            <a:chExt cx="443300" cy="443325"/>
          </a:xfrm>
        </p:grpSpPr>
        <p:sp>
          <p:nvSpPr>
            <p:cNvPr id="381" name="Google Shape;381;p3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2C5685B-71F8-499E-B6E8-85753832D497}"/>
              </a:ext>
            </a:extLst>
          </p:cNvPr>
          <p:cNvPicPr>
            <a:picLocks noChangeAspect="1"/>
          </p:cNvPicPr>
          <p:nvPr/>
        </p:nvPicPr>
        <p:blipFill>
          <a:blip r:embed="rId3"/>
          <a:stretch>
            <a:fillRect/>
          </a:stretch>
        </p:blipFill>
        <p:spPr>
          <a:xfrm>
            <a:off x="5656877" y="1464754"/>
            <a:ext cx="2572723" cy="1870059"/>
          </a:xfrm>
          <a:prstGeom prst="rect">
            <a:avLst/>
          </a:prstGeom>
        </p:spPr>
      </p:pic>
    </p:spTree>
    <p:extLst>
      <p:ext uri="{BB962C8B-B14F-4D97-AF65-F5344CB8AC3E}">
        <p14:creationId xmlns:p14="http://schemas.microsoft.com/office/powerpoint/2010/main" val="614413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909300" y="503691"/>
            <a:ext cx="6866100" cy="11495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N</a:t>
            </a:r>
            <a:r>
              <a:rPr lang="en" sz="3200" dirty="0"/>
              <a:t>ội dung hội nhập </a:t>
            </a:r>
            <a:r>
              <a:rPr lang="en" sz="3200" dirty="0">
                <a:solidFill>
                  <a:schemeClr val="accent1"/>
                </a:solidFill>
              </a:rPr>
              <a:t>kinh tế quốc tế</a:t>
            </a:r>
            <a:endParaRPr sz="3200" dirty="0">
              <a:solidFill>
                <a:schemeClr val="accent1"/>
              </a:solidFill>
            </a:endParaRPr>
          </a:p>
        </p:txBody>
      </p:sp>
      <p:sp>
        <p:nvSpPr>
          <p:cNvPr id="148" name="Google Shape;148;p21"/>
          <p:cNvSpPr txBox="1">
            <a:spLocks noGrp="1"/>
          </p:cNvSpPr>
          <p:nvPr>
            <p:ph type="body" idx="1"/>
          </p:nvPr>
        </p:nvSpPr>
        <p:spPr>
          <a:xfrm>
            <a:off x="685848" y="1640574"/>
            <a:ext cx="3288743" cy="29497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err="1"/>
              <a:t>Thứ</a:t>
            </a:r>
            <a:r>
              <a:rPr lang="en-US" sz="1800" b="1" dirty="0"/>
              <a:t> </a:t>
            </a:r>
            <a:r>
              <a:rPr lang="en-US" sz="1800" b="1" dirty="0" err="1"/>
              <a:t>nhất</a:t>
            </a:r>
            <a:r>
              <a:rPr lang="en-US" sz="1800" b="1" dirty="0"/>
              <a:t>, </a:t>
            </a:r>
            <a:r>
              <a:rPr lang="en-US" sz="1800" b="1" dirty="0" err="1"/>
              <a:t>chuẩn</a:t>
            </a:r>
            <a:r>
              <a:rPr lang="en-US" sz="1800" b="1" dirty="0"/>
              <a:t> </a:t>
            </a:r>
            <a:r>
              <a:rPr lang="en-US" sz="1800" b="1" dirty="0" err="1"/>
              <a:t>bị</a:t>
            </a:r>
            <a:r>
              <a:rPr lang="en-US" sz="1800" b="1" dirty="0"/>
              <a:t> </a:t>
            </a:r>
            <a:r>
              <a:rPr lang="en-US" sz="1800" b="1" dirty="0" err="1"/>
              <a:t>đầy</a:t>
            </a:r>
            <a:r>
              <a:rPr lang="en-US" sz="1800" b="1" dirty="0"/>
              <a:t> </a:t>
            </a:r>
            <a:r>
              <a:rPr lang="en-US" sz="1800" b="1" dirty="0" err="1"/>
              <a:t>đủ</a:t>
            </a:r>
            <a:r>
              <a:rPr lang="en-US" sz="1800" b="1" dirty="0"/>
              <a:t> </a:t>
            </a:r>
            <a:r>
              <a:rPr lang="en-US" sz="1800" b="1" dirty="0" err="1"/>
              <a:t>các</a:t>
            </a:r>
            <a:r>
              <a:rPr lang="en-US" sz="1800" b="1" dirty="0"/>
              <a:t> </a:t>
            </a:r>
            <a:r>
              <a:rPr lang="en-US" sz="1800" b="1" dirty="0" err="1"/>
              <a:t>điều</a:t>
            </a:r>
            <a:r>
              <a:rPr lang="en-US" sz="1800" b="1" dirty="0"/>
              <a:t> </a:t>
            </a:r>
            <a:r>
              <a:rPr lang="en-US" sz="1800" b="1" dirty="0" err="1"/>
              <a:t>kiện</a:t>
            </a:r>
            <a:r>
              <a:rPr lang="en-US" sz="1800" b="1" dirty="0"/>
              <a:t> </a:t>
            </a:r>
            <a:r>
              <a:rPr lang="en-US" sz="1800" b="1" dirty="0" err="1"/>
              <a:t>để</a:t>
            </a:r>
            <a:r>
              <a:rPr lang="en-US" sz="1800" b="1" dirty="0"/>
              <a:t> </a:t>
            </a:r>
            <a:r>
              <a:rPr lang="en-US" sz="1800" b="1" dirty="0" err="1"/>
              <a:t>thực</a:t>
            </a:r>
            <a:r>
              <a:rPr lang="en-US" sz="1800" b="1" dirty="0"/>
              <a:t> </a:t>
            </a:r>
            <a:r>
              <a:rPr lang="en-US" sz="1800" b="1" dirty="0" err="1"/>
              <a:t>hiện</a:t>
            </a:r>
            <a:r>
              <a:rPr lang="en-US" sz="1800" b="1" dirty="0"/>
              <a:t> </a:t>
            </a:r>
            <a:r>
              <a:rPr lang="en-US" sz="1800" b="1" dirty="0" err="1"/>
              <a:t>hội</a:t>
            </a:r>
            <a:r>
              <a:rPr lang="en-US" sz="1800" b="1" dirty="0"/>
              <a:t> </a:t>
            </a:r>
            <a:r>
              <a:rPr lang="en-US" sz="1800" b="1" dirty="0" err="1"/>
              <a:t>nhập</a:t>
            </a:r>
            <a:r>
              <a:rPr lang="en-US" sz="1800" b="1" dirty="0"/>
              <a:t> </a:t>
            </a:r>
            <a:r>
              <a:rPr lang="en-US" sz="1800" b="1" dirty="0" err="1"/>
              <a:t>thành</a:t>
            </a:r>
            <a:r>
              <a:rPr lang="en-US" sz="1800" b="1" dirty="0"/>
              <a:t> </a:t>
            </a:r>
            <a:r>
              <a:rPr lang="en-US" sz="1800" b="1" dirty="0" err="1"/>
              <a:t>công</a:t>
            </a:r>
            <a:r>
              <a:rPr lang="en-US" sz="1800" b="1" dirty="0"/>
              <a:t>.</a:t>
            </a:r>
          </a:p>
          <a:p>
            <a:pPr marL="0" lvl="0" indent="0" algn="l" rtl="0">
              <a:spcBef>
                <a:spcPts val="600"/>
              </a:spcBef>
              <a:spcAft>
                <a:spcPts val="0"/>
              </a:spcAft>
              <a:buNone/>
            </a:pPr>
            <a:r>
              <a:rPr lang="en-US" sz="1800" dirty="0" err="1"/>
              <a:t>Quá</a:t>
            </a:r>
            <a:r>
              <a:rPr lang="en-US" sz="1800" dirty="0"/>
              <a:t> </a:t>
            </a:r>
            <a:r>
              <a:rPr lang="en-US" sz="1800" dirty="0" err="1"/>
              <a:t>trình</a:t>
            </a:r>
            <a:r>
              <a:rPr lang="en-US" sz="1800" dirty="0"/>
              <a:t> </a:t>
            </a:r>
            <a:r>
              <a:rPr lang="en-US" sz="1800" dirty="0" err="1"/>
              <a:t>hội</a:t>
            </a:r>
            <a:r>
              <a:rPr lang="en-US" sz="1800" dirty="0"/>
              <a:t> </a:t>
            </a:r>
            <a:r>
              <a:rPr lang="en-US" sz="1800" dirty="0" err="1"/>
              <a:t>nhập</a:t>
            </a:r>
            <a:r>
              <a:rPr lang="en-US" sz="1800" dirty="0"/>
              <a:t> </a:t>
            </a:r>
            <a:r>
              <a:rPr lang="en-US" sz="1800" dirty="0" err="1"/>
              <a:t>không</a:t>
            </a:r>
            <a:r>
              <a:rPr lang="en-US" sz="1800" dirty="0"/>
              <a:t> </a:t>
            </a:r>
            <a:r>
              <a:rPr lang="en-US" sz="1800" dirty="0" err="1"/>
              <a:t>phải</a:t>
            </a:r>
            <a:r>
              <a:rPr lang="en-US" sz="1800" dirty="0"/>
              <a:t> </a:t>
            </a:r>
            <a:r>
              <a:rPr lang="en-US" sz="1800" dirty="0" err="1"/>
              <a:t>bằng</a:t>
            </a:r>
            <a:r>
              <a:rPr lang="en-US" sz="1800" dirty="0"/>
              <a:t> </a:t>
            </a:r>
            <a:r>
              <a:rPr lang="en-US" sz="1800" dirty="0" err="1"/>
              <a:t>mọi</a:t>
            </a:r>
            <a:r>
              <a:rPr lang="en-US" sz="1800" dirty="0"/>
              <a:t> </a:t>
            </a:r>
            <a:r>
              <a:rPr lang="en-US" sz="1800" dirty="0" err="1"/>
              <a:t>giá</a:t>
            </a:r>
            <a:r>
              <a:rPr lang="en-US" sz="1800" dirty="0"/>
              <a:t>. </a:t>
            </a:r>
            <a:r>
              <a:rPr lang="en-US" sz="1800" dirty="0" err="1"/>
              <a:t>Quá</a:t>
            </a:r>
            <a:r>
              <a:rPr lang="en-US" sz="1800" dirty="0"/>
              <a:t> </a:t>
            </a:r>
            <a:r>
              <a:rPr lang="en-US" sz="1800" dirty="0" err="1"/>
              <a:t>trình</a:t>
            </a:r>
            <a:r>
              <a:rPr lang="en-US" sz="1800" dirty="0"/>
              <a:t> </a:t>
            </a:r>
            <a:r>
              <a:rPr lang="en-US" sz="1800" dirty="0" err="1"/>
              <a:t>hội</a:t>
            </a:r>
            <a:r>
              <a:rPr lang="en-US" sz="1800" dirty="0"/>
              <a:t> </a:t>
            </a:r>
            <a:r>
              <a:rPr lang="en-US" sz="1800" dirty="0" err="1"/>
              <a:t>nhập</a:t>
            </a:r>
            <a:r>
              <a:rPr lang="en-US" sz="1800" dirty="0"/>
              <a:t> </a:t>
            </a:r>
            <a:r>
              <a:rPr lang="en-US" sz="1800" dirty="0" err="1"/>
              <a:t>phải</a:t>
            </a:r>
            <a:r>
              <a:rPr lang="en-US" sz="1800" dirty="0"/>
              <a:t> </a:t>
            </a:r>
            <a:r>
              <a:rPr lang="en-US" sz="1800" dirty="0" err="1"/>
              <a:t>được</a:t>
            </a:r>
            <a:r>
              <a:rPr lang="en-US" sz="1800" dirty="0"/>
              <a:t> </a:t>
            </a:r>
            <a:r>
              <a:rPr lang="en-US" sz="1800" dirty="0" err="1"/>
              <a:t>cân</a:t>
            </a:r>
            <a:r>
              <a:rPr lang="en-US" sz="1800" dirty="0"/>
              <a:t> </a:t>
            </a:r>
            <a:r>
              <a:rPr lang="en-US" sz="1800" dirty="0" err="1"/>
              <a:t>nhắc</a:t>
            </a:r>
            <a:r>
              <a:rPr lang="en-US" sz="1800" dirty="0"/>
              <a:t> </a:t>
            </a:r>
            <a:r>
              <a:rPr lang="en-US" sz="1800" dirty="0" err="1"/>
              <a:t>với</a:t>
            </a:r>
            <a:r>
              <a:rPr lang="en-US" sz="1800" dirty="0"/>
              <a:t> </a:t>
            </a:r>
            <a:r>
              <a:rPr lang="en-US" sz="1800" dirty="0" err="1"/>
              <a:t>lội</a:t>
            </a:r>
            <a:r>
              <a:rPr lang="en-US" sz="1800" dirty="0"/>
              <a:t> </a:t>
            </a:r>
            <a:r>
              <a:rPr lang="en-US" sz="1800" dirty="0" err="1"/>
              <a:t>trình</a:t>
            </a:r>
            <a:r>
              <a:rPr lang="en-US" sz="1800" dirty="0"/>
              <a:t> </a:t>
            </a:r>
            <a:r>
              <a:rPr lang="en-US" sz="1800" dirty="0" err="1"/>
              <a:t>và</a:t>
            </a:r>
            <a:r>
              <a:rPr lang="en-US" sz="1800" dirty="0"/>
              <a:t> </a:t>
            </a:r>
            <a:r>
              <a:rPr lang="en-US" sz="1800" dirty="0" err="1"/>
              <a:t>cách</a:t>
            </a:r>
            <a:r>
              <a:rPr lang="en-US" sz="1800" dirty="0"/>
              <a:t> </a:t>
            </a:r>
            <a:r>
              <a:rPr lang="en-US" sz="1800" dirty="0" err="1"/>
              <a:t>thức</a:t>
            </a:r>
            <a:r>
              <a:rPr lang="en-US" sz="1800" dirty="0"/>
              <a:t> </a:t>
            </a:r>
            <a:r>
              <a:rPr lang="en-US" sz="1800" dirty="0" err="1"/>
              <a:t>tối</a:t>
            </a:r>
            <a:r>
              <a:rPr lang="en-US" sz="1800" dirty="0"/>
              <a:t> </a:t>
            </a:r>
            <a:r>
              <a:rPr lang="en-US" sz="1800" dirty="0" err="1"/>
              <a:t>ưu</a:t>
            </a:r>
            <a:r>
              <a:rPr lang="en-US" sz="1800" dirty="0"/>
              <a:t>.</a:t>
            </a:r>
            <a:endParaRPr sz="1800" dirty="0"/>
          </a:p>
        </p:txBody>
      </p:sp>
      <p:sp>
        <p:nvSpPr>
          <p:cNvPr id="149" name="Google Shape;149;p21"/>
          <p:cNvSpPr txBox="1">
            <a:spLocks noGrp="1"/>
          </p:cNvSpPr>
          <p:nvPr>
            <p:ph type="body" idx="2"/>
          </p:nvPr>
        </p:nvSpPr>
        <p:spPr>
          <a:xfrm>
            <a:off x="4730496" y="1640572"/>
            <a:ext cx="3169920" cy="284119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err="1"/>
              <a:t>Thứ</a:t>
            </a:r>
            <a:r>
              <a:rPr lang="en-US" sz="1800" b="1" dirty="0"/>
              <a:t> </a:t>
            </a:r>
            <a:r>
              <a:rPr lang="en-US" sz="1800" b="1" dirty="0" err="1"/>
              <a:t>hai</a:t>
            </a:r>
            <a:r>
              <a:rPr lang="en-US" sz="1800" b="1" dirty="0"/>
              <a:t>, </a:t>
            </a:r>
            <a:r>
              <a:rPr lang="en-US" sz="1800" b="1" dirty="0" err="1"/>
              <a:t>thực</a:t>
            </a:r>
            <a:r>
              <a:rPr lang="en-US" sz="1800" b="1" dirty="0"/>
              <a:t> </a:t>
            </a:r>
            <a:r>
              <a:rPr lang="en-US" sz="1800" b="1" dirty="0" err="1"/>
              <a:t>hiện</a:t>
            </a:r>
            <a:r>
              <a:rPr lang="en-US" sz="1800" b="1" dirty="0"/>
              <a:t> </a:t>
            </a:r>
            <a:r>
              <a:rPr lang="en-US" sz="1800" b="1" dirty="0" err="1"/>
              <a:t>đa</a:t>
            </a:r>
            <a:r>
              <a:rPr lang="en-US" sz="1800" b="1" dirty="0"/>
              <a:t> </a:t>
            </a:r>
            <a:r>
              <a:rPr lang="en-US" sz="1800" b="1" dirty="0" err="1"/>
              <a:t>dạng</a:t>
            </a:r>
            <a:r>
              <a:rPr lang="en-US" sz="1800" b="1" dirty="0"/>
              <a:t> </a:t>
            </a:r>
            <a:r>
              <a:rPr lang="en-US" sz="1800" b="1" dirty="0" err="1"/>
              <a:t>các</a:t>
            </a:r>
            <a:r>
              <a:rPr lang="en-US" sz="1800" b="1" dirty="0"/>
              <a:t> </a:t>
            </a:r>
            <a:r>
              <a:rPr lang="en-US" sz="1800" b="1" dirty="0" err="1"/>
              <a:t>hình</a:t>
            </a:r>
            <a:r>
              <a:rPr lang="en-US" sz="1800" b="1" dirty="0"/>
              <a:t> </a:t>
            </a:r>
            <a:r>
              <a:rPr lang="en-US" sz="1800" b="1" dirty="0" err="1"/>
              <a:t>thức</a:t>
            </a:r>
            <a:r>
              <a:rPr lang="en-US" sz="1800" b="1" dirty="0"/>
              <a:t>, </a:t>
            </a:r>
            <a:r>
              <a:rPr lang="en-US" sz="1800" b="1" dirty="0" err="1"/>
              <a:t>các</a:t>
            </a:r>
            <a:r>
              <a:rPr lang="en-US" sz="1800" b="1" dirty="0"/>
              <a:t> </a:t>
            </a:r>
            <a:r>
              <a:rPr lang="en-US" sz="1800" b="1" dirty="0" err="1"/>
              <a:t>mức</a:t>
            </a:r>
            <a:r>
              <a:rPr lang="en-US" sz="1800" b="1" dirty="0"/>
              <a:t> </a:t>
            </a:r>
            <a:r>
              <a:rPr lang="en-US" sz="1800" b="1" dirty="0" err="1"/>
              <a:t>độ</a:t>
            </a:r>
            <a:r>
              <a:rPr lang="en-US" sz="1800" b="1" dirty="0"/>
              <a:t> </a:t>
            </a:r>
            <a:r>
              <a:rPr lang="en-US" sz="1800" b="1" dirty="0" err="1"/>
              <a:t>hội</a:t>
            </a:r>
            <a:r>
              <a:rPr lang="en-US" sz="1800" b="1" dirty="0"/>
              <a:t> </a:t>
            </a:r>
            <a:r>
              <a:rPr lang="en-US" sz="1800" b="1" dirty="0" err="1"/>
              <a:t>nhập</a:t>
            </a:r>
            <a:r>
              <a:rPr lang="en-US" sz="1800" b="1" dirty="0"/>
              <a:t> </a:t>
            </a:r>
            <a:r>
              <a:rPr lang="en-US" sz="1800" b="1" dirty="0" err="1"/>
              <a:t>kinh</a:t>
            </a:r>
            <a:r>
              <a:rPr lang="en-US" sz="1800" b="1" dirty="0"/>
              <a:t> </a:t>
            </a:r>
            <a:r>
              <a:rPr lang="en-US" sz="1800" b="1" dirty="0" err="1"/>
              <a:t>tế</a:t>
            </a:r>
            <a:r>
              <a:rPr lang="en-US" sz="1800" b="1" dirty="0"/>
              <a:t> </a:t>
            </a:r>
            <a:r>
              <a:rPr lang="en-US" sz="1800" b="1" dirty="0" err="1"/>
              <a:t>quốc</a:t>
            </a:r>
            <a:r>
              <a:rPr lang="en-US" sz="1800" b="1" dirty="0"/>
              <a:t> </a:t>
            </a:r>
            <a:r>
              <a:rPr lang="en-US" sz="1800" b="1" dirty="0" err="1"/>
              <a:t>tế</a:t>
            </a:r>
            <a:endParaRPr sz="1800" b="1" dirty="0"/>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152" name="Google Shape;152;p21"/>
          <p:cNvSpPr/>
          <p:nvPr/>
        </p:nvSpPr>
        <p:spPr>
          <a:xfrm>
            <a:off x="8055177" y="490991"/>
            <a:ext cx="714173" cy="597842"/>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416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356" name="Google Shape;356;p33"/>
          <p:cNvSpPr txBox="1">
            <a:spLocks noGrp="1"/>
          </p:cNvSpPr>
          <p:nvPr>
            <p:ph type="body" idx="4294967295"/>
          </p:nvPr>
        </p:nvSpPr>
        <p:spPr>
          <a:xfrm>
            <a:off x="573024" y="384350"/>
            <a:ext cx="3783969"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600" dirty="0">
                <a:solidFill>
                  <a:schemeClr val="tx1"/>
                </a:solidFill>
                <a:latin typeface="Raleway ExtraBold"/>
                <a:ea typeface="Raleway ExtraBold"/>
                <a:cs typeface="Raleway ExtraBold"/>
                <a:sym typeface="Raleway ExtraBold"/>
              </a:rPr>
              <a:t>2.2. </a:t>
            </a:r>
            <a:r>
              <a:rPr lang="en-US" sz="3600" dirty="0" err="1">
                <a:solidFill>
                  <a:schemeClr val="tx1"/>
                </a:solidFill>
                <a:latin typeface="Raleway ExtraBold"/>
                <a:ea typeface="Raleway ExtraBold"/>
                <a:cs typeface="Raleway ExtraBold"/>
                <a:sym typeface="Raleway ExtraBold"/>
              </a:rPr>
              <a:t>Tác</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động</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của</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hội</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nhập</a:t>
            </a:r>
            <a:r>
              <a:rPr lang="en-US" sz="3600" dirty="0">
                <a:solidFill>
                  <a:schemeClr val="tx1"/>
                </a:solidFill>
                <a:latin typeface="Raleway ExtraBold"/>
                <a:ea typeface="Raleway ExtraBold"/>
                <a:cs typeface="Raleway ExtraBold"/>
                <a:sym typeface="Raleway ExtraBold"/>
              </a:rPr>
              <a:t> </a:t>
            </a:r>
            <a:r>
              <a:rPr lang="en-US" sz="3600" dirty="0" err="1">
                <a:solidFill>
                  <a:srgbClr val="FFC000"/>
                </a:solidFill>
                <a:latin typeface="Raleway ExtraBold"/>
                <a:ea typeface="Raleway ExtraBold"/>
                <a:cs typeface="Raleway ExtraBold"/>
                <a:sym typeface="Raleway ExtraBold"/>
              </a:rPr>
              <a:t>kinh</a:t>
            </a:r>
            <a:r>
              <a:rPr lang="en-US" sz="3600" dirty="0">
                <a:solidFill>
                  <a:srgbClr val="FFC000"/>
                </a:solidFill>
                <a:latin typeface="Raleway ExtraBold"/>
                <a:ea typeface="Raleway ExtraBold"/>
                <a:cs typeface="Raleway ExtraBold"/>
                <a:sym typeface="Raleway ExtraBold"/>
              </a:rPr>
              <a:t> </a:t>
            </a:r>
            <a:r>
              <a:rPr lang="en-US" sz="3600" dirty="0" err="1">
                <a:solidFill>
                  <a:srgbClr val="FFC000"/>
                </a:solidFill>
                <a:latin typeface="Raleway ExtraBold"/>
                <a:ea typeface="Raleway ExtraBold"/>
                <a:cs typeface="Raleway ExtraBold"/>
                <a:sym typeface="Raleway ExtraBold"/>
              </a:rPr>
              <a:t>tế</a:t>
            </a:r>
            <a:r>
              <a:rPr lang="en-US" sz="3600" dirty="0">
                <a:solidFill>
                  <a:srgbClr val="FFC000"/>
                </a:solidFill>
                <a:latin typeface="Raleway ExtraBold"/>
                <a:ea typeface="Raleway ExtraBold"/>
                <a:cs typeface="Raleway ExtraBold"/>
                <a:sym typeface="Raleway ExtraBold"/>
              </a:rPr>
              <a:t> </a:t>
            </a:r>
            <a:r>
              <a:rPr lang="en-US" sz="3600" dirty="0" err="1">
                <a:solidFill>
                  <a:srgbClr val="FFC000"/>
                </a:solidFill>
                <a:latin typeface="Raleway ExtraBold"/>
                <a:ea typeface="Raleway ExtraBold"/>
                <a:cs typeface="Raleway ExtraBold"/>
                <a:sym typeface="Raleway ExtraBold"/>
              </a:rPr>
              <a:t>quốc</a:t>
            </a:r>
            <a:r>
              <a:rPr lang="en-US" sz="3600" dirty="0">
                <a:solidFill>
                  <a:srgbClr val="FFC000"/>
                </a:solidFill>
                <a:latin typeface="Raleway ExtraBold"/>
                <a:ea typeface="Raleway ExtraBold"/>
                <a:cs typeface="Raleway ExtraBold"/>
                <a:sym typeface="Raleway ExtraBold"/>
              </a:rPr>
              <a:t> </a:t>
            </a:r>
            <a:r>
              <a:rPr lang="en-US" sz="3600" dirty="0" err="1">
                <a:solidFill>
                  <a:srgbClr val="FFC000"/>
                </a:solidFill>
                <a:latin typeface="Raleway ExtraBold"/>
                <a:ea typeface="Raleway ExtraBold"/>
                <a:cs typeface="Raleway ExtraBold"/>
                <a:sym typeface="Raleway ExtraBold"/>
              </a:rPr>
              <a:t>tế</a:t>
            </a:r>
            <a:r>
              <a:rPr lang="en-US" sz="3600" dirty="0">
                <a:solidFill>
                  <a:srgbClr val="FFC000"/>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đến</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phát</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triển</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của</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Việt</a:t>
            </a:r>
            <a:r>
              <a:rPr lang="en-US" sz="3600" dirty="0">
                <a:solidFill>
                  <a:schemeClr val="tx1"/>
                </a:solidFill>
                <a:latin typeface="Raleway ExtraBold"/>
                <a:ea typeface="Raleway ExtraBold"/>
                <a:cs typeface="Raleway ExtraBold"/>
                <a:sym typeface="Raleway ExtraBold"/>
              </a:rPr>
              <a:t> Nam</a:t>
            </a:r>
            <a:endParaRPr sz="1400" dirty="0">
              <a:solidFill>
                <a:schemeClr val="tx1"/>
              </a:solidFill>
            </a:endParaRPr>
          </a:p>
        </p:txBody>
      </p:sp>
      <p:grpSp>
        <p:nvGrpSpPr>
          <p:cNvPr id="357" name="Google Shape;357;p33"/>
          <p:cNvGrpSpPr/>
          <p:nvPr/>
        </p:nvGrpSpPr>
        <p:grpSpPr>
          <a:xfrm>
            <a:off x="7864658" y="371176"/>
            <a:ext cx="896264" cy="896314"/>
            <a:chOff x="570875" y="4322250"/>
            <a:chExt cx="443300" cy="443325"/>
          </a:xfrm>
        </p:grpSpPr>
        <p:sp>
          <p:nvSpPr>
            <p:cNvPr id="358" name="Google Shape;358;p3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33"/>
          <p:cNvGrpSpPr/>
          <p:nvPr/>
        </p:nvGrpSpPr>
        <p:grpSpPr>
          <a:xfrm>
            <a:off x="4787008" y="761619"/>
            <a:ext cx="2353109" cy="3630978"/>
            <a:chOff x="2112475" y="238125"/>
            <a:chExt cx="3395050" cy="5238750"/>
          </a:xfrm>
        </p:grpSpPr>
        <p:sp>
          <p:nvSpPr>
            <p:cNvPr id="363" name="Google Shape;363;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E39C0E27-978B-43B1-A2FD-0B64167AD80C}"/>
              </a:ext>
            </a:extLst>
          </p:cNvPr>
          <p:cNvPicPr>
            <a:picLocks noChangeAspect="1"/>
          </p:cNvPicPr>
          <p:nvPr/>
        </p:nvPicPr>
        <p:blipFill>
          <a:blip r:embed="rId3"/>
          <a:stretch>
            <a:fillRect/>
          </a:stretch>
        </p:blipFill>
        <p:spPr>
          <a:xfrm>
            <a:off x="4855850" y="1136036"/>
            <a:ext cx="2202680" cy="2817604"/>
          </a:xfrm>
          <a:prstGeom prst="rect">
            <a:avLst/>
          </a:prstGeom>
        </p:spPr>
      </p:pic>
    </p:spTree>
    <p:extLst>
      <p:ext uri="{BB962C8B-B14F-4D97-AF65-F5344CB8AC3E}">
        <p14:creationId xmlns:p14="http://schemas.microsoft.com/office/powerpoint/2010/main" val="19740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title"/>
          </p:nvPr>
        </p:nvSpPr>
        <p:spPr>
          <a:xfrm>
            <a:off x="633242" y="510449"/>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T</a:t>
            </a:r>
            <a:r>
              <a:rPr lang="en" sz="3600" dirty="0"/>
              <a:t>ác động tích cực</a:t>
            </a:r>
            <a:endParaRPr sz="3600" dirty="0"/>
          </a:p>
        </p:txBody>
      </p:sp>
      <p:sp>
        <p:nvSpPr>
          <p:cNvPr id="398" name="Google Shape;398;p36"/>
          <p:cNvSpPr txBox="1">
            <a:spLocks noGrp="1"/>
          </p:cNvSpPr>
          <p:nvPr>
            <p:ph type="body" idx="1"/>
          </p:nvPr>
        </p:nvSpPr>
        <p:spPr>
          <a:xfrm>
            <a:off x="633242" y="1409552"/>
            <a:ext cx="7682400" cy="313980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err="1">
                <a:solidFill>
                  <a:schemeClr val="tx1"/>
                </a:solidFill>
              </a:rPr>
              <a:t>Hội</a:t>
            </a:r>
            <a:r>
              <a:rPr lang="en-US" sz="2000" dirty="0">
                <a:solidFill>
                  <a:schemeClr val="tx1"/>
                </a:solidFill>
              </a:rPr>
              <a:t> </a:t>
            </a:r>
            <a:r>
              <a:rPr lang="en-US" sz="2000" dirty="0" err="1">
                <a:solidFill>
                  <a:schemeClr val="tx1"/>
                </a:solidFill>
              </a:rPr>
              <a:t>nhập</a:t>
            </a:r>
            <a:r>
              <a:rPr lang="en-US" sz="2000" dirty="0">
                <a:solidFill>
                  <a:schemeClr val="tx1"/>
                </a:solidFill>
              </a:rPr>
              <a:t> </a:t>
            </a:r>
            <a:r>
              <a:rPr lang="en-US" sz="2000" dirty="0" err="1">
                <a:solidFill>
                  <a:schemeClr val="tx1"/>
                </a:solidFill>
              </a:rPr>
              <a:t>kinh</a:t>
            </a:r>
            <a:r>
              <a:rPr lang="en-US" sz="2000" dirty="0">
                <a:solidFill>
                  <a:schemeClr val="tx1"/>
                </a:solidFill>
              </a:rPr>
              <a:t> </a:t>
            </a:r>
            <a:r>
              <a:rPr lang="en-US" sz="2000" dirty="0" err="1">
                <a:solidFill>
                  <a:schemeClr val="tx1"/>
                </a:solidFill>
              </a:rPr>
              <a:t>tế</a:t>
            </a:r>
            <a:r>
              <a:rPr lang="en-US" sz="2000" dirty="0">
                <a:solidFill>
                  <a:schemeClr val="tx1"/>
                </a:solidFill>
              </a:rPr>
              <a:t> </a:t>
            </a:r>
            <a:r>
              <a:rPr lang="en-US" sz="2000" dirty="0" err="1">
                <a:solidFill>
                  <a:schemeClr val="tx1"/>
                </a:solidFill>
              </a:rPr>
              <a:t>quốc</a:t>
            </a:r>
            <a:r>
              <a:rPr lang="en-US" sz="2000" dirty="0">
                <a:solidFill>
                  <a:schemeClr val="tx1"/>
                </a:solidFill>
              </a:rPr>
              <a:t> </a:t>
            </a:r>
            <a:r>
              <a:rPr lang="en-US" sz="2000" dirty="0" err="1">
                <a:solidFill>
                  <a:schemeClr val="tx1"/>
                </a:solidFill>
              </a:rPr>
              <a:t>tế</a:t>
            </a:r>
            <a:r>
              <a:rPr lang="en-US" sz="2000" dirty="0">
                <a:solidFill>
                  <a:schemeClr val="tx1"/>
                </a:solidFill>
              </a:rPr>
              <a:t> </a:t>
            </a:r>
            <a:r>
              <a:rPr lang="en-US" sz="2000" dirty="0" err="1">
                <a:solidFill>
                  <a:schemeClr val="tx1"/>
                </a:solidFill>
              </a:rPr>
              <a:t>đem</a:t>
            </a:r>
            <a:r>
              <a:rPr lang="en-US" sz="2000" dirty="0">
                <a:solidFill>
                  <a:schemeClr val="tx1"/>
                </a:solidFill>
              </a:rPr>
              <a:t> </a:t>
            </a:r>
            <a:r>
              <a:rPr lang="en-US" sz="2000" dirty="0" err="1">
                <a:solidFill>
                  <a:schemeClr val="tx1"/>
                </a:solidFill>
              </a:rPr>
              <a:t>lại</a:t>
            </a:r>
            <a:r>
              <a:rPr lang="en-US" sz="2000" dirty="0">
                <a:solidFill>
                  <a:schemeClr val="tx1"/>
                </a:solidFill>
              </a:rPr>
              <a:t> </a:t>
            </a:r>
            <a:r>
              <a:rPr lang="en-US" sz="2000" dirty="0" err="1">
                <a:solidFill>
                  <a:schemeClr val="tx1"/>
                </a:solidFill>
              </a:rPr>
              <a:t>những</a:t>
            </a:r>
            <a:r>
              <a:rPr lang="en-US" sz="2000" dirty="0">
                <a:solidFill>
                  <a:schemeClr val="tx1"/>
                </a:solidFill>
              </a:rPr>
              <a:t> </a:t>
            </a:r>
            <a:r>
              <a:rPr lang="en-US" sz="2000" dirty="0" err="1">
                <a:solidFill>
                  <a:schemeClr val="tx1"/>
                </a:solidFill>
              </a:rPr>
              <a:t>lợi</a:t>
            </a:r>
            <a:r>
              <a:rPr lang="en-US" sz="2000" dirty="0">
                <a:solidFill>
                  <a:schemeClr val="tx1"/>
                </a:solidFill>
              </a:rPr>
              <a:t> </a:t>
            </a:r>
            <a:r>
              <a:rPr lang="en-US" sz="2000" dirty="0" err="1">
                <a:solidFill>
                  <a:schemeClr val="tx1"/>
                </a:solidFill>
              </a:rPr>
              <a:t>ích</a:t>
            </a:r>
            <a:r>
              <a:rPr lang="en-US" sz="2000" dirty="0">
                <a:solidFill>
                  <a:schemeClr val="tx1"/>
                </a:solidFill>
              </a:rPr>
              <a:t> to </a:t>
            </a:r>
            <a:r>
              <a:rPr lang="en-US" sz="2000" dirty="0" err="1">
                <a:solidFill>
                  <a:schemeClr val="tx1"/>
                </a:solidFill>
              </a:rPr>
              <a:t>lớn</a:t>
            </a:r>
            <a:r>
              <a:rPr lang="en-US" sz="2000" dirty="0">
                <a:solidFill>
                  <a:schemeClr val="tx1"/>
                </a:solidFill>
              </a:rPr>
              <a:t> </a:t>
            </a:r>
            <a:r>
              <a:rPr lang="en-US" sz="2000" dirty="0" err="1">
                <a:solidFill>
                  <a:schemeClr val="tx1"/>
                </a:solidFill>
              </a:rPr>
              <a:t>trong</a:t>
            </a:r>
            <a:r>
              <a:rPr lang="en-US" sz="2000" dirty="0">
                <a:solidFill>
                  <a:schemeClr val="tx1"/>
                </a:solidFill>
              </a:rPr>
              <a:t> </a:t>
            </a:r>
            <a:r>
              <a:rPr lang="en-US" sz="2000" dirty="0" err="1">
                <a:solidFill>
                  <a:schemeClr val="tx1"/>
                </a:solidFill>
              </a:rPr>
              <a:t>sự</a:t>
            </a:r>
            <a:r>
              <a:rPr lang="en-US" sz="2000" dirty="0">
                <a:solidFill>
                  <a:schemeClr val="tx1"/>
                </a:solidFill>
              </a:rPr>
              <a:t> </a:t>
            </a:r>
            <a:r>
              <a:rPr lang="en-US" sz="2000" dirty="0" err="1">
                <a:solidFill>
                  <a:schemeClr val="tx1"/>
                </a:solidFill>
              </a:rPr>
              <a:t>phát</a:t>
            </a:r>
            <a:r>
              <a:rPr lang="en-US" sz="2000" dirty="0">
                <a:solidFill>
                  <a:schemeClr val="tx1"/>
                </a:solidFill>
              </a:rPr>
              <a:t> </a:t>
            </a:r>
            <a:r>
              <a:rPr lang="en-US" sz="2000" dirty="0" err="1">
                <a:solidFill>
                  <a:schemeClr val="tx1"/>
                </a:solidFill>
              </a:rPr>
              <a:t>triển</a:t>
            </a:r>
            <a:r>
              <a:rPr lang="en-US" sz="2000" dirty="0">
                <a:solidFill>
                  <a:schemeClr val="tx1"/>
                </a:solidFill>
              </a:rPr>
              <a:t> </a:t>
            </a:r>
            <a:r>
              <a:rPr lang="en-US" sz="2000" dirty="0" err="1">
                <a:solidFill>
                  <a:schemeClr val="tx1"/>
                </a:solidFill>
              </a:rPr>
              <a:t>của</a:t>
            </a:r>
            <a:r>
              <a:rPr lang="en-US" sz="2000" dirty="0">
                <a:solidFill>
                  <a:schemeClr val="tx1"/>
                </a:solidFill>
              </a:rPr>
              <a:t> </a:t>
            </a:r>
            <a:r>
              <a:rPr lang="en-US" sz="2000" dirty="0" err="1">
                <a:solidFill>
                  <a:schemeClr val="tx1"/>
                </a:solidFill>
              </a:rPr>
              <a:t>các</a:t>
            </a:r>
            <a:r>
              <a:rPr lang="en-US" sz="2000" dirty="0">
                <a:solidFill>
                  <a:schemeClr val="tx1"/>
                </a:solidFill>
              </a:rPr>
              <a:t> </a:t>
            </a:r>
            <a:r>
              <a:rPr lang="en-US" sz="2000" dirty="0" err="1">
                <a:solidFill>
                  <a:schemeClr val="tx1"/>
                </a:solidFill>
              </a:rPr>
              <a:t>nước</a:t>
            </a:r>
            <a:r>
              <a:rPr lang="en-US" sz="2000" dirty="0">
                <a:solidFill>
                  <a:schemeClr val="tx1"/>
                </a:solidFill>
              </a:rPr>
              <a:t> </a:t>
            </a:r>
            <a:r>
              <a:rPr lang="en-US" sz="2000" dirty="0" err="1">
                <a:solidFill>
                  <a:schemeClr val="tx1"/>
                </a:solidFill>
              </a:rPr>
              <a:t>cụ</a:t>
            </a:r>
            <a:r>
              <a:rPr lang="en-US" sz="2000" dirty="0">
                <a:solidFill>
                  <a:schemeClr val="tx1"/>
                </a:solidFill>
              </a:rPr>
              <a:t> </a:t>
            </a:r>
            <a:r>
              <a:rPr lang="en-US" sz="2000" dirty="0" err="1">
                <a:solidFill>
                  <a:schemeClr val="tx1"/>
                </a:solidFill>
              </a:rPr>
              <a:t>thể</a:t>
            </a:r>
            <a:r>
              <a:rPr lang="en-US" sz="2000" dirty="0">
                <a:solidFill>
                  <a:schemeClr val="tx1"/>
                </a:solidFill>
              </a:rPr>
              <a:t>:</a:t>
            </a:r>
            <a:endParaRPr sz="2000" dirty="0">
              <a:solidFill>
                <a:schemeClr val="tx1"/>
              </a:solidFill>
            </a:endParaRPr>
          </a:p>
          <a:p>
            <a:pPr marL="457200" lvl="0" indent="-381000" algn="l" rtl="0">
              <a:lnSpc>
                <a:spcPct val="115000"/>
              </a:lnSpc>
              <a:spcBef>
                <a:spcPts val="600"/>
              </a:spcBef>
              <a:spcAft>
                <a:spcPts val="0"/>
              </a:spcAft>
              <a:buClr>
                <a:schemeClr val="accent1"/>
              </a:buClr>
              <a:buSzPts val="2400"/>
              <a:buChar char="●"/>
            </a:pPr>
            <a:r>
              <a:rPr lang="en-US" sz="2000" dirty="0" err="1">
                <a:solidFill>
                  <a:schemeClr val="tx1"/>
                </a:solidFill>
              </a:rPr>
              <a:t>Tạo</a:t>
            </a:r>
            <a:r>
              <a:rPr lang="en-US" sz="2000" dirty="0">
                <a:solidFill>
                  <a:schemeClr val="tx1"/>
                </a:solidFill>
              </a:rPr>
              <a:t> </a:t>
            </a:r>
            <a:r>
              <a:rPr lang="en-US" sz="2000" dirty="0" err="1">
                <a:solidFill>
                  <a:schemeClr val="tx1"/>
                </a:solidFill>
              </a:rPr>
              <a:t>điều</a:t>
            </a:r>
            <a:r>
              <a:rPr lang="en-US" sz="2000" dirty="0">
                <a:solidFill>
                  <a:schemeClr val="tx1"/>
                </a:solidFill>
              </a:rPr>
              <a:t> </a:t>
            </a:r>
            <a:r>
              <a:rPr lang="en-US" sz="2000" dirty="0" err="1">
                <a:solidFill>
                  <a:schemeClr val="tx1"/>
                </a:solidFill>
              </a:rPr>
              <a:t>kiện</a:t>
            </a:r>
            <a:r>
              <a:rPr lang="en-US" sz="2000" dirty="0">
                <a:solidFill>
                  <a:schemeClr val="tx1"/>
                </a:solidFill>
              </a:rPr>
              <a:t> </a:t>
            </a:r>
            <a:r>
              <a:rPr lang="en-US" sz="2000" dirty="0" err="1">
                <a:solidFill>
                  <a:schemeClr val="tx1"/>
                </a:solidFill>
              </a:rPr>
              <a:t>mở</a:t>
            </a:r>
            <a:r>
              <a:rPr lang="en-US" sz="2000" dirty="0">
                <a:solidFill>
                  <a:schemeClr val="tx1"/>
                </a:solidFill>
              </a:rPr>
              <a:t> </a:t>
            </a:r>
            <a:r>
              <a:rPr lang="en-US" sz="2000" dirty="0" err="1">
                <a:solidFill>
                  <a:schemeClr val="tx1"/>
                </a:solidFill>
              </a:rPr>
              <a:t>rộng</a:t>
            </a:r>
            <a:r>
              <a:rPr lang="en-US" sz="2000" dirty="0">
                <a:solidFill>
                  <a:schemeClr val="tx1"/>
                </a:solidFill>
              </a:rPr>
              <a:t> </a:t>
            </a:r>
            <a:r>
              <a:rPr lang="en-US" sz="2000" dirty="0" err="1">
                <a:solidFill>
                  <a:schemeClr val="tx1"/>
                </a:solidFill>
              </a:rPr>
              <a:t>thị</a:t>
            </a:r>
            <a:r>
              <a:rPr lang="en-US" sz="2000" dirty="0">
                <a:solidFill>
                  <a:schemeClr val="tx1"/>
                </a:solidFill>
              </a:rPr>
              <a:t> </a:t>
            </a:r>
            <a:r>
              <a:rPr lang="en-US" sz="2000" dirty="0" err="1">
                <a:solidFill>
                  <a:schemeClr val="tx1"/>
                </a:solidFill>
              </a:rPr>
              <a:t>trường</a:t>
            </a:r>
            <a:r>
              <a:rPr lang="en-US" sz="2000" dirty="0">
                <a:solidFill>
                  <a:schemeClr val="tx1"/>
                </a:solidFill>
              </a:rPr>
              <a:t>, </a:t>
            </a:r>
            <a:r>
              <a:rPr lang="en-US" sz="2000" dirty="0" err="1">
                <a:solidFill>
                  <a:schemeClr val="tx1"/>
                </a:solidFill>
              </a:rPr>
              <a:t>tiếp</a:t>
            </a:r>
            <a:r>
              <a:rPr lang="en-US" sz="2000" dirty="0">
                <a:solidFill>
                  <a:schemeClr val="tx1"/>
                </a:solidFill>
              </a:rPr>
              <a:t> </a:t>
            </a:r>
            <a:r>
              <a:rPr lang="en-US" sz="2000" dirty="0" err="1">
                <a:solidFill>
                  <a:schemeClr val="tx1"/>
                </a:solidFill>
              </a:rPr>
              <a:t>thu</a:t>
            </a:r>
            <a:r>
              <a:rPr lang="en-US" sz="2000" dirty="0">
                <a:solidFill>
                  <a:schemeClr val="tx1"/>
                </a:solidFill>
              </a:rPr>
              <a:t> khoa </a:t>
            </a:r>
            <a:r>
              <a:rPr lang="en-US" sz="2000" dirty="0" err="1">
                <a:solidFill>
                  <a:schemeClr val="tx1"/>
                </a:solidFill>
              </a:rPr>
              <a:t>học</a:t>
            </a:r>
            <a:r>
              <a:rPr lang="en-US" sz="2000" dirty="0">
                <a:solidFill>
                  <a:schemeClr val="tx1"/>
                </a:solidFill>
              </a:rPr>
              <a:t> </a:t>
            </a:r>
            <a:r>
              <a:rPr lang="en-US" sz="2000" dirty="0" err="1">
                <a:solidFill>
                  <a:schemeClr val="tx1"/>
                </a:solidFill>
              </a:rPr>
              <a:t>công</a:t>
            </a:r>
            <a:r>
              <a:rPr lang="en-US" sz="2000" dirty="0">
                <a:solidFill>
                  <a:schemeClr val="tx1"/>
                </a:solidFill>
              </a:rPr>
              <a:t> </a:t>
            </a:r>
            <a:r>
              <a:rPr lang="en-US" sz="2000" dirty="0" err="1">
                <a:solidFill>
                  <a:schemeClr val="tx1"/>
                </a:solidFill>
              </a:rPr>
              <a:t>nghệ</a:t>
            </a:r>
            <a:r>
              <a:rPr lang="en-US" sz="2000" dirty="0">
                <a:solidFill>
                  <a:schemeClr val="tx1"/>
                </a:solidFill>
              </a:rPr>
              <a:t>, </a:t>
            </a:r>
            <a:r>
              <a:rPr lang="en-US" sz="2000" dirty="0" err="1">
                <a:solidFill>
                  <a:schemeClr val="tx1"/>
                </a:solidFill>
              </a:rPr>
              <a:t>vốn</a:t>
            </a:r>
            <a:r>
              <a:rPr lang="en-US" sz="2000" dirty="0">
                <a:solidFill>
                  <a:schemeClr val="tx1"/>
                </a:solidFill>
              </a:rPr>
              <a:t>, </a:t>
            </a:r>
            <a:r>
              <a:rPr lang="en-US" sz="2000" dirty="0" err="1">
                <a:solidFill>
                  <a:schemeClr val="tx1"/>
                </a:solidFill>
              </a:rPr>
              <a:t>chuyển</a:t>
            </a:r>
            <a:r>
              <a:rPr lang="en-US" sz="2000" dirty="0">
                <a:solidFill>
                  <a:schemeClr val="tx1"/>
                </a:solidFill>
              </a:rPr>
              <a:t> </a:t>
            </a:r>
            <a:r>
              <a:rPr lang="en-US" sz="2000" dirty="0" err="1">
                <a:solidFill>
                  <a:schemeClr val="tx1"/>
                </a:solidFill>
              </a:rPr>
              <a:t>dịch</a:t>
            </a:r>
            <a:r>
              <a:rPr lang="en-US" sz="2000" dirty="0">
                <a:solidFill>
                  <a:schemeClr val="tx1"/>
                </a:solidFill>
              </a:rPr>
              <a:t> </a:t>
            </a:r>
            <a:r>
              <a:rPr lang="en-US" sz="2000" dirty="0" err="1">
                <a:solidFill>
                  <a:schemeClr val="tx1"/>
                </a:solidFill>
              </a:rPr>
              <a:t>cơ</a:t>
            </a:r>
            <a:r>
              <a:rPr lang="en-US" sz="2000" dirty="0">
                <a:solidFill>
                  <a:schemeClr val="tx1"/>
                </a:solidFill>
              </a:rPr>
              <a:t> </a:t>
            </a:r>
            <a:r>
              <a:rPr lang="en-US" sz="2000" dirty="0" err="1">
                <a:solidFill>
                  <a:schemeClr val="tx1"/>
                </a:solidFill>
              </a:rPr>
              <a:t>cấu</a:t>
            </a:r>
            <a:r>
              <a:rPr lang="en-US" sz="2000" dirty="0">
                <a:solidFill>
                  <a:schemeClr val="tx1"/>
                </a:solidFill>
              </a:rPr>
              <a:t> </a:t>
            </a:r>
            <a:r>
              <a:rPr lang="en-US" sz="2000" dirty="0" err="1">
                <a:solidFill>
                  <a:schemeClr val="tx1"/>
                </a:solidFill>
              </a:rPr>
              <a:t>kinh</a:t>
            </a:r>
            <a:r>
              <a:rPr lang="en-US" sz="2000" dirty="0">
                <a:solidFill>
                  <a:schemeClr val="tx1"/>
                </a:solidFill>
              </a:rPr>
              <a:t> </a:t>
            </a:r>
            <a:r>
              <a:rPr lang="en-US" sz="2000" dirty="0" err="1">
                <a:solidFill>
                  <a:schemeClr val="tx1"/>
                </a:solidFill>
              </a:rPr>
              <a:t>tế</a:t>
            </a:r>
            <a:r>
              <a:rPr lang="en-US" sz="2000" dirty="0">
                <a:solidFill>
                  <a:schemeClr val="tx1"/>
                </a:solidFill>
              </a:rPr>
              <a:t> </a:t>
            </a:r>
            <a:r>
              <a:rPr lang="en-US" sz="2000" dirty="0" err="1">
                <a:solidFill>
                  <a:schemeClr val="tx1"/>
                </a:solidFill>
              </a:rPr>
              <a:t>trong</a:t>
            </a:r>
            <a:r>
              <a:rPr lang="en-US" sz="2000" dirty="0">
                <a:solidFill>
                  <a:schemeClr val="tx1"/>
                </a:solidFill>
              </a:rPr>
              <a:t> </a:t>
            </a:r>
            <a:r>
              <a:rPr lang="en-US" sz="2000" dirty="0" err="1">
                <a:solidFill>
                  <a:schemeClr val="tx1"/>
                </a:solidFill>
              </a:rPr>
              <a:t>nước</a:t>
            </a:r>
            <a:r>
              <a:rPr lang="en-US" sz="2000" dirty="0">
                <a:solidFill>
                  <a:schemeClr val="tx1"/>
                </a:solidFill>
              </a:rPr>
              <a:t>.</a:t>
            </a:r>
            <a:endParaRPr sz="2000" dirty="0">
              <a:solidFill>
                <a:schemeClr val="tx1"/>
              </a:solidFill>
            </a:endParaRPr>
          </a:p>
          <a:p>
            <a:pPr marL="457200" lvl="0" indent="-381000" algn="l" rtl="0">
              <a:lnSpc>
                <a:spcPct val="115000"/>
              </a:lnSpc>
              <a:spcBef>
                <a:spcPts val="0"/>
              </a:spcBef>
              <a:spcAft>
                <a:spcPts val="0"/>
              </a:spcAft>
              <a:buClr>
                <a:schemeClr val="accent1"/>
              </a:buClr>
              <a:buSzPts val="2400"/>
              <a:buChar char="●"/>
            </a:pPr>
            <a:r>
              <a:rPr lang="en-US" sz="2000" dirty="0">
                <a:solidFill>
                  <a:schemeClr val="tx1"/>
                </a:solidFill>
              </a:rPr>
              <a:t>T</a:t>
            </a:r>
            <a:r>
              <a:rPr lang="en" sz="2000" dirty="0">
                <a:solidFill>
                  <a:schemeClr val="tx1"/>
                </a:solidFill>
              </a:rPr>
              <a:t>ạo cơ hội để nâng cao chất lượng nguồn nhân lực.</a:t>
            </a:r>
          </a:p>
          <a:p>
            <a:pPr marL="457200" lvl="0" indent="-381000" algn="l" rtl="0">
              <a:lnSpc>
                <a:spcPct val="115000"/>
              </a:lnSpc>
              <a:spcBef>
                <a:spcPts val="0"/>
              </a:spcBef>
              <a:spcAft>
                <a:spcPts val="0"/>
              </a:spcAft>
              <a:buClr>
                <a:schemeClr val="accent1"/>
              </a:buClr>
              <a:buSzPts val="2400"/>
              <a:buChar char="●"/>
            </a:pPr>
            <a:r>
              <a:rPr lang="en" sz="2000" dirty="0">
                <a:solidFill>
                  <a:schemeClr val="tx1"/>
                </a:solidFill>
              </a:rPr>
              <a:t>Tạo điều kiện để thúc đẩy hội nhập các lĩnh vực văn hóa, chính trị, củng cố an ninh quốc phòng.</a:t>
            </a:r>
            <a:endParaRPr sz="2000" dirty="0">
              <a:solidFill>
                <a:schemeClr val="tx1"/>
              </a:solidFill>
            </a:endParaRPr>
          </a:p>
        </p:txBody>
      </p:sp>
      <p:sp>
        <p:nvSpPr>
          <p:cNvPr id="399" name="Google Shape;399;p3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grpSp>
        <p:nvGrpSpPr>
          <p:cNvPr id="400" name="Google Shape;400;p36"/>
          <p:cNvGrpSpPr/>
          <p:nvPr/>
        </p:nvGrpSpPr>
        <p:grpSpPr>
          <a:xfrm>
            <a:off x="8020981" y="406400"/>
            <a:ext cx="863978" cy="683796"/>
            <a:chOff x="5975075" y="2327500"/>
            <a:chExt cx="420100" cy="388350"/>
          </a:xfrm>
        </p:grpSpPr>
        <p:sp>
          <p:nvSpPr>
            <p:cNvPr id="401" name="Google Shape;401;p3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title"/>
          </p:nvPr>
        </p:nvSpPr>
        <p:spPr>
          <a:xfrm>
            <a:off x="633242" y="516799"/>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T</a:t>
            </a:r>
            <a:r>
              <a:rPr lang="en" sz="3600" dirty="0"/>
              <a:t>ác động tiêu cực</a:t>
            </a:r>
            <a:endParaRPr sz="3600" dirty="0"/>
          </a:p>
        </p:txBody>
      </p:sp>
      <p:sp>
        <p:nvSpPr>
          <p:cNvPr id="398" name="Google Shape;398;p36"/>
          <p:cNvSpPr txBox="1">
            <a:spLocks noGrp="1"/>
          </p:cNvSpPr>
          <p:nvPr>
            <p:ph type="body" idx="1"/>
          </p:nvPr>
        </p:nvSpPr>
        <p:spPr>
          <a:xfrm>
            <a:off x="633242" y="1109983"/>
            <a:ext cx="7682400" cy="373014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dirty="0" err="1">
                <a:solidFill>
                  <a:schemeClr val="tx1"/>
                </a:solidFill>
              </a:rPr>
              <a:t>Hội</a:t>
            </a:r>
            <a:r>
              <a:rPr lang="en-US" sz="1600" dirty="0">
                <a:solidFill>
                  <a:schemeClr val="tx1"/>
                </a:solidFill>
              </a:rPr>
              <a:t> </a:t>
            </a:r>
            <a:r>
              <a:rPr lang="en-US" sz="1600" dirty="0" err="1">
                <a:solidFill>
                  <a:schemeClr val="tx1"/>
                </a:solidFill>
              </a:rPr>
              <a:t>nhập</a:t>
            </a:r>
            <a:r>
              <a:rPr lang="en-US" sz="1600" dirty="0">
                <a:solidFill>
                  <a:schemeClr val="tx1"/>
                </a:solidFill>
              </a:rPr>
              <a:t> </a:t>
            </a:r>
            <a:r>
              <a:rPr lang="en-US" sz="1600" dirty="0" err="1">
                <a:solidFill>
                  <a:schemeClr val="tx1"/>
                </a:solidFill>
              </a:rPr>
              <a:t>kinh</a:t>
            </a:r>
            <a:r>
              <a:rPr lang="en-US" sz="1600" dirty="0">
                <a:solidFill>
                  <a:schemeClr val="tx1"/>
                </a:solidFill>
              </a:rPr>
              <a:t> </a:t>
            </a:r>
            <a:r>
              <a:rPr lang="en-US" sz="1600" dirty="0" err="1">
                <a:solidFill>
                  <a:schemeClr val="tx1"/>
                </a:solidFill>
              </a:rPr>
              <a:t>tế</a:t>
            </a:r>
            <a:r>
              <a:rPr lang="en-US" sz="1600" dirty="0">
                <a:solidFill>
                  <a:schemeClr val="tx1"/>
                </a:solidFill>
              </a:rPr>
              <a:t> </a:t>
            </a:r>
            <a:r>
              <a:rPr lang="en-US" sz="1600" dirty="0" err="1">
                <a:solidFill>
                  <a:schemeClr val="tx1"/>
                </a:solidFill>
              </a:rPr>
              <a:t>quốc</a:t>
            </a:r>
            <a:r>
              <a:rPr lang="en-US" sz="1600" dirty="0">
                <a:solidFill>
                  <a:schemeClr val="tx1"/>
                </a:solidFill>
              </a:rPr>
              <a:t> </a:t>
            </a:r>
            <a:r>
              <a:rPr lang="en-US" sz="1600" dirty="0" err="1">
                <a:solidFill>
                  <a:schemeClr val="tx1"/>
                </a:solidFill>
              </a:rPr>
              <a:t>tế</a:t>
            </a:r>
            <a:r>
              <a:rPr lang="en-US" sz="1600" dirty="0">
                <a:solidFill>
                  <a:schemeClr val="tx1"/>
                </a:solidFill>
              </a:rPr>
              <a:t> </a:t>
            </a:r>
            <a:r>
              <a:rPr lang="en-US" sz="1600" dirty="0" err="1">
                <a:solidFill>
                  <a:schemeClr val="tx1"/>
                </a:solidFill>
              </a:rPr>
              <a:t>không</a:t>
            </a:r>
            <a:r>
              <a:rPr lang="en-US" sz="1600" dirty="0">
                <a:solidFill>
                  <a:schemeClr val="tx1"/>
                </a:solidFill>
              </a:rPr>
              <a:t> </a:t>
            </a:r>
            <a:r>
              <a:rPr lang="en-US" sz="1600" dirty="0" err="1">
                <a:solidFill>
                  <a:schemeClr val="tx1"/>
                </a:solidFill>
              </a:rPr>
              <a:t>chỉ</a:t>
            </a:r>
            <a:r>
              <a:rPr lang="en-US" sz="1600" dirty="0">
                <a:solidFill>
                  <a:schemeClr val="tx1"/>
                </a:solidFill>
              </a:rPr>
              <a:t> </a:t>
            </a:r>
            <a:r>
              <a:rPr lang="en-US" sz="1600" dirty="0" err="1">
                <a:solidFill>
                  <a:schemeClr val="tx1"/>
                </a:solidFill>
              </a:rPr>
              <a:t>đem</a:t>
            </a:r>
            <a:r>
              <a:rPr lang="en-US" sz="1600" dirty="0">
                <a:solidFill>
                  <a:schemeClr val="tx1"/>
                </a:solidFill>
              </a:rPr>
              <a:t> </a:t>
            </a:r>
            <a:r>
              <a:rPr lang="en-US" sz="1600" dirty="0" err="1">
                <a:solidFill>
                  <a:schemeClr val="tx1"/>
                </a:solidFill>
              </a:rPr>
              <a:t>lại</a:t>
            </a:r>
            <a:r>
              <a:rPr lang="en-US" sz="1600" dirty="0">
                <a:solidFill>
                  <a:schemeClr val="tx1"/>
                </a:solidFill>
              </a:rPr>
              <a:t> </a:t>
            </a:r>
            <a:r>
              <a:rPr lang="en-US" sz="1600" dirty="0" err="1">
                <a:solidFill>
                  <a:schemeClr val="tx1"/>
                </a:solidFill>
              </a:rPr>
              <a:t>lợi</a:t>
            </a:r>
            <a:r>
              <a:rPr lang="en-US" sz="1600" dirty="0">
                <a:solidFill>
                  <a:schemeClr val="tx1"/>
                </a:solidFill>
              </a:rPr>
              <a:t> </a:t>
            </a:r>
            <a:r>
              <a:rPr lang="en-US" sz="1600" dirty="0" err="1">
                <a:solidFill>
                  <a:schemeClr val="tx1"/>
                </a:solidFill>
              </a:rPr>
              <a:t>ích</a:t>
            </a:r>
            <a:r>
              <a:rPr lang="en-US" sz="1600" dirty="0">
                <a:solidFill>
                  <a:schemeClr val="tx1"/>
                </a:solidFill>
              </a:rPr>
              <a:t>, </a:t>
            </a:r>
            <a:r>
              <a:rPr lang="en-US" sz="1600" dirty="0" err="1">
                <a:solidFill>
                  <a:schemeClr val="tx1"/>
                </a:solidFill>
              </a:rPr>
              <a:t>mà</a:t>
            </a:r>
            <a:r>
              <a:rPr lang="en-US" sz="1600" dirty="0">
                <a:solidFill>
                  <a:schemeClr val="tx1"/>
                </a:solidFill>
              </a:rPr>
              <a:t> </a:t>
            </a:r>
            <a:r>
              <a:rPr lang="en-US" sz="1600" dirty="0" err="1">
                <a:solidFill>
                  <a:schemeClr val="tx1"/>
                </a:solidFill>
              </a:rPr>
              <a:t>cũng</a:t>
            </a:r>
            <a:r>
              <a:rPr lang="en-US" sz="1600" dirty="0">
                <a:solidFill>
                  <a:schemeClr val="tx1"/>
                </a:solidFill>
              </a:rPr>
              <a:t> </a:t>
            </a:r>
            <a:r>
              <a:rPr lang="en-US" sz="1600" dirty="0" err="1">
                <a:solidFill>
                  <a:schemeClr val="tx1"/>
                </a:solidFill>
              </a:rPr>
              <a:t>đặt</a:t>
            </a:r>
            <a:r>
              <a:rPr lang="en-US" sz="1600" dirty="0">
                <a:solidFill>
                  <a:schemeClr val="tx1"/>
                </a:solidFill>
              </a:rPr>
              <a:t> ra </a:t>
            </a:r>
            <a:r>
              <a:rPr lang="en-US" sz="1600" dirty="0" err="1">
                <a:solidFill>
                  <a:schemeClr val="tx1"/>
                </a:solidFill>
              </a:rPr>
              <a:t>nhiều</a:t>
            </a:r>
            <a:r>
              <a:rPr lang="en-US" sz="1600" dirty="0">
                <a:solidFill>
                  <a:schemeClr val="tx1"/>
                </a:solidFill>
              </a:rPr>
              <a:t> </a:t>
            </a:r>
            <a:r>
              <a:rPr lang="en-US" sz="1600" dirty="0" err="1">
                <a:solidFill>
                  <a:schemeClr val="tx1"/>
                </a:solidFill>
              </a:rPr>
              <a:t>rủi</a:t>
            </a:r>
            <a:r>
              <a:rPr lang="en-US" sz="1600" dirty="0">
                <a:solidFill>
                  <a:schemeClr val="tx1"/>
                </a:solidFill>
              </a:rPr>
              <a:t> </a:t>
            </a:r>
            <a:r>
              <a:rPr lang="en-US" sz="1600" dirty="0" err="1">
                <a:solidFill>
                  <a:schemeClr val="tx1"/>
                </a:solidFill>
              </a:rPr>
              <a:t>ro</a:t>
            </a:r>
            <a:r>
              <a:rPr lang="en-US" sz="1600" dirty="0">
                <a:solidFill>
                  <a:schemeClr val="tx1"/>
                </a:solidFill>
              </a:rPr>
              <a:t>, </a:t>
            </a:r>
            <a:r>
              <a:rPr lang="en-US" sz="1600" dirty="0" err="1">
                <a:solidFill>
                  <a:schemeClr val="tx1"/>
                </a:solidFill>
              </a:rPr>
              <a:t>bất</a:t>
            </a:r>
            <a:r>
              <a:rPr lang="en-US" sz="1600" dirty="0">
                <a:solidFill>
                  <a:schemeClr val="tx1"/>
                </a:solidFill>
              </a:rPr>
              <a:t> </a:t>
            </a:r>
            <a:r>
              <a:rPr lang="en-US" sz="1600" dirty="0" err="1">
                <a:solidFill>
                  <a:schemeClr val="tx1"/>
                </a:solidFill>
              </a:rPr>
              <a:t>lợi</a:t>
            </a:r>
            <a:r>
              <a:rPr lang="en-US" sz="1600" dirty="0">
                <a:solidFill>
                  <a:schemeClr val="tx1"/>
                </a:solidFill>
              </a:rPr>
              <a:t>, </a:t>
            </a:r>
            <a:r>
              <a:rPr lang="en-US" sz="1600" dirty="0" err="1">
                <a:solidFill>
                  <a:schemeClr val="tx1"/>
                </a:solidFill>
              </a:rPr>
              <a:t>thách</a:t>
            </a:r>
            <a:r>
              <a:rPr lang="en-US" sz="1600" dirty="0">
                <a:solidFill>
                  <a:schemeClr val="tx1"/>
                </a:solidFill>
              </a:rPr>
              <a:t> </a:t>
            </a:r>
            <a:r>
              <a:rPr lang="en-US" sz="1600" dirty="0" err="1">
                <a:solidFill>
                  <a:schemeClr val="tx1"/>
                </a:solidFill>
              </a:rPr>
              <a:t>thức</a:t>
            </a:r>
            <a:r>
              <a:rPr lang="en-US" sz="1600" dirty="0">
                <a:solidFill>
                  <a:schemeClr val="tx1"/>
                </a:solidFill>
              </a:rPr>
              <a:t>:</a:t>
            </a:r>
            <a:endParaRPr sz="1600" dirty="0">
              <a:solidFill>
                <a:schemeClr val="tx1"/>
              </a:solidFill>
            </a:endParaRPr>
          </a:p>
          <a:p>
            <a:pPr marL="457200" lvl="0" indent="-381000" algn="l" rtl="0">
              <a:lnSpc>
                <a:spcPct val="115000"/>
              </a:lnSpc>
              <a:spcBef>
                <a:spcPts val="600"/>
              </a:spcBef>
              <a:spcAft>
                <a:spcPts val="0"/>
              </a:spcAft>
              <a:buClr>
                <a:schemeClr val="accent1"/>
              </a:buClr>
              <a:buSzPts val="2400"/>
              <a:buChar char="●"/>
            </a:pPr>
            <a:r>
              <a:rPr lang="en-US" sz="1600" dirty="0">
                <a:solidFill>
                  <a:schemeClr val="tx1"/>
                </a:solidFill>
              </a:rPr>
              <a:t>Gia </a:t>
            </a:r>
            <a:r>
              <a:rPr lang="en-US" sz="1600" dirty="0" err="1">
                <a:solidFill>
                  <a:schemeClr val="tx1"/>
                </a:solidFill>
              </a:rPr>
              <a:t>tăng</a:t>
            </a:r>
            <a:r>
              <a:rPr lang="en-US" sz="1600" dirty="0">
                <a:solidFill>
                  <a:schemeClr val="tx1"/>
                </a:solidFill>
              </a:rPr>
              <a:t> </a:t>
            </a:r>
            <a:r>
              <a:rPr lang="en-US" sz="1600" dirty="0" err="1">
                <a:solidFill>
                  <a:schemeClr val="tx1"/>
                </a:solidFill>
              </a:rPr>
              <a:t>cạnh</a:t>
            </a:r>
            <a:r>
              <a:rPr lang="en-US" sz="1600" dirty="0">
                <a:solidFill>
                  <a:schemeClr val="tx1"/>
                </a:solidFill>
              </a:rPr>
              <a:t> </a:t>
            </a:r>
            <a:r>
              <a:rPr lang="en-US" sz="1600" dirty="0" err="1">
                <a:solidFill>
                  <a:schemeClr val="tx1"/>
                </a:solidFill>
              </a:rPr>
              <a:t>tranh</a:t>
            </a:r>
            <a:r>
              <a:rPr lang="en-US" sz="1600" dirty="0">
                <a:solidFill>
                  <a:schemeClr val="tx1"/>
                </a:solidFill>
              </a:rPr>
              <a:t> gay </a:t>
            </a:r>
            <a:r>
              <a:rPr lang="en-US" sz="1600" dirty="0" err="1">
                <a:solidFill>
                  <a:schemeClr val="tx1"/>
                </a:solidFill>
              </a:rPr>
              <a:t>gắt</a:t>
            </a:r>
            <a:endParaRPr sz="1600" dirty="0">
              <a:solidFill>
                <a:schemeClr val="tx1"/>
              </a:solidFill>
            </a:endParaRPr>
          </a:p>
          <a:p>
            <a:pPr marL="457200" lvl="0" indent="-381000" algn="l" rtl="0">
              <a:lnSpc>
                <a:spcPct val="115000"/>
              </a:lnSpc>
              <a:spcBef>
                <a:spcPts val="0"/>
              </a:spcBef>
              <a:spcAft>
                <a:spcPts val="0"/>
              </a:spcAft>
              <a:buClr>
                <a:schemeClr val="accent1"/>
              </a:buClr>
              <a:buSzPts val="2400"/>
              <a:buChar char="●"/>
            </a:pPr>
            <a:r>
              <a:rPr lang="en-US" sz="1600" dirty="0">
                <a:solidFill>
                  <a:schemeClr val="tx1"/>
                </a:solidFill>
              </a:rPr>
              <a:t>Gia </a:t>
            </a:r>
            <a:r>
              <a:rPr lang="en-US" sz="1600" dirty="0" err="1">
                <a:solidFill>
                  <a:schemeClr val="tx1"/>
                </a:solidFill>
              </a:rPr>
              <a:t>tặng</a:t>
            </a:r>
            <a:r>
              <a:rPr lang="en-US" sz="1600" dirty="0">
                <a:solidFill>
                  <a:schemeClr val="tx1"/>
                </a:solidFill>
              </a:rPr>
              <a:t> </a:t>
            </a:r>
            <a:r>
              <a:rPr lang="en-US" sz="1600" dirty="0" err="1">
                <a:solidFill>
                  <a:schemeClr val="tx1"/>
                </a:solidFill>
              </a:rPr>
              <a:t>sự</a:t>
            </a:r>
            <a:r>
              <a:rPr lang="en-US" sz="1600" dirty="0">
                <a:solidFill>
                  <a:schemeClr val="tx1"/>
                </a:solidFill>
              </a:rPr>
              <a:t> </a:t>
            </a:r>
            <a:r>
              <a:rPr lang="en-US" sz="1600" dirty="0" err="1">
                <a:solidFill>
                  <a:schemeClr val="tx1"/>
                </a:solidFill>
              </a:rPr>
              <a:t>phụ</a:t>
            </a:r>
            <a:r>
              <a:rPr lang="en-US" sz="1600" dirty="0">
                <a:solidFill>
                  <a:schemeClr val="tx1"/>
                </a:solidFill>
              </a:rPr>
              <a:t> </a:t>
            </a:r>
            <a:r>
              <a:rPr lang="en-US" sz="1600" dirty="0" err="1">
                <a:solidFill>
                  <a:schemeClr val="tx1"/>
                </a:solidFill>
              </a:rPr>
              <a:t>thuộc</a:t>
            </a:r>
            <a:r>
              <a:rPr lang="en-US" sz="1600" dirty="0">
                <a:solidFill>
                  <a:schemeClr val="tx1"/>
                </a:solidFill>
              </a:rPr>
              <a:t> </a:t>
            </a:r>
            <a:r>
              <a:rPr lang="en-US" sz="1600" dirty="0" err="1">
                <a:solidFill>
                  <a:schemeClr val="tx1"/>
                </a:solidFill>
              </a:rPr>
              <a:t>nền</a:t>
            </a:r>
            <a:r>
              <a:rPr lang="en-US" sz="1600" dirty="0">
                <a:solidFill>
                  <a:schemeClr val="tx1"/>
                </a:solidFill>
              </a:rPr>
              <a:t> </a:t>
            </a:r>
            <a:r>
              <a:rPr lang="en-US" sz="1600" dirty="0" err="1">
                <a:solidFill>
                  <a:schemeClr val="tx1"/>
                </a:solidFill>
              </a:rPr>
              <a:t>kinh</a:t>
            </a:r>
            <a:r>
              <a:rPr lang="en-US" sz="1600" dirty="0">
                <a:solidFill>
                  <a:schemeClr val="tx1"/>
                </a:solidFill>
              </a:rPr>
              <a:t> </a:t>
            </a:r>
            <a:r>
              <a:rPr lang="en-US" sz="1600" dirty="0" err="1">
                <a:solidFill>
                  <a:schemeClr val="tx1"/>
                </a:solidFill>
              </a:rPr>
              <a:t>tế</a:t>
            </a:r>
            <a:r>
              <a:rPr lang="en-US" sz="1600" dirty="0">
                <a:solidFill>
                  <a:schemeClr val="tx1"/>
                </a:solidFill>
              </a:rPr>
              <a:t> </a:t>
            </a:r>
            <a:r>
              <a:rPr lang="en-US" sz="1600" dirty="0" err="1">
                <a:solidFill>
                  <a:schemeClr val="tx1"/>
                </a:solidFill>
              </a:rPr>
              <a:t>quốc</a:t>
            </a:r>
            <a:r>
              <a:rPr lang="en-US" sz="1600" dirty="0">
                <a:solidFill>
                  <a:schemeClr val="tx1"/>
                </a:solidFill>
              </a:rPr>
              <a:t> </a:t>
            </a:r>
            <a:r>
              <a:rPr lang="en-US" sz="1600" dirty="0" err="1">
                <a:solidFill>
                  <a:schemeClr val="tx1"/>
                </a:solidFill>
              </a:rPr>
              <a:t>gia</a:t>
            </a:r>
            <a:r>
              <a:rPr lang="en-US" sz="1600" dirty="0">
                <a:solidFill>
                  <a:schemeClr val="tx1"/>
                </a:solidFill>
              </a:rPr>
              <a:t> </a:t>
            </a:r>
            <a:r>
              <a:rPr lang="en-US" sz="1600" dirty="0" err="1">
                <a:solidFill>
                  <a:schemeClr val="tx1"/>
                </a:solidFill>
              </a:rPr>
              <a:t>vào</a:t>
            </a:r>
            <a:r>
              <a:rPr lang="en-US" sz="1600" dirty="0">
                <a:solidFill>
                  <a:schemeClr val="tx1"/>
                </a:solidFill>
              </a:rPr>
              <a:t> </a:t>
            </a:r>
            <a:r>
              <a:rPr lang="en-US" sz="1600" dirty="0" err="1">
                <a:solidFill>
                  <a:schemeClr val="tx1"/>
                </a:solidFill>
              </a:rPr>
              <a:t>thị</a:t>
            </a:r>
            <a:r>
              <a:rPr lang="en-US" sz="1600" dirty="0">
                <a:solidFill>
                  <a:schemeClr val="tx1"/>
                </a:solidFill>
              </a:rPr>
              <a:t> </a:t>
            </a:r>
            <a:r>
              <a:rPr lang="en-US" sz="1600" dirty="0" err="1">
                <a:solidFill>
                  <a:schemeClr val="tx1"/>
                </a:solidFill>
              </a:rPr>
              <a:t>trường</a:t>
            </a:r>
            <a:r>
              <a:rPr lang="en-US" sz="1600" dirty="0">
                <a:solidFill>
                  <a:schemeClr val="tx1"/>
                </a:solidFill>
              </a:rPr>
              <a:t> </a:t>
            </a:r>
            <a:r>
              <a:rPr lang="en-US" sz="1600" dirty="0" err="1">
                <a:solidFill>
                  <a:schemeClr val="tx1"/>
                </a:solidFill>
              </a:rPr>
              <a:t>bên</a:t>
            </a:r>
            <a:r>
              <a:rPr lang="en-US" sz="1600" dirty="0">
                <a:solidFill>
                  <a:schemeClr val="tx1"/>
                </a:solidFill>
              </a:rPr>
              <a:t> </a:t>
            </a:r>
            <a:r>
              <a:rPr lang="en-US" sz="1600" dirty="0" err="1">
                <a:solidFill>
                  <a:schemeClr val="tx1"/>
                </a:solidFill>
              </a:rPr>
              <a:t>ngoài</a:t>
            </a:r>
            <a:endParaRPr lang="en" sz="1600" dirty="0">
              <a:solidFill>
                <a:schemeClr val="tx1"/>
              </a:solidFill>
            </a:endParaRPr>
          </a:p>
          <a:p>
            <a:pPr marL="457200" lvl="0" indent="-381000" algn="l" rtl="0">
              <a:lnSpc>
                <a:spcPct val="115000"/>
              </a:lnSpc>
              <a:spcBef>
                <a:spcPts val="0"/>
              </a:spcBef>
              <a:spcAft>
                <a:spcPts val="0"/>
              </a:spcAft>
              <a:buClr>
                <a:schemeClr val="accent1"/>
              </a:buClr>
              <a:buSzPts val="2400"/>
              <a:buChar char="●"/>
            </a:pPr>
            <a:r>
              <a:rPr lang="en-US" sz="1600" dirty="0">
                <a:solidFill>
                  <a:schemeClr val="tx1"/>
                </a:solidFill>
              </a:rPr>
              <a:t>D</a:t>
            </a:r>
            <a:r>
              <a:rPr lang="en" sz="1600" dirty="0">
                <a:solidFill>
                  <a:schemeClr val="tx1"/>
                </a:solidFill>
              </a:rPr>
              <a:t>ẫn đến phân phối không công bằng lợi ích và rủi ra cho các nước, các nhóm khác nhau trong xã hội</a:t>
            </a:r>
          </a:p>
          <a:p>
            <a:pPr marL="457200" lvl="0" indent="-381000" algn="l" rtl="0">
              <a:lnSpc>
                <a:spcPct val="115000"/>
              </a:lnSpc>
              <a:spcBef>
                <a:spcPts val="0"/>
              </a:spcBef>
              <a:spcAft>
                <a:spcPts val="0"/>
              </a:spcAft>
              <a:buClr>
                <a:schemeClr val="accent1"/>
              </a:buClr>
              <a:buSzPts val="2400"/>
              <a:buChar char="●"/>
            </a:pPr>
            <a:r>
              <a:rPr lang="en-US" sz="1600" dirty="0" err="1">
                <a:solidFill>
                  <a:schemeClr val="tx1"/>
                </a:solidFill>
              </a:rPr>
              <a:t>Các</a:t>
            </a:r>
            <a:r>
              <a:rPr lang="en-US" sz="1600" dirty="0">
                <a:solidFill>
                  <a:schemeClr val="tx1"/>
                </a:solidFill>
              </a:rPr>
              <a:t> </a:t>
            </a:r>
            <a:r>
              <a:rPr lang="en-US" sz="1600" dirty="0" err="1">
                <a:solidFill>
                  <a:schemeClr val="tx1"/>
                </a:solidFill>
              </a:rPr>
              <a:t>nước</a:t>
            </a:r>
            <a:r>
              <a:rPr lang="en-US" sz="1600" dirty="0">
                <a:solidFill>
                  <a:schemeClr val="tx1"/>
                </a:solidFill>
              </a:rPr>
              <a:t> </a:t>
            </a:r>
            <a:r>
              <a:rPr lang="en-US" sz="1600" dirty="0" err="1">
                <a:solidFill>
                  <a:schemeClr val="tx1"/>
                </a:solidFill>
              </a:rPr>
              <a:t>đang</a:t>
            </a:r>
            <a:r>
              <a:rPr lang="en-US" sz="1600" dirty="0">
                <a:solidFill>
                  <a:schemeClr val="tx1"/>
                </a:solidFill>
              </a:rPr>
              <a:t> </a:t>
            </a:r>
            <a:r>
              <a:rPr lang="en-US" sz="1600" dirty="0" err="1">
                <a:solidFill>
                  <a:schemeClr val="tx1"/>
                </a:solidFill>
              </a:rPr>
              <a:t>phát</a:t>
            </a:r>
            <a:r>
              <a:rPr lang="en-US" sz="1600" dirty="0">
                <a:solidFill>
                  <a:schemeClr val="tx1"/>
                </a:solidFill>
              </a:rPr>
              <a:t> </a:t>
            </a:r>
            <a:r>
              <a:rPr lang="en-US" sz="1600" dirty="0" err="1">
                <a:solidFill>
                  <a:schemeClr val="tx1"/>
                </a:solidFill>
              </a:rPr>
              <a:t>triển</a:t>
            </a:r>
            <a:r>
              <a:rPr lang="en-US" sz="1600" dirty="0">
                <a:solidFill>
                  <a:schemeClr val="tx1"/>
                </a:solidFill>
              </a:rPr>
              <a:t> </a:t>
            </a:r>
            <a:r>
              <a:rPr lang="en-US" sz="1600" dirty="0" err="1">
                <a:solidFill>
                  <a:schemeClr val="tx1"/>
                </a:solidFill>
              </a:rPr>
              <a:t>phải</a:t>
            </a:r>
            <a:r>
              <a:rPr lang="en-US" sz="1600" dirty="0">
                <a:solidFill>
                  <a:schemeClr val="tx1"/>
                </a:solidFill>
              </a:rPr>
              <a:t> </a:t>
            </a:r>
            <a:r>
              <a:rPr lang="en-US" sz="1600" dirty="0" err="1">
                <a:solidFill>
                  <a:schemeClr val="tx1"/>
                </a:solidFill>
              </a:rPr>
              <a:t>đối</a:t>
            </a:r>
            <a:r>
              <a:rPr lang="en-US" sz="1600" dirty="0">
                <a:solidFill>
                  <a:schemeClr val="tx1"/>
                </a:solidFill>
              </a:rPr>
              <a:t> </a:t>
            </a:r>
            <a:r>
              <a:rPr lang="en-US" sz="1600" dirty="0" err="1">
                <a:solidFill>
                  <a:schemeClr val="tx1"/>
                </a:solidFill>
              </a:rPr>
              <a:t>mặt</a:t>
            </a:r>
            <a:r>
              <a:rPr lang="en-US" sz="1600" dirty="0">
                <a:solidFill>
                  <a:schemeClr val="tx1"/>
                </a:solidFill>
              </a:rPr>
              <a:t> </a:t>
            </a:r>
            <a:r>
              <a:rPr lang="en-US" sz="1600" dirty="0" err="1">
                <a:solidFill>
                  <a:schemeClr val="tx1"/>
                </a:solidFill>
              </a:rPr>
              <a:t>với</a:t>
            </a:r>
            <a:r>
              <a:rPr lang="en-US" sz="1600" dirty="0">
                <a:solidFill>
                  <a:schemeClr val="tx1"/>
                </a:solidFill>
              </a:rPr>
              <a:t> </a:t>
            </a:r>
            <a:r>
              <a:rPr lang="en-US" sz="1600" dirty="0" err="1">
                <a:solidFill>
                  <a:schemeClr val="tx1"/>
                </a:solidFill>
              </a:rPr>
              <a:t>nguy</a:t>
            </a:r>
            <a:r>
              <a:rPr lang="en-US" sz="1600" dirty="0">
                <a:solidFill>
                  <a:schemeClr val="tx1"/>
                </a:solidFill>
              </a:rPr>
              <a:t> </a:t>
            </a:r>
            <a:r>
              <a:rPr lang="en-US" sz="1600" dirty="0" err="1">
                <a:solidFill>
                  <a:schemeClr val="tx1"/>
                </a:solidFill>
              </a:rPr>
              <a:t>cơ</a:t>
            </a:r>
            <a:r>
              <a:rPr lang="en-US" sz="1600" dirty="0">
                <a:solidFill>
                  <a:schemeClr val="tx1"/>
                </a:solidFill>
              </a:rPr>
              <a:t> </a:t>
            </a:r>
            <a:r>
              <a:rPr lang="en-US" sz="1600" dirty="0" err="1">
                <a:solidFill>
                  <a:schemeClr val="tx1"/>
                </a:solidFill>
              </a:rPr>
              <a:t>chuyển</a:t>
            </a:r>
            <a:r>
              <a:rPr lang="en-US" sz="1600" dirty="0">
                <a:solidFill>
                  <a:schemeClr val="tx1"/>
                </a:solidFill>
              </a:rPr>
              <a:t> </a:t>
            </a:r>
            <a:r>
              <a:rPr lang="en-US" sz="1600" dirty="0" err="1">
                <a:solidFill>
                  <a:schemeClr val="tx1"/>
                </a:solidFill>
              </a:rPr>
              <a:t>dịch</a:t>
            </a:r>
            <a:r>
              <a:rPr lang="en-US" sz="1600" dirty="0">
                <a:solidFill>
                  <a:schemeClr val="tx1"/>
                </a:solidFill>
              </a:rPr>
              <a:t> </a:t>
            </a:r>
            <a:r>
              <a:rPr lang="en-US" sz="1600" dirty="0" err="1">
                <a:solidFill>
                  <a:schemeClr val="tx1"/>
                </a:solidFill>
              </a:rPr>
              <a:t>cơ</a:t>
            </a:r>
            <a:r>
              <a:rPr lang="en-US" sz="1600" dirty="0">
                <a:solidFill>
                  <a:schemeClr val="tx1"/>
                </a:solidFill>
              </a:rPr>
              <a:t> </a:t>
            </a:r>
            <a:r>
              <a:rPr lang="en-US" sz="1600" dirty="0" err="1">
                <a:solidFill>
                  <a:schemeClr val="tx1"/>
                </a:solidFill>
              </a:rPr>
              <a:t>cấu</a:t>
            </a:r>
            <a:r>
              <a:rPr lang="en-US" sz="1600" dirty="0">
                <a:solidFill>
                  <a:schemeClr val="tx1"/>
                </a:solidFill>
              </a:rPr>
              <a:t> </a:t>
            </a:r>
            <a:r>
              <a:rPr lang="en-US" sz="1600" dirty="0" err="1">
                <a:solidFill>
                  <a:schemeClr val="tx1"/>
                </a:solidFill>
              </a:rPr>
              <a:t>kinh</a:t>
            </a:r>
            <a:r>
              <a:rPr lang="en-US" sz="1600" dirty="0">
                <a:solidFill>
                  <a:schemeClr val="tx1"/>
                </a:solidFill>
              </a:rPr>
              <a:t> </a:t>
            </a:r>
            <a:r>
              <a:rPr lang="en-US" sz="1600" dirty="0" err="1">
                <a:solidFill>
                  <a:schemeClr val="tx1"/>
                </a:solidFill>
              </a:rPr>
              <a:t>tế</a:t>
            </a:r>
            <a:r>
              <a:rPr lang="en-US" sz="1600" dirty="0">
                <a:solidFill>
                  <a:schemeClr val="tx1"/>
                </a:solidFill>
              </a:rPr>
              <a:t> </a:t>
            </a:r>
            <a:r>
              <a:rPr lang="en-US" sz="1600" dirty="0" err="1">
                <a:solidFill>
                  <a:schemeClr val="tx1"/>
                </a:solidFill>
              </a:rPr>
              <a:t>tự</a:t>
            </a:r>
            <a:r>
              <a:rPr lang="en-US" sz="1600" dirty="0">
                <a:solidFill>
                  <a:schemeClr val="tx1"/>
                </a:solidFill>
              </a:rPr>
              <a:t> </a:t>
            </a:r>
            <a:r>
              <a:rPr lang="en-US" sz="1600" dirty="0" err="1">
                <a:solidFill>
                  <a:schemeClr val="tx1"/>
                </a:solidFill>
              </a:rPr>
              <a:t>nhiên</a:t>
            </a:r>
            <a:endParaRPr lang="en-US" sz="1600" dirty="0">
              <a:solidFill>
                <a:schemeClr val="tx1"/>
              </a:solidFill>
            </a:endParaRPr>
          </a:p>
          <a:p>
            <a:pPr marL="457200" lvl="0" indent="-381000" algn="l" rtl="0">
              <a:lnSpc>
                <a:spcPct val="115000"/>
              </a:lnSpc>
              <a:spcBef>
                <a:spcPts val="0"/>
              </a:spcBef>
              <a:spcAft>
                <a:spcPts val="0"/>
              </a:spcAft>
              <a:buClr>
                <a:schemeClr val="accent1"/>
              </a:buClr>
              <a:buSzPts val="2400"/>
              <a:buChar char="●"/>
            </a:pPr>
            <a:r>
              <a:rPr lang="en-US" sz="1600" dirty="0" err="1">
                <a:solidFill>
                  <a:schemeClr val="tx1"/>
                </a:solidFill>
              </a:rPr>
              <a:t>Tạo</a:t>
            </a:r>
            <a:r>
              <a:rPr lang="en-US" sz="1600" dirty="0">
                <a:solidFill>
                  <a:schemeClr val="tx1"/>
                </a:solidFill>
              </a:rPr>
              <a:t> ra </a:t>
            </a:r>
            <a:r>
              <a:rPr lang="en-US" sz="1600" dirty="0" err="1">
                <a:solidFill>
                  <a:schemeClr val="tx1"/>
                </a:solidFill>
              </a:rPr>
              <a:t>thách</a:t>
            </a:r>
            <a:r>
              <a:rPr lang="en-US" sz="1600" dirty="0">
                <a:solidFill>
                  <a:schemeClr val="tx1"/>
                </a:solidFill>
              </a:rPr>
              <a:t> </a:t>
            </a:r>
            <a:r>
              <a:rPr lang="en-US" sz="1600" dirty="0" err="1">
                <a:solidFill>
                  <a:schemeClr val="tx1"/>
                </a:solidFill>
              </a:rPr>
              <a:t>thức</a:t>
            </a:r>
            <a:r>
              <a:rPr lang="en-US" sz="1600" dirty="0">
                <a:solidFill>
                  <a:schemeClr val="tx1"/>
                </a:solidFill>
              </a:rPr>
              <a:t> </a:t>
            </a:r>
            <a:r>
              <a:rPr lang="en-US" sz="1600" dirty="0" err="1">
                <a:solidFill>
                  <a:schemeClr val="tx1"/>
                </a:solidFill>
              </a:rPr>
              <a:t>đối</a:t>
            </a:r>
            <a:r>
              <a:rPr lang="en-US" sz="1600" dirty="0">
                <a:solidFill>
                  <a:schemeClr val="tx1"/>
                </a:solidFill>
              </a:rPr>
              <a:t> </a:t>
            </a:r>
            <a:r>
              <a:rPr lang="en-US" sz="1600" dirty="0" err="1">
                <a:solidFill>
                  <a:schemeClr val="tx1"/>
                </a:solidFill>
              </a:rPr>
              <a:t>với</a:t>
            </a:r>
            <a:r>
              <a:rPr lang="en-US" sz="1600" dirty="0">
                <a:solidFill>
                  <a:schemeClr val="tx1"/>
                </a:solidFill>
              </a:rPr>
              <a:t> </a:t>
            </a:r>
            <a:r>
              <a:rPr lang="en-US" sz="1600" dirty="0" err="1">
                <a:solidFill>
                  <a:schemeClr val="tx1"/>
                </a:solidFill>
              </a:rPr>
              <a:t>quyền</a:t>
            </a:r>
            <a:r>
              <a:rPr lang="en-US" sz="1600" dirty="0">
                <a:solidFill>
                  <a:schemeClr val="tx1"/>
                </a:solidFill>
              </a:rPr>
              <a:t> </a:t>
            </a:r>
            <a:r>
              <a:rPr lang="en-US" sz="1600" dirty="0" err="1">
                <a:solidFill>
                  <a:schemeClr val="tx1"/>
                </a:solidFill>
              </a:rPr>
              <a:t>lực</a:t>
            </a:r>
            <a:r>
              <a:rPr lang="en-US" sz="1600" dirty="0">
                <a:solidFill>
                  <a:schemeClr val="tx1"/>
                </a:solidFill>
              </a:rPr>
              <a:t> </a:t>
            </a:r>
            <a:r>
              <a:rPr lang="en-US" sz="1600" dirty="0" err="1">
                <a:solidFill>
                  <a:schemeClr val="tx1"/>
                </a:solidFill>
              </a:rPr>
              <a:t>nhà</a:t>
            </a:r>
            <a:r>
              <a:rPr lang="en-US" sz="1600" dirty="0">
                <a:solidFill>
                  <a:schemeClr val="tx1"/>
                </a:solidFill>
              </a:rPr>
              <a:t> </a:t>
            </a:r>
            <a:r>
              <a:rPr lang="en-US" sz="1600" dirty="0" err="1">
                <a:solidFill>
                  <a:schemeClr val="tx1"/>
                </a:solidFill>
              </a:rPr>
              <a:t>nước</a:t>
            </a:r>
            <a:r>
              <a:rPr lang="en-US" sz="1600" dirty="0">
                <a:solidFill>
                  <a:schemeClr val="tx1"/>
                </a:solidFill>
              </a:rPr>
              <a:t>, </a:t>
            </a:r>
            <a:r>
              <a:rPr lang="en-US" sz="1600" dirty="0" err="1">
                <a:solidFill>
                  <a:schemeClr val="tx1"/>
                </a:solidFill>
              </a:rPr>
              <a:t>chủ</a:t>
            </a:r>
            <a:r>
              <a:rPr lang="en-US" sz="1600" dirty="0">
                <a:solidFill>
                  <a:schemeClr val="tx1"/>
                </a:solidFill>
              </a:rPr>
              <a:t> </a:t>
            </a:r>
            <a:r>
              <a:rPr lang="en-US" sz="1600" dirty="0" err="1">
                <a:solidFill>
                  <a:schemeClr val="tx1"/>
                </a:solidFill>
              </a:rPr>
              <a:t>quyền</a:t>
            </a:r>
            <a:r>
              <a:rPr lang="en-US" sz="1600" dirty="0">
                <a:solidFill>
                  <a:schemeClr val="tx1"/>
                </a:solidFill>
              </a:rPr>
              <a:t> </a:t>
            </a:r>
            <a:r>
              <a:rPr lang="en-US" sz="1600" dirty="0" err="1">
                <a:solidFill>
                  <a:schemeClr val="tx1"/>
                </a:solidFill>
              </a:rPr>
              <a:t>quốc</a:t>
            </a:r>
            <a:r>
              <a:rPr lang="en-US" sz="1600" dirty="0">
                <a:solidFill>
                  <a:schemeClr val="tx1"/>
                </a:solidFill>
              </a:rPr>
              <a:t> </a:t>
            </a:r>
            <a:r>
              <a:rPr lang="en-US" sz="1600" dirty="0" err="1">
                <a:solidFill>
                  <a:schemeClr val="tx1"/>
                </a:solidFill>
              </a:rPr>
              <a:t>gia</a:t>
            </a:r>
            <a:r>
              <a:rPr lang="en-US" sz="1600" dirty="0">
                <a:solidFill>
                  <a:schemeClr val="tx1"/>
                </a:solidFill>
              </a:rPr>
              <a:t> </a:t>
            </a:r>
            <a:r>
              <a:rPr lang="en-US" sz="1600" dirty="0" err="1">
                <a:solidFill>
                  <a:schemeClr val="tx1"/>
                </a:solidFill>
              </a:rPr>
              <a:t>và</a:t>
            </a:r>
            <a:r>
              <a:rPr lang="en-US" sz="1600" dirty="0">
                <a:solidFill>
                  <a:schemeClr val="tx1"/>
                </a:solidFill>
              </a:rPr>
              <a:t> </a:t>
            </a:r>
            <a:r>
              <a:rPr lang="en-US" sz="1600" dirty="0" err="1">
                <a:solidFill>
                  <a:schemeClr val="tx1"/>
                </a:solidFill>
              </a:rPr>
              <a:t>phát</a:t>
            </a:r>
            <a:r>
              <a:rPr lang="en-US" sz="1600" dirty="0">
                <a:solidFill>
                  <a:schemeClr val="tx1"/>
                </a:solidFill>
              </a:rPr>
              <a:t> </a:t>
            </a:r>
            <a:r>
              <a:rPr lang="en-US" sz="1600" dirty="0" err="1">
                <a:solidFill>
                  <a:schemeClr val="tx1"/>
                </a:solidFill>
              </a:rPr>
              <a:t>sinh</a:t>
            </a:r>
            <a:r>
              <a:rPr lang="en-US" sz="1600" dirty="0">
                <a:solidFill>
                  <a:schemeClr val="tx1"/>
                </a:solidFill>
              </a:rPr>
              <a:t> </a:t>
            </a:r>
            <a:r>
              <a:rPr lang="en-US" sz="1600" dirty="0" err="1">
                <a:solidFill>
                  <a:schemeClr val="tx1"/>
                </a:solidFill>
              </a:rPr>
              <a:t>nhiều</a:t>
            </a:r>
            <a:r>
              <a:rPr lang="en-US" sz="1600" dirty="0">
                <a:solidFill>
                  <a:schemeClr val="tx1"/>
                </a:solidFill>
              </a:rPr>
              <a:t> </a:t>
            </a:r>
            <a:r>
              <a:rPr lang="en-US" sz="1600" dirty="0" err="1">
                <a:solidFill>
                  <a:schemeClr val="tx1"/>
                </a:solidFill>
              </a:rPr>
              <a:t>vấn</a:t>
            </a:r>
            <a:r>
              <a:rPr lang="en-US" sz="1600" dirty="0">
                <a:solidFill>
                  <a:schemeClr val="tx1"/>
                </a:solidFill>
              </a:rPr>
              <a:t> </a:t>
            </a:r>
            <a:r>
              <a:rPr lang="en-US" sz="1600" dirty="0" err="1">
                <a:solidFill>
                  <a:schemeClr val="tx1"/>
                </a:solidFill>
              </a:rPr>
              <a:t>đề</a:t>
            </a:r>
            <a:r>
              <a:rPr lang="en-US" sz="1600" dirty="0">
                <a:solidFill>
                  <a:schemeClr val="tx1"/>
                </a:solidFill>
              </a:rPr>
              <a:t> </a:t>
            </a:r>
            <a:r>
              <a:rPr lang="en-US" sz="1600" dirty="0" err="1">
                <a:solidFill>
                  <a:schemeClr val="tx1"/>
                </a:solidFill>
              </a:rPr>
              <a:t>phưc</a:t>
            </a:r>
            <a:r>
              <a:rPr lang="en-US" sz="1600" dirty="0">
                <a:solidFill>
                  <a:schemeClr val="tx1"/>
                </a:solidFill>
              </a:rPr>
              <a:t> </a:t>
            </a:r>
            <a:r>
              <a:rPr lang="en-US" sz="1600" dirty="0" err="1">
                <a:solidFill>
                  <a:schemeClr val="tx1"/>
                </a:solidFill>
              </a:rPr>
              <a:t>tạp</a:t>
            </a:r>
            <a:endParaRPr lang="en-US" sz="1600" dirty="0">
              <a:solidFill>
                <a:schemeClr val="tx1"/>
              </a:solidFill>
            </a:endParaRPr>
          </a:p>
          <a:p>
            <a:pPr marL="457200" lvl="0" indent="-381000" algn="l" rtl="0">
              <a:lnSpc>
                <a:spcPct val="115000"/>
              </a:lnSpc>
              <a:spcBef>
                <a:spcPts val="0"/>
              </a:spcBef>
              <a:spcAft>
                <a:spcPts val="0"/>
              </a:spcAft>
              <a:buClr>
                <a:schemeClr val="accent1"/>
              </a:buClr>
              <a:buSzPts val="2400"/>
              <a:buChar char="●"/>
            </a:pPr>
            <a:r>
              <a:rPr lang="en-US" sz="1600" dirty="0" err="1">
                <a:solidFill>
                  <a:schemeClr val="tx1"/>
                </a:solidFill>
              </a:rPr>
              <a:t>Hội</a:t>
            </a:r>
            <a:r>
              <a:rPr lang="en-US" sz="1600" dirty="0">
                <a:solidFill>
                  <a:schemeClr val="tx1"/>
                </a:solidFill>
              </a:rPr>
              <a:t> </a:t>
            </a:r>
            <a:r>
              <a:rPr lang="en-US" sz="1600" dirty="0" err="1">
                <a:solidFill>
                  <a:schemeClr val="tx1"/>
                </a:solidFill>
              </a:rPr>
              <a:t>nhập</a:t>
            </a:r>
            <a:r>
              <a:rPr lang="en-US" sz="1600" dirty="0">
                <a:solidFill>
                  <a:schemeClr val="tx1"/>
                </a:solidFill>
              </a:rPr>
              <a:t> </a:t>
            </a:r>
            <a:r>
              <a:rPr lang="en-US" sz="1600" dirty="0" err="1">
                <a:solidFill>
                  <a:schemeClr val="tx1"/>
                </a:solidFill>
              </a:rPr>
              <a:t>có</a:t>
            </a:r>
            <a:r>
              <a:rPr lang="en-US" sz="1600" dirty="0">
                <a:solidFill>
                  <a:schemeClr val="tx1"/>
                </a:solidFill>
              </a:rPr>
              <a:t> </a:t>
            </a:r>
            <a:r>
              <a:rPr lang="en-US" sz="1600" dirty="0" err="1">
                <a:solidFill>
                  <a:schemeClr val="tx1"/>
                </a:solidFill>
              </a:rPr>
              <a:t>thể</a:t>
            </a:r>
            <a:r>
              <a:rPr lang="en-US" sz="1600" dirty="0">
                <a:solidFill>
                  <a:schemeClr val="tx1"/>
                </a:solidFill>
              </a:rPr>
              <a:t> </a:t>
            </a:r>
            <a:r>
              <a:rPr lang="en-US" sz="1600" dirty="0" err="1">
                <a:solidFill>
                  <a:schemeClr val="tx1"/>
                </a:solidFill>
              </a:rPr>
              <a:t>làm</a:t>
            </a:r>
            <a:r>
              <a:rPr lang="en-US" sz="1600" dirty="0">
                <a:solidFill>
                  <a:schemeClr val="tx1"/>
                </a:solidFill>
              </a:rPr>
              <a:t> </a:t>
            </a:r>
            <a:r>
              <a:rPr lang="en-US" sz="1600" dirty="0" err="1">
                <a:solidFill>
                  <a:schemeClr val="tx1"/>
                </a:solidFill>
              </a:rPr>
              <a:t>tình</a:t>
            </a:r>
            <a:r>
              <a:rPr lang="en-US" sz="1600" dirty="0">
                <a:solidFill>
                  <a:schemeClr val="tx1"/>
                </a:solidFill>
              </a:rPr>
              <a:t> </a:t>
            </a:r>
            <a:r>
              <a:rPr lang="en-US" sz="1600" dirty="0" err="1">
                <a:solidFill>
                  <a:schemeClr val="tx1"/>
                </a:solidFill>
              </a:rPr>
              <a:t>trạng</a:t>
            </a:r>
            <a:r>
              <a:rPr lang="en-US" sz="1600" dirty="0">
                <a:solidFill>
                  <a:schemeClr val="tx1"/>
                </a:solidFill>
              </a:rPr>
              <a:t> </a:t>
            </a:r>
            <a:r>
              <a:rPr lang="en-US" sz="1600" dirty="0" err="1">
                <a:solidFill>
                  <a:schemeClr val="tx1"/>
                </a:solidFill>
              </a:rPr>
              <a:t>khủng</a:t>
            </a:r>
            <a:r>
              <a:rPr lang="en-US" sz="1600" dirty="0">
                <a:solidFill>
                  <a:schemeClr val="tx1"/>
                </a:solidFill>
              </a:rPr>
              <a:t> </a:t>
            </a:r>
            <a:r>
              <a:rPr lang="en-US" sz="1600" dirty="0" err="1">
                <a:solidFill>
                  <a:schemeClr val="tx1"/>
                </a:solidFill>
              </a:rPr>
              <a:t>bổ</a:t>
            </a:r>
            <a:r>
              <a:rPr lang="en-US" sz="1600" dirty="0">
                <a:solidFill>
                  <a:schemeClr val="tx1"/>
                </a:solidFill>
              </a:rPr>
              <a:t> </a:t>
            </a:r>
            <a:r>
              <a:rPr lang="en-US" sz="1600" dirty="0" err="1">
                <a:solidFill>
                  <a:schemeClr val="tx1"/>
                </a:solidFill>
              </a:rPr>
              <a:t>quốc</a:t>
            </a:r>
            <a:r>
              <a:rPr lang="en-US" sz="1600" dirty="0">
                <a:solidFill>
                  <a:schemeClr val="tx1"/>
                </a:solidFill>
              </a:rPr>
              <a:t> </a:t>
            </a:r>
            <a:r>
              <a:rPr lang="en-US" sz="1600" dirty="0" err="1">
                <a:solidFill>
                  <a:schemeClr val="tx1"/>
                </a:solidFill>
              </a:rPr>
              <a:t>tế</a:t>
            </a:r>
            <a:r>
              <a:rPr lang="en-US" sz="1600" dirty="0">
                <a:solidFill>
                  <a:schemeClr val="tx1"/>
                </a:solidFill>
              </a:rPr>
              <a:t>, </a:t>
            </a:r>
            <a:r>
              <a:rPr lang="en-US" sz="1600" dirty="0" err="1">
                <a:solidFill>
                  <a:schemeClr val="tx1"/>
                </a:solidFill>
              </a:rPr>
              <a:t>buôn</a:t>
            </a:r>
            <a:r>
              <a:rPr lang="en-US" sz="1600" dirty="0">
                <a:solidFill>
                  <a:schemeClr val="tx1"/>
                </a:solidFill>
              </a:rPr>
              <a:t> </a:t>
            </a:r>
            <a:r>
              <a:rPr lang="en-US" sz="1600" dirty="0" err="1">
                <a:solidFill>
                  <a:schemeClr val="tx1"/>
                </a:solidFill>
              </a:rPr>
              <a:t>lậu</a:t>
            </a:r>
            <a:r>
              <a:rPr lang="en-US" sz="1600" dirty="0">
                <a:solidFill>
                  <a:schemeClr val="tx1"/>
                </a:solidFill>
              </a:rPr>
              <a:t>, </a:t>
            </a:r>
            <a:r>
              <a:rPr lang="en-US" sz="1600" dirty="0" err="1">
                <a:solidFill>
                  <a:schemeClr val="tx1"/>
                </a:solidFill>
              </a:rPr>
              <a:t>tội</a:t>
            </a:r>
            <a:r>
              <a:rPr lang="en-US" sz="1600" dirty="0">
                <a:solidFill>
                  <a:schemeClr val="tx1"/>
                </a:solidFill>
              </a:rPr>
              <a:t> </a:t>
            </a:r>
            <a:r>
              <a:rPr lang="en-US" sz="1600" dirty="0" err="1">
                <a:solidFill>
                  <a:schemeClr val="tx1"/>
                </a:solidFill>
              </a:rPr>
              <a:t>phạm</a:t>
            </a:r>
            <a:r>
              <a:rPr lang="en-US" sz="1600" dirty="0">
                <a:solidFill>
                  <a:schemeClr val="tx1"/>
                </a:solidFill>
              </a:rPr>
              <a:t> </a:t>
            </a:r>
            <a:r>
              <a:rPr lang="en-US" sz="1600" dirty="0" err="1">
                <a:solidFill>
                  <a:schemeClr val="tx1"/>
                </a:solidFill>
              </a:rPr>
              <a:t>xuyên</a:t>
            </a:r>
            <a:r>
              <a:rPr lang="en-US" sz="1600" dirty="0">
                <a:solidFill>
                  <a:schemeClr val="tx1"/>
                </a:solidFill>
              </a:rPr>
              <a:t> </a:t>
            </a:r>
            <a:r>
              <a:rPr lang="en-US" sz="1600" dirty="0" err="1">
                <a:solidFill>
                  <a:schemeClr val="tx1"/>
                </a:solidFill>
              </a:rPr>
              <a:t>quốc</a:t>
            </a:r>
            <a:r>
              <a:rPr lang="en-US" sz="1600" dirty="0">
                <a:solidFill>
                  <a:schemeClr val="tx1"/>
                </a:solidFill>
              </a:rPr>
              <a:t> </a:t>
            </a:r>
            <a:r>
              <a:rPr lang="en-US" sz="1600" dirty="0" err="1">
                <a:solidFill>
                  <a:schemeClr val="tx1"/>
                </a:solidFill>
              </a:rPr>
              <a:t>gia</a:t>
            </a:r>
            <a:endParaRPr sz="1600" dirty="0">
              <a:solidFill>
                <a:schemeClr val="tx1"/>
              </a:solidFill>
            </a:endParaRPr>
          </a:p>
        </p:txBody>
      </p:sp>
      <p:sp>
        <p:nvSpPr>
          <p:cNvPr id="399" name="Google Shape;399;p3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grpSp>
        <p:nvGrpSpPr>
          <p:cNvPr id="8" name="Google Shape;411;p37">
            <a:extLst>
              <a:ext uri="{FF2B5EF4-FFF2-40B4-BE49-F238E27FC236}">
                <a16:creationId xmlns:a16="http://schemas.microsoft.com/office/drawing/2014/main" id="{9C304C9D-FC5B-4924-B5AA-221AF4F8DA68}"/>
              </a:ext>
            </a:extLst>
          </p:cNvPr>
          <p:cNvGrpSpPr/>
          <p:nvPr/>
        </p:nvGrpSpPr>
        <p:grpSpPr>
          <a:xfrm>
            <a:off x="8213319" y="556783"/>
            <a:ext cx="594877" cy="553200"/>
            <a:chOff x="611175" y="2326900"/>
            <a:chExt cx="362700" cy="389575"/>
          </a:xfrm>
        </p:grpSpPr>
        <p:sp>
          <p:nvSpPr>
            <p:cNvPr id="9" name="Google Shape;412;p37">
              <a:extLst>
                <a:ext uri="{FF2B5EF4-FFF2-40B4-BE49-F238E27FC236}">
                  <a16:creationId xmlns:a16="http://schemas.microsoft.com/office/drawing/2014/main" id="{41C91633-5E95-4B77-8B3C-692B19624FDC}"/>
                </a:ext>
              </a:extLst>
            </p:cNvPr>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3;p37">
              <a:extLst>
                <a:ext uri="{FF2B5EF4-FFF2-40B4-BE49-F238E27FC236}">
                  <a16:creationId xmlns:a16="http://schemas.microsoft.com/office/drawing/2014/main" id="{FA4F5FEA-C269-47FD-A6E4-2413F13B5D29}"/>
                </a:ext>
              </a:extLst>
            </p:cNvPr>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4;p37">
              <a:extLst>
                <a:ext uri="{FF2B5EF4-FFF2-40B4-BE49-F238E27FC236}">
                  <a16:creationId xmlns:a16="http://schemas.microsoft.com/office/drawing/2014/main" id="{6B430C5F-C4A4-43FB-80FE-1827D7AA5C5C}"/>
                </a:ext>
              </a:extLst>
            </p:cNvPr>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5;p37">
              <a:extLst>
                <a:ext uri="{FF2B5EF4-FFF2-40B4-BE49-F238E27FC236}">
                  <a16:creationId xmlns:a16="http://schemas.microsoft.com/office/drawing/2014/main" id="{5E0404D1-5D0C-4F06-8E04-89EE55F23556}"/>
                </a:ext>
              </a:extLst>
            </p:cNvPr>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61538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356" name="Google Shape;356;p33"/>
          <p:cNvSpPr txBox="1">
            <a:spLocks noGrp="1"/>
          </p:cNvSpPr>
          <p:nvPr>
            <p:ph type="body" idx="4294967295"/>
          </p:nvPr>
        </p:nvSpPr>
        <p:spPr>
          <a:xfrm>
            <a:off x="573024" y="384350"/>
            <a:ext cx="3783969"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2800" dirty="0">
                <a:solidFill>
                  <a:schemeClr val="tx1"/>
                </a:solidFill>
                <a:latin typeface="Raleway ExtraBold"/>
                <a:ea typeface="Raleway ExtraBold"/>
                <a:cs typeface="Raleway ExtraBold"/>
                <a:sym typeface="Raleway ExtraBold"/>
              </a:rPr>
              <a:t>2.3. </a:t>
            </a:r>
            <a:r>
              <a:rPr lang="en-US" sz="2800" dirty="0" err="1">
                <a:solidFill>
                  <a:schemeClr val="tx1"/>
                </a:solidFill>
                <a:latin typeface="Raleway ExtraBold"/>
                <a:ea typeface="Raleway ExtraBold"/>
                <a:cs typeface="Raleway ExtraBold"/>
                <a:sym typeface="Raleway ExtraBold"/>
              </a:rPr>
              <a:t>Phương</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hướng</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nâng</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cao</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hiệu</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quả</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hội</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nhập</a:t>
            </a:r>
            <a:r>
              <a:rPr lang="en-US" sz="2800" dirty="0">
                <a:solidFill>
                  <a:schemeClr val="tx1"/>
                </a:solidFill>
                <a:latin typeface="Raleway ExtraBold"/>
                <a:ea typeface="Raleway ExtraBold"/>
                <a:cs typeface="Raleway ExtraBold"/>
                <a:sym typeface="Raleway ExtraBold"/>
              </a:rPr>
              <a:t> </a:t>
            </a:r>
            <a:r>
              <a:rPr lang="en-US" sz="2800" dirty="0" err="1">
                <a:solidFill>
                  <a:schemeClr val="accent1"/>
                </a:solidFill>
                <a:latin typeface="Raleway ExtraBold"/>
                <a:ea typeface="Raleway ExtraBold"/>
                <a:cs typeface="Raleway ExtraBold"/>
                <a:sym typeface="Raleway ExtraBold"/>
              </a:rPr>
              <a:t>kinh</a:t>
            </a:r>
            <a:r>
              <a:rPr lang="en-US" sz="2800" dirty="0">
                <a:solidFill>
                  <a:schemeClr val="accent1"/>
                </a:solidFill>
                <a:latin typeface="Raleway ExtraBold"/>
                <a:ea typeface="Raleway ExtraBold"/>
                <a:cs typeface="Raleway ExtraBold"/>
                <a:sym typeface="Raleway ExtraBold"/>
              </a:rPr>
              <a:t> </a:t>
            </a:r>
            <a:r>
              <a:rPr lang="en-US" sz="2800" dirty="0" err="1">
                <a:solidFill>
                  <a:schemeClr val="accent1"/>
                </a:solidFill>
                <a:latin typeface="Raleway ExtraBold"/>
                <a:ea typeface="Raleway ExtraBold"/>
                <a:cs typeface="Raleway ExtraBold"/>
                <a:sym typeface="Raleway ExtraBold"/>
              </a:rPr>
              <a:t>tế</a:t>
            </a:r>
            <a:r>
              <a:rPr lang="en-US" sz="2800" dirty="0">
                <a:solidFill>
                  <a:schemeClr val="accent1"/>
                </a:solidFill>
                <a:latin typeface="Raleway ExtraBold"/>
                <a:ea typeface="Raleway ExtraBold"/>
                <a:cs typeface="Raleway ExtraBold"/>
                <a:sym typeface="Raleway ExtraBold"/>
              </a:rPr>
              <a:t> </a:t>
            </a:r>
            <a:r>
              <a:rPr lang="en-US" sz="2800" dirty="0" err="1">
                <a:solidFill>
                  <a:schemeClr val="accent1"/>
                </a:solidFill>
                <a:latin typeface="Raleway ExtraBold"/>
                <a:ea typeface="Raleway ExtraBold"/>
                <a:cs typeface="Raleway ExtraBold"/>
                <a:sym typeface="Raleway ExtraBold"/>
              </a:rPr>
              <a:t>quốc</a:t>
            </a:r>
            <a:r>
              <a:rPr lang="en-US" sz="2800" dirty="0">
                <a:solidFill>
                  <a:schemeClr val="accent1"/>
                </a:solidFill>
                <a:latin typeface="Raleway ExtraBold"/>
                <a:ea typeface="Raleway ExtraBold"/>
                <a:cs typeface="Raleway ExtraBold"/>
                <a:sym typeface="Raleway ExtraBold"/>
              </a:rPr>
              <a:t> </a:t>
            </a:r>
            <a:r>
              <a:rPr lang="en-US" sz="2800" dirty="0" err="1">
                <a:solidFill>
                  <a:schemeClr val="accent1"/>
                </a:solidFill>
                <a:latin typeface="Raleway ExtraBold"/>
                <a:ea typeface="Raleway ExtraBold"/>
                <a:cs typeface="Raleway ExtraBold"/>
                <a:sym typeface="Raleway ExtraBold"/>
              </a:rPr>
              <a:t>tế</a:t>
            </a:r>
            <a:r>
              <a:rPr lang="en-US" sz="2800" dirty="0">
                <a:solidFill>
                  <a:schemeClr val="accent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trong</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phát</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triển</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của</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Việt</a:t>
            </a:r>
            <a:r>
              <a:rPr lang="en-US" sz="2800" dirty="0">
                <a:solidFill>
                  <a:schemeClr val="tx1"/>
                </a:solidFill>
                <a:latin typeface="Raleway ExtraBold"/>
                <a:ea typeface="Raleway ExtraBold"/>
                <a:cs typeface="Raleway ExtraBold"/>
                <a:sym typeface="Raleway ExtraBold"/>
              </a:rPr>
              <a:t> Nam</a:t>
            </a:r>
            <a:endParaRPr sz="2800" dirty="0">
              <a:solidFill>
                <a:schemeClr val="tx1"/>
              </a:solidFill>
            </a:endParaRPr>
          </a:p>
        </p:txBody>
      </p:sp>
      <p:grpSp>
        <p:nvGrpSpPr>
          <p:cNvPr id="357" name="Google Shape;357;p33"/>
          <p:cNvGrpSpPr/>
          <p:nvPr/>
        </p:nvGrpSpPr>
        <p:grpSpPr>
          <a:xfrm>
            <a:off x="7864658" y="371176"/>
            <a:ext cx="896264" cy="896314"/>
            <a:chOff x="570875" y="4322250"/>
            <a:chExt cx="443300" cy="443325"/>
          </a:xfrm>
        </p:grpSpPr>
        <p:sp>
          <p:nvSpPr>
            <p:cNvPr id="358" name="Google Shape;358;p3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33"/>
          <p:cNvGrpSpPr/>
          <p:nvPr/>
        </p:nvGrpSpPr>
        <p:grpSpPr>
          <a:xfrm>
            <a:off x="4787008" y="761619"/>
            <a:ext cx="2353109" cy="3630978"/>
            <a:chOff x="2112475" y="238125"/>
            <a:chExt cx="3395050" cy="5238750"/>
          </a:xfrm>
        </p:grpSpPr>
        <p:sp>
          <p:nvSpPr>
            <p:cNvPr id="363" name="Google Shape;363;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D9DFD4E-30BD-4A37-993E-E40DA67020EB}"/>
              </a:ext>
            </a:extLst>
          </p:cNvPr>
          <p:cNvPicPr>
            <a:picLocks noChangeAspect="1"/>
          </p:cNvPicPr>
          <p:nvPr/>
        </p:nvPicPr>
        <p:blipFill>
          <a:blip r:embed="rId3"/>
          <a:stretch>
            <a:fillRect/>
          </a:stretch>
        </p:blipFill>
        <p:spPr>
          <a:xfrm>
            <a:off x="4845087" y="1050804"/>
            <a:ext cx="2239410" cy="3009348"/>
          </a:xfrm>
          <a:prstGeom prst="rect">
            <a:avLst/>
          </a:prstGeom>
        </p:spPr>
      </p:pic>
    </p:spTree>
    <p:extLst>
      <p:ext uri="{BB962C8B-B14F-4D97-AF65-F5344CB8AC3E}">
        <p14:creationId xmlns:p14="http://schemas.microsoft.com/office/powerpoint/2010/main" val="4182535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7828-2ECA-4FA9-B1FE-429B10F72B06}"/>
              </a:ext>
            </a:extLst>
          </p:cNvPr>
          <p:cNvSpPr>
            <a:spLocks noGrp="1"/>
          </p:cNvSpPr>
          <p:nvPr>
            <p:ph type="title"/>
          </p:nvPr>
        </p:nvSpPr>
        <p:spPr/>
        <p:txBody>
          <a:bodyPr/>
          <a:lstStyle/>
          <a:p>
            <a:r>
              <a:rPr lang="en-US" sz="2400" dirty="0"/>
              <a:t>2.3.1. </a:t>
            </a:r>
            <a:r>
              <a:rPr lang="en-US" sz="2400" dirty="0" err="1"/>
              <a:t>Nhận</a:t>
            </a:r>
            <a:r>
              <a:rPr lang="en-US" sz="2400" dirty="0"/>
              <a:t> </a:t>
            </a:r>
            <a:r>
              <a:rPr lang="en-US" sz="2400" dirty="0" err="1"/>
              <a:t>thức</a:t>
            </a:r>
            <a:r>
              <a:rPr lang="en-US" sz="2400" dirty="0"/>
              <a:t> </a:t>
            </a:r>
            <a:r>
              <a:rPr lang="en-US" sz="2400" dirty="0" err="1"/>
              <a:t>sâu</a:t>
            </a:r>
            <a:r>
              <a:rPr lang="en-US" sz="2400" dirty="0"/>
              <a:t> </a:t>
            </a:r>
            <a:r>
              <a:rPr lang="en-US" sz="2400" dirty="0" err="1"/>
              <a:t>sắc</a:t>
            </a:r>
            <a:r>
              <a:rPr lang="en-US" sz="2400" dirty="0"/>
              <a:t> </a:t>
            </a:r>
            <a:r>
              <a:rPr lang="en-US" sz="2400" dirty="0" err="1"/>
              <a:t>về</a:t>
            </a:r>
            <a:r>
              <a:rPr lang="en-US" sz="2400" dirty="0"/>
              <a:t> </a:t>
            </a:r>
            <a:r>
              <a:rPr lang="en-US" sz="2400" dirty="0" err="1"/>
              <a:t>thời</a:t>
            </a:r>
            <a:r>
              <a:rPr lang="en-US" sz="2400" dirty="0"/>
              <a:t> </a:t>
            </a:r>
            <a:r>
              <a:rPr lang="en-US" sz="2400" dirty="0" err="1"/>
              <a:t>cơ</a:t>
            </a:r>
            <a:r>
              <a:rPr lang="en-US" sz="2400" dirty="0"/>
              <a:t> </a:t>
            </a:r>
            <a:r>
              <a:rPr lang="en-US" sz="2400" dirty="0" err="1"/>
              <a:t>và</a:t>
            </a:r>
            <a:r>
              <a:rPr lang="en-US" sz="2400" dirty="0"/>
              <a:t> </a:t>
            </a:r>
            <a:r>
              <a:rPr lang="en-US" sz="2400" dirty="0" err="1"/>
              <a:t>thách</a:t>
            </a:r>
            <a:r>
              <a:rPr lang="en-US" sz="2400" dirty="0"/>
              <a:t> </a:t>
            </a:r>
            <a:r>
              <a:rPr lang="en-US" sz="2400" dirty="0" err="1"/>
              <a:t>thức</a:t>
            </a:r>
            <a:r>
              <a:rPr lang="en-US" sz="2400" dirty="0"/>
              <a:t> do </a:t>
            </a:r>
            <a:r>
              <a:rPr lang="en-US" sz="2400" dirty="0" err="1"/>
              <a:t>hội</a:t>
            </a:r>
            <a:r>
              <a:rPr lang="en-US" sz="2400" dirty="0"/>
              <a:t> </a:t>
            </a:r>
            <a:r>
              <a:rPr lang="en-US" sz="2400" dirty="0" err="1"/>
              <a:t>nhập</a:t>
            </a:r>
            <a:r>
              <a:rPr lang="en-US" sz="2400" dirty="0"/>
              <a:t> </a:t>
            </a:r>
            <a:r>
              <a:rPr lang="en-US" sz="2400" dirty="0" err="1"/>
              <a:t>kinh</a:t>
            </a:r>
            <a:r>
              <a:rPr lang="en-US" sz="2400" dirty="0"/>
              <a:t> </a:t>
            </a:r>
            <a:r>
              <a:rPr lang="en-US" sz="2400" dirty="0" err="1"/>
              <a:t>tế</a:t>
            </a:r>
            <a:r>
              <a:rPr lang="en-US" sz="2400" dirty="0"/>
              <a:t> </a:t>
            </a:r>
            <a:r>
              <a:rPr lang="en-US" sz="2400" dirty="0" err="1"/>
              <a:t>quốc</a:t>
            </a:r>
            <a:r>
              <a:rPr lang="en-US" sz="2400" dirty="0"/>
              <a:t> </a:t>
            </a:r>
            <a:r>
              <a:rPr lang="en-US" sz="2400" dirty="0" err="1"/>
              <a:t>tế</a:t>
            </a:r>
            <a:r>
              <a:rPr lang="en-US" sz="2400" dirty="0"/>
              <a:t> </a:t>
            </a:r>
            <a:r>
              <a:rPr lang="en-US" sz="2400" dirty="0" err="1"/>
              <a:t>mang</a:t>
            </a:r>
            <a:r>
              <a:rPr lang="en-US" sz="2400" dirty="0"/>
              <a:t> </a:t>
            </a:r>
            <a:r>
              <a:rPr lang="en-US" sz="2400" dirty="0" err="1"/>
              <a:t>lại</a:t>
            </a:r>
            <a:endParaRPr lang="en-US" sz="2400" dirty="0"/>
          </a:p>
        </p:txBody>
      </p:sp>
      <p:sp>
        <p:nvSpPr>
          <p:cNvPr id="3" name="Text Placeholder 2">
            <a:extLst>
              <a:ext uri="{FF2B5EF4-FFF2-40B4-BE49-F238E27FC236}">
                <a16:creationId xmlns:a16="http://schemas.microsoft.com/office/drawing/2014/main" id="{09010908-646D-49AE-BE73-296003407415}"/>
              </a:ext>
            </a:extLst>
          </p:cNvPr>
          <p:cNvSpPr>
            <a:spLocks noGrp="1"/>
          </p:cNvSpPr>
          <p:nvPr>
            <p:ph type="body" idx="1"/>
          </p:nvPr>
        </p:nvSpPr>
        <p:spPr/>
        <p:txBody>
          <a:bodyPr/>
          <a:lstStyle/>
          <a:p>
            <a:r>
              <a:rPr lang="en-US" dirty="0" err="1"/>
              <a:t>Cần</a:t>
            </a:r>
            <a:r>
              <a:rPr lang="en-US" dirty="0"/>
              <a:t> </a:t>
            </a:r>
            <a:r>
              <a:rPr lang="en-US" dirty="0" err="1"/>
              <a:t>nhận</a:t>
            </a:r>
            <a:r>
              <a:rPr lang="en-US" dirty="0"/>
              <a:t> </a:t>
            </a:r>
            <a:r>
              <a:rPr lang="en-US" dirty="0" err="1"/>
              <a:t>thức</a:t>
            </a:r>
            <a:r>
              <a:rPr lang="en-US" dirty="0"/>
              <a:t>, </a:t>
            </a:r>
            <a:r>
              <a:rPr lang="en-US" dirty="0" err="1"/>
              <a:t>hội</a:t>
            </a:r>
            <a:r>
              <a:rPr lang="en-US" dirty="0"/>
              <a:t> </a:t>
            </a:r>
            <a:r>
              <a:rPr lang="en-US" dirty="0" err="1"/>
              <a:t>nhập</a:t>
            </a:r>
            <a:r>
              <a:rPr lang="en-US" dirty="0"/>
              <a:t> </a:t>
            </a:r>
            <a:r>
              <a:rPr lang="en-US" dirty="0" err="1"/>
              <a:t>kinh</a:t>
            </a:r>
            <a:r>
              <a:rPr lang="en-US" dirty="0"/>
              <a:t> </a:t>
            </a:r>
            <a:r>
              <a:rPr lang="en-US" dirty="0" err="1"/>
              <a:t>tế</a:t>
            </a:r>
            <a:r>
              <a:rPr lang="en-US" dirty="0"/>
              <a:t> </a:t>
            </a:r>
            <a:r>
              <a:rPr lang="en-US" dirty="0" err="1"/>
              <a:t>là</a:t>
            </a:r>
            <a:r>
              <a:rPr lang="en-US" dirty="0"/>
              <a:t> </a:t>
            </a:r>
            <a:r>
              <a:rPr lang="en-US" dirty="0" err="1"/>
              <a:t>một</a:t>
            </a:r>
            <a:r>
              <a:rPr lang="en-US" dirty="0"/>
              <a:t> </a:t>
            </a:r>
            <a:r>
              <a:rPr lang="en-US" dirty="0" err="1"/>
              <a:t>thực</a:t>
            </a:r>
            <a:r>
              <a:rPr lang="en-US" dirty="0"/>
              <a:t> </a:t>
            </a:r>
            <a:r>
              <a:rPr lang="en-US" dirty="0" err="1"/>
              <a:t>tiễn</a:t>
            </a:r>
            <a:r>
              <a:rPr lang="en-US" dirty="0"/>
              <a:t> </a:t>
            </a:r>
            <a:r>
              <a:rPr lang="en-US" dirty="0" err="1"/>
              <a:t>khách</a:t>
            </a:r>
            <a:r>
              <a:rPr lang="en-US" dirty="0"/>
              <a:t> </a:t>
            </a:r>
            <a:r>
              <a:rPr lang="en-US" dirty="0" err="1"/>
              <a:t>quan</a:t>
            </a:r>
            <a:r>
              <a:rPr lang="en-US" dirty="0"/>
              <a:t>, </a:t>
            </a:r>
            <a:r>
              <a:rPr lang="en-US" dirty="0" err="1"/>
              <a:t>là</a:t>
            </a:r>
            <a:r>
              <a:rPr lang="en-US" dirty="0"/>
              <a:t> xu </a:t>
            </a:r>
            <a:r>
              <a:rPr lang="en-US" dirty="0" err="1"/>
              <a:t>thế</a:t>
            </a:r>
            <a:r>
              <a:rPr lang="en-US" dirty="0"/>
              <a:t> </a:t>
            </a:r>
            <a:r>
              <a:rPr lang="en-US" dirty="0" err="1"/>
              <a:t>khác</a:t>
            </a:r>
            <a:r>
              <a:rPr lang="en-US" dirty="0"/>
              <a:t> </a:t>
            </a:r>
            <a:r>
              <a:rPr lang="en-US" dirty="0" err="1"/>
              <a:t>quan</a:t>
            </a:r>
            <a:r>
              <a:rPr lang="en-US" dirty="0"/>
              <a:t> </a:t>
            </a:r>
            <a:r>
              <a:rPr lang="en-US" dirty="0" err="1"/>
              <a:t>của</a:t>
            </a:r>
            <a:r>
              <a:rPr lang="en-US" dirty="0"/>
              <a:t> </a:t>
            </a:r>
            <a:r>
              <a:rPr lang="en-US" dirty="0" err="1"/>
              <a:t>thời</a:t>
            </a:r>
            <a:r>
              <a:rPr lang="en-US" dirty="0"/>
              <a:t> </a:t>
            </a:r>
            <a:r>
              <a:rPr lang="en-US" dirty="0" err="1"/>
              <a:t>đại</a:t>
            </a:r>
            <a:r>
              <a:rPr lang="en-US" dirty="0"/>
              <a:t>, </a:t>
            </a:r>
            <a:r>
              <a:rPr lang="en-US" dirty="0" err="1"/>
              <a:t>không</a:t>
            </a:r>
            <a:r>
              <a:rPr lang="en-US" dirty="0"/>
              <a:t> </a:t>
            </a:r>
            <a:r>
              <a:rPr lang="en-US" dirty="0" err="1"/>
              <a:t>một</a:t>
            </a:r>
            <a:r>
              <a:rPr lang="en-US" dirty="0"/>
              <a:t> </a:t>
            </a:r>
            <a:r>
              <a:rPr lang="en-US" dirty="0" err="1"/>
              <a:t>quốc</a:t>
            </a:r>
            <a:r>
              <a:rPr lang="en-US" dirty="0"/>
              <a:t> </a:t>
            </a:r>
            <a:r>
              <a:rPr lang="en-US" dirty="0" err="1"/>
              <a:t>gia</a:t>
            </a:r>
            <a:r>
              <a:rPr lang="en-US" dirty="0"/>
              <a:t> </a:t>
            </a:r>
            <a:r>
              <a:rPr lang="en-US" dirty="0" err="1"/>
              <a:t>nào</a:t>
            </a:r>
            <a:r>
              <a:rPr lang="en-US" dirty="0"/>
              <a:t> </a:t>
            </a:r>
            <a:r>
              <a:rPr lang="en-US" dirty="0" err="1"/>
              <a:t>có</a:t>
            </a:r>
            <a:r>
              <a:rPr lang="en-US" dirty="0"/>
              <a:t> </a:t>
            </a:r>
            <a:r>
              <a:rPr lang="en-US" dirty="0" err="1"/>
              <a:t>thể</a:t>
            </a:r>
            <a:r>
              <a:rPr lang="en-US" dirty="0"/>
              <a:t> né </a:t>
            </a:r>
            <a:r>
              <a:rPr lang="en-US" dirty="0" err="1"/>
              <a:t>tránh</a:t>
            </a:r>
            <a:r>
              <a:rPr lang="en-US" dirty="0"/>
              <a:t> </a:t>
            </a:r>
            <a:r>
              <a:rPr lang="en-US" dirty="0" err="1"/>
              <a:t>hoặc</a:t>
            </a:r>
            <a:r>
              <a:rPr lang="en-US" dirty="0"/>
              <a:t> quay </a:t>
            </a:r>
            <a:r>
              <a:rPr lang="en-US" dirty="0" err="1"/>
              <a:t>lưng</a:t>
            </a:r>
            <a:r>
              <a:rPr lang="en-US" dirty="0"/>
              <a:t> </a:t>
            </a:r>
            <a:r>
              <a:rPr lang="en-US" dirty="0" err="1"/>
              <a:t>với</a:t>
            </a:r>
            <a:r>
              <a:rPr lang="en-US" dirty="0"/>
              <a:t> </a:t>
            </a:r>
            <a:r>
              <a:rPr lang="en-US" dirty="0" err="1"/>
              <a:t>hội</a:t>
            </a:r>
            <a:r>
              <a:rPr lang="en-US" dirty="0"/>
              <a:t> </a:t>
            </a:r>
            <a:r>
              <a:rPr lang="en-US" dirty="0" err="1"/>
              <a:t>nhập</a:t>
            </a:r>
            <a:r>
              <a:rPr lang="en-US" dirty="0"/>
              <a:t>.</a:t>
            </a:r>
          </a:p>
          <a:p>
            <a:r>
              <a:rPr lang="en-US" dirty="0" err="1"/>
              <a:t>Cần</a:t>
            </a:r>
            <a:r>
              <a:rPr lang="en-US" dirty="0"/>
              <a:t> </a:t>
            </a:r>
            <a:r>
              <a:rPr lang="en-US" dirty="0" err="1"/>
              <a:t>phải</a:t>
            </a:r>
            <a:r>
              <a:rPr lang="en-US" dirty="0"/>
              <a:t> </a:t>
            </a:r>
            <a:r>
              <a:rPr lang="en-US" dirty="0" err="1"/>
              <a:t>thấy</a:t>
            </a:r>
            <a:r>
              <a:rPr lang="en-US" dirty="0"/>
              <a:t> </a:t>
            </a:r>
            <a:r>
              <a:rPr lang="en-US" dirty="0" err="1"/>
              <a:t>rõ</a:t>
            </a:r>
            <a:r>
              <a:rPr lang="en-US" dirty="0"/>
              <a:t> </a:t>
            </a:r>
            <a:r>
              <a:rPr lang="en-US" dirty="0" err="1"/>
              <a:t>cả</a:t>
            </a:r>
            <a:r>
              <a:rPr lang="en-US" dirty="0"/>
              <a:t> </a:t>
            </a:r>
            <a:r>
              <a:rPr lang="en-US" dirty="0" err="1"/>
              <a:t>mặt</a:t>
            </a:r>
            <a:r>
              <a:rPr lang="en-US" dirty="0"/>
              <a:t> </a:t>
            </a:r>
            <a:r>
              <a:rPr lang="en-US" dirty="0" err="1"/>
              <a:t>tích</a:t>
            </a:r>
            <a:r>
              <a:rPr lang="en-US" dirty="0"/>
              <a:t> </a:t>
            </a:r>
            <a:r>
              <a:rPr lang="en-US" dirty="0" err="1"/>
              <a:t>cực</a:t>
            </a:r>
            <a:r>
              <a:rPr lang="en-US" dirty="0"/>
              <a:t> </a:t>
            </a:r>
            <a:r>
              <a:rPr lang="en-US" dirty="0" err="1"/>
              <a:t>và</a:t>
            </a:r>
            <a:r>
              <a:rPr lang="en-US" dirty="0"/>
              <a:t> </a:t>
            </a:r>
            <a:r>
              <a:rPr lang="en-US" dirty="0" err="1"/>
              <a:t>tiêu</a:t>
            </a:r>
            <a:r>
              <a:rPr lang="en-US" dirty="0"/>
              <a:t> </a:t>
            </a:r>
            <a:r>
              <a:rPr lang="en-US" dirty="0" err="1"/>
              <a:t>cực</a:t>
            </a:r>
            <a:r>
              <a:rPr lang="en-US" dirty="0"/>
              <a:t> </a:t>
            </a:r>
            <a:r>
              <a:rPr lang="en-US" dirty="0" err="1"/>
              <a:t>vì</a:t>
            </a:r>
            <a:r>
              <a:rPr lang="en-US" dirty="0"/>
              <a:t> </a:t>
            </a:r>
            <a:r>
              <a:rPr lang="en-US" dirty="0" err="1"/>
              <a:t>trong</a:t>
            </a:r>
            <a:r>
              <a:rPr lang="en-US" dirty="0"/>
              <a:t> </a:t>
            </a:r>
            <a:r>
              <a:rPr lang="en-US" dirty="0" err="1"/>
              <a:t>hội</a:t>
            </a:r>
            <a:r>
              <a:rPr lang="en-US" dirty="0"/>
              <a:t> </a:t>
            </a:r>
            <a:r>
              <a:rPr lang="en-US" dirty="0" err="1"/>
              <a:t>nhập</a:t>
            </a:r>
            <a:r>
              <a:rPr lang="en-US" dirty="0"/>
              <a:t> </a:t>
            </a:r>
            <a:r>
              <a:rPr lang="en-US" dirty="0" err="1"/>
              <a:t>kinh</a:t>
            </a:r>
            <a:r>
              <a:rPr lang="en-US" dirty="0"/>
              <a:t> </a:t>
            </a:r>
            <a:r>
              <a:rPr lang="en-US" dirty="0" err="1"/>
              <a:t>tế</a:t>
            </a:r>
            <a:r>
              <a:rPr lang="en-US" dirty="0"/>
              <a:t> </a:t>
            </a:r>
            <a:r>
              <a:rPr lang="en-US" dirty="0" err="1"/>
              <a:t>quốc</a:t>
            </a:r>
            <a:r>
              <a:rPr lang="en-US" dirty="0"/>
              <a:t> </a:t>
            </a:r>
            <a:r>
              <a:rPr lang="en-US" dirty="0" err="1"/>
              <a:t>tế</a:t>
            </a:r>
            <a:endParaRPr lang="en-US" dirty="0"/>
          </a:p>
        </p:txBody>
      </p:sp>
      <p:sp>
        <p:nvSpPr>
          <p:cNvPr id="4" name="Slide Number Placeholder 3">
            <a:extLst>
              <a:ext uri="{FF2B5EF4-FFF2-40B4-BE49-F238E27FC236}">
                <a16:creationId xmlns:a16="http://schemas.microsoft.com/office/drawing/2014/main" id="{E1A69CDB-C3F6-4AE2-BB84-21AE0CD139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36</a:t>
            </a:fld>
            <a:endParaRPr lang="en"/>
          </a:p>
        </p:txBody>
      </p:sp>
      <p:grpSp>
        <p:nvGrpSpPr>
          <p:cNvPr id="10" name="Google Shape;411;p37">
            <a:extLst>
              <a:ext uri="{FF2B5EF4-FFF2-40B4-BE49-F238E27FC236}">
                <a16:creationId xmlns:a16="http://schemas.microsoft.com/office/drawing/2014/main" id="{7AC74DF2-0DAF-440E-BEA3-3262C1EA1C6A}"/>
              </a:ext>
            </a:extLst>
          </p:cNvPr>
          <p:cNvGrpSpPr/>
          <p:nvPr/>
        </p:nvGrpSpPr>
        <p:grpSpPr>
          <a:xfrm>
            <a:off x="8213319" y="556783"/>
            <a:ext cx="594877" cy="553200"/>
            <a:chOff x="611175" y="2326900"/>
            <a:chExt cx="362700" cy="389575"/>
          </a:xfrm>
        </p:grpSpPr>
        <p:sp>
          <p:nvSpPr>
            <p:cNvPr id="11" name="Google Shape;412;p37">
              <a:extLst>
                <a:ext uri="{FF2B5EF4-FFF2-40B4-BE49-F238E27FC236}">
                  <a16:creationId xmlns:a16="http://schemas.microsoft.com/office/drawing/2014/main" id="{5A3D0E55-91C6-482C-8D1D-BD6F40738377}"/>
                </a:ext>
              </a:extLst>
            </p:cNvPr>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3;p37">
              <a:extLst>
                <a:ext uri="{FF2B5EF4-FFF2-40B4-BE49-F238E27FC236}">
                  <a16:creationId xmlns:a16="http://schemas.microsoft.com/office/drawing/2014/main" id="{180CDB80-B720-4328-8B06-243767B3C04B}"/>
                </a:ext>
              </a:extLst>
            </p:cNvPr>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4;p37">
              <a:extLst>
                <a:ext uri="{FF2B5EF4-FFF2-40B4-BE49-F238E27FC236}">
                  <a16:creationId xmlns:a16="http://schemas.microsoft.com/office/drawing/2014/main" id="{47649053-C526-4EED-A333-70BD7C33FEC7}"/>
                </a:ext>
              </a:extLst>
            </p:cNvPr>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5;p37">
              <a:extLst>
                <a:ext uri="{FF2B5EF4-FFF2-40B4-BE49-F238E27FC236}">
                  <a16:creationId xmlns:a16="http://schemas.microsoft.com/office/drawing/2014/main" id="{AE037ED0-3A61-435C-B243-01D84359AC39}"/>
                </a:ext>
              </a:extLst>
            </p:cNvPr>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85072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0"/>
          <p:cNvSpPr txBox="1">
            <a:spLocks noGrp="1"/>
          </p:cNvSpPr>
          <p:nvPr>
            <p:ph type="title"/>
          </p:nvPr>
        </p:nvSpPr>
        <p:spPr>
          <a:xfrm>
            <a:off x="704335" y="389589"/>
            <a:ext cx="7621381"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2.3.2. </a:t>
            </a:r>
            <a:r>
              <a:rPr lang="en-US" sz="2400" dirty="0" err="1"/>
              <a:t>Xây</a:t>
            </a:r>
            <a:r>
              <a:rPr lang="en-US" sz="2400" dirty="0"/>
              <a:t> </a:t>
            </a:r>
            <a:r>
              <a:rPr lang="en-US" sz="2400" dirty="0" err="1"/>
              <a:t>dựng</a:t>
            </a:r>
            <a:r>
              <a:rPr lang="en-US" sz="2400" dirty="0"/>
              <a:t> </a:t>
            </a:r>
            <a:r>
              <a:rPr lang="en-US" sz="2400" dirty="0" err="1"/>
              <a:t>chiến</a:t>
            </a:r>
            <a:r>
              <a:rPr lang="en-US" sz="2400" dirty="0"/>
              <a:t> </a:t>
            </a:r>
            <a:r>
              <a:rPr lang="en-US" sz="2400" dirty="0" err="1"/>
              <a:t>lược</a:t>
            </a:r>
            <a:r>
              <a:rPr lang="en-US" sz="2400" dirty="0"/>
              <a:t> </a:t>
            </a:r>
            <a:r>
              <a:rPr lang="en-US" sz="2400" dirty="0" err="1"/>
              <a:t>và</a:t>
            </a:r>
            <a:r>
              <a:rPr lang="en-US" sz="2400" dirty="0"/>
              <a:t> </a:t>
            </a:r>
            <a:r>
              <a:rPr lang="en-US" sz="2400" dirty="0" err="1"/>
              <a:t>lộ</a:t>
            </a:r>
            <a:r>
              <a:rPr lang="en-US" sz="2400" dirty="0"/>
              <a:t> </a:t>
            </a:r>
            <a:r>
              <a:rPr lang="en-US" sz="2400" dirty="0" err="1"/>
              <a:t>trình</a:t>
            </a:r>
            <a:r>
              <a:rPr lang="en-US" sz="2400" dirty="0"/>
              <a:t> </a:t>
            </a:r>
            <a:r>
              <a:rPr lang="en-US" sz="2400" dirty="0" err="1"/>
              <a:t>hội</a:t>
            </a:r>
            <a:r>
              <a:rPr lang="en-US" sz="2400" dirty="0"/>
              <a:t> </a:t>
            </a:r>
            <a:r>
              <a:rPr lang="en-US" sz="2400" dirty="0" err="1"/>
              <a:t>nhập</a:t>
            </a:r>
            <a:r>
              <a:rPr lang="en-US" sz="2400" dirty="0"/>
              <a:t> </a:t>
            </a:r>
            <a:r>
              <a:rPr lang="en-US" sz="2400" dirty="0" err="1"/>
              <a:t>kinh</a:t>
            </a:r>
            <a:r>
              <a:rPr lang="en-US" sz="2400" dirty="0"/>
              <a:t> </a:t>
            </a:r>
            <a:r>
              <a:rPr lang="en-US" sz="2400" dirty="0" err="1"/>
              <a:t>tế</a:t>
            </a:r>
            <a:r>
              <a:rPr lang="en-US" sz="2400" dirty="0"/>
              <a:t> </a:t>
            </a:r>
            <a:r>
              <a:rPr lang="en-US" sz="2400" dirty="0" err="1"/>
              <a:t>phù</a:t>
            </a:r>
            <a:r>
              <a:rPr lang="en-US" sz="2400" dirty="0"/>
              <a:t> </a:t>
            </a:r>
            <a:r>
              <a:rPr lang="en-US" sz="2400" dirty="0" err="1"/>
              <a:t>hợp</a:t>
            </a:r>
            <a:endParaRPr sz="2400" dirty="0"/>
          </a:p>
        </p:txBody>
      </p:sp>
      <p:sp>
        <p:nvSpPr>
          <p:cNvPr id="472" name="Google Shape;472;p4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473" name="Google Shape;473;p40"/>
          <p:cNvSpPr/>
          <p:nvPr/>
        </p:nvSpPr>
        <p:spPr>
          <a:xfrm>
            <a:off x="0" y="2599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40"/>
          <p:cNvSpPr/>
          <p:nvPr/>
        </p:nvSpPr>
        <p:spPr>
          <a:xfrm>
            <a:off x="0" y="2599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75" name="Google Shape;475;p40"/>
          <p:cNvGrpSpPr/>
          <p:nvPr/>
        </p:nvGrpSpPr>
        <p:grpSpPr>
          <a:xfrm>
            <a:off x="1786339" y="1932001"/>
            <a:ext cx="473400" cy="473400"/>
            <a:chOff x="1786339" y="1703401"/>
            <a:chExt cx="473400" cy="473400"/>
          </a:xfrm>
        </p:grpSpPr>
        <p:sp>
          <p:nvSpPr>
            <p:cNvPr id="476" name="Google Shape;47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77" name="Google Shape;47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1</a:t>
              </a:r>
              <a:endParaRPr sz="600">
                <a:solidFill>
                  <a:schemeClr val="dk2"/>
                </a:solidFill>
                <a:latin typeface="Raleway"/>
                <a:ea typeface="Raleway"/>
                <a:cs typeface="Raleway"/>
                <a:sym typeface="Raleway"/>
              </a:endParaRPr>
            </a:p>
          </p:txBody>
        </p:sp>
      </p:grpSp>
      <p:grpSp>
        <p:nvGrpSpPr>
          <p:cNvPr id="478" name="Google Shape;478;p40"/>
          <p:cNvGrpSpPr/>
          <p:nvPr/>
        </p:nvGrpSpPr>
        <p:grpSpPr>
          <a:xfrm>
            <a:off x="3883742" y="2001329"/>
            <a:ext cx="334744" cy="334744"/>
            <a:chOff x="3883742" y="1772729"/>
            <a:chExt cx="334744" cy="334744"/>
          </a:xfrm>
        </p:grpSpPr>
        <p:sp>
          <p:nvSpPr>
            <p:cNvPr id="479" name="Google Shape;47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0" name="Google Shape;48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aleway"/>
                  <a:ea typeface="Raleway"/>
                  <a:cs typeface="Raleway"/>
                  <a:sym typeface="Raleway"/>
                </a:rPr>
                <a:t>3</a:t>
              </a:r>
              <a:endParaRPr sz="600" dirty="0">
                <a:solidFill>
                  <a:schemeClr val="dk2"/>
                </a:solidFill>
                <a:latin typeface="Raleway"/>
                <a:ea typeface="Raleway"/>
                <a:cs typeface="Raleway"/>
                <a:sym typeface="Raleway"/>
              </a:endParaRPr>
            </a:p>
          </p:txBody>
        </p:sp>
      </p:grpSp>
      <p:grpSp>
        <p:nvGrpSpPr>
          <p:cNvPr id="484" name="Google Shape;484;p40"/>
          <p:cNvGrpSpPr/>
          <p:nvPr/>
        </p:nvGrpSpPr>
        <p:grpSpPr>
          <a:xfrm>
            <a:off x="6880814" y="3804900"/>
            <a:ext cx="473400" cy="473400"/>
            <a:chOff x="6880814" y="3576300"/>
            <a:chExt cx="473400" cy="473400"/>
          </a:xfrm>
        </p:grpSpPr>
        <p:sp>
          <p:nvSpPr>
            <p:cNvPr id="485" name="Google Shape;48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6" name="Google Shape;48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aleway"/>
                  <a:ea typeface="Raleway"/>
                  <a:cs typeface="Raleway"/>
                  <a:sym typeface="Raleway"/>
                </a:rPr>
                <a:t>6</a:t>
              </a:r>
              <a:endParaRPr sz="600" dirty="0">
                <a:solidFill>
                  <a:schemeClr val="dk2"/>
                </a:solidFill>
                <a:latin typeface="Raleway"/>
                <a:ea typeface="Raleway"/>
                <a:cs typeface="Raleway"/>
                <a:sym typeface="Raleway"/>
              </a:endParaRPr>
            </a:p>
          </p:txBody>
        </p:sp>
      </p:grpSp>
      <p:grpSp>
        <p:nvGrpSpPr>
          <p:cNvPr id="487" name="Google Shape;487;p40"/>
          <p:cNvGrpSpPr/>
          <p:nvPr/>
        </p:nvGrpSpPr>
        <p:grpSpPr>
          <a:xfrm>
            <a:off x="4852754" y="3725571"/>
            <a:ext cx="473400" cy="473400"/>
            <a:chOff x="4852739" y="3576300"/>
            <a:chExt cx="473400" cy="473400"/>
          </a:xfrm>
        </p:grpSpPr>
        <p:sp>
          <p:nvSpPr>
            <p:cNvPr id="488" name="Google Shape;48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9" name="Google Shape;48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aleway"/>
                  <a:ea typeface="Raleway"/>
                  <a:cs typeface="Raleway"/>
                  <a:sym typeface="Raleway"/>
                </a:rPr>
                <a:t>4</a:t>
              </a:r>
              <a:endParaRPr sz="600" dirty="0">
                <a:solidFill>
                  <a:schemeClr val="dk2"/>
                </a:solidFill>
                <a:latin typeface="Raleway"/>
                <a:ea typeface="Raleway"/>
                <a:cs typeface="Raleway"/>
                <a:sym typeface="Raleway"/>
              </a:endParaRPr>
            </a:p>
          </p:txBody>
        </p:sp>
      </p:grpSp>
      <p:sp>
        <p:nvSpPr>
          <p:cNvPr id="493" name="Google Shape;493;p40"/>
          <p:cNvSpPr txBox="1"/>
          <p:nvPr/>
        </p:nvSpPr>
        <p:spPr>
          <a:xfrm>
            <a:off x="704335" y="1384700"/>
            <a:ext cx="2289979"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200" dirty="0" err="1">
                <a:solidFill>
                  <a:schemeClr val="dk2"/>
                </a:solidFill>
                <a:latin typeface="Raleway"/>
                <a:ea typeface="Raleway"/>
                <a:cs typeface="Raleway"/>
                <a:sym typeface="Raleway"/>
              </a:rPr>
              <a:t>Đánh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giá</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đúng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bối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cảnh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quốc</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tế</a:t>
            </a:r>
            <a:r>
              <a:rPr lang="en-US" sz="1200" dirty="0">
                <a:solidFill>
                  <a:schemeClr val="dk2"/>
                </a:solidFill>
                <a:latin typeface="Raleway"/>
                <a:ea typeface="Raleway"/>
                <a:cs typeface="Raleway"/>
                <a:sym typeface="Raleway"/>
              </a:rPr>
              <a:t>, xu </a:t>
            </a:r>
            <a:r>
              <a:rPr lang="en-US" sz="1200" dirty="0" err="1">
                <a:solidFill>
                  <a:schemeClr val="dk2"/>
                </a:solidFill>
                <a:latin typeface="Raleway"/>
                <a:ea typeface="Raleway"/>
                <a:cs typeface="Raleway"/>
                <a:sym typeface="Raleway"/>
              </a:rPr>
              <a:t>hướng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vận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động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kinh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tế</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chính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trị</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thế</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giới</a:t>
            </a:r>
            <a:endParaRPr sz="1200" dirty="0">
              <a:solidFill>
                <a:schemeClr val="dk2"/>
              </a:solidFill>
              <a:latin typeface="Raleway"/>
              <a:ea typeface="Raleway"/>
              <a:cs typeface="Raleway"/>
              <a:sym typeface="Raleway"/>
            </a:endParaRPr>
          </a:p>
        </p:txBody>
      </p:sp>
      <p:sp>
        <p:nvSpPr>
          <p:cNvPr id="494" name="Google Shape;494;p40"/>
          <p:cNvSpPr txBox="1"/>
          <p:nvPr/>
        </p:nvSpPr>
        <p:spPr>
          <a:xfrm>
            <a:off x="5266260" y="1373621"/>
            <a:ext cx="1669291"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200" dirty="0" err="1">
                <a:solidFill>
                  <a:schemeClr val="dk2"/>
                </a:solidFill>
                <a:latin typeface="Raleway"/>
                <a:ea typeface="Raleway"/>
                <a:cs typeface="Raleway"/>
                <a:sym typeface="Raleway"/>
              </a:rPr>
              <a:t>Chiến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lược</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hội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nhập</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kinh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tế</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phải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gắn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với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tiến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trình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hội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nhập</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toàn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diện</a:t>
            </a:r>
            <a:endParaRPr sz="1200" dirty="0">
              <a:solidFill>
                <a:schemeClr val="dk2"/>
              </a:solidFill>
              <a:latin typeface="Raleway"/>
              <a:ea typeface="Raleway"/>
              <a:cs typeface="Raleway"/>
              <a:sym typeface="Raleway"/>
            </a:endParaRPr>
          </a:p>
        </p:txBody>
      </p:sp>
      <p:sp>
        <p:nvSpPr>
          <p:cNvPr id="497" name="Google Shape;497;p40"/>
          <p:cNvSpPr txBox="1"/>
          <p:nvPr/>
        </p:nvSpPr>
        <p:spPr>
          <a:xfrm>
            <a:off x="4215074" y="4194029"/>
            <a:ext cx="1957041"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 dirty="0" err="1">
                <a:solidFill>
                  <a:schemeClr val="dk2"/>
                </a:solidFill>
                <a:latin typeface="Raleway"/>
                <a:ea typeface="Raleway"/>
                <a:cs typeface="Raleway"/>
                <a:sym typeface="Raleway"/>
              </a:rPr>
              <a:t>Xây</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dựng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phương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hướng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mục</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tiêu</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giải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pháp</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đề</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cao</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tính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hiệu</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quả</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phù</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hợp</a:t>
            </a:r>
            <a:endParaRPr sz="1200" dirty="0">
              <a:solidFill>
                <a:schemeClr val="dk2"/>
              </a:solidFill>
              <a:latin typeface="Raleway"/>
              <a:ea typeface="Raleway"/>
              <a:cs typeface="Raleway"/>
              <a:sym typeface="Raleway"/>
            </a:endParaRPr>
          </a:p>
        </p:txBody>
      </p:sp>
      <p:sp>
        <p:nvSpPr>
          <p:cNvPr id="498" name="Google Shape;498;p40"/>
          <p:cNvSpPr txBox="1"/>
          <p:nvPr/>
        </p:nvSpPr>
        <p:spPr>
          <a:xfrm>
            <a:off x="6404655" y="4292200"/>
            <a:ext cx="173466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 dirty="0" err="1">
                <a:solidFill>
                  <a:schemeClr val="dk2"/>
                </a:solidFill>
                <a:latin typeface="Raleway"/>
                <a:ea typeface="Raleway"/>
                <a:cs typeface="Raleway"/>
                <a:sym typeface="Raleway"/>
              </a:rPr>
              <a:t>Cần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phải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xác</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định</a:t>
            </a:r>
            <a:r>
              <a:rPr lang="en-US" sz="1200" dirty="0">
                <a:solidFill>
                  <a:schemeClr val="dk2"/>
                </a:solidFill>
                <a:latin typeface="Raleway"/>
                <a:ea typeface="Raleway"/>
                <a:cs typeface="Raleway"/>
                <a:sym typeface="Raleway"/>
              </a:rPr>
              <a:t> </a:t>
            </a:r>
            <a:r>
              <a:rPr lang="en-US" sz="1200">
                <a:solidFill>
                  <a:schemeClr val="dk2"/>
                </a:solidFill>
                <a:latin typeface="Raleway"/>
                <a:ea typeface="Raleway"/>
                <a:cs typeface="Raleway"/>
                <a:sym typeface="Raleway"/>
              </a:rPr>
              <a:t>lộ </a:t>
            </a:r>
            <a:r>
              <a:rPr lang="en-US" sz="1200" dirty="0" err="1">
                <a:solidFill>
                  <a:schemeClr val="dk2"/>
                </a:solidFill>
                <a:latin typeface="Raleway"/>
                <a:ea typeface="Raleway"/>
                <a:cs typeface="Raleway"/>
                <a:sym typeface="Raleway"/>
              </a:rPr>
              <a:t>trình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rõ</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ràng</a:t>
            </a:r>
            <a:endParaRPr sz="1200" dirty="0">
              <a:solidFill>
                <a:schemeClr val="dk2"/>
              </a:solidFill>
              <a:latin typeface="Raleway"/>
              <a:ea typeface="Raleway"/>
              <a:cs typeface="Raleway"/>
              <a:sym typeface="Raleway"/>
            </a:endParaRPr>
          </a:p>
        </p:txBody>
      </p:sp>
      <p:sp>
        <p:nvSpPr>
          <p:cNvPr id="499" name="Google Shape;499;p40"/>
          <p:cNvSpPr/>
          <p:nvPr/>
        </p:nvSpPr>
        <p:spPr>
          <a:xfrm>
            <a:off x="8408065" y="495300"/>
            <a:ext cx="552450" cy="536383"/>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88;p40">
            <a:extLst>
              <a:ext uri="{FF2B5EF4-FFF2-40B4-BE49-F238E27FC236}">
                <a16:creationId xmlns:a16="http://schemas.microsoft.com/office/drawing/2014/main" id="{FFCD2095-6959-4FDE-A984-731A22E536E7}"/>
              </a:ext>
            </a:extLst>
          </p:cNvPr>
          <p:cNvSpPr/>
          <p:nvPr/>
        </p:nvSpPr>
        <p:spPr>
          <a:xfrm rot="18900000">
            <a:off x="2826942" y="3803441"/>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7" name="Google Shape;489;p40">
            <a:extLst>
              <a:ext uri="{FF2B5EF4-FFF2-40B4-BE49-F238E27FC236}">
                <a16:creationId xmlns:a16="http://schemas.microsoft.com/office/drawing/2014/main" id="{CB68D77C-A801-4266-ABD2-898EC74B45DE}"/>
              </a:ext>
            </a:extLst>
          </p:cNvPr>
          <p:cNvSpPr/>
          <p:nvPr/>
        </p:nvSpPr>
        <p:spPr>
          <a:xfrm flipH="1">
            <a:off x="2927264" y="3910315"/>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aleway"/>
                <a:ea typeface="Raleway"/>
                <a:cs typeface="Raleway"/>
                <a:sym typeface="Raleway"/>
              </a:rPr>
              <a:t>2</a:t>
            </a:r>
            <a:endParaRPr sz="600" dirty="0">
              <a:solidFill>
                <a:schemeClr val="dk2"/>
              </a:solidFill>
              <a:latin typeface="Raleway"/>
              <a:ea typeface="Raleway"/>
              <a:cs typeface="Raleway"/>
              <a:sym typeface="Raleway"/>
            </a:endParaRPr>
          </a:p>
        </p:txBody>
      </p:sp>
      <p:sp>
        <p:nvSpPr>
          <p:cNvPr id="28" name="Google Shape;497;p40">
            <a:extLst>
              <a:ext uri="{FF2B5EF4-FFF2-40B4-BE49-F238E27FC236}">
                <a16:creationId xmlns:a16="http://schemas.microsoft.com/office/drawing/2014/main" id="{8682E0AE-F81E-4462-BDE2-85BF8872C24C}"/>
              </a:ext>
            </a:extLst>
          </p:cNvPr>
          <p:cNvSpPr txBox="1"/>
          <p:nvPr/>
        </p:nvSpPr>
        <p:spPr>
          <a:xfrm>
            <a:off x="1382751" y="4220617"/>
            <a:ext cx="2601313"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 dirty="0" err="1">
                <a:solidFill>
                  <a:schemeClr val="dk2"/>
                </a:solidFill>
                <a:latin typeface="Raleway"/>
                <a:ea typeface="Raleway"/>
                <a:cs typeface="Raleway"/>
                <a:sym typeface="Raleway"/>
              </a:rPr>
              <a:t>Đánh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giá</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được</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những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điều</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kiện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khách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quan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và</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chủ</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quan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ảnh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hưởng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đến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hội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nhập</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kinh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tế</a:t>
            </a:r>
            <a:r>
              <a:rPr lang="en-US" sz="1200" dirty="0">
                <a:solidFill>
                  <a:schemeClr val="dk2"/>
                </a:solidFill>
                <a:latin typeface="Raleway"/>
                <a:ea typeface="Raleway"/>
                <a:cs typeface="Raleway"/>
                <a:sym typeface="Raleway"/>
              </a:rPr>
              <a:t> ở </a:t>
            </a:r>
            <a:r>
              <a:rPr lang="en-US" sz="1200" dirty="0" err="1">
                <a:solidFill>
                  <a:schemeClr val="dk2"/>
                </a:solidFill>
                <a:latin typeface="Raleway"/>
                <a:ea typeface="Raleway"/>
                <a:cs typeface="Raleway"/>
                <a:sym typeface="Raleway"/>
              </a:rPr>
              <a:t>nước</a:t>
            </a:r>
            <a:r>
              <a:rPr lang="en-US" sz="1200" dirty="0">
                <a:solidFill>
                  <a:schemeClr val="dk2"/>
                </a:solidFill>
                <a:latin typeface="Raleway"/>
                <a:ea typeface="Raleway"/>
                <a:cs typeface="Raleway"/>
                <a:sym typeface="Raleway"/>
              </a:rPr>
              <a:t> ta</a:t>
            </a:r>
            <a:endParaRPr sz="1200" dirty="0">
              <a:solidFill>
                <a:schemeClr val="dk2"/>
              </a:solidFill>
              <a:latin typeface="Raleway"/>
              <a:ea typeface="Raleway"/>
              <a:cs typeface="Raleway"/>
              <a:sym typeface="Raleway"/>
            </a:endParaRPr>
          </a:p>
        </p:txBody>
      </p:sp>
      <p:sp>
        <p:nvSpPr>
          <p:cNvPr id="29" name="Google Shape;479;p40">
            <a:extLst>
              <a:ext uri="{FF2B5EF4-FFF2-40B4-BE49-F238E27FC236}">
                <a16:creationId xmlns:a16="http://schemas.microsoft.com/office/drawing/2014/main" id="{A781486F-CCAC-416D-98A9-3CA2EB1D0BFD}"/>
              </a:ext>
            </a:extLst>
          </p:cNvPr>
          <p:cNvSpPr/>
          <p:nvPr/>
        </p:nvSpPr>
        <p:spPr>
          <a:xfrm rot="8100000">
            <a:off x="6000584" y="2001328"/>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30" name="Google Shape;480;p40">
            <a:extLst>
              <a:ext uri="{FF2B5EF4-FFF2-40B4-BE49-F238E27FC236}">
                <a16:creationId xmlns:a16="http://schemas.microsoft.com/office/drawing/2014/main" id="{585869DA-5847-4DE8-B002-8494CA22C002}"/>
              </a:ext>
            </a:extLst>
          </p:cNvPr>
          <p:cNvSpPr/>
          <p:nvPr/>
        </p:nvSpPr>
        <p:spPr>
          <a:xfrm>
            <a:off x="6100906" y="2095098"/>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aleway"/>
                <a:ea typeface="Raleway"/>
                <a:cs typeface="Raleway"/>
                <a:sym typeface="Raleway"/>
              </a:rPr>
              <a:t>5</a:t>
            </a:r>
            <a:endParaRPr sz="600" dirty="0">
              <a:solidFill>
                <a:schemeClr val="dk2"/>
              </a:solidFill>
              <a:latin typeface="Raleway"/>
              <a:ea typeface="Raleway"/>
              <a:cs typeface="Raleway"/>
              <a:sym typeface="Raleway"/>
            </a:endParaRPr>
          </a:p>
        </p:txBody>
      </p:sp>
      <p:sp>
        <p:nvSpPr>
          <p:cNvPr id="31" name="Google Shape;494;p40">
            <a:extLst>
              <a:ext uri="{FF2B5EF4-FFF2-40B4-BE49-F238E27FC236}">
                <a16:creationId xmlns:a16="http://schemas.microsoft.com/office/drawing/2014/main" id="{E826095D-F2DB-4EF8-8243-DAA9DE5FF31E}"/>
              </a:ext>
            </a:extLst>
          </p:cNvPr>
          <p:cNvSpPr txBox="1"/>
          <p:nvPr/>
        </p:nvSpPr>
        <p:spPr>
          <a:xfrm>
            <a:off x="3153364" y="1197278"/>
            <a:ext cx="17955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200" dirty="0" err="1">
                <a:solidFill>
                  <a:schemeClr val="dk2"/>
                </a:solidFill>
                <a:latin typeface="Raleway"/>
                <a:ea typeface="Raleway"/>
                <a:cs typeface="Raleway"/>
                <a:sym typeface="Raleway"/>
              </a:rPr>
              <a:t>Cần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nghiên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cứu</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kinh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nghiệm</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của</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các</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nước</a:t>
            </a:r>
            <a:endParaRPr sz="1200" dirty="0">
              <a:solidFill>
                <a:schemeClr val="dk2"/>
              </a:solidFill>
              <a:latin typeface="Raleway"/>
              <a:ea typeface="Raleway"/>
              <a:cs typeface="Raleway"/>
              <a:sym typeface="Raleway"/>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7828-2ECA-4FA9-B1FE-429B10F72B06}"/>
              </a:ext>
            </a:extLst>
          </p:cNvPr>
          <p:cNvSpPr>
            <a:spLocks noGrp="1"/>
          </p:cNvSpPr>
          <p:nvPr>
            <p:ph type="title"/>
          </p:nvPr>
        </p:nvSpPr>
        <p:spPr>
          <a:xfrm>
            <a:off x="541421" y="462748"/>
            <a:ext cx="7641774" cy="1245735"/>
          </a:xfrm>
        </p:spPr>
        <p:txBody>
          <a:bodyPr/>
          <a:lstStyle/>
          <a:p>
            <a:r>
              <a:rPr lang="en-US" sz="2400" dirty="0"/>
              <a:t>2.3.3. </a:t>
            </a:r>
            <a:r>
              <a:rPr lang="en-US" sz="2400" dirty="0" err="1"/>
              <a:t>tích</a:t>
            </a:r>
            <a:r>
              <a:rPr lang="en-US" sz="2400" dirty="0"/>
              <a:t> </a:t>
            </a:r>
            <a:r>
              <a:rPr lang="en-US" sz="2400" dirty="0" err="1"/>
              <a:t>cực</a:t>
            </a:r>
            <a:r>
              <a:rPr lang="en-US" sz="2400" dirty="0"/>
              <a:t>, </a:t>
            </a:r>
            <a:r>
              <a:rPr lang="en-US" sz="2400" dirty="0" err="1"/>
              <a:t>chủ</a:t>
            </a:r>
            <a:r>
              <a:rPr lang="en-US" sz="2400" dirty="0"/>
              <a:t> </a:t>
            </a:r>
            <a:r>
              <a:rPr lang="en-US" sz="2400" dirty="0" err="1"/>
              <a:t>động</a:t>
            </a:r>
            <a:r>
              <a:rPr lang="en-US" sz="2400" dirty="0"/>
              <a:t> </a:t>
            </a:r>
            <a:r>
              <a:rPr lang="en-US" sz="2400" dirty="0" err="1"/>
              <a:t>tham</a:t>
            </a:r>
            <a:r>
              <a:rPr lang="en-US" sz="2400" dirty="0"/>
              <a:t> </a:t>
            </a:r>
            <a:r>
              <a:rPr lang="en-US" sz="2400" dirty="0" err="1"/>
              <a:t>gia</a:t>
            </a:r>
            <a:r>
              <a:rPr lang="en-US" sz="2400" dirty="0"/>
              <a:t> </a:t>
            </a:r>
            <a:r>
              <a:rPr lang="en-US" sz="2400" dirty="0" err="1"/>
              <a:t>vào</a:t>
            </a:r>
            <a:r>
              <a:rPr lang="en-US" sz="2400" dirty="0"/>
              <a:t> </a:t>
            </a:r>
            <a:r>
              <a:rPr lang="en-US" sz="2400" dirty="0" err="1"/>
              <a:t>các</a:t>
            </a:r>
            <a:r>
              <a:rPr lang="en-US" sz="2400" dirty="0"/>
              <a:t> </a:t>
            </a:r>
            <a:r>
              <a:rPr lang="en-US" sz="2400" dirty="0" err="1"/>
              <a:t>liên</a:t>
            </a:r>
            <a:r>
              <a:rPr lang="en-US" sz="2400" dirty="0"/>
              <a:t> </a:t>
            </a:r>
            <a:r>
              <a:rPr lang="en-US" sz="2400" dirty="0" err="1"/>
              <a:t>kết</a:t>
            </a:r>
            <a:r>
              <a:rPr lang="en-US" sz="2400" dirty="0"/>
              <a:t> </a:t>
            </a:r>
            <a:r>
              <a:rPr lang="en-US" sz="2400" dirty="0" err="1"/>
              <a:t>kinh</a:t>
            </a:r>
            <a:r>
              <a:rPr lang="en-US" sz="2400" dirty="0"/>
              <a:t> </a:t>
            </a:r>
            <a:r>
              <a:rPr lang="en-US" sz="2400" dirty="0" err="1"/>
              <a:t>tế</a:t>
            </a:r>
            <a:r>
              <a:rPr lang="en-US" sz="2400" dirty="0"/>
              <a:t> </a:t>
            </a:r>
            <a:r>
              <a:rPr lang="en-US" sz="2400" dirty="0" err="1"/>
              <a:t>quốc</a:t>
            </a:r>
            <a:r>
              <a:rPr lang="en-US" sz="2400" dirty="0"/>
              <a:t> </a:t>
            </a:r>
            <a:r>
              <a:rPr lang="en-US" sz="2400" dirty="0" err="1"/>
              <a:t>tế</a:t>
            </a:r>
            <a:r>
              <a:rPr lang="en-US" sz="2400" dirty="0"/>
              <a:t> </a:t>
            </a:r>
            <a:r>
              <a:rPr lang="en-US" sz="2400" dirty="0" err="1"/>
              <a:t>và</a:t>
            </a:r>
            <a:r>
              <a:rPr lang="en-US" sz="2400" dirty="0"/>
              <a:t> </a:t>
            </a:r>
            <a:r>
              <a:rPr lang="en-US" sz="2400" dirty="0" err="1"/>
              <a:t>thực</a:t>
            </a:r>
            <a:r>
              <a:rPr lang="en-US" sz="2400" dirty="0"/>
              <a:t> </a:t>
            </a:r>
            <a:r>
              <a:rPr lang="en-US" sz="2400" dirty="0" err="1"/>
              <a:t>hiện</a:t>
            </a:r>
            <a:r>
              <a:rPr lang="en-US" sz="2400" dirty="0"/>
              <a:t> </a:t>
            </a:r>
            <a:r>
              <a:rPr lang="en-US" sz="2400" dirty="0" err="1"/>
              <a:t>đầy</a:t>
            </a:r>
            <a:r>
              <a:rPr lang="en-US" sz="2400" dirty="0"/>
              <a:t> </a:t>
            </a:r>
            <a:r>
              <a:rPr lang="en-US" sz="2400" dirty="0" err="1"/>
              <a:t>đủ</a:t>
            </a:r>
            <a:r>
              <a:rPr lang="en-US" sz="2400" dirty="0"/>
              <a:t> </a:t>
            </a:r>
            <a:r>
              <a:rPr lang="en-US" sz="2400" dirty="0" err="1"/>
              <a:t>các</a:t>
            </a:r>
            <a:r>
              <a:rPr lang="en-US" sz="2400" dirty="0"/>
              <a:t> cam </a:t>
            </a:r>
            <a:r>
              <a:rPr lang="en-US" sz="2400" dirty="0" err="1"/>
              <a:t>kết</a:t>
            </a:r>
            <a:r>
              <a:rPr lang="en-US" sz="2400" dirty="0"/>
              <a:t> </a:t>
            </a:r>
            <a:r>
              <a:rPr lang="en-US" sz="2400" dirty="0" err="1"/>
              <a:t>của</a:t>
            </a:r>
            <a:r>
              <a:rPr lang="en-US" sz="2400" dirty="0"/>
              <a:t> </a:t>
            </a:r>
            <a:r>
              <a:rPr lang="en-US" sz="2400" dirty="0" err="1"/>
              <a:t>Việt</a:t>
            </a:r>
            <a:r>
              <a:rPr lang="en-US" sz="2400" dirty="0"/>
              <a:t> Nam </a:t>
            </a:r>
            <a:r>
              <a:rPr lang="en-US" sz="2400" dirty="0" err="1"/>
              <a:t>trong</a:t>
            </a:r>
            <a:r>
              <a:rPr lang="en-US" sz="2400" dirty="0"/>
              <a:t> </a:t>
            </a:r>
            <a:r>
              <a:rPr lang="en-US" sz="2400" dirty="0" err="1"/>
              <a:t>các</a:t>
            </a:r>
            <a:r>
              <a:rPr lang="en-US" sz="2400" dirty="0"/>
              <a:t> </a:t>
            </a:r>
            <a:r>
              <a:rPr lang="en-US" sz="2400" dirty="0" err="1"/>
              <a:t>liên</a:t>
            </a:r>
            <a:r>
              <a:rPr lang="en-US" sz="2400" dirty="0"/>
              <a:t> </a:t>
            </a:r>
            <a:r>
              <a:rPr lang="en-US" sz="2400" dirty="0" err="1"/>
              <a:t>kết</a:t>
            </a:r>
            <a:r>
              <a:rPr lang="en-US" sz="2400" dirty="0"/>
              <a:t> </a:t>
            </a:r>
            <a:r>
              <a:rPr lang="en-US" sz="2400" dirty="0" err="1"/>
              <a:t>kinh</a:t>
            </a:r>
            <a:r>
              <a:rPr lang="en-US" sz="2400" dirty="0"/>
              <a:t> </a:t>
            </a:r>
            <a:r>
              <a:rPr lang="en-US" sz="2400" dirty="0" err="1"/>
              <a:t>tế</a:t>
            </a:r>
            <a:r>
              <a:rPr lang="en-US" sz="2400" dirty="0"/>
              <a:t> </a:t>
            </a:r>
            <a:r>
              <a:rPr lang="en-US" sz="2400" dirty="0" err="1"/>
              <a:t>quốc</a:t>
            </a:r>
            <a:r>
              <a:rPr lang="en-US" sz="2400" dirty="0"/>
              <a:t> </a:t>
            </a:r>
            <a:r>
              <a:rPr lang="en-US" sz="2400" dirty="0" err="1"/>
              <a:t>tế</a:t>
            </a:r>
            <a:r>
              <a:rPr lang="en-US" sz="2400" dirty="0"/>
              <a:t> </a:t>
            </a:r>
            <a:r>
              <a:rPr lang="en-US" sz="2400" dirty="0" err="1"/>
              <a:t>và</a:t>
            </a:r>
            <a:r>
              <a:rPr lang="en-US" sz="2400" dirty="0"/>
              <a:t> </a:t>
            </a:r>
            <a:r>
              <a:rPr lang="en-US" sz="2400" dirty="0" err="1"/>
              <a:t>khu</a:t>
            </a:r>
            <a:r>
              <a:rPr lang="en-US" sz="2400" dirty="0"/>
              <a:t> </a:t>
            </a:r>
            <a:r>
              <a:rPr lang="en-US" sz="2400" dirty="0" err="1"/>
              <a:t>vực</a:t>
            </a:r>
            <a:endParaRPr lang="en-US" sz="2400" dirty="0"/>
          </a:p>
        </p:txBody>
      </p:sp>
      <p:sp>
        <p:nvSpPr>
          <p:cNvPr id="3" name="Text Placeholder 2">
            <a:extLst>
              <a:ext uri="{FF2B5EF4-FFF2-40B4-BE49-F238E27FC236}">
                <a16:creationId xmlns:a16="http://schemas.microsoft.com/office/drawing/2014/main" id="{09010908-646D-49AE-BE73-296003407415}"/>
              </a:ext>
            </a:extLst>
          </p:cNvPr>
          <p:cNvSpPr>
            <a:spLocks noGrp="1"/>
          </p:cNvSpPr>
          <p:nvPr>
            <p:ph type="body" idx="1"/>
          </p:nvPr>
        </p:nvSpPr>
        <p:spPr>
          <a:xfrm>
            <a:off x="929258" y="2224200"/>
            <a:ext cx="7536396" cy="2366100"/>
          </a:xfrm>
        </p:spPr>
        <p:txBody>
          <a:bodyPr/>
          <a:lstStyle/>
          <a:p>
            <a:r>
              <a:rPr lang="en-US" dirty="0" err="1"/>
              <a:t>Việc</a:t>
            </a:r>
            <a:r>
              <a:rPr lang="en-US" dirty="0"/>
              <a:t> </a:t>
            </a:r>
            <a:r>
              <a:rPr lang="en-US" dirty="0" err="1"/>
              <a:t>tích</a:t>
            </a:r>
            <a:r>
              <a:rPr lang="en-US" dirty="0"/>
              <a:t> </a:t>
            </a:r>
            <a:r>
              <a:rPr lang="en-US" dirty="0" err="1"/>
              <a:t>cực</a:t>
            </a:r>
            <a:r>
              <a:rPr lang="en-US" dirty="0"/>
              <a:t> </a:t>
            </a:r>
            <a:r>
              <a:rPr lang="en-US" dirty="0" err="1"/>
              <a:t>tham</a:t>
            </a:r>
            <a:r>
              <a:rPr lang="en-US" dirty="0"/>
              <a:t> </a:t>
            </a:r>
            <a:r>
              <a:rPr lang="en-US" dirty="0" err="1"/>
              <a:t>gia</a:t>
            </a:r>
            <a:r>
              <a:rPr lang="en-US" dirty="0"/>
              <a:t> </a:t>
            </a:r>
            <a:r>
              <a:rPr lang="en-US" dirty="0" err="1"/>
              <a:t>các</a:t>
            </a:r>
            <a:r>
              <a:rPr lang="en-US" dirty="0"/>
              <a:t> </a:t>
            </a:r>
            <a:r>
              <a:rPr lang="en-US" dirty="0" err="1"/>
              <a:t>liên</a:t>
            </a:r>
            <a:r>
              <a:rPr lang="en-US" dirty="0"/>
              <a:t> </a:t>
            </a:r>
            <a:r>
              <a:rPr lang="en-US" dirty="0" err="1"/>
              <a:t>kết</a:t>
            </a:r>
            <a:r>
              <a:rPr lang="en-US" dirty="0"/>
              <a:t> </a:t>
            </a:r>
            <a:r>
              <a:rPr lang="en-US" dirty="0" err="1"/>
              <a:t>kinh</a:t>
            </a:r>
            <a:r>
              <a:rPr lang="en-US" dirty="0"/>
              <a:t> </a:t>
            </a:r>
            <a:r>
              <a:rPr lang="en-US" dirty="0" err="1"/>
              <a:t>tế</a:t>
            </a:r>
            <a:r>
              <a:rPr lang="en-US" dirty="0"/>
              <a:t> </a:t>
            </a:r>
            <a:r>
              <a:rPr lang="en-US" dirty="0" err="1"/>
              <a:t>quốc</a:t>
            </a:r>
            <a:r>
              <a:rPr lang="en-US" dirty="0"/>
              <a:t> </a:t>
            </a:r>
            <a:r>
              <a:rPr lang="en-US" dirty="0" err="1"/>
              <a:t>tế</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nghiêm</a:t>
            </a:r>
            <a:r>
              <a:rPr lang="en-US" dirty="0"/>
              <a:t> </a:t>
            </a:r>
            <a:r>
              <a:rPr lang="en-US" dirty="0" err="1"/>
              <a:t>túc</a:t>
            </a:r>
            <a:r>
              <a:rPr lang="en-US" dirty="0"/>
              <a:t> </a:t>
            </a:r>
            <a:r>
              <a:rPr lang="en-US" dirty="0" err="1"/>
              <a:t>các</a:t>
            </a:r>
            <a:r>
              <a:rPr lang="en-US" dirty="0"/>
              <a:t> cam </a:t>
            </a:r>
            <a:r>
              <a:rPr lang="en-US" dirty="0" err="1"/>
              <a:t>kết</a:t>
            </a:r>
            <a:r>
              <a:rPr lang="en-US" dirty="0"/>
              <a:t> </a:t>
            </a:r>
            <a:r>
              <a:rPr lang="en-US" dirty="0" err="1"/>
              <a:t>của</a:t>
            </a:r>
            <a:r>
              <a:rPr lang="en-US" dirty="0"/>
              <a:t> </a:t>
            </a:r>
            <a:r>
              <a:rPr lang="en-US" dirty="0" err="1"/>
              <a:t>các</a:t>
            </a:r>
            <a:r>
              <a:rPr lang="en-US" dirty="0"/>
              <a:t> </a:t>
            </a:r>
            <a:r>
              <a:rPr lang="en-US" dirty="0" err="1"/>
              <a:t>liên</a:t>
            </a:r>
            <a:r>
              <a:rPr lang="en-US" dirty="0"/>
              <a:t> </a:t>
            </a:r>
            <a:r>
              <a:rPr lang="en-US" dirty="0" err="1"/>
              <a:t>kết</a:t>
            </a:r>
            <a:r>
              <a:rPr lang="en-US" dirty="0"/>
              <a:t> </a:t>
            </a:r>
            <a:r>
              <a:rPr lang="en-US" dirty="0" err="1"/>
              <a:t>góp</a:t>
            </a:r>
            <a:r>
              <a:rPr lang="en-US" dirty="0"/>
              <a:t> </a:t>
            </a:r>
            <a:r>
              <a:rPr lang="en-US" dirty="0" err="1"/>
              <a:t>phần</a:t>
            </a:r>
            <a:r>
              <a:rPr lang="en-US" dirty="0"/>
              <a:t> </a:t>
            </a:r>
            <a:r>
              <a:rPr lang="en-US" dirty="0" err="1"/>
              <a:t>nâng</a:t>
            </a:r>
            <a:r>
              <a:rPr lang="en-US" dirty="0"/>
              <a:t> </a:t>
            </a:r>
            <a:r>
              <a:rPr lang="en-US" dirty="0" err="1"/>
              <a:t>cao</a:t>
            </a:r>
            <a:r>
              <a:rPr lang="en-US" dirty="0"/>
              <a:t> </a:t>
            </a:r>
            <a:r>
              <a:rPr lang="en-US" dirty="0" err="1"/>
              <a:t>uy</a:t>
            </a:r>
            <a:r>
              <a:rPr lang="en-US" dirty="0"/>
              <a:t> </a:t>
            </a:r>
            <a:r>
              <a:rPr lang="en-US" dirty="0" err="1"/>
              <a:t>tín</a:t>
            </a:r>
            <a:r>
              <a:rPr lang="en-US" dirty="0"/>
              <a:t>, </a:t>
            </a:r>
            <a:r>
              <a:rPr lang="en-US" dirty="0" err="1"/>
              <a:t>vai</a:t>
            </a:r>
            <a:r>
              <a:rPr lang="en-US" dirty="0"/>
              <a:t> </a:t>
            </a:r>
            <a:r>
              <a:rPr lang="en-US" dirty="0" err="1"/>
              <a:t>trò</a:t>
            </a:r>
            <a:r>
              <a:rPr lang="en-US" dirty="0"/>
              <a:t> </a:t>
            </a:r>
            <a:r>
              <a:rPr lang="en-US" dirty="0" err="1"/>
              <a:t>của</a:t>
            </a:r>
            <a:r>
              <a:rPr lang="en-US" dirty="0"/>
              <a:t> </a:t>
            </a:r>
            <a:r>
              <a:rPr lang="en-US" dirty="0" err="1"/>
              <a:t>Việt</a:t>
            </a:r>
            <a:r>
              <a:rPr lang="en-US" dirty="0"/>
              <a:t> Nam </a:t>
            </a:r>
            <a:r>
              <a:rPr lang="en-US" dirty="0" err="1"/>
              <a:t>trong</a:t>
            </a:r>
            <a:r>
              <a:rPr lang="en-US" dirty="0"/>
              <a:t> </a:t>
            </a:r>
            <a:r>
              <a:rPr lang="en-US" dirty="0" err="1"/>
              <a:t>các</a:t>
            </a:r>
            <a:r>
              <a:rPr lang="en-US" dirty="0"/>
              <a:t> </a:t>
            </a:r>
            <a:r>
              <a:rPr lang="en-US" dirty="0" err="1"/>
              <a:t>tổ</a:t>
            </a:r>
            <a:r>
              <a:rPr lang="en-US" dirty="0"/>
              <a:t> </a:t>
            </a:r>
            <a:r>
              <a:rPr lang="en-US" dirty="0" err="1"/>
              <a:t>chức</a:t>
            </a:r>
            <a:r>
              <a:rPr lang="en-US" dirty="0"/>
              <a:t> </a:t>
            </a:r>
            <a:r>
              <a:rPr lang="en-US" dirty="0" err="1"/>
              <a:t>này</a:t>
            </a:r>
            <a:r>
              <a:rPr lang="en-US" dirty="0"/>
              <a:t>.</a:t>
            </a:r>
          </a:p>
          <a:p>
            <a:r>
              <a:rPr lang="en-US" dirty="0" err="1"/>
              <a:t>Tạo</a:t>
            </a:r>
            <a:r>
              <a:rPr lang="en-US" dirty="0"/>
              <a:t> </a:t>
            </a:r>
            <a:r>
              <a:rPr lang="en-US" dirty="0" err="1"/>
              <a:t>được</a:t>
            </a:r>
            <a:r>
              <a:rPr lang="en-US" dirty="0"/>
              <a:t> </a:t>
            </a:r>
            <a:r>
              <a:rPr lang="en-US" dirty="0" err="1"/>
              <a:t>sự</a:t>
            </a:r>
            <a:r>
              <a:rPr lang="en-US" dirty="0"/>
              <a:t> tin </a:t>
            </a:r>
            <a:r>
              <a:rPr lang="en-US" dirty="0" err="1"/>
              <a:t>cậy</a:t>
            </a:r>
            <a:r>
              <a:rPr lang="en-US" dirty="0"/>
              <a:t>, </a:t>
            </a:r>
            <a:r>
              <a:rPr lang="en-US" dirty="0" err="1"/>
              <a:t>tôn</a:t>
            </a:r>
            <a:r>
              <a:rPr lang="en-US" dirty="0"/>
              <a:t> </a:t>
            </a:r>
            <a:r>
              <a:rPr lang="en-US" dirty="0" err="1"/>
              <a:t>trọng</a:t>
            </a:r>
            <a:r>
              <a:rPr lang="en-US" dirty="0"/>
              <a:t> </a:t>
            </a:r>
            <a:r>
              <a:rPr lang="en-US" dirty="0" err="1"/>
              <a:t>của</a:t>
            </a:r>
            <a:r>
              <a:rPr lang="en-US" dirty="0"/>
              <a:t> </a:t>
            </a:r>
            <a:r>
              <a:rPr lang="en-US" dirty="0" err="1"/>
              <a:t>các</a:t>
            </a:r>
            <a:r>
              <a:rPr lang="en-US" dirty="0"/>
              <a:t> </a:t>
            </a:r>
            <a:r>
              <a:rPr lang="en-US" dirty="0" err="1"/>
              <a:t>cộng</a:t>
            </a:r>
            <a:r>
              <a:rPr lang="en-US" dirty="0"/>
              <a:t> </a:t>
            </a:r>
            <a:r>
              <a:rPr lang="en-US" dirty="0" err="1"/>
              <a:t>đồng</a:t>
            </a:r>
            <a:r>
              <a:rPr lang="en-US" dirty="0"/>
              <a:t> </a:t>
            </a:r>
            <a:r>
              <a:rPr lang="en-US" dirty="0" err="1"/>
              <a:t>quóc</a:t>
            </a:r>
            <a:r>
              <a:rPr lang="en-US" dirty="0"/>
              <a:t> </a:t>
            </a:r>
            <a:r>
              <a:rPr lang="en-US" dirty="0" err="1"/>
              <a:t>tế</a:t>
            </a:r>
            <a:r>
              <a:rPr lang="en-US" dirty="0"/>
              <a:t> </a:t>
            </a:r>
            <a:r>
              <a:rPr lang="en-US" dirty="0" err="1"/>
              <a:t>giúp</a:t>
            </a:r>
            <a:r>
              <a:rPr lang="en-US" dirty="0"/>
              <a:t> </a:t>
            </a:r>
            <a:r>
              <a:rPr lang="en-US" dirty="0" err="1"/>
              <a:t>chúng</a:t>
            </a:r>
            <a:r>
              <a:rPr lang="en-US" dirty="0"/>
              <a:t> ta </a:t>
            </a:r>
            <a:r>
              <a:rPr lang="en-US" dirty="0" err="1"/>
              <a:t>nâng</a:t>
            </a:r>
            <a:r>
              <a:rPr lang="en-US" dirty="0"/>
              <a:t> </a:t>
            </a:r>
            <a:r>
              <a:rPr lang="en-US" dirty="0" err="1"/>
              <a:t>tầm</a:t>
            </a:r>
            <a:r>
              <a:rPr lang="en-US" dirty="0"/>
              <a:t> </a:t>
            </a:r>
            <a:r>
              <a:rPr lang="en-US" dirty="0" err="1"/>
              <a:t>hội</a:t>
            </a:r>
            <a:r>
              <a:rPr lang="en-US" dirty="0"/>
              <a:t> </a:t>
            </a:r>
            <a:r>
              <a:rPr lang="en-US" dirty="0" err="1"/>
              <a:t>nhập</a:t>
            </a:r>
            <a:r>
              <a:rPr lang="en-US" dirty="0"/>
              <a:t> </a:t>
            </a:r>
            <a:r>
              <a:rPr lang="en-US" dirty="0" err="1"/>
              <a:t>quốc</a:t>
            </a:r>
            <a:r>
              <a:rPr lang="en-US" dirty="0"/>
              <a:t> </a:t>
            </a:r>
            <a:r>
              <a:rPr lang="en-US" dirty="0" err="1"/>
              <a:t>tế</a:t>
            </a:r>
            <a:endParaRPr lang="en-US" dirty="0"/>
          </a:p>
        </p:txBody>
      </p:sp>
      <p:sp>
        <p:nvSpPr>
          <p:cNvPr id="4" name="Slide Number Placeholder 3">
            <a:extLst>
              <a:ext uri="{FF2B5EF4-FFF2-40B4-BE49-F238E27FC236}">
                <a16:creationId xmlns:a16="http://schemas.microsoft.com/office/drawing/2014/main" id="{E1A69CDB-C3F6-4AE2-BB84-21AE0CD139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38</a:t>
            </a:fld>
            <a:endParaRPr lang="en"/>
          </a:p>
        </p:txBody>
      </p:sp>
      <p:grpSp>
        <p:nvGrpSpPr>
          <p:cNvPr id="10" name="Google Shape;411;p37">
            <a:extLst>
              <a:ext uri="{FF2B5EF4-FFF2-40B4-BE49-F238E27FC236}">
                <a16:creationId xmlns:a16="http://schemas.microsoft.com/office/drawing/2014/main" id="{2BC9574A-1C64-4A14-B33E-A38E7051094E}"/>
              </a:ext>
            </a:extLst>
          </p:cNvPr>
          <p:cNvGrpSpPr/>
          <p:nvPr/>
        </p:nvGrpSpPr>
        <p:grpSpPr>
          <a:xfrm>
            <a:off x="8213319" y="556783"/>
            <a:ext cx="594877" cy="553200"/>
            <a:chOff x="611175" y="2326900"/>
            <a:chExt cx="362700" cy="389575"/>
          </a:xfrm>
        </p:grpSpPr>
        <p:sp>
          <p:nvSpPr>
            <p:cNvPr id="11" name="Google Shape;412;p37">
              <a:extLst>
                <a:ext uri="{FF2B5EF4-FFF2-40B4-BE49-F238E27FC236}">
                  <a16:creationId xmlns:a16="http://schemas.microsoft.com/office/drawing/2014/main" id="{52E3EBB2-6A9F-4A07-952B-232DAD6600FE}"/>
                </a:ext>
              </a:extLst>
            </p:cNvPr>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3;p37">
              <a:extLst>
                <a:ext uri="{FF2B5EF4-FFF2-40B4-BE49-F238E27FC236}">
                  <a16:creationId xmlns:a16="http://schemas.microsoft.com/office/drawing/2014/main" id="{717D3D4E-DA19-45EE-B06D-720B6CC89D40}"/>
                </a:ext>
              </a:extLst>
            </p:cNvPr>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4;p37">
              <a:extLst>
                <a:ext uri="{FF2B5EF4-FFF2-40B4-BE49-F238E27FC236}">
                  <a16:creationId xmlns:a16="http://schemas.microsoft.com/office/drawing/2014/main" id="{C008C3EF-8FD8-477F-AE29-229B9369E7ED}"/>
                </a:ext>
              </a:extLst>
            </p:cNvPr>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5;p37">
              <a:extLst>
                <a:ext uri="{FF2B5EF4-FFF2-40B4-BE49-F238E27FC236}">
                  <a16:creationId xmlns:a16="http://schemas.microsoft.com/office/drawing/2014/main" id="{4CC8CA13-B6B6-4538-ACB6-BF16759C9A83}"/>
                </a:ext>
              </a:extLst>
            </p:cNvPr>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67295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7828-2ECA-4FA9-B1FE-429B10F72B06}"/>
              </a:ext>
            </a:extLst>
          </p:cNvPr>
          <p:cNvSpPr>
            <a:spLocks noGrp="1"/>
          </p:cNvSpPr>
          <p:nvPr>
            <p:ph type="title"/>
          </p:nvPr>
        </p:nvSpPr>
        <p:spPr/>
        <p:txBody>
          <a:bodyPr/>
          <a:lstStyle/>
          <a:p>
            <a:r>
              <a:rPr lang="en-US" sz="2400" dirty="0"/>
              <a:t>2.3.4. </a:t>
            </a:r>
            <a:r>
              <a:rPr lang="en-US" sz="2400" dirty="0" err="1"/>
              <a:t>Hoàn</a:t>
            </a:r>
            <a:r>
              <a:rPr lang="en-US" sz="2400" dirty="0"/>
              <a:t> </a:t>
            </a:r>
            <a:r>
              <a:rPr lang="en-US" sz="2400" dirty="0" err="1"/>
              <a:t>thiện</a:t>
            </a:r>
            <a:r>
              <a:rPr lang="en-US" sz="2400" dirty="0"/>
              <a:t> </a:t>
            </a:r>
            <a:r>
              <a:rPr lang="en-US" sz="2400" dirty="0" err="1"/>
              <a:t>thể</a:t>
            </a:r>
            <a:r>
              <a:rPr lang="en-US" sz="2400" dirty="0"/>
              <a:t> </a:t>
            </a:r>
            <a:r>
              <a:rPr lang="en-US" sz="2400" dirty="0" err="1"/>
              <a:t>chế</a:t>
            </a:r>
            <a:r>
              <a:rPr lang="en-US" sz="2400" dirty="0"/>
              <a:t> </a:t>
            </a:r>
            <a:r>
              <a:rPr lang="en-US" sz="2400" dirty="0" err="1"/>
              <a:t>kinh</a:t>
            </a:r>
            <a:r>
              <a:rPr lang="en-US" sz="2400" dirty="0"/>
              <a:t> </a:t>
            </a:r>
            <a:r>
              <a:rPr lang="en-US" sz="2400" dirty="0" err="1"/>
              <a:t>tế</a:t>
            </a:r>
            <a:r>
              <a:rPr lang="en-US" sz="2400" dirty="0"/>
              <a:t> </a:t>
            </a:r>
            <a:r>
              <a:rPr lang="en-US" sz="2400" dirty="0" err="1"/>
              <a:t>và</a:t>
            </a:r>
            <a:r>
              <a:rPr lang="en-US" sz="2400" dirty="0"/>
              <a:t> </a:t>
            </a:r>
            <a:r>
              <a:rPr lang="en-US" sz="2400" dirty="0" err="1"/>
              <a:t>pháp</a:t>
            </a:r>
            <a:r>
              <a:rPr lang="en-US" sz="2400" dirty="0"/>
              <a:t> </a:t>
            </a:r>
            <a:r>
              <a:rPr lang="en-US" sz="2400" dirty="0" err="1"/>
              <a:t>luật</a:t>
            </a:r>
            <a:endParaRPr lang="en-US" sz="2400" dirty="0"/>
          </a:p>
        </p:txBody>
      </p:sp>
      <p:sp>
        <p:nvSpPr>
          <p:cNvPr id="3" name="Text Placeholder 2">
            <a:extLst>
              <a:ext uri="{FF2B5EF4-FFF2-40B4-BE49-F238E27FC236}">
                <a16:creationId xmlns:a16="http://schemas.microsoft.com/office/drawing/2014/main" id="{09010908-646D-49AE-BE73-296003407415}"/>
              </a:ext>
            </a:extLst>
          </p:cNvPr>
          <p:cNvSpPr>
            <a:spLocks noGrp="1"/>
          </p:cNvSpPr>
          <p:nvPr>
            <p:ph type="body" idx="1"/>
          </p:nvPr>
        </p:nvSpPr>
        <p:spPr/>
        <p:txBody>
          <a:bodyPr/>
          <a:lstStyle/>
          <a:p>
            <a:r>
              <a:rPr lang="en-US" dirty="0" err="1"/>
              <a:t>Đi</a:t>
            </a:r>
            <a:r>
              <a:rPr lang="en-US" dirty="0"/>
              <a:t> </a:t>
            </a:r>
            <a:r>
              <a:rPr lang="en-US" dirty="0" err="1"/>
              <a:t>đôi</a:t>
            </a:r>
            <a:r>
              <a:rPr lang="en-US" dirty="0"/>
              <a:t> </a:t>
            </a:r>
            <a:r>
              <a:rPr lang="en-US" dirty="0" err="1"/>
              <a:t>với</a:t>
            </a:r>
            <a:r>
              <a:rPr lang="en-US" dirty="0"/>
              <a:t> </a:t>
            </a:r>
            <a:r>
              <a:rPr lang="en-US" dirty="0" err="1"/>
              <a:t>hoàn</a:t>
            </a:r>
            <a:r>
              <a:rPr lang="en-US" dirty="0"/>
              <a:t> </a:t>
            </a:r>
            <a:r>
              <a:rPr lang="en-US" dirty="0" err="1"/>
              <a:t>thiện</a:t>
            </a:r>
            <a:r>
              <a:rPr lang="en-US" dirty="0"/>
              <a:t> </a:t>
            </a:r>
            <a:r>
              <a:rPr lang="en-US" dirty="0" err="1"/>
              <a:t>cơ</a:t>
            </a:r>
            <a:r>
              <a:rPr lang="en-US" dirty="0"/>
              <a:t> </a:t>
            </a:r>
            <a:r>
              <a:rPr lang="en-US" dirty="0" err="1"/>
              <a:t>chế</a:t>
            </a:r>
            <a:r>
              <a:rPr lang="en-US" dirty="0"/>
              <a:t> </a:t>
            </a:r>
            <a:r>
              <a:rPr lang="en-US" dirty="0" err="1"/>
              <a:t>thị</a:t>
            </a:r>
            <a:r>
              <a:rPr lang="en-US" dirty="0"/>
              <a:t> </a:t>
            </a:r>
            <a:r>
              <a:rPr lang="en-US" dirty="0" err="1"/>
              <a:t>trường</a:t>
            </a:r>
            <a:r>
              <a:rPr lang="en-US" dirty="0"/>
              <a:t> </a:t>
            </a:r>
            <a:r>
              <a:rPr lang="en-US" dirty="0" err="1"/>
              <a:t>cần</a:t>
            </a:r>
            <a:r>
              <a:rPr lang="en-US" dirty="0"/>
              <a:t> </a:t>
            </a:r>
            <a:r>
              <a:rPr lang="en-US" dirty="0" err="1"/>
              <a:t>đổi</a:t>
            </a:r>
            <a:r>
              <a:rPr lang="en-US" dirty="0"/>
              <a:t> </a:t>
            </a:r>
            <a:r>
              <a:rPr lang="en-US" dirty="0" err="1"/>
              <a:t>mới</a:t>
            </a:r>
            <a:r>
              <a:rPr lang="en-US" dirty="0"/>
              <a:t> </a:t>
            </a:r>
            <a:r>
              <a:rPr lang="en-US" dirty="0" err="1"/>
              <a:t>cơ</a:t>
            </a:r>
            <a:r>
              <a:rPr lang="en-US" dirty="0"/>
              <a:t> </a:t>
            </a:r>
            <a:r>
              <a:rPr lang="en-US" dirty="0" err="1"/>
              <a:t>chế</a:t>
            </a:r>
            <a:r>
              <a:rPr lang="en-US" dirty="0"/>
              <a:t> </a:t>
            </a:r>
            <a:r>
              <a:rPr lang="en-US" dirty="0" err="1"/>
              <a:t>quản</a:t>
            </a:r>
            <a:r>
              <a:rPr lang="en-US" dirty="0"/>
              <a:t> </a:t>
            </a:r>
            <a:r>
              <a:rPr lang="en-US" dirty="0" err="1"/>
              <a:t>lý</a:t>
            </a:r>
            <a:r>
              <a:rPr lang="en-US" dirty="0"/>
              <a:t> </a:t>
            </a:r>
            <a:r>
              <a:rPr lang="en-US" dirty="0" err="1"/>
              <a:t>của</a:t>
            </a:r>
            <a:r>
              <a:rPr lang="en-US" dirty="0"/>
              <a:t> </a:t>
            </a:r>
            <a:r>
              <a:rPr lang="en-US" dirty="0" err="1"/>
              <a:t>nhà</a:t>
            </a:r>
            <a:r>
              <a:rPr lang="en-US" dirty="0"/>
              <a:t> </a:t>
            </a:r>
            <a:r>
              <a:rPr lang="en-US" dirty="0" err="1"/>
              <a:t>nước</a:t>
            </a:r>
            <a:r>
              <a:rPr lang="en-US" dirty="0"/>
              <a:t>,</a:t>
            </a:r>
          </a:p>
          <a:p>
            <a:r>
              <a:rPr lang="en-US" dirty="0" err="1"/>
              <a:t>Cần</a:t>
            </a:r>
            <a:r>
              <a:rPr lang="en-US" dirty="0"/>
              <a:t> </a:t>
            </a:r>
            <a:r>
              <a:rPr lang="en-US" dirty="0" err="1"/>
              <a:t>phải</a:t>
            </a:r>
            <a:r>
              <a:rPr lang="en-US" dirty="0"/>
              <a:t> </a:t>
            </a:r>
            <a:r>
              <a:rPr lang="en-US" dirty="0" err="1"/>
              <a:t>rà</a:t>
            </a:r>
            <a:r>
              <a:rPr lang="en-US" dirty="0"/>
              <a:t> </a:t>
            </a:r>
            <a:r>
              <a:rPr lang="en-US" dirty="0" err="1"/>
              <a:t>soát</a:t>
            </a:r>
            <a:r>
              <a:rPr lang="en-US" dirty="0"/>
              <a:t>, </a:t>
            </a:r>
            <a:r>
              <a:rPr lang="en-US" dirty="0" err="1"/>
              <a:t>hoàn</a:t>
            </a:r>
            <a:r>
              <a:rPr lang="en-US" dirty="0"/>
              <a:t> </a:t>
            </a:r>
            <a:r>
              <a:rPr lang="en-US" dirty="0" err="1"/>
              <a:t>thiện</a:t>
            </a:r>
            <a:r>
              <a:rPr lang="en-US" dirty="0"/>
              <a:t> </a:t>
            </a:r>
            <a:r>
              <a:rPr lang="en-US" dirty="0" err="1"/>
              <a:t>hệ</a:t>
            </a:r>
            <a:r>
              <a:rPr lang="en-US" dirty="0"/>
              <a:t> </a:t>
            </a:r>
            <a:r>
              <a:rPr lang="en-US" dirty="0" err="1"/>
              <a:t>thống</a:t>
            </a:r>
            <a:r>
              <a:rPr lang="en-US" dirty="0"/>
              <a:t> </a:t>
            </a:r>
            <a:r>
              <a:rPr lang="en-US" dirty="0" err="1"/>
              <a:t>pháp</a:t>
            </a:r>
            <a:r>
              <a:rPr lang="en-US" dirty="0"/>
              <a:t> </a:t>
            </a:r>
            <a:r>
              <a:rPr lang="en-US" dirty="0" err="1"/>
              <a:t>luật</a:t>
            </a:r>
            <a:r>
              <a:rPr lang="en-US" dirty="0"/>
              <a:t>, </a:t>
            </a:r>
            <a:r>
              <a:rPr lang="en-US" dirty="0" err="1"/>
              <a:t>nhất</a:t>
            </a:r>
            <a:r>
              <a:rPr lang="en-US" dirty="0"/>
              <a:t> </a:t>
            </a:r>
            <a:r>
              <a:rPr lang="en-US" dirty="0" err="1"/>
              <a:t>là</a:t>
            </a:r>
            <a:r>
              <a:rPr lang="en-US" dirty="0"/>
              <a:t> </a:t>
            </a:r>
            <a:r>
              <a:rPr lang="en-US" dirty="0" err="1"/>
              <a:t>luật</a:t>
            </a:r>
            <a:r>
              <a:rPr lang="en-US" dirty="0"/>
              <a:t> </a:t>
            </a:r>
            <a:r>
              <a:rPr lang="en-US" dirty="0" err="1"/>
              <a:t>pháp</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hội</a:t>
            </a:r>
            <a:r>
              <a:rPr lang="en-US" dirty="0"/>
              <a:t> </a:t>
            </a:r>
            <a:r>
              <a:rPr lang="en-US" dirty="0" err="1"/>
              <a:t>nhập</a:t>
            </a:r>
            <a:r>
              <a:rPr lang="en-US" dirty="0"/>
              <a:t> </a:t>
            </a:r>
            <a:r>
              <a:rPr lang="en-US" dirty="0" err="1"/>
              <a:t>kinh</a:t>
            </a:r>
            <a:r>
              <a:rPr lang="en-US" dirty="0"/>
              <a:t> </a:t>
            </a:r>
            <a:r>
              <a:rPr lang="en-US" dirty="0" err="1"/>
              <a:t>tế</a:t>
            </a:r>
            <a:r>
              <a:rPr lang="en-US" dirty="0"/>
              <a:t> </a:t>
            </a:r>
            <a:r>
              <a:rPr lang="en-US" dirty="0" err="1"/>
              <a:t>như</a:t>
            </a:r>
            <a:r>
              <a:rPr lang="en-US" dirty="0"/>
              <a:t>: </a:t>
            </a:r>
            <a:r>
              <a:rPr lang="en-US" dirty="0" err="1"/>
              <a:t>đất</a:t>
            </a:r>
            <a:r>
              <a:rPr lang="en-US" dirty="0"/>
              <a:t> </a:t>
            </a:r>
            <a:r>
              <a:rPr lang="en-US" dirty="0" err="1"/>
              <a:t>đai</a:t>
            </a:r>
            <a:r>
              <a:rPr lang="en-US" dirty="0"/>
              <a:t>, </a:t>
            </a:r>
            <a:r>
              <a:rPr lang="en-US" dirty="0" err="1"/>
              <a:t>đầu</a:t>
            </a:r>
            <a:r>
              <a:rPr lang="en-US" dirty="0"/>
              <a:t> </a:t>
            </a:r>
            <a:r>
              <a:rPr lang="en-US" dirty="0" err="1"/>
              <a:t>tư</a:t>
            </a:r>
            <a:r>
              <a:rPr lang="en-US" dirty="0"/>
              <a:t>, </a:t>
            </a:r>
            <a:r>
              <a:rPr lang="en-US" dirty="0" err="1"/>
              <a:t>thương</a:t>
            </a:r>
            <a:r>
              <a:rPr lang="en-US" dirty="0"/>
              <a:t> </a:t>
            </a:r>
            <a:r>
              <a:rPr lang="en-US" dirty="0" err="1"/>
              <a:t>mại</a:t>
            </a:r>
            <a:r>
              <a:rPr lang="en-US" dirty="0"/>
              <a:t>, </a:t>
            </a:r>
            <a:r>
              <a:rPr lang="en-US" dirty="0" err="1"/>
              <a:t>doanh</a:t>
            </a:r>
            <a:r>
              <a:rPr lang="en-US" dirty="0"/>
              <a:t> </a:t>
            </a:r>
            <a:r>
              <a:rPr lang="en-US" dirty="0" err="1"/>
              <a:t>nghiệp</a:t>
            </a:r>
            <a:r>
              <a:rPr lang="en-US" dirty="0"/>
              <a:t> </a:t>
            </a:r>
            <a:r>
              <a:rPr lang="en-US" dirty="0" err="1"/>
              <a:t>nghiệp</a:t>
            </a:r>
            <a:r>
              <a:rPr lang="en-US" dirty="0"/>
              <a:t>, </a:t>
            </a:r>
            <a:r>
              <a:rPr lang="en-US" dirty="0" err="1"/>
              <a:t>thuế</a:t>
            </a:r>
            <a:r>
              <a:rPr lang="en-US" dirty="0"/>
              <a:t>, </a:t>
            </a:r>
            <a:r>
              <a:rPr lang="en-US" dirty="0" err="1"/>
              <a:t>tài</a:t>
            </a:r>
            <a:r>
              <a:rPr lang="en-US" dirty="0"/>
              <a:t> </a:t>
            </a:r>
            <a:r>
              <a:rPr lang="en-US" dirty="0" err="1"/>
              <a:t>chính</a:t>
            </a:r>
            <a:r>
              <a:rPr lang="en-US" dirty="0"/>
              <a:t> </a:t>
            </a:r>
            <a:r>
              <a:rPr lang="en-US" dirty="0" err="1"/>
              <a:t>tín</a:t>
            </a:r>
            <a:r>
              <a:rPr lang="en-US" dirty="0"/>
              <a:t> </a:t>
            </a:r>
            <a:r>
              <a:rPr lang="en-US" dirty="0" err="1"/>
              <a:t>dụng</a:t>
            </a:r>
            <a:r>
              <a:rPr lang="en-US" dirty="0"/>
              <a:t>…</a:t>
            </a:r>
          </a:p>
        </p:txBody>
      </p:sp>
      <p:sp>
        <p:nvSpPr>
          <p:cNvPr id="4" name="Slide Number Placeholder 3">
            <a:extLst>
              <a:ext uri="{FF2B5EF4-FFF2-40B4-BE49-F238E27FC236}">
                <a16:creationId xmlns:a16="http://schemas.microsoft.com/office/drawing/2014/main" id="{E1A69CDB-C3F6-4AE2-BB84-21AE0CD139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39</a:t>
            </a:fld>
            <a:endParaRPr lang="en"/>
          </a:p>
        </p:txBody>
      </p:sp>
      <p:grpSp>
        <p:nvGrpSpPr>
          <p:cNvPr id="5" name="Google Shape;411;p37">
            <a:extLst>
              <a:ext uri="{FF2B5EF4-FFF2-40B4-BE49-F238E27FC236}">
                <a16:creationId xmlns:a16="http://schemas.microsoft.com/office/drawing/2014/main" id="{45F842F7-7294-42B7-A42C-9B34C11CEF7F}"/>
              </a:ext>
            </a:extLst>
          </p:cNvPr>
          <p:cNvGrpSpPr/>
          <p:nvPr/>
        </p:nvGrpSpPr>
        <p:grpSpPr>
          <a:xfrm>
            <a:off x="8222000" y="564901"/>
            <a:ext cx="652027" cy="553200"/>
            <a:chOff x="611175" y="2326900"/>
            <a:chExt cx="362700" cy="389575"/>
          </a:xfrm>
        </p:grpSpPr>
        <p:sp>
          <p:nvSpPr>
            <p:cNvPr id="6" name="Google Shape;412;p37">
              <a:extLst>
                <a:ext uri="{FF2B5EF4-FFF2-40B4-BE49-F238E27FC236}">
                  <a16:creationId xmlns:a16="http://schemas.microsoft.com/office/drawing/2014/main" id="{8964D688-7623-4205-9B86-A002525C329A}"/>
                </a:ext>
              </a:extLst>
            </p:cNvPr>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13;p37">
              <a:extLst>
                <a:ext uri="{FF2B5EF4-FFF2-40B4-BE49-F238E27FC236}">
                  <a16:creationId xmlns:a16="http://schemas.microsoft.com/office/drawing/2014/main" id="{A056C76E-3F33-47D6-BD00-A5FF7B634DFE}"/>
                </a:ext>
              </a:extLst>
            </p:cNvPr>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4;p37">
              <a:extLst>
                <a:ext uri="{FF2B5EF4-FFF2-40B4-BE49-F238E27FC236}">
                  <a16:creationId xmlns:a16="http://schemas.microsoft.com/office/drawing/2014/main" id="{57FEAB9F-1E58-4EC6-9D8F-EDC69139BE27}"/>
                </a:ext>
              </a:extLst>
            </p:cNvPr>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5;p37">
              <a:extLst>
                <a:ext uri="{FF2B5EF4-FFF2-40B4-BE49-F238E27FC236}">
                  <a16:creationId xmlns:a16="http://schemas.microsoft.com/office/drawing/2014/main" id="{DD74FEDF-D6E3-4166-97FE-52C4E0BC0F96}"/>
                </a:ext>
              </a:extLst>
            </p:cNvPr>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448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356" name="Google Shape;356;p33"/>
          <p:cNvSpPr txBox="1">
            <a:spLocks noGrp="1"/>
          </p:cNvSpPr>
          <p:nvPr>
            <p:ph type="body" idx="4294967295"/>
          </p:nvPr>
        </p:nvSpPr>
        <p:spPr>
          <a:xfrm>
            <a:off x="573024" y="384350"/>
            <a:ext cx="3783969"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600" dirty="0">
                <a:solidFill>
                  <a:schemeClr val="accent1"/>
                </a:solidFill>
                <a:latin typeface="Raleway ExtraBold"/>
                <a:ea typeface="Raleway ExtraBold"/>
                <a:cs typeface="Raleway ExtraBold"/>
                <a:sym typeface="Raleway ExtraBold"/>
              </a:rPr>
              <a:t>1.1.1. </a:t>
            </a:r>
            <a:r>
              <a:rPr lang="en-US" sz="3600" dirty="0" err="1">
                <a:solidFill>
                  <a:schemeClr val="accent1"/>
                </a:solidFill>
                <a:latin typeface="Raleway ExtraBold"/>
                <a:ea typeface="Raleway ExtraBold"/>
                <a:cs typeface="Raleway ExtraBold"/>
                <a:sym typeface="Raleway ExtraBold"/>
              </a:rPr>
              <a:t>Khái</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quát</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về</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cách</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mạng</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công</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nghiệp</a:t>
            </a:r>
            <a:endParaRPr sz="1400" dirty="0">
              <a:solidFill>
                <a:schemeClr val="tx1"/>
              </a:solidFill>
            </a:endParaRPr>
          </a:p>
        </p:txBody>
      </p:sp>
      <p:grpSp>
        <p:nvGrpSpPr>
          <p:cNvPr id="357" name="Google Shape;357;p33"/>
          <p:cNvGrpSpPr/>
          <p:nvPr/>
        </p:nvGrpSpPr>
        <p:grpSpPr>
          <a:xfrm>
            <a:off x="7864658" y="371176"/>
            <a:ext cx="896264" cy="896314"/>
            <a:chOff x="570875" y="4322250"/>
            <a:chExt cx="443300" cy="443325"/>
          </a:xfrm>
        </p:grpSpPr>
        <p:sp>
          <p:nvSpPr>
            <p:cNvPr id="358" name="Google Shape;358;p3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33"/>
          <p:cNvGrpSpPr/>
          <p:nvPr/>
        </p:nvGrpSpPr>
        <p:grpSpPr>
          <a:xfrm>
            <a:off x="4787008" y="761619"/>
            <a:ext cx="2353109" cy="3630978"/>
            <a:chOff x="2112475" y="238125"/>
            <a:chExt cx="3395050" cy="5238750"/>
          </a:xfrm>
        </p:grpSpPr>
        <p:sp>
          <p:nvSpPr>
            <p:cNvPr id="363" name="Google Shape;363;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8E64E84-5EC2-4CFC-BAC7-B8A33C6445CD}"/>
              </a:ext>
            </a:extLst>
          </p:cNvPr>
          <p:cNvPicPr>
            <a:picLocks noChangeAspect="1"/>
          </p:cNvPicPr>
          <p:nvPr/>
        </p:nvPicPr>
        <p:blipFill>
          <a:blip r:embed="rId3"/>
          <a:stretch>
            <a:fillRect/>
          </a:stretch>
        </p:blipFill>
        <p:spPr>
          <a:xfrm>
            <a:off x="4824694" y="1064956"/>
            <a:ext cx="2222115" cy="2995196"/>
          </a:xfrm>
          <a:prstGeom prst="rect">
            <a:avLst/>
          </a:prstGeom>
        </p:spPr>
      </p:pic>
    </p:spTree>
    <p:extLst>
      <p:ext uri="{BB962C8B-B14F-4D97-AF65-F5344CB8AC3E}">
        <p14:creationId xmlns:p14="http://schemas.microsoft.com/office/powerpoint/2010/main" val="11461450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7828-2ECA-4FA9-B1FE-429B10F72B06}"/>
              </a:ext>
            </a:extLst>
          </p:cNvPr>
          <p:cNvSpPr>
            <a:spLocks noGrp="1"/>
          </p:cNvSpPr>
          <p:nvPr>
            <p:ph type="title"/>
          </p:nvPr>
        </p:nvSpPr>
        <p:spPr/>
        <p:txBody>
          <a:bodyPr/>
          <a:lstStyle/>
          <a:p>
            <a:r>
              <a:rPr lang="en-US" sz="2400" dirty="0"/>
              <a:t>2.3.5. </a:t>
            </a:r>
            <a:r>
              <a:rPr lang="en-US" sz="2400" dirty="0" err="1"/>
              <a:t>Nâng</a:t>
            </a:r>
            <a:r>
              <a:rPr lang="en-US" sz="2400" dirty="0"/>
              <a:t> </a:t>
            </a:r>
            <a:r>
              <a:rPr lang="en-US" sz="2400" dirty="0" err="1"/>
              <a:t>cao</a:t>
            </a:r>
            <a:r>
              <a:rPr lang="en-US" sz="2400" dirty="0"/>
              <a:t> </a:t>
            </a:r>
            <a:r>
              <a:rPr lang="en-US" sz="2400" dirty="0" err="1"/>
              <a:t>năng</a:t>
            </a:r>
            <a:r>
              <a:rPr lang="en-US" sz="2400" dirty="0"/>
              <a:t> </a:t>
            </a:r>
            <a:r>
              <a:rPr lang="en-US" sz="2400" dirty="0" err="1"/>
              <a:t>lực</a:t>
            </a:r>
            <a:r>
              <a:rPr lang="en-US" sz="2400" dirty="0"/>
              <a:t> </a:t>
            </a:r>
            <a:r>
              <a:rPr lang="en-US" sz="2400" dirty="0" err="1"/>
              <a:t>cạnh</a:t>
            </a:r>
            <a:r>
              <a:rPr lang="en-US" sz="2400" dirty="0"/>
              <a:t> </a:t>
            </a:r>
            <a:r>
              <a:rPr lang="en-US" sz="2400" dirty="0" err="1"/>
              <a:t>tranh</a:t>
            </a:r>
            <a:r>
              <a:rPr lang="en-US" sz="2400" dirty="0"/>
              <a:t> </a:t>
            </a:r>
            <a:r>
              <a:rPr lang="en-US" sz="2400" dirty="0" err="1"/>
              <a:t>quốc</a:t>
            </a:r>
            <a:r>
              <a:rPr lang="en-US" sz="2400" dirty="0"/>
              <a:t> </a:t>
            </a:r>
            <a:r>
              <a:rPr lang="en-US" sz="2400" dirty="0" err="1"/>
              <a:t>tế</a:t>
            </a:r>
            <a:r>
              <a:rPr lang="en-US" sz="2400" dirty="0"/>
              <a:t> </a:t>
            </a:r>
            <a:r>
              <a:rPr lang="en-US" sz="2400" dirty="0" err="1"/>
              <a:t>của</a:t>
            </a:r>
            <a:r>
              <a:rPr lang="en-US" sz="2400" dirty="0"/>
              <a:t> </a:t>
            </a:r>
            <a:r>
              <a:rPr lang="en-US" sz="2400" dirty="0" err="1"/>
              <a:t>nền</a:t>
            </a:r>
            <a:r>
              <a:rPr lang="en-US" sz="2400" dirty="0"/>
              <a:t> </a:t>
            </a:r>
            <a:r>
              <a:rPr lang="en-US" sz="2400" dirty="0" err="1"/>
              <a:t>kinh</a:t>
            </a:r>
            <a:r>
              <a:rPr lang="en-US" sz="2400" dirty="0"/>
              <a:t> </a:t>
            </a:r>
            <a:r>
              <a:rPr lang="en-US" sz="2400" dirty="0" err="1"/>
              <a:t>tế</a:t>
            </a:r>
            <a:endParaRPr lang="en-US" sz="2400" dirty="0"/>
          </a:p>
        </p:txBody>
      </p:sp>
      <p:sp>
        <p:nvSpPr>
          <p:cNvPr id="3" name="Text Placeholder 2">
            <a:extLst>
              <a:ext uri="{FF2B5EF4-FFF2-40B4-BE49-F238E27FC236}">
                <a16:creationId xmlns:a16="http://schemas.microsoft.com/office/drawing/2014/main" id="{09010908-646D-49AE-BE73-296003407415}"/>
              </a:ext>
            </a:extLst>
          </p:cNvPr>
          <p:cNvSpPr>
            <a:spLocks noGrp="1"/>
          </p:cNvSpPr>
          <p:nvPr>
            <p:ph type="body" idx="1"/>
          </p:nvPr>
        </p:nvSpPr>
        <p:spPr/>
        <p:txBody>
          <a:bodyPr/>
          <a:lstStyle/>
          <a:p>
            <a:r>
              <a:rPr lang="en-US" dirty="0" err="1"/>
              <a:t>Hiệp</a:t>
            </a:r>
            <a:r>
              <a:rPr lang="en-US" dirty="0"/>
              <a:t> </a:t>
            </a:r>
            <a:r>
              <a:rPr lang="en-US" dirty="0" err="1"/>
              <a:t>quả</a:t>
            </a:r>
            <a:r>
              <a:rPr lang="en-US" dirty="0"/>
              <a:t> </a:t>
            </a:r>
            <a:r>
              <a:rPr lang="en-US" dirty="0" err="1"/>
              <a:t>của</a:t>
            </a:r>
            <a:r>
              <a:rPr lang="en-US" dirty="0"/>
              <a:t> </a:t>
            </a:r>
            <a:r>
              <a:rPr lang="en-US" dirty="0" err="1"/>
              <a:t>hội</a:t>
            </a:r>
            <a:r>
              <a:rPr lang="en-US" dirty="0"/>
              <a:t> </a:t>
            </a:r>
            <a:r>
              <a:rPr lang="en-US" dirty="0" err="1"/>
              <a:t>nhập</a:t>
            </a:r>
            <a:r>
              <a:rPr lang="en-US" dirty="0"/>
              <a:t> </a:t>
            </a:r>
            <a:r>
              <a:rPr lang="en-US" dirty="0" err="1"/>
              <a:t>kinh</a:t>
            </a:r>
            <a:r>
              <a:rPr lang="en-US" dirty="0"/>
              <a:t> </a:t>
            </a:r>
            <a:r>
              <a:rPr lang="en-US" dirty="0" err="1"/>
              <a:t>tế</a:t>
            </a:r>
            <a:r>
              <a:rPr lang="en-US" dirty="0"/>
              <a:t> </a:t>
            </a:r>
            <a:r>
              <a:rPr lang="en-US" dirty="0" err="1"/>
              <a:t>phụ</a:t>
            </a:r>
            <a:r>
              <a:rPr lang="en-US" dirty="0"/>
              <a:t> </a:t>
            </a:r>
            <a:r>
              <a:rPr lang="en-US" dirty="0" err="1"/>
              <a:t>thuộc</a:t>
            </a:r>
            <a:r>
              <a:rPr lang="en-US" dirty="0"/>
              <a:t> </a:t>
            </a:r>
            <a:r>
              <a:rPr lang="en-US" dirty="0" err="1"/>
              <a:t>rất</a:t>
            </a:r>
            <a:r>
              <a:rPr lang="en-US" dirty="0"/>
              <a:t> </a:t>
            </a:r>
            <a:r>
              <a:rPr lang="en-US" dirty="0" err="1"/>
              <a:t>nhiều</a:t>
            </a:r>
            <a:r>
              <a:rPr lang="en-US" dirty="0"/>
              <a:t> </a:t>
            </a:r>
            <a:r>
              <a:rPr lang="en-US" dirty="0" err="1"/>
              <a:t>vào</a:t>
            </a:r>
            <a:r>
              <a:rPr lang="en-US" dirty="0"/>
              <a:t> </a:t>
            </a:r>
            <a:r>
              <a:rPr lang="en-US" dirty="0" err="1"/>
              <a:t>năng</a:t>
            </a:r>
            <a:r>
              <a:rPr lang="en-US" dirty="0"/>
              <a:t> </a:t>
            </a:r>
            <a:r>
              <a:rPr lang="en-US" dirty="0" err="1"/>
              <a:t>lực</a:t>
            </a:r>
            <a:r>
              <a:rPr lang="en-US" dirty="0"/>
              <a:t> </a:t>
            </a:r>
            <a:r>
              <a:rPr lang="en-US" dirty="0" err="1"/>
              <a:t>cạnh</a:t>
            </a:r>
            <a:r>
              <a:rPr lang="en-US" dirty="0"/>
              <a:t> </a:t>
            </a:r>
            <a:r>
              <a:rPr lang="en-US" dirty="0" err="1"/>
              <a:t>tranh</a:t>
            </a:r>
            <a:r>
              <a:rPr lang="en-US" dirty="0"/>
              <a:t> </a:t>
            </a:r>
            <a:r>
              <a:rPr lang="en-US" dirty="0" err="1"/>
              <a:t>của</a:t>
            </a:r>
            <a:r>
              <a:rPr lang="en-US" dirty="0"/>
              <a:t> </a:t>
            </a:r>
            <a:r>
              <a:rPr lang="en-US" dirty="0" err="1"/>
              <a:t>nền</a:t>
            </a:r>
            <a:r>
              <a:rPr lang="en-US" dirty="0"/>
              <a:t> </a:t>
            </a:r>
            <a:r>
              <a:rPr lang="en-US" dirty="0" err="1"/>
              <a:t>kinh</a:t>
            </a:r>
            <a:r>
              <a:rPr lang="en-US" dirty="0"/>
              <a:t> </a:t>
            </a:r>
            <a:r>
              <a:rPr lang="en-US" dirty="0" err="1"/>
              <a:t>tế</a:t>
            </a:r>
            <a:r>
              <a:rPr lang="en-US" dirty="0"/>
              <a:t> </a:t>
            </a:r>
            <a:r>
              <a:rPr lang="en-US" dirty="0" err="1"/>
              <a:t>cũng</a:t>
            </a:r>
            <a:r>
              <a:rPr lang="en-US" dirty="0"/>
              <a:t> </a:t>
            </a:r>
            <a:r>
              <a:rPr lang="en-US" dirty="0" err="1"/>
              <a:t>như</a:t>
            </a:r>
            <a:r>
              <a:rPr lang="en-US" dirty="0"/>
              <a:t> </a:t>
            </a:r>
            <a:r>
              <a:rPr lang="en-US" dirty="0" err="1"/>
              <a:t>các</a:t>
            </a:r>
            <a:r>
              <a:rPr lang="en-US" dirty="0"/>
              <a:t> </a:t>
            </a:r>
            <a:r>
              <a:rPr lang="en-US" dirty="0" err="1"/>
              <a:t>doanh</a:t>
            </a:r>
            <a:r>
              <a:rPr lang="en-US" dirty="0"/>
              <a:t> </a:t>
            </a:r>
            <a:r>
              <a:rPr lang="en-US" dirty="0" err="1"/>
              <a:t>nghiệp</a:t>
            </a:r>
            <a:r>
              <a:rPr lang="en-US" dirty="0"/>
              <a:t>.</a:t>
            </a:r>
          </a:p>
          <a:p>
            <a:r>
              <a:rPr lang="en-US" dirty="0" err="1"/>
              <a:t>Nhà</a:t>
            </a:r>
            <a:r>
              <a:rPr lang="en-US" dirty="0"/>
              <a:t> </a:t>
            </a:r>
            <a:r>
              <a:rPr lang="en-US" dirty="0" err="1"/>
              <a:t>nước</a:t>
            </a:r>
            <a:r>
              <a:rPr lang="en-US" dirty="0"/>
              <a:t> </a:t>
            </a:r>
            <a:r>
              <a:rPr lang="en-US" dirty="0" err="1"/>
              <a:t>cần</a:t>
            </a:r>
            <a:r>
              <a:rPr lang="en-US" dirty="0"/>
              <a:t> </a:t>
            </a:r>
            <a:r>
              <a:rPr lang="en-US" dirty="0" err="1"/>
              <a:t>tăng</a:t>
            </a:r>
            <a:r>
              <a:rPr lang="en-US" dirty="0"/>
              <a:t> </a:t>
            </a:r>
            <a:r>
              <a:rPr lang="en-US" dirty="0" err="1"/>
              <a:t>cường</a:t>
            </a:r>
            <a:r>
              <a:rPr lang="en-US" dirty="0"/>
              <a:t> </a:t>
            </a:r>
            <a:r>
              <a:rPr lang="en-US" dirty="0" err="1"/>
              <a:t>hỗ</a:t>
            </a:r>
            <a:r>
              <a:rPr lang="en-US" dirty="0"/>
              <a:t> </a:t>
            </a:r>
            <a:r>
              <a:rPr lang="en-US" dirty="0" err="1"/>
              <a:t>trợ</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giúp</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vượt</a:t>
            </a:r>
            <a:r>
              <a:rPr lang="en-US" dirty="0"/>
              <a:t> qua </a:t>
            </a:r>
            <a:r>
              <a:rPr lang="en-US" dirty="0" err="1"/>
              <a:t>thách</a:t>
            </a:r>
            <a:r>
              <a:rPr lang="en-US" dirty="0"/>
              <a:t> </a:t>
            </a:r>
            <a:r>
              <a:rPr lang="en-US" dirty="0" err="1"/>
              <a:t>thức</a:t>
            </a:r>
            <a:r>
              <a:rPr lang="en-US" dirty="0"/>
              <a:t> </a:t>
            </a:r>
            <a:r>
              <a:rPr lang="en-US" dirty="0" err="1"/>
              <a:t>thời</a:t>
            </a:r>
            <a:r>
              <a:rPr lang="en-US" dirty="0"/>
              <a:t> </a:t>
            </a:r>
            <a:r>
              <a:rPr lang="en-US" dirty="0" err="1"/>
              <a:t>kỳ</a:t>
            </a:r>
            <a:r>
              <a:rPr lang="en-US" dirty="0"/>
              <a:t> </a:t>
            </a:r>
            <a:r>
              <a:rPr lang="en-US" dirty="0" err="1"/>
              <a:t>hội</a:t>
            </a:r>
            <a:r>
              <a:rPr lang="en-US" dirty="0"/>
              <a:t> </a:t>
            </a:r>
            <a:r>
              <a:rPr lang="en-US" dirty="0" err="1"/>
              <a:t>nhập</a:t>
            </a:r>
            <a:endParaRPr lang="en-US" dirty="0"/>
          </a:p>
        </p:txBody>
      </p:sp>
      <p:sp>
        <p:nvSpPr>
          <p:cNvPr id="4" name="Slide Number Placeholder 3">
            <a:extLst>
              <a:ext uri="{FF2B5EF4-FFF2-40B4-BE49-F238E27FC236}">
                <a16:creationId xmlns:a16="http://schemas.microsoft.com/office/drawing/2014/main" id="{E1A69CDB-C3F6-4AE2-BB84-21AE0CD139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40</a:t>
            </a:fld>
            <a:endParaRPr lang="en"/>
          </a:p>
        </p:txBody>
      </p:sp>
      <p:grpSp>
        <p:nvGrpSpPr>
          <p:cNvPr id="5" name="Google Shape;411;p37">
            <a:extLst>
              <a:ext uri="{FF2B5EF4-FFF2-40B4-BE49-F238E27FC236}">
                <a16:creationId xmlns:a16="http://schemas.microsoft.com/office/drawing/2014/main" id="{45F842F7-7294-42B7-A42C-9B34C11CEF7F}"/>
              </a:ext>
            </a:extLst>
          </p:cNvPr>
          <p:cNvGrpSpPr/>
          <p:nvPr/>
        </p:nvGrpSpPr>
        <p:grpSpPr>
          <a:xfrm>
            <a:off x="8051799" y="570849"/>
            <a:ext cx="690127" cy="641851"/>
            <a:chOff x="611175" y="2326900"/>
            <a:chExt cx="362700" cy="389575"/>
          </a:xfrm>
        </p:grpSpPr>
        <p:sp>
          <p:nvSpPr>
            <p:cNvPr id="6" name="Google Shape;412;p37">
              <a:extLst>
                <a:ext uri="{FF2B5EF4-FFF2-40B4-BE49-F238E27FC236}">
                  <a16:creationId xmlns:a16="http://schemas.microsoft.com/office/drawing/2014/main" id="{8964D688-7623-4205-9B86-A002525C329A}"/>
                </a:ext>
              </a:extLst>
            </p:cNvPr>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13;p37">
              <a:extLst>
                <a:ext uri="{FF2B5EF4-FFF2-40B4-BE49-F238E27FC236}">
                  <a16:creationId xmlns:a16="http://schemas.microsoft.com/office/drawing/2014/main" id="{A056C76E-3F33-47D6-BD00-A5FF7B634DFE}"/>
                </a:ext>
              </a:extLst>
            </p:cNvPr>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4;p37">
              <a:extLst>
                <a:ext uri="{FF2B5EF4-FFF2-40B4-BE49-F238E27FC236}">
                  <a16:creationId xmlns:a16="http://schemas.microsoft.com/office/drawing/2014/main" id="{57FEAB9F-1E58-4EC6-9D8F-EDC69139BE27}"/>
                </a:ext>
              </a:extLst>
            </p:cNvPr>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5;p37">
              <a:extLst>
                <a:ext uri="{FF2B5EF4-FFF2-40B4-BE49-F238E27FC236}">
                  <a16:creationId xmlns:a16="http://schemas.microsoft.com/office/drawing/2014/main" id="{DD74FEDF-D6E3-4166-97FE-52C4E0BC0F96}"/>
                </a:ext>
              </a:extLst>
            </p:cNvPr>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29978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7828-2ECA-4FA9-B1FE-429B10F72B06}"/>
              </a:ext>
            </a:extLst>
          </p:cNvPr>
          <p:cNvSpPr>
            <a:spLocks noGrp="1"/>
          </p:cNvSpPr>
          <p:nvPr>
            <p:ph type="title"/>
          </p:nvPr>
        </p:nvSpPr>
        <p:spPr/>
        <p:txBody>
          <a:bodyPr/>
          <a:lstStyle/>
          <a:p>
            <a:r>
              <a:rPr lang="en-US" sz="2400" dirty="0"/>
              <a:t>2.3.6. </a:t>
            </a:r>
            <a:r>
              <a:rPr lang="en-US" sz="2400" dirty="0" err="1"/>
              <a:t>Xây</a:t>
            </a:r>
            <a:r>
              <a:rPr lang="en-US" sz="2400" dirty="0"/>
              <a:t> </a:t>
            </a:r>
            <a:r>
              <a:rPr lang="en-US" sz="2400" dirty="0" err="1"/>
              <a:t>dựng</a:t>
            </a:r>
            <a:r>
              <a:rPr lang="en-US" sz="2400" dirty="0"/>
              <a:t> </a:t>
            </a:r>
            <a:r>
              <a:rPr lang="en-US" sz="2400" dirty="0" err="1"/>
              <a:t>nền</a:t>
            </a:r>
            <a:r>
              <a:rPr lang="en-US" sz="2400" dirty="0"/>
              <a:t> </a:t>
            </a:r>
            <a:r>
              <a:rPr lang="en-US" sz="2400" dirty="0" err="1"/>
              <a:t>kinh</a:t>
            </a:r>
            <a:r>
              <a:rPr lang="en-US" sz="2400" dirty="0"/>
              <a:t> </a:t>
            </a:r>
            <a:r>
              <a:rPr lang="en-US" sz="2400" dirty="0" err="1"/>
              <a:t>tế</a:t>
            </a:r>
            <a:r>
              <a:rPr lang="en-US" sz="2400" dirty="0"/>
              <a:t> </a:t>
            </a:r>
            <a:r>
              <a:rPr lang="en-US" sz="2400" dirty="0" err="1"/>
              <a:t>độc</a:t>
            </a:r>
            <a:r>
              <a:rPr lang="en-US" sz="2400" dirty="0"/>
              <a:t> </a:t>
            </a:r>
            <a:r>
              <a:rPr lang="en-US" sz="2400" dirty="0" err="1"/>
              <a:t>lập</a:t>
            </a:r>
            <a:r>
              <a:rPr lang="en-US" sz="2400" dirty="0"/>
              <a:t>, </a:t>
            </a:r>
            <a:r>
              <a:rPr lang="en-US" sz="2400" dirty="0" err="1"/>
              <a:t>tự</a:t>
            </a:r>
            <a:r>
              <a:rPr lang="en-US" sz="2400" dirty="0"/>
              <a:t> </a:t>
            </a:r>
            <a:r>
              <a:rPr lang="en-US" sz="2400" dirty="0" err="1"/>
              <a:t>chủ</a:t>
            </a:r>
            <a:r>
              <a:rPr lang="en-US" sz="2400" dirty="0"/>
              <a:t> </a:t>
            </a:r>
            <a:r>
              <a:rPr lang="en-US" sz="2400" dirty="0" err="1"/>
              <a:t>của</a:t>
            </a:r>
            <a:r>
              <a:rPr lang="en-US" sz="2400" dirty="0"/>
              <a:t> </a:t>
            </a:r>
            <a:r>
              <a:rPr lang="en-US" sz="2400" dirty="0" err="1"/>
              <a:t>Việt</a:t>
            </a:r>
            <a:r>
              <a:rPr lang="en-US" sz="2400" dirty="0"/>
              <a:t> Nam</a:t>
            </a:r>
          </a:p>
        </p:txBody>
      </p:sp>
      <p:sp>
        <p:nvSpPr>
          <p:cNvPr id="3" name="Text Placeholder 2">
            <a:extLst>
              <a:ext uri="{FF2B5EF4-FFF2-40B4-BE49-F238E27FC236}">
                <a16:creationId xmlns:a16="http://schemas.microsoft.com/office/drawing/2014/main" id="{09010908-646D-49AE-BE73-296003407415}"/>
              </a:ext>
            </a:extLst>
          </p:cNvPr>
          <p:cNvSpPr>
            <a:spLocks noGrp="1"/>
          </p:cNvSpPr>
          <p:nvPr>
            <p:ph type="body" idx="1"/>
          </p:nvPr>
        </p:nvSpPr>
        <p:spPr/>
        <p:txBody>
          <a:bodyPr/>
          <a:lstStyle/>
          <a:p>
            <a:r>
              <a:rPr lang="en-US" i="1" dirty="0" err="1"/>
              <a:t>Nền</a:t>
            </a:r>
            <a:r>
              <a:rPr lang="en-US" i="1" dirty="0"/>
              <a:t> </a:t>
            </a:r>
            <a:r>
              <a:rPr lang="en-US" i="1" dirty="0" err="1"/>
              <a:t>kinh</a:t>
            </a:r>
            <a:r>
              <a:rPr lang="en-US" i="1" dirty="0"/>
              <a:t> </a:t>
            </a:r>
            <a:r>
              <a:rPr lang="en-US" i="1" dirty="0" err="1"/>
              <a:t>tế</a:t>
            </a:r>
            <a:r>
              <a:rPr lang="en-US" i="1" dirty="0"/>
              <a:t> </a:t>
            </a:r>
            <a:r>
              <a:rPr lang="en-US" i="1" dirty="0" err="1"/>
              <a:t>độc</a:t>
            </a:r>
            <a:r>
              <a:rPr lang="en-US" i="1" dirty="0"/>
              <a:t> </a:t>
            </a:r>
            <a:r>
              <a:rPr lang="en-US" i="1" dirty="0" err="1"/>
              <a:t>lập</a:t>
            </a:r>
            <a:r>
              <a:rPr lang="en-US" i="1" dirty="0"/>
              <a:t> </a:t>
            </a:r>
            <a:r>
              <a:rPr lang="en-US" i="1" dirty="0" err="1"/>
              <a:t>tự</a:t>
            </a:r>
            <a:r>
              <a:rPr lang="en-US" i="1" dirty="0"/>
              <a:t> </a:t>
            </a:r>
            <a:r>
              <a:rPr lang="en-US" i="1" dirty="0" err="1"/>
              <a:t>chủ</a:t>
            </a:r>
            <a:r>
              <a:rPr lang="en-US" i="1" dirty="0"/>
              <a:t> </a:t>
            </a:r>
            <a:r>
              <a:rPr lang="en-US" i="1" dirty="0" err="1"/>
              <a:t>là</a:t>
            </a:r>
            <a:r>
              <a:rPr lang="en-US" i="1" dirty="0"/>
              <a:t> </a:t>
            </a:r>
            <a:r>
              <a:rPr lang="en-US" i="1" dirty="0" err="1"/>
              <a:t>nền</a:t>
            </a:r>
            <a:r>
              <a:rPr lang="en-US" i="1" dirty="0"/>
              <a:t> </a:t>
            </a:r>
            <a:r>
              <a:rPr lang="en-US" i="1" dirty="0" err="1"/>
              <a:t>kinh</a:t>
            </a:r>
            <a:r>
              <a:rPr lang="en-US" i="1" dirty="0"/>
              <a:t> </a:t>
            </a:r>
            <a:r>
              <a:rPr lang="en-US" i="1" dirty="0" err="1"/>
              <a:t>tế</a:t>
            </a:r>
            <a:r>
              <a:rPr lang="en-US" i="1" dirty="0"/>
              <a:t> </a:t>
            </a:r>
            <a:r>
              <a:rPr lang="en-US" i="1" dirty="0" err="1"/>
              <a:t>không</a:t>
            </a:r>
            <a:r>
              <a:rPr lang="en-US" i="1" dirty="0"/>
              <a:t> </a:t>
            </a:r>
            <a:r>
              <a:rPr lang="en-US" i="1" dirty="0" err="1"/>
              <a:t>bị</a:t>
            </a:r>
            <a:r>
              <a:rPr lang="en-US" i="1" dirty="0"/>
              <a:t> </a:t>
            </a:r>
            <a:r>
              <a:rPr lang="en-US" i="1" dirty="0" err="1"/>
              <a:t>lệ</a:t>
            </a:r>
            <a:r>
              <a:rPr lang="en-US" i="1" dirty="0"/>
              <a:t> </a:t>
            </a:r>
            <a:r>
              <a:rPr lang="en-US" i="1" dirty="0" err="1"/>
              <a:t>thuộc</a:t>
            </a:r>
            <a:r>
              <a:rPr lang="en-US" i="1" dirty="0"/>
              <a:t>, </a:t>
            </a:r>
            <a:r>
              <a:rPr lang="en-US" i="1" dirty="0" err="1"/>
              <a:t>phụ</a:t>
            </a:r>
            <a:r>
              <a:rPr lang="en-US" i="1" dirty="0"/>
              <a:t> </a:t>
            </a:r>
            <a:r>
              <a:rPr lang="en-US" i="1" dirty="0" err="1"/>
              <a:t>thuộc</a:t>
            </a:r>
            <a:r>
              <a:rPr lang="en-US" i="1" dirty="0"/>
              <a:t> </a:t>
            </a:r>
            <a:r>
              <a:rPr lang="en-US" i="1" dirty="0" err="1"/>
              <a:t>vào</a:t>
            </a:r>
            <a:r>
              <a:rPr lang="en-US" i="1" dirty="0"/>
              <a:t> </a:t>
            </a:r>
            <a:r>
              <a:rPr lang="en-US" i="1" dirty="0" err="1"/>
              <a:t>nước</a:t>
            </a:r>
            <a:r>
              <a:rPr lang="en-US" i="1" dirty="0"/>
              <a:t> </a:t>
            </a:r>
            <a:r>
              <a:rPr lang="en-US" i="1" dirty="0" err="1"/>
              <a:t>khác</a:t>
            </a:r>
            <a:r>
              <a:rPr lang="en-US" i="1" dirty="0"/>
              <a:t>, </a:t>
            </a:r>
            <a:r>
              <a:rPr lang="en-US" i="1" dirty="0" err="1"/>
              <a:t>người</a:t>
            </a:r>
            <a:r>
              <a:rPr lang="en-US" i="1" dirty="0"/>
              <a:t> </a:t>
            </a:r>
            <a:r>
              <a:rPr lang="en-US" i="1" dirty="0" err="1"/>
              <a:t>khác</a:t>
            </a:r>
            <a:r>
              <a:rPr lang="en-US" i="1" dirty="0"/>
              <a:t>, </a:t>
            </a:r>
            <a:r>
              <a:rPr lang="en-US" i="1" dirty="0" err="1"/>
              <a:t>hoặc</a:t>
            </a:r>
            <a:r>
              <a:rPr lang="en-US" i="1" dirty="0"/>
              <a:t> </a:t>
            </a:r>
            <a:r>
              <a:rPr lang="en-US" i="1" dirty="0" err="1"/>
              <a:t>vào</a:t>
            </a:r>
            <a:r>
              <a:rPr lang="en-US" i="1" dirty="0"/>
              <a:t> </a:t>
            </a:r>
            <a:r>
              <a:rPr lang="en-US" i="1" dirty="0" err="1"/>
              <a:t>một</a:t>
            </a:r>
            <a:r>
              <a:rPr lang="en-US" i="1" dirty="0"/>
              <a:t> </a:t>
            </a:r>
            <a:r>
              <a:rPr lang="en-US" i="1" dirty="0" err="1"/>
              <a:t>tổ</a:t>
            </a:r>
            <a:r>
              <a:rPr lang="en-US" i="1" dirty="0"/>
              <a:t> </a:t>
            </a:r>
            <a:r>
              <a:rPr lang="en-US" i="1" dirty="0" err="1"/>
              <a:t>chức</a:t>
            </a:r>
            <a:r>
              <a:rPr lang="en-US" i="1" dirty="0"/>
              <a:t> </a:t>
            </a:r>
            <a:r>
              <a:rPr lang="en-US" i="1" dirty="0" err="1"/>
              <a:t>kinh</a:t>
            </a:r>
            <a:r>
              <a:rPr lang="en-US" i="1" dirty="0"/>
              <a:t> </a:t>
            </a:r>
            <a:r>
              <a:rPr lang="en-US" i="1" dirty="0" err="1"/>
              <a:t>tế</a:t>
            </a:r>
            <a:r>
              <a:rPr lang="en-US" i="1" dirty="0"/>
              <a:t> </a:t>
            </a:r>
            <a:r>
              <a:rPr lang="en-US" i="1" dirty="0" err="1"/>
              <a:t>nào</a:t>
            </a:r>
            <a:r>
              <a:rPr lang="en-US" i="1" dirty="0"/>
              <a:t> </a:t>
            </a:r>
            <a:r>
              <a:rPr lang="en-US" i="1" dirty="0" err="1"/>
              <a:t>đó</a:t>
            </a:r>
            <a:r>
              <a:rPr lang="en-US" i="1" dirty="0"/>
              <a:t> </a:t>
            </a:r>
            <a:r>
              <a:rPr lang="en-US" i="1" dirty="0" err="1"/>
              <a:t>về</a:t>
            </a:r>
            <a:r>
              <a:rPr lang="en-US" i="1" dirty="0"/>
              <a:t> </a:t>
            </a:r>
            <a:r>
              <a:rPr lang="en-US" i="1" dirty="0" err="1"/>
              <a:t>đường</a:t>
            </a:r>
            <a:r>
              <a:rPr lang="en-US" i="1" dirty="0"/>
              <a:t> </a:t>
            </a:r>
            <a:r>
              <a:rPr lang="en-US" i="1" dirty="0" err="1"/>
              <a:t>lối</a:t>
            </a:r>
            <a:r>
              <a:rPr lang="en-US" i="1" dirty="0"/>
              <a:t>, </a:t>
            </a:r>
            <a:r>
              <a:rPr lang="en-US" i="1" dirty="0" err="1"/>
              <a:t>chính</a:t>
            </a:r>
            <a:r>
              <a:rPr lang="en-US" i="1" dirty="0"/>
              <a:t> </a:t>
            </a:r>
            <a:r>
              <a:rPr lang="en-US" i="1" dirty="0" err="1"/>
              <a:t>sách</a:t>
            </a:r>
            <a:r>
              <a:rPr lang="en-US" i="1" dirty="0"/>
              <a:t> </a:t>
            </a:r>
            <a:r>
              <a:rPr lang="en-US" i="1" dirty="0" err="1"/>
              <a:t>phát</a:t>
            </a:r>
            <a:r>
              <a:rPr lang="en-US" i="1" dirty="0"/>
              <a:t> </a:t>
            </a:r>
            <a:r>
              <a:rPr lang="en-US" i="1" dirty="0" err="1"/>
              <a:t>triển</a:t>
            </a:r>
            <a:r>
              <a:rPr lang="en-US" i="1" dirty="0"/>
              <a:t>, </a:t>
            </a:r>
            <a:r>
              <a:rPr lang="en-US" i="1" dirty="0" err="1"/>
              <a:t>không</a:t>
            </a:r>
            <a:r>
              <a:rPr lang="en-US" i="1" dirty="0"/>
              <a:t> </a:t>
            </a:r>
            <a:r>
              <a:rPr lang="en-US" i="1" dirty="0" err="1"/>
              <a:t>bị</a:t>
            </a:r>
            <a:r>
              <a:rPr lang="en-US" i="1" dirty="0"/>
              <a:t> </a:t>
            </a:r>
            <a:r>
              <a:rPr lang="en-US" i="1" dirty="0" err="1"/>
              <a:t>bất</a:t>
            </a:r>
            <a:r>
              <a:rPr lang="en-US" i="1" dirty="0"/>
              <a:t> </a:t>
            </a:r>
            <a:r>
              <a:rPr lang="en-US" i="1" dirty="0" err="1"/>
              <a:t>cứ</a:t>
            </a:r>
            <a:r>
              <a:rPr lang="en-US" i="1" dirty="0"/>
              <a:t> ai dung </a:t>
            </a:r>
            <a:r>
              <a:rPr lang="en-US" i="1" dirty="0" err="1"/>
              <a:t>những</a:t>
            </a:r>
            <a:r>
              <a:rPr lang="en-US" i="1" dirty="0"/>
              <a:t> </a:t>
            </a:r>
            <a:r>
              <a:rPr lang="en-US" i="1" dirty="0" err="1"/>
              <a:t>điều</a:t>
            </a:r>
            <a:r>
              <a:rPr lang="en-US" i="1" dirty="0"/>
              <a:t> </a:t>
            </a:r>
            <a:r>
              <a:rPr lang="en-US" i="1" dirty="0" err="1"/>
              <a:t>kiện</a:t>
            </a:r>
            <a:r>
              <a:rPr lang="en-US" i="1" dirty="0"/>
              <a:t> </a:t>
            </a:r>
            <a:r>
              <a:rPr lang="en-US" i="1" dirty="0" err="1"/>
              <a:t>kinh</a:t>
            </a:r>
            <a:r>
              <a:rPr lang="en-US" i="1" dirty="0"/>
              <a:t> </a:t>
            </a:r>
            <a:r>
              <a:rPr lang="en-US" i="1" dirty="0" err="1"/>
              <a:t>tế</a:t>
            </a:r>
            <a:r>
              <a:rPr lang="en-US" i="1" dirty="0"/>
              <a:t>, </a:t>
            </a:r>
            <a:r>
              <a:rPr lang="en-US" i="1" dirty="0" err="1"/>
              <a:t>tài</a:t>
            </a:r>
            <a:r>
              <a:rPr lang="en-US" i="1" dirty="0"/>
              <a:t> </a:t>
            </a:r>
            <a:r>
              <a:rPr lang="en-US" i="1" dirty="0" err="1"/>
              <a:t>chính</a:t>
            </a:r>
            <a:r>
              <a:rPr lang="en-US" i="1" dirty="0"/>
              <a:t>, </a:t>
            </a:r>
            <a:r>
              <a:rPr lang="en-US" i="1" dirty="0" err="1"/>
              <a:t>thương</a:t>
            </a:r>
            <a:r>
              <a:rPr lang="en-US" i="1" dirty="0"/>
              <a:t> </a:t>
            </a:r>
            <a:r>
              <a:rPr lang="en-US" i="1" dirty="0" err="1"/>
              <a:t>mại</a:t>
            </a:r>
            <a:r>
              <a:rPr lang="en-US" i="1" dirty="0"/>
              <a:t>, </a:t>
            </a:r>
            <a:r>
              <a:rPr lang="en-US" i="1" dirty="0" err="1"/>
              <a:t>viện</a:t>
            </a:r>
            <a:r>
              <a:rPr lang="en-US" i="1" dirty="0"/>
              <a:t> </a:t>
            </a:r>
            <a:r>
              <a:rPr lang="en-US" i="1" dirty="0" err="1"/>
              <a:t>trợ</a:t>
            </a:r>
            <a:r>
              <a:rPr lang="en-US" i="1" dirty="0"/>
              <a:t>… </a:t>
            </a:r>
            <a:r>
              <a:rPr lang="en-US" i="1" dirty="0" err="1"/>
              <a:t>để</a:t>
            </a:r>
            <a:r>
              <a:rPr lang="en-US" i="1" dirty="0"/>
              <a:t> </a:t>
            </a:r>
            <a:r>
              <a:rPr lang="en-US" i="1" dirty="0" err="1"/>
              <a:t>áp</a:t>
            </a:r>
            <a:r>
              <a:rPr lang="en-US" i="1" dirty="0"/>
              <a:t> </a:t>
            </a:r>
            <a:r>
              <a:rPr lang="en-US" i="1" dirty="0" err="1"/>
              <a:t>đặt</a:t>
            </a:r>
            <a:r>
              <a:rPr lang="en-US" i="1" dirty="0"/>
              <a:t>, </a:t>
            </a:r>
            <a:r>
              <a:rPr lang="en-US" i="1" dirty="0" err="1"/>
              <a:t>khống</a:t>
            </a:r>
            <a:r>
              <a:rPr lang="en-US" i="1" dirty="0"/>
              <a:t> </a:t>
            </a:r>
            <a:r>
              <a:rPr lang="en-US" i="1" dirty="0" err="1"/>
              <a:t>chế</a:t>
            </a:r>
            <a:r>
              <a:rPr lang="en-US" i="1" dirty="0"/>
              <a:t>, </a:t>
            </a:r>
            <a:r>
              <a:rPr lang="en-US" i="1" dirty="0" err="1"/>
              <a:t>làm</a:t>
            </a:r>
            <a:r>
              <a:rPr lang="en-US" i="1" dirty="0"/>
              <a:t> </a:t>
            </a:r>
            <a:r>
              <a:rPr lang="en-US" i="1" dirty="0" err="1"/>
              <a:t>tổn</a:t>
            </a:r>
            <a:r>
              <a:rPr lang="en-US" i="1" dirty="0"/>
              <a:t> </a:t>
            </a:r>
            <a:r>
              <a:rPr lang="en-US" i="1" dirty="0" err="1"/>
              <a:t>hại</a:t>
            </a:r>
            <a:r>
              <a:rPr lang="en-US" i="1" dirty="0"/>
              <a:t> </a:t>
            </a:r>
            <a:r>
              <a:rPr lang="en-US" i="1" dirty="0" err="1"/>
              <a:t>chủ</a:t>
            </a:r>
            <a:r>
              <a:rPr lang="en-US" i="1" dirty="0"/>
              <a:t> </a:t>
            </a:r>
            <a:r>
              <a:rPr lang="en-US" i="1" dirty="0" err="1"/>
              <a:t>quyền</a:t>
            </a:r>
            <a:r>
              <a:rPr lang="en-US" i="1" dirty="0"/>
              <a:t> </a:t>
            </a:r>
            <a:r>
              <a:rPr lang="en-US" i="1" dirty="0" err="1"/>
              <a:t>quốc</a:t>
            </a:r>
            <a:r>
              <a:rPr lang="en-US" i="1" dirty="0"/>
              <a:t> </a:t>
            </a:r>
            <a:r>
              <a:rPr lang="en-US" i="1" dirty="0" err="1"/>
              <a:t>gia</a:t>
            </a:r>
            <a:r>
              <a:rPr lang="en-US" i="1" dirty="0"/>
              <a:t> </a:t>
            </a:r>
            <a:r>
              <a:rPr lang="en-US" i="1" dirty="0" err="1"/>
              <a:t>và</a:t>
            </a:r>
            <a:r>
              <a:rPr lang="en-US" i="1" dirty="0"/>
              <a:t> </a:t>
            </a:r>
            <a:r>
              <a:rPr lang="en-US" i="1" dirty="0" err="1"/>
              <a:t>lợi</a:t>
            </a:r>
            <a:r>
              <a:rPr lang="en-US" i="1" dirty="0"/>
              <a:t> </a:t>
            </a:r>
            <a:r>
              <a:rPr lang="en-US" i="1" dirty="0" err="1"/>
              <a:t>ích</a:t>
            </a:r>
            <a:r>
              <a:rPr lang="en-US" i="1" dirty="0"/>
              <a:t> </a:t>
            </a:r>
            <a:r>
              <a:rPr lang="en-US" i="1" dirty="0" err="1"/>
              <a:t>dân</a:t>
            </a:r>
            <a:r>
              <a:rPr lang="en-US" i="1" dirty="0"/>
              <a:t> </a:t>
            </a:r>
            <a:r>
              <a:rPr lang="en-US" i="1" dirty="0" err="1"/>
              <a:t>tộc</a:t>
            </a:r>
            <a:endParaRPr lang="en-US" i="1" dirty="0"/>
          </a:p>
        </p:txBody>
      </p:sp>
      <p:sp>
        <p:nvSpPr>
          <p:cNvPr id="4" name="Slide Number Placeholder 3">
            <a:extLst>
              <a:ext uri="{FF2B5EF4-FFF2-40B4-BE49-F238E27FC236}">
                <a16:creationId xmlns:a16="http://schemas.microsoft.com/office/drawing/2014/main" id="{E1A69CDB-C3F6-4AE2-BB84-21AE0CD139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41</a:t>
            </a:fld>
            <a:endParaRPr lang="en"/>
          </a:p>
        </p:txBody>
      </p:sp>
      <p:grpSp>
        <p:nvGrpSpPr>
          <p:cNvPr id="5" name="Google Shape;411;p37">
            <a:extLst>
              <a:ext uri="{FF2B5EF4-FFF2-40B4-BE49-F238E27FC236}">
                <a16:creationId xmlns:a16="http://schemas.microsoft.com/office/drawing/2014/main" id="{45F842F7-7294-42B7-A42C-9B34C11CEF7F}"/>
              </a:ext>
            </a:extLst>
          </p:cNvPr>
          <p:cNvGrpSpPr/>
          <p:nvPr/>
        </p:nvGrpSpPr>
        <p:grpSpPr>
          <a:xfrm>
            <a:off x="8147049" y="552450"/>
            <a:ext cx="645677" cy="692651"/>
            <a:chOff x="611175" y="2326900"/>
            <a:chExt cx="362700" cy="389575"/>
          </a:xfrm>
        </p:grpSpPr>
        <p:sp>
          <p:nvSpPr>
            <p:cNvPr id="6" name="Google Shape;412;p37">
              <a:extLst>
                <a:ext uri="{FF2B5EF4-FFF2-40B4-BE49-F238E27FC236}">
                  <a16:creationId xmlns:a16="http://schemas.microsoft.com/office/drawing/2014/main" id="{8964D688-7623-4205-9B86-A002525C329A}"/>
                </a:ext>
              </a:extLst>
            </p:cNvPr>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13;p37">
              <a:extLst>
                <a:ext uri="{FF2B5EF4-FFF2-40B4-BE49-F238E27FC236}">
                  <a16:creationId xmlns:a16="http://schemas.microsoft.com/office/drawing/2014/main" id="{A056C76E-3F33-47D6-BD00-A5FF7B634DFE}"/>
                </a:ext>
              </a:extLst>
            </p:cNvPr>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4;p37">
              <a:extLst>
                <a:ext uri="{FF2B5EF4-FFF2-40B4-BE49-F238E27FC236}">
                  <a16:creationId xmlns:a16="http://schemas.microsoft.com/office/drawing/2014/main" id="{57FEAB9F-1E58-4EC6-9D8F-EDC69139BE27}"/>
                </a:ext>
              </a:extLst>
            </p:cNvPr>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5;p37">
              <a:extLst>
                <a:ext uri="{FF2B5EF4-FFF2-40B4-BE49-F238E27FC236}">
                  <a16:creationId xmlns:a16="http://schemas.microsoft.com/office/drawing/2014/main" id="{DD74FEDF-D6E3-4166-97FE-52C4E0BC0F96}"/>
                </a:ext>
              </a:extLst>
            </p:cNvPr>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623671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a:spLocks noGrp="1"/>
          </p:cNvSpPr>
          <p:nvPr>
            <p:ph type="title"/>
          </p:nvPr>
        </p:nvSpPr>
        <p:spPr>
          <a:xfrm>
            <a:off x="800167" y="717159"/>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tx1"/>
                </a:solidFill>
              </a:rPr>
              <a:t>Biện</a:t>
            </a:r>
            <a:r>
              <a:rPr lang="en-US" sz="2400" dirty="0">
                <a:solidFill>
                  <a:schemeClr val="tx1"/>
                </a:solidFill>
              </a:rPr>
              <a:t> </a:t>
            </a:r>
            <a:r>
              <a:rPr lang="en-US" sz="2400" dirty="0" err="1">
                <a:solidFill>
                  <a:schemeClr val="tx1"/>
                </a:solidFill>
              </a:rPr>
              <a:t>pháp</a:t>
            </a:r>
            <a:r>
              <a:rPr lang="en-US" sz="2400" dirty="0">
                <a:solidFill>
                  <a:schemeClr val="tx1"/>
                </a:solidFill>
              </a:rPr>
              <a:t> </a:t>
            </a:r>
            <a:r>
              <a:rPr lang="en-US" sz="2400" dirty="0" err="1">
                <a:solidFill>
                  <a:schemeClr val="tx1"/>
                </a:solidFill>
              </a:rPr>
              <a:t>để</a:t>
            </a:r>
            <a:r>
              <a:rPr lang="en-US" sz="2400" dirty="0">
                <a:solidFill>
                  <a:schemeClr val="tx1"/>
                </a:solidFill>
              </a:rPr>
              <a:t> </a:t>
            </a:r>
            <a:r>
              <a:rPr lang="en-US" sz="2400" dirty="0" err="1">
                <a:solidFill>
                  <a:schemeClr val="tx1"/>
                </a:solidFill>
              </a:rPr>
              <a:t>xây</a:t>
            </a:r>
            <a:r>
              <a:rPr lang="en-US" sz="2400" dirty="0">
                <a:solidFill>
                  <a:schemeClr val="tx1"/>
                </a:solidFill>
              </a:rPr>
              <a:t> </a:t>
            </a:r>
            <a:r>
              <a:rPr lang="en-US" sz="2400" dirty="0" err="1">
                <a:solidFill>
                  <a:schemeClr val="tx1"/>
                </a:solidFill>
              </a:rPr>
              <a:t>dựng</a:t>
            </a:r>
            <a:r>
              <a:rPr lang="en-US" sz="2400" dirty="0">
                <a:solidFill>
                  <a:schemeClr val="tx1"/>
                </a:solidFill>
              </a:rPr>
              <a:t> </a:t>
            </a:r>
            <a:r>
              <a:rPr lang="en-US" sz="2400" dirty="0" err="1">
                <a:solidFill>
                  <a:schemeClr val="tx1"/>
                </a:solidFill>
              </a:rPr>
              <a:t>nền</a:t>
            </a:r>
            <a:r>
              <a:rPr lang="en-US" sz="2400" dirty="0">
                <a:solidFill>
                  <a:schemeClr val="tx1"/>
                </a:solidFill>
              </a:rPr>
              <a:t> </a:t>
            </a:r>
            <a:r>
              <a:rPr lang="en-US" sz="2400" dirty="0" err="1">
                <a:solidFill>
                  <a:schemeClr val="tx1"/>
                </a:solidFill>
              </a:rPr>
              <a:t>kinh</a:t>
            </a:r>
            <a:r>
              <a:rPr lang="en-US" sz="2400" dirty="0">
                <a:solidFill>
                  <a:schemeClr val="tx1"/>
                </a:solidFill>
              </a:rPr>
              <a:t> </a:t>
            </a:r>
            <a:r>
              <a:rPr lang="en-US" sz="2400" dirty="0" err="1">
                <a:solidFill>
                  <a:schemeClr val="tx1"/>
                </a:solidFill>
              </a:rPr>
              <a:t>tế</a:t>
            </a:r>
            <a:r>
              <a:rPr lang="en-US" sz="2400" dirty="0">
                <a:solidFill>
                  <a:schemeClr val="tx1"/>
                </a:solidFill>
              </a:rPr>
              <a:t> </a:t>
            </a:r>
            <a:r>
              <a:rPr lang="en-US" sz="2400" dirty="0" err="1">
                <a:solidFill>
                  <a:schemeClr val="tx1"/>
                </a:solidFill>
              </a:rPr>
              <a:t>độc</a:t>
            </a:r>
            <a:r>
              <a:rPr lang="en-US" sz="2400" dirty="0">
                <a:solidFill>
                  <a:schemeClr val="tx1"/>
                </a:solidFill>
              </a:rPr>
              <a:t> </a:t>
            </a:r>
            <a:r>
              <a:rPr lang="en-US" sz="2400" dirty="0" err="1">
                <a:solidFill>
                  <a:schemeClr val="tx1"/>
                </a:solidFill>
              </a:rPr>
              <a:t>lập</a:t>
            </a:r>
            <a:r>
              <a:rPr lang="en-US" sz="2400" dirty="0">
                <a:solidFill>
                  <a:schemeClr val="tx1"/>
                </a:solidFill>
              </a:rPr>
              <a:t> </a:t>
            </a:r>
            <a:r>
              <a:rPr lang="en-US" sz="2400" dirty="0" err="1">
                <a:solidFill>
                  <a:schemeClr val="tx1"/>
                </a:solidFill>
              </a:rPr>
              <a:t>tự</a:t>
            </a:r>
            <a:r>
              <a:rPr lang="en-US" sz="2400" dirty="0">
                <a:solidFill>
                  <a:schemeClr val="tx1"/>
                </a:solidFill>
              </a:rPr>
              <a:t> </a:t>
            </a:r>
            <a:r>
              <a:rPr lang="en-US" sz="2400" dirty="0" err="1">
                <a:solidFill>
                  <a:schemeClr val="tx1"/>
                </a:solidFill>
              </a:rPr>
              <a:t>chủ</a:t>
            </a:r>
            <a:endParaRPr sz="2400" dirty="0">
              <a:solidFill>
                <a:schemeClr val="tx1"/>
              </a:solidFill>
            </a:endParaRPr>
          </a:p>
        </p:txBody>
      </p:sp>
      <p:sp>
        <p:nvSpPr>
          <p:cNvPr id="264" name="Google Shape;264;p2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
        <p:nvSpPr>
          <p:cNvPr id="265" name="Google Shape;265;p29"/>
          <p:cNvSpPr/>
          <p:nvPr/>
        </p:nvSpPr>
        <p:spPr>
          <a:xfrm>
            <a:off x="1670670" y="2226785"/>
            <a:ext cx="663344" cy="60188"/>
          </a:xfrm>
          <a:prstGeom prst="roundRect">
            <a:avLst>
              <a:gd name="adj" fmla="val 50000"/>
            </a:avLst>
          </a:prstGeom>
          <a:solidFill>
            <a:srgbClr val="FFB6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66" name="Google Shape;266;p29"/>
          <p:cNvSpPr/>
          <p:nvPr/>
        </p:nvSpPr>
        <p:spPr>
          <a:xfrm>
            <a:off x="922000" y="1821026"/>
            <a:ext cx="663344" cy="750724"/>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67" name="Google Shape;267;p29"/>
          <p:cNvSpPr txBox="1"/>
          <p:nvPr/>
        </p:nvSpPr>
        <p:spPr>
          <a:xfrm>
            <a:off x="1019048" y="2054134"/>
            <a:ext cx="487546" cy="4054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 dirty="0">
                <a:solidFill>
                  <a:srgbClr val="434343"/>
                </a:solidFill>
                <a:latin typeface="Raleway Light"/>
                <a:ea typeface="Raleway Light"/>
                <a:cs typeface="Raleway Light"/>
                <a:sym typeface="Raleway Light"/>
              </a:rPr>
              <a:t>1</a:t>
            </a:r>
            <a:endParaRPr dirty="0">
              <a:solidFill>
                <a:srgbClr val="434343"/>
              </a:solidFill>
              <a:latin typeface="Raleway Light"/>
              <a:ea typeface="Raleway Light"/>
              <a:cs typeface="Raleway Light"/>
              <a:sym typeface="Raleway Light"/>
            </a:endParaRPr>
          </a:p>
        </p:txBody>
      </p:sp>
      <p:sp>
        <p:nvSpPr>
          <p:cNvPr id="269" name="Google Shape;269;p29"/>
          <p:cNvSpPr txBox="1"/>
          <p:nvPr/>
        </p:nvSpPr>
        <p:spPr>
          <a:xfrm>
            <a:off x="274227" y="2763564"/>
            <a:ext cx="1920658" cy="1940783"/>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dirty="0">
                <a:solidFill>
                  <a:srgbClr val="434343"/>
                </a:solidFill>
                <a:latin typeface="Raleway Light"/>
                <a:ea typeface="Raleway Light"/>
                <a:cs typeface="Raleway Light"/>
                <a:sym typeface="Raleway Light"/>
              </a:rPr>
              <a:t>H</a:t>
            </a:r>
            <a:r>
              <a:rPr lang="en" dirty="0">
                <a:solidFill>
                  <a:srgbClr val="434343"/>
                </a:solidFill>
                <a:latin typeface="Raleway Light"/>
                <a:ea typeface="Raleway Light"/>
                <a:cs typeface="Raleway Light"/>
                <a:sym typeface="Raleway Light"/>
              </a:rPr>
              <a:t>oàn thiện, bổ sung đường lối chung và đường lối kinh tế, xây dựng và phát triển đất nước</a:t>
            </a:r>
            <a:endParaRPr dirty="0">
              <a:solidFill>
                <a:srgbClr val="434343"/>
              </a:solidFill>
              <a:latin typeface="Raleway Light"/>
              <a:ea typeface="Raleway Light"/>
              <a:cs typeface="Raleway Light"/>
              <a:sym typeface="Raleway Light"/>
            </a:endParaRPr>
          </a:p>
        </p:txBody>
      </p:sp>
      <p:sp>
        <p:nvSpPr>
          <p:cNvPr id="270" name="Google Shape;270;p29"/>
          <p:cNvSpPr/>
          <p:nvPr/>
        </p:nvSpPr>
        <p:spPr>
          <a:xfrm>
            <a:off x="2568463" y="1821026"/>
            <a:ext cx="663344" cy="750724"/>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72" name="Google Shape;272;p29"/>
          <p:cNvSpPr txBox="1"/>
          <p:nvPr/>
        </p:nvSpPr>
        <p:spPr>
          <a:xfrm>
            <a:off x="2158579" y="2777927"/>
            <a:ext cx="1907658" cy="93148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dirty="0">
                <a:solidFill>
                  <a:srgbClr val="434343"/>
                </a:solidFill>
                <a:latin typeface="Raleway Light"/>
                <a:ea typeface="Raleway Light"/>
                <a:cs typeface="Raleway Light"/>
                <a:sym typeface="Raleway Light"/>
              </a:rPr>
              <a:t>Đ</a:t>
            </a:r>
            <a:r>
              <a:rPr lang="en" dirty="0">
                <a:solidFill>
                  <a:srgbClr val="434343"/>
                </a:solidFill>
                <a:latin typeface="Raleway Light"/>
                <a:ea typeface="Raleway Light"/>
                <a:cs typeface="Raleway Light"/>
                <a:sym typeface="Raleway Light"/>
              </a:rPr>
              <a:t>ẩy mạnh công nghiêp hóa, hiện đại hóa đất nước</a:t>
            </a:r>
            <a:endParaRPr dirty="0">
              <a:solidFill>
                <a:srgbClr val="434343"/>
              </a:solidFill>
              <a:latin typeface="Raleway Light"/>
              <a:ea typeface="Raleway Light"/>
              <a:cs typeface="Raleway Light"/>
              <a:sym typeface="Raleway Light"/>
            </a:endParaRPr>
          </a:p>
        </p:txBody>
      </p:sp>
      <p:sp>
        <p:nvSpPr>
          <p:cNvPr id="273" name="Google Shape;273;p29"/>
          <p:cNvSpPr txBox="1"/>
          <p:nvPr/>
        </p:nvSpPr>
        <p:spPr>
          <a:xfrm>
            <a:off x="2647213" y="2073409"/>
            <a:ext cx="860620" cy="4054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 dirty="0">
                <a:solidFill>
                  <a:srgbClr val="434343"/>
                </a:solidFill>
                <a:latin typeface="Raleway Light"/>
                <a:ea typeface="Raleway Light"/>
                <a:cs typeface="Raleway Light"/>
                <a:sym typeface="Raleway Light"/>
              </a:rPr>
              <a:t>2</a:t>
            </a:r>
            <a:endParaRPr dirty="0">
              <a:solidFill>
                <a:srgbClr val="434343"/>
              </a:solidFill>
              <a:latin typeface="Raleway Light"/>
              <a:ea typeface="Raleway Light"/>
              <a:cs typeface="Raleway Light"/>
              <a:sym typeface="Raleway Light"/>
            </a:endParaRPr>
          </a:p>
        </p:txBody>
      </p:sp>
      <p:sp>
        <p:nvSpPr>
          <p:cNvPr id="274" name="Google Shape;274;p29"/>
          <p:cNvSpPr/>
          <p:nvPr/>
        </p:nvSpPr>
        <p:spPr>
          <a:xfrm>
            <a:off x="4457100" y="1821026"/>
            <a:ext cx="663344" cy="750724"/>
          </a:xfrm>
          <a:prstGeom prst="ellipse">
            <a:avLst/>
          </a:prstGeom>
          <a:noFill/>
          <a:ln w="3810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76" name="Google Shape;276;p29"/>
          <p:cNvSpPr txBox="1"/>
          <p:nvPr/>
        </p:nvSpPr>
        <p:spPr>
          <a:xfrm>
            <a:off x="3894467" y="2748454"/>
            <a:ext cx="1907658" cy="93148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dirty="0">
                <a:solidFill>
                  <a:srgbClr val="434343"/>
                </a:solidFill>
                <a:latin typeface="Raleway Light"/>
                <a:ea typeface="Raleway Light"/>
                <a:cs typeface="Raleway Light"/>
                <a:sym typeface="Raleway Light"/>
              </a:rPr>
              <a:t>Đ</a:t>
            </a:r>
            <a:r>
              <a:rPr lang="en" dirty="0">
                <a:solidFill>
                  <a:srgbClr val="434343"/>
                </a:solidFill>
                <a:latin typeface="Raleway Light"/>
                <a:ea typeface="Raleway Light"/>
                <a:cs typeface="Raleway Light"/>
                <a:sym typeface="Raleway Light"/>
              </a:rPr>
              <a:t>ẩy mạnh quan hệ kinh tế đối ngoại và chủ động hội nhập kinh tế quốc tế</a:t>
            </a:r>
            <a:endParaRPr dirty="0">
              <a:solidFill>
                <a:srgbClr val="434343"/>
              </a:solidFill>
              <a:latin typeface="Raleway Light"/>
              <a:ea typeface="Raleway Light"/>
              <a:cs typeface="Raleway Light"/>
              <a:sym typeface="Raleway Light"/>
            </a:endParaRPr>
          </a:p>
        </p:txBody>
      </p:sp>
      <p:sp>
        <p:nvSpPr>
          <p:cNvPr id="277" name="Google Shape;277;p29"/>
          <p:cNvSpPr txBox="1"/>
          <p:nvPr/>
        </p:nvSpPr>
        <p:spPr>
          <a:xfrm>
            <a:off x="4460285" y="2077386"/>
            <a:ext cx="573072" cy="4054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 dirty="0">
                <a:solidFill>
                  <a:srgbClr val="434343"/>
                </a:solidFill>
                <a:latin typeface="Raleway Light"/>
                <a:ea typeface="Raleway Light"/>
                <a:cs typeface="Raleway Light"/>
                <a:sym typeface="Raleway Light"/>
              </a:rPr>
              <a:t>3</a:t>
            </a:r>
            <a:endParaRPr dirty="0">
              <a:solidFill>
                <a:srgbClr val="434343"/>
              </a:solidFill>
              <a:latin typeface="Raleway Light"/>
              <a:ea typeface="Raleway Light"/>
              <a:cs typeface="Raleway Light"/>
              <a:sym typeface="Raleway Light"/>
            </a:endParaRPr>
          </a:p>
        </p:txBody>
      </p:sp>
      <p:sp>
        <p:nvSpPr>
          <p:cNvPr id="278" name="Google Shape;278;p29"/>
          <p:cNvSpPr/>
          <p:nvPr/>
        </p:nvSpPr>
        <p:spPr>
          <a:xfrm>
            <a:off x="6132406" y="1857370"/>
            <a:ext cx="663344" cy="750724"/>
          </a:xfrm>
          <a:prstGeom prst="ellipse">
            <a:avLst/>
          </a:prstGeom>
          <a:noFill/>
          <a:ln w="3810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80" name="Google Shape;280;p29"/>
          <p:cNvSpPr txBox="1"/>
          <p:nvPr/>
        </p:nvSpPr>
        <p:spPr>
          <a:xfrm>
            <a:off x="7266471" y="2743923"/>
            <a:ext cx="1396518" cy="1515256"/>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dirty="0" err="1">
                <a:solidFill>
                  <a:srgbClr val="434343"/>
                </a:solidFill>
                <a:latin typeface="Raleway Light"/>
                <a:ea typeface="Raleway Light"/>
                <a:cs typeface="Raleway Light"/>
                <a:sym typeface="Raleway Light"/>
              </a:rPr>
              <a:t>Kết</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hợp</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chặt</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chẽ</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quốc</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phòng</a:t>
            </a:r>
            <a:r>
              <a:rPr lang="en-US" dirty="0">
                <a:solidFill>
                  <a:srgbClr val="434343"/>
                </a:solidFill>
                <a:latin typeface="Raleway Light"/>
                <a:ea typeface="Raleway Light"/>
                <a:cs typeface="Raleway Light"/>
                <a:sym typeface="Raleway Light"/>
              </a:rPr>
              <a:t>, an </a:t>
            </a:r>
            <a:r>
              <a:rPr lang="en-US" dirty="0" err="1">
                <a:solidFill>
                  <a:srgbClr val="434343"/>
                </a:solidFill>
                <a:latin typeface="Raleway Light"/>
                <a:ea typeface="Raleway Light"/>
                <a:cs typeface="Raleway Light"/>
                <a:sym typeface="Raleway Light"/>
              </a:rPr>
              <a:t>ninh</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và</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đối</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ngoại</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trong</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hội</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nhập</a:t>
            </a:r>
            <a:endParaRPr dirty="0">
              <a:solidFill>
                <a:srgbClr val="434343"/>
              </a:solidFill>
              <a:latin typeface="Raleway Light"/>
              <a:ea typeface="Raleway Light"/>
              <a:cs typeface="Raleway Light"/>
              <a:sym typeface="Raleway Light"/>
            </a:endParaRPr>
          </a:p>
        </p:txBody>
      </p:sp>
      <p:sp>
        <p:nvSpPr>
          <p:cNvPr id="281" name="Google Shape;281;p29"/>
          <p:cNvSpPr txBox="1"/>
          <p:nvPr/>
        </p:nvSpPr>
        <p:spPr>
          <a:xfrm>
            <a:off x="6220305" y="2076564"/>
            <a:ext cx="487546" cy="4054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 dirty="0">
                <a:solidFill>
                  <a:srgbClr val="434343"/>
                </a:solidFill>
                <a:latin typeface="Raleway Light"/>
                <a:ea typeface="Raleway Light"/>
                <a:cs typeface="Raleway Light"/>
                <a:sym typeface="Raleway Light"/>
              </a:rPr>
              <a:t>4</a:t>
            </a:r>
            <a:endParaRPr dirty="0">
              <a:solidFill>
                <a:srgbClr val="434343"/>
              </a:solidFill>
              <a:latin typeface="Raleway Light"/>
              <a:ea typeface="Raleway Light"/>
              <a:cs typeface="Raleway Light"/>
              <a:sym typeface="Raleway Light"/>
            </a:endParaRPr>
          </a:p>
        </p:txBody>
      </p:sp>
      <p:sp>
        <p:nvSpPr>
          <p:cNvPr id="282" name="Google Shape;282;p29"/>
          <p:cNvSpPr/>
          <p:nvPr/>
        </p:nvSpPr>
        <p:spPr>
          <a:xfrm>
            <a:off x="3519235" y="2256879"/>
            <a:ext cx="663344" cy="60188"/>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83" name="Google Shape;283;p29"/>
          <p:cNvSpPr/>
          <p:nvPr/>
        </p:nvSpPr>
        <p:spPr>
          <a:xfrm>
            <a:off x="5302263" y="2226785"/>
            <a:ext cx="663344" cy="60188"/>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grpSp>
        <p:nvGrpSpPr>
          <p:cNvPr id="284" name="Google Shape;284;p29"/>
          <p:cNvGrpSpPr/>
          <p:nvPr/>
        </p:nvGrpSpPr>
        <p:grpSpPr>
          <a:xfrm>
            <a:off x="8031271" y="416658"/>
            <a:ext cx="977040" cy="722851"/>
            <a:chOff x="5255200" y="3006475"/>
            <a:chExt cx="511700" cy="378575"/>
          </a:xfrm>
        </p:grpSpPr>
        <p:sp>
          <p:nvSpPr>
            <p:cNvPr id="285" name="Google Shape;285;p2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78;p29">
            <a:extLst>
              <a:ext uri="{FF2B5EF4-FFF2-40B4-BE49-F238E27FC236}">
                <a16:creationId xmlns:a16="http://schemas.microsoft.com/office/drawing/2014/main" id="{F5095D84-AF09-458B-A048-17A80D3155C9}"/>
              </a:ext>
            </a:extLst>
          </p:cNvPr>
          <p:cNvSpPr/>
          <p:nvPr/>
        </p:nvSpPr>
        <p:spPr>
          <a:xfrm>
            <a:off x="7856447" y="1851423"/>
            <a:ext cx="663344" cy="750724"/>
          </a:xfrm>
          <a:prstGeom prst="ellipse">
            <a:avLst/>
          </a:prstGeom>
          <a:noFill/>
          <a:ln w="3810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7" name="Google Shape;281;p29">
            <a:extLst>
              <a:ext uri="{FF2B5EF4-FFF2-40B4-BE49-F238E27FC236}">
                <a16:creationId xmlns:a16="http://schemas.microsoft.com/office/drawing/2014/main" id="{B3536955-7EA6-4FB7-B5A8-7BD916D9D3A3}"/>
              </a:ext>
            </a:extLst>
          </p:cNvPr>
          <p:cNvSpPr txBox="1"/>
          <p:nvPr/>
        </p:nvSpPr>
        <p:spPr>
          <a:xfrm>
            <a:off x="7933956" y="2024040"/>
            <a:ext cx="487546" cy="4054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 dirty="0">
                <a:solidFill>
                  <a:srgbClr val="434343"/>
                </a:solidFill>
                <a:latin typeface="Raleway Light"/>
                <a:ea typeface="Raleway Light"/>
                <a:cs typeface="Raleway Light"/>
                <a:sym typeface="Raleway Light"/>
              </a:rPr>
              <a:t>5</a:t>
            </a:r>
            <a:endParaRPr dirty="0">
              <a:solidFill>
                <a:srgbClr val="434343"/>
              </a:solidFill>
              <a:latin typeface="Raleway Light"/>
              <a:ea typeface="Raleway Light"/>
              <a:cs typeface="Raleway Light"/>
              <a:sym typeface="Raleway Light"/>
            </a:endParaRPr>
          </a:p>
        </p:txBody>
      </p:sp>
      <p:sp>
        <p:nvSpPr>
          <p:cNvPr id="28" name="Google Shape;283;p29">
            <a:extLst>
              <a:ext uri="{FF2B5EF4-FFF2-40B4-BE49-F238E27FC236}">
                <a16:creationId xmlns:a16="http://schemas.microsoft.com/office/drawing/2014/main" id="{7BCB1449-7996-4F52-8943-15469B5D68DB}"/>
              </a:ext>
            </a:extLst>
          </p:cNvPr>
          <p:cNvSpPr/>
          <p:nvPr/>
        </p:nvSpPr>
        <p:spPr>
          <a:xfrm>
            <a:off x="6992445" y="2215966"/>
            <a:ext cx="663344" cy="60188"/>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9" name="Google Shape;280;p29">
            <a:extLst>
              <a:ext uri="{FF2B5EF4-FFF2-40B4-BE49-F238E27FC236}">
                <a16:creationId xmlns:a16="http://schemas.microsoft.com/office/drawing/2014/main" id="{CF6C2CE4-0889-47B8-BA66-1823406F8561}"/>
              </a:ext>
            </a:extLst>
          </p:cNvPr>
          <p:cNvSpPr txBox="1"/>
          <p:nvPr/>
        </p:nvSpPr>
        <p:spPr>
          <a:xfrm>
            <a:off x="5765819" y="2763564"/>
            <a:ext cx="1396518" cy="93148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dirty="0">
                <a:solidFill>
                  <a:srgbClr val="434343"/>
                </a:solidFill>
                <a:latin typeface="Raleway Light"/>
                <a:ea typeface="Raleway Light"/>
                <a:cs typeface="Raleway Light"/>
                <a:sym typeface="Raleway Light"/>
              </a:rPr>
              <a:t>T</a:t>
            </a:r>
            <a:r>
              <a:rPr lang="en" dirty="0">
                <a:solidFill>
                  <a:srgbClr val="434343"/>
                </a:solidFill>
                <a:latin typeface="Raleway Light"/>
                <a:ea typeface="Raleway Light"/>
                <a:cs typeface="Raleway Light"/>
                <a:sym typeface="Raleway Light"/>
              </a:rPr>
              <a:t>ăng cường năng lực cạnh tranh của nền kinh tế bằng đổi mới</a:t>
            </a:r>
            <a:endParaRPr dirty="0">
              <a:solidFill>
                <a:srgbClr val="434343"/>
              </a:solidFill>
              <a:latin typeface="Raleway Light"/>
              <a:ea typeface="Raleway Light"/>
              <a:cs typeface="Raleway Light"/>
              <a:sym typeface="Raleway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1757100" y="612454"/>
            <a:ext cx="5629800" cy="4254446"/>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2400" dirty="0"/>
              <a:t>C</a:t>
            </a:r>
            <a:r>
              <a:rPr lang="en" sz="2400" dirty="0"/>
              <a:t>ách mạng công nghiệp là những bước phát triển nhảy vọt về chất trình độ của tư liệu lao động trên cơ sở những phát triển của nhân loại kéo theo sự thay đổi căn bản về phân công lao động xã hội cũng như tạo bước phát triển năng suất lao động cao hơn hẳn nhờ áp dung một cách phổ biến những tính năng mới trong kỹ thuật – công nghiệ đó vào đời sống xã hội</a:t>
            </a:r>
            <a:endParaRPr sz="2400" dirty="0"/>
          </a:p>
        </p:txBody>
      </p:sp>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0"/>
          <p:cNvSpPr txBox="1">
            <a:spLocks noGrp="1"/>
          </p:cNvSpPr>
          <p:nvPr>
            <p:ph type="title"/>
          </p:nvPr>
        </p:nvSpPr>
        <p:spPr>
          <a:xfrm>
            <a:off x="922000" y="815575"/>
            <a:ext cx="72870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L</a:t>
            </a:r>
            <a:r>
              <a:rPr lang="en" sz="3200" dirty="0"/>
              <a:t>ịch sử cách mạng công nghiệp</a:t>
            </a:r>
            <a:endParaRPr sz="3200" dirty="0"/>
          </a:p>
        </p:txBody>
      </p:sp>
      <p:sp>
        <p:nvSpPr>
          <p:cNvPr id="472" name="Google Shape;472;p4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473" name="Google Shape;473;p40"/>
          <p:cNvSpPr/>
          <p:nvPr/>
        </p:nvSpPr>
        <p:spPr>
          <a:xfrm>
            <a:off x="0" y="2599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40"/>
          <p:cNvSpPr/>
          <p:nvPr/>
        </p:nvSpPr>
        <p:spPr>
          <a:xfrm>
            <a:off x="0" y="2599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75" name="Google Shape;475;p40"/>
          <p:cNvGrpSpPr/>
          <p:nvPr/>
        </p:nvGrpSpPr>
        <p:grpSpPr>
          <a:xfrm>
            <a:off x="1786339" y="1932001"/>
            <a:ext cx="473400" cy="473400"/>
            <a:chOff x="1786339" y="1703401"/>
            <a:chExt cx="473400" cy="473400"/>
          </a:xfrm>
        </p:grpSpPr>
        <p:sp>
          <p:nvSpPr>
            <p:cNvPr id="476" name="Google Shape;47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77" name="Google Shape;47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1</a:t>
              </a:r>
              <a:endParaRPr sz="600">
                <a:solidFill>
                  <a:schemeClr val="dk2"/>
                </a:solidFill>
                <a:latin typeface="Raleway"/>
                <a:ea typeface="Raleway"/>
                <a:cs typeface="Raleway"/>
                <a:sym typeface="Raleway"/>
              </a:endParaRPr>
            </a:p>
          </p:txBody>
        </p:sp>
      </p:grpSp>
      <p:grpSp>
        <p:nvGrpSpPr>
          <p:cNvPr id="478" name="Google Shape;478;p40"/>
          <p:cNvGrpSpPr/>
          <p:nvPr/>
        </p:nvGrpSpPr>
        <p:grpSpPr>
          <a:xfrm>
            <a:off x="3883742" y="2001329"/>
            <a:ext cx="334744" cy="334744"/>
            <a:chOff x="3883742" y="1772729"/>
            <a:chExt cx="334744" cy="334744"/>
          </a:xfrm>
        </p:grpSpPr>
        <p:sp>
          <p:nvSpPr>
            <p:cNvPr id="479" name="Google Shape;47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0" name="Google Shape;48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aleway"/>
                  <a:ea typeface="Raleway"/>
                  <a:cs typeface="Raleway"/>
                  <a:sym typeface="Raleway"/>
                </a:rPr>
                <a:t>2</a:t>
              </a:r>
              <a:endParaRPr sz="600" dirty="0">
                <a:solidFill>
                  <a:schemeClr val="dk2"/>
                </a:solidFill>
                <a:latin typeface="Raleway"/>
                <a:ea typeface="Raleway"/>
                <a:cs typeface="Raleway"/>
                <a:sym typeface="Raleway"/>
              </a:endParaRPr>
            </a:p>
          </p:txBody>
        </p:sp>
      </p:grpSp>
      <p:grpSp>
        <p:nvGrpSpPr>
          <p:cNvPr id="484" name="Google Shape;484;p40"/>
          <p:cNvGrpSpPr/>
          <p:nvPr/>
        </p:nvGrpSpPr>
        <p:grpSpPr>
          <a:xfrm>
            <a:off x="6880814" y="3804900"/>
            <a:ext cx="473400" cy="473400"/>
            <a:chOff x="6880814" y="3576300"/>
            <a:chExt cx="473400" cy="473400"/>
          </a:xfrm>
        </p:grpSpPr>
        <p:sp>
          <p:nvSpPr>
            <p:cNvPr id="485" name="Google Shape;48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6" name="Google Shape;48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aleway"/>
                  <a:ea typeface="Raleway"/>
                  <a:cs typeface="Raleway"/>
                  <a:sym typeface="Raleway"/>
                </a:rPr>
                <a:t>4</a:t>
              </a:r>
              <a:endParaRPr sz="600" dirty="0">
                <a:solidFill>
                  <a:schemeClr val="dk2"/>
                </a:solidFill>
                <a:latin typeface="Raleway"/>
                <a:ea typeface="Raleway"/>
                <a:cs typeface="Raleway"/>
                <a:sym typeface="Raleway"/>
              </a:endParaRPr>
            </a:p>
          </p:txBody>
        </p:sp>
      </p:grpSp>
      <p:grpSp>
        <p:nvGrpSpPr>
          <p:cNvPr id="487" name="Google Shape;487;p40"/>
          <p:cNvGrpSpPr/>
          <p:nvPr/>
        </p:nvGrpSpPr>
        <p:grpSpPr>
          <a:xfrm>
            <a:off x="4852739" y="3804900"/>
            <a:ext cx="473400" cy="473400"/>
            <a:chOff x="4852739" y="3576300"/>
            <a:chExt cx="473400" cy="473400"/>
          </a:xfrm>
        </p:grpSpPr>
        <p:sp>
          <p:nvSpPr>
            <p:cNvPr id="488" name="Google Shape;48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9" name="Google Shape;48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aleway"/>
                  <a:ea typeface="Raleway"/>
                  <a:cs typeface="Raleway"/>
                  <a:sym typeface="Raleway"/>
                </a:rPr>
                <a:t>3</a:t>
              </a:r>
              <a:endParaRPr sz="600" dirty="0">
                <a:solidFill>
                  <a:schemeClr val="dk2"/>
                </a:solidFill>
                <a:latin typeface="Raleway"/>
                <a:ea typeface="Raleway"/>
                <a:cs typeface="Raleway"/>
                <a:sym typeface="Raleway"/>
              </a:endParaRPr>
            </a:p>
          </p:txBody>
        </p:sp>
      </p:grpSp>
      <p:sp>
        <p:nvSpPr>
          <p:cNvPr id="493" name="Google Shape;493;p40"/>
          <p:cNvSpPr txBox="1"/>
          <p:nvPr/>
        </p:nvSpPr>
        <p:spPr>
          <a:xfrm>
            <a:off x="704335" y="1384700"/>
            <a:ext cx="2289979"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dirty="0">
                <a:solidFill>
                  <a:schemeClr val="dk2"/>
                </a:solidFill>
                <a:latin typeface="Raleway"/>
                <a:ea typeface="Raleway"/>
                <a:cs typeface="Raleway"/>
                <a:sym typeface="Raleway"/>
              </a:rPr>
              <a:t>C</a:t>
            </a:r>
            <a:r>
              <a:rPr lang="en" dirty="0">
                <a:solidFill>
                  <a:schemeClr val="dk2"/>
                </a:solidFill>
                <a:latin typeface="Raleway"/>
                <a:ea typeface="Raleway"/>
                <a:cs typeface="Raleway"/>
                <a:sym typeface="Raleway"/>
              </a:rPr>
              <a:t>ách mạng công nghiệp lần thứ nhất</a:t>
            </a:r>
            <a:endParaRPr dirty="0">
              <a:solidFill>
                <a:schemeClr val="dk2"/>
              </a:solidFill>
              <a:latin typeface="Raleway"/>
              <a:ea typeface="Raleway"/>
              <a:cs typeface="Raleway"/>
              <a:sym typeface="Raleway"/>
            </a:endParaRPr>
          </a:p>
        </p:txBody>
      </p:sp>
      <p:sp>
        <p:nvSpPr>
          <p:cNvPr id="494" name="Google Shape;494;p40"/>
          <p:cNvSpPr txBox="1"/>
          <p:nvPr/>
        </p:nvSpPr>
        <p:spPr>
          <a:xfrm>
            <a:off x="3283518" y="1398601"/>
            <a:ext cx="1669291"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dirty="0">
                <a:solidFill>
                  <a:schemeClr val="dk2"/>
                </a:solidFill>
                <a:latin typeface="Raleway"/>
                <a:ea typeface="Raleway"/>
                <a:cs typeface="Raleway"/>
                <a:sym typeface="Raleway"/>
              </a:rPr>
              <a:t>C</a:t>
            </a:r>
            <a:r>
              <a:rPr lang="en" dirty="0">
                <a:solidFill>
                  <a:schemeClr val="dk2"/>
                </a:solidFill>
                <a:latin typeface="Raleway"/>
                <a:ea typeface="Raleway"/>
                <a:cs typeface="Raleway"/>
                <a:sym typeface="Raleway"/>
              </a:rPr>
              <a:t>ách mạng công nghiệp lần thứ hai</a:t>
            </a:r>
            <a:endParaRPr dirty="0">
              <a:solidFill>
                <a:schemeClr val="dk2"/>
              </a:solidFill>
              <a:latin typeface="Raleway"/>
              <a:ea typeface="Raleway"/>
              <a:cs typeface="Raleway"/>
              <a:sym typeface="Raleway"/>
            </a:endParaRPr>
          </a:p>
        </p:txBody>
      </p:sp>
      <p:sp>
        <p:nvSpPr>
          <p:cNvPr id="497" name="Google Shape;497;p40"/>
          <p:cNvSpPr txBox="1"/>
          <p:nvPr/>
        </p:nvSpPr>
        <p:spPr>
          <a:xfrm>
            <a:off x="4215159" y="4292200"/>
            <a:ext cx="1748591"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dirty="0">
                <a:solidFill>
                  <a:schemeClr val="dk2"/>
                </a:solidFill>
                <a:latin typeface="Raleway"/>
                <a:ea typeface="Raleway"/>
                <a:cs typeface="Raleway"/>
                <a:sym typeface="Raleway"/>
              </a:rPr>
              <a:t>C</a:t>
            </a:r>
            <a:r>
              <a:rPr lang="en" dirty="0">
                <a:solidFill>
                  <a:schemeClr val="dk2"/>
                </a:solidFill>
                <a:latin typeface="Raleway"/>
                <a:ea typeface="Raleway"/>
                <a:cs typeface="Raleway"/>
                <a:sym typeface="Raleway"/>
              </a:rPr>
              <a:t>ách mạng công nghiệp lần thứ 3</a:t>
            </a:r>
            <a:endParaRPr dirty="0">
              <a:solidFill>
                <a:schemeClr val="dk2"/>
              </a:solidFill>
              <a:latin typeface="Raleway"/>
              <a:ea typeface="Raleway"/>
              <a:cs typeface="Raleway"/>
              <a:sym typeface="Raleway"/>
            </a:endParaRPr>
          </a:p>
        </p:txBody>
      </p:sp>
      <p:sp>
        <p:nvSpPr>
          <p:cNvPr id="498" name="Google Shape;498;p40"/>
          <p:cNvSpPr txBox="1"/>
          <p:nvPr/>
        </p:nvSpPr>
        <p:spPr>
          <a:xfrm>
            <a:off x="6404655" y="4292200"/>
            <a:ext cx="173466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dirty="0">
                <a:solidFill>
                  <a:schemeClr val="dk2"/>
                </a:solidFill>
                <a:latin typeface="Raleway"/>
                <a:ea typeface="Raleway"/>
                <a:cs typeface="Raleway"/>
                <a:sym typeface="Raleway"/>
              </a:rPr>
              <a:t>C</a:t>
            </a:r>
            <a:r>
              <a:rPr lang="en" dirty="0">
                <a:solidFill>
                  <a:schemeClr val="dk2"/>
                </a:solidFill>
                <a:latin typeface="Raleway"/>
                <a:ea typeface="Raleway"/>
                <a:cs typeface="Raleway"/>
                <a:sym typeface="Raleway"/>
              </a:rPr>
              <a:t>ách mạng công nghiệp lần thứ 4</a:t>
            </a:r>
            <a:endParaRPr dirty="0">
              <a:solidFill>
                <a:schemeClr val="dk2"/>
              </a:solidFill>
              <a:latin typeface="Raleway"/>
              <a:ea typeface="Raleway"/>
              <a:cs typeface="Raleway"/>
              <a:sym typeface="Raleway"/>
            </a:endParaRPr>
          </a:p>
        </p:txBody>
      </p:sp>
      <p:sp>
        <p:nvSpPr>
          <p:cNvPr id="499" name="Google Shape;499;p40"/>
          <p:cNvSpPr/>
          <p:nvPr/>
        </p:nvSpPr>
        <p:spPr>
          <a:xfrm>
            <a:off x="8055177" y="476250"/>
            <a:ext cx="657023" cy="612583"/>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737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921999" y="891775"/>
            <a:ext cx="7574817"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Cách mạng </a:t>
            </a:r>
            <a:r>
              <a:rPr lang="en" sz="3200" dirty="0">
                <a:solidFill>
                  <a:schemeClr val="accent1"/>
                </a:solidFill>
              </a:rPr>
              <a:t>công nghiệp </a:t>
            </a:r>
            <a:r>
              <a:rPr lang="en" sz="3200" dirty="0"/>
              <a:t>lần thứ nhất</a:t>
            </a:r>
            <a:endParaRPr sz="3200" dirty="0"/>
          </a:p>
        </p:txBody>
      </p:sp>
      <p:sp>
        <p:nvSpPr>
          <p:cNvPr id="106" name="Google Shape;106;p18"/>
          <p:cNvSpPr txBox="1">
            <a:spLocks noGrp="1"/>
          </p:cNvSpPr>
          <p:nvPr>
            <p:ph type="body" idx="1"/>
          </p:nvPr>
        </p:nvSpPr>
        <p:spPr>
          <a:xfrm>
            <a:off x="403300" y="1885951"/>
            <a:ext cx="5618500" cy="2704349"/>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lần</a:t>
            </a:r>
            <a:r>
              <a:rPr lang="en-US" dirty="0"/>
              <a:t> </a:t>
            </a:r>
            <a:r>
              <a:rPr lang="en-US" dirty="0" err="1"/>
              <a:t>thứ</a:t>
            </a:r>
            <a:r>
              <a:rPr lang="en-US" dirty="0"/>
              <a:t> </a:t>
            </a:r>
            <a:r>
              <a:rPr lang="en-US" dirty="0" err="1"/>
              <a:t>nhất</a:t>
            </a:r>
            <a:r>
              <a:rPr lang="en-US" dirty="0"/>
              <a:t> </a:t>
            </a:r>
            <a:r>
              <a:rPr lang="en-US" dirty="0" err="1"/>
              <a:t>khởi</a:t>
            </a:r>
            <a:r>
              <a:rPr lang="en-US" dirty="0"/>
              <a:t> </a:t>
            </a:r>
            <a:r>
              <a:rPr lang="en-US" dirty="0" err="1"/>
              <a:t>phát</a:t>
            </a:r>
            <a:r>
              <a:rPr lang="en-US" dirty="0"/>
              <a:t> ở Anh, </a:t>
            </a:r>
            <a:r>
              <a:rPr lang="en-US" dirty="0" err="1"/>
              <a:t>bắt</a:t>
            </a:r>
            <a:r>
              <a:rPr lang="en-US" dirty="0"/>
              <a:t> </a:t>
            </a:r>
            <a:r>
              <a:rPr lang="en-US" dirty="0" err="1"/>
              <a:t>đầu</a:t>
            </a:r>
            <a:r>
              <a:rPr lang="en-US" dirty="0"/>
              <a:t> </a:t>
            </a:r>
            <a:r>
              <a:rPr lang="en-US" dirty="0" err="1"/>
              <a:t>từ</a:t>
            </a:r>
            <a:r>
              <a:rPr lang="en-US" dirty="0"/>
              <a:t> </a:t>
            </a:r>
            <a:r>
              <a:rPr lang="en-US" dirty="0" err="1"/>
              <a:t>thế</a:t>
            </a:r>
            <a:r>
              <a:rPr lang="en-US" dirty="0"/>
              <a:t> </a:t>
            </a:r>
            <a:r>
              <a:rPr lang="en-US" dirty="0" err="1"/>
              <a:t>kỷ</a:t>
            </a:r>
            <a:r>
              <a:rPr lang="en-US" dirty="0"/>
              <a:t> XVIII </a:t>
            </a:r>
            <a:r>
              <a:rPr lang="en-US" dirty="0" err="1"/>
              <a:t>đến</a:t>
            </a:r>
            <a:r>
              <a:rPr lang="en-US" dirty="0"/>
              <a:t> </a:t>
            </a:r>
            <a:r>
              <a:rPr lang="en-US" dirty="0" err="1"/>
              <a:t>giữa</a:t>
            </a:r>
            <a:r>
              <a:rPr lang="en-US" dirty="0"/>
              <a:t> </a:t>
            </a:r>
            <a:r>
              <a:rPr lang="en-US" dirty="0" err="1"/>
              <a:t>thế</a:t>
            </a:r>
            <a:r>
              <a:rPr lang="en-US" dirty="0"/>
              <a:t> </a:t>
            </a:r>
            <a:r>
              <a:rPr lang="en-US" dirty="0" err="1"/>
              <a:t>kỷ</a:t>
            </a:r>
            <a:r>
              <a:rPr lang="en-US" dirty="0"/>
              <a:t> XIX</a:t>
            </a:r>
          </a:p>
          <a:p>
            <a:pPr marL="457200" lvl="0" indent="-342900" algn="l" rtl="0">
              <a:spcBef>
                <a:spcPts val="600"/>
              </a:spcBef>
              <a:spcAft>
                <a:spcPts val="0"/>
              </a:spcAft>
              <a:buSzPts val="1800"/>
              <a:buChar char="●"/>
            </a:pPr>
            <a:r>
              <a:rPr lang="en-US" dirty="0" err="1"/>
              <a:t>Diễn</a:t>
            </a:r>
            <a:r>
              <a:rPr lang="en-US" dirty="0"/>
              <a:t> ra </a:t>
            </a:r>
            <a:r>
              <a:rPr lang="en-US" dirty="0" err="1"/>
              <a:t>trước</a:t>
            </a:r>
            <a:r>
              <a:rPr lang="en-US" dirty="0"/>
              <a:t> </a:t>
            </a:r>
            <a:r>
              <a:rPr lang="en-US" dirty="0" err="1"/>
              <a:t>hết</a:t>
            </a:r>
            <a:r>
              <a:rPr lang="en-US" dirty="0"/>
              <a:t> </a:t>
            </a:r>
            <a:r>
              <a:rPr lang="en-US" dirty="0" err="1"/>
              <a:t>trong</a:t>
            </a:r>
            <a:r>
              <a:rPr lang="en-US" dirty="0"/>
              <a:t> </a:t>
            </a:r>
            <a:r>
              <a:rPr lang="en-US" dirty="0" err="1"/>
              <a:t>lĩnh</a:t>
            </a:r>
            <a:r>
              <a:rPr lang="en-US" dirty="0"/>
              <a:t> </a:t>
            </a:r>
            <a:r>
              <a:rPr lang="en-US" dirty="0" err="1"/>
              <a:t>vực</a:t>
            </a:r>
            <a:r>
              <a:rPr lang="en-US" dirty="0"/>
              <a:t> </a:t>
            </a:r>
            <a:r>
              <a:rPr lang="en-US" dirty="0" err="1"/>
              <a:t>dệt</a:t>
            </a:r>
            <a:r>
              <a:rPr lang="en-US" dirty="0"/>
              <a:t> </a:t>
            </a:r>
            <a:r>
              <a:rPr lang="en-US" dirty="0" err="1"/>
              <a:t>vải</a:t>
            </a:r>
            <a:endParaRPr lang="en-US" dirty="0"/>
          </a:p>
          <a:p>
            <a:pPr marL="457200" lvl="0" indent="-342900" algn="l" rtl="0">
              <a:spcBef>
                <a:spcPts val="600"/>
              </a:spcBef>
              <a:spcAft>
                <a:spcPts val="0"/>
              </a:spcAft>
              <a:buSzPts val="1800"/>
              <a:buChar char="●"/>
            </a:pPr>
            <a:r>
              <a:rPr lang="en-US" dirty="0" err="1"/>
              <a:t>Nội</a:t>
            </a:r>
            <a:r>
              <a:rPr lang="en-US" dirty="0"/>
              <a:t> dung </a:t>
            </a:r>
            <a:r>
              <a:rPr lang="en-US" dirty="0" err="1"/>
              <a:t>cơ</a:t>
            </a:r>
            <a:r>
              <a:rPr lang="en-US" dirty="0"/>
              <a:t> </a:t>
            </a:r>
            <a:r>
              <a:rPr lang="en-US" dirty="0" err="1"/>
              <a:t>bản</a:t>
            </a:r>
            <a:r>
              <a:rPr lang="en-US" dirty="0"/>
              <a:t> </a:t>
            </a:r>
            <a:r>
              <a:rPr lang="en-US" dirty="0" err="1"/>
              <a:t>là</a:t>
            </a:r>
            <a:r>
              <a:rPr lang="en-US" dirty="0"/>
              <a:t> </a:t>
            </a:r>
            <a:r>
              <a:rPr lang="en-US" dirty="0" err="1"/>
              <a:t>chuyển</a:t>
            </a:r>
            <a:r>
              <a:rPr lang="en-US" dirty="0"/>
              <a:t> </a:t>
            </a:r>
            <a:r>
              <a:rPr lang="en-US" dirty="0" err="1"/>
              <a:t>từ</a:t>
            </a:r>
            <a:r>
              <a:rPr lang="en-US" dirty="0"/>
              <a:t> </a:t>
            </a:r>
            <a:r>
              <a:rPr lang="en-US" dirty="0" err="1"/>
              <a:t>lao</a:t>
            </a:r>
            <a:r>
              <a:rPr lang="en-US" dirty="0"/>
              <a:t> </a:t>
            </a:r>
            <a:r>
              <a:rPr lang="en-US" dirty="0" err="1"/>
              <a:t>động</a:t>
            </a:r>
            <a:r>
              <a:rPr lang="en-US" dirty="0"/>
              <a:t> </a:t>
            </a:r>
            <a:r>
              <a:rPr lang="en-US" dirty="0" err="1"/>
              <a:t>thủ</a:t>
            </a:r>
            <a:r>
              <a:rPr lang="en-US" dirty="0"/>
              <a:t> </a:t>
            </a:r>
            <a:r>
              <a:rPr lang="en-US" dirty="0" err="1"/>
              <a:t>công</a:t>
            </a:r>
            <a:r>
              <a:rPr lang="en-US" dirty="0"/>
              <a:t> sang </a:t>
            </a:r>
            <a:r>
              <a:rPr lang="en-US" dirty="0" err="1"/>
              <a:t>lao</a:t>
            </a:r>
            <a:r>
              <a:rPr lang="en-US" dirty="0"/>
              <a:t> </a:t>
            </a:r>
            <a:r>
              <a:rPr lang="en-US" dirty="0" err="1"/>
              <a:t>động</a:t>
            </a:r>
            <a:r>
              <a:rPr lang="en-US" dirty="0"/>
              <a:t> </a:t>
            </a:r>
            <a:r>
              <a:rPr lang="en-US" dirty="0" err="1"/>
              <a:t>sử</a:t>
            </a:r>
            <a:r>
              <a:rPr lang="en-US" dirty="0"/>
              <a:t> </a:t>
            </a:r>
            <a:r>
              <a:rPr lang="en-US" dirty="0" err="1"/>
              <a:t>dụng</a:t>
            </a:r>
            <a:r>
              <a:rPr lang="en-US" dirty="0"/>
              <a:t> </a:t>
            </a:r>
            <a:r>
              <a:rPr lang="en-US" dirty="0" err="1"/>
              <a:t>máy</a:t>
            </a:r>
            <a:r>
              <a:rPr lang="en-US" dirty="0"/>
              <a:t> </a:t>
            </a:r>
            <a:r>
              <a:rPr lang="en-US" dirty="0" err="1"/>
              <a:t>móc</a:t>
            </a:r>
            <a:r>
              <a:rPr lang="en-US" dirty="0"/>
              <a:t>, </a:t>
            </a:r>
            <a:r>
              <a:rPr lang="en-US" dirty="0" err="1"/>
              <a:t>thực</a:t>
            </a:r>
            <a:r>
              <a:rPr lang="en-US" dirty="0"/>
              <a:t> </a:t>
            </a:r>
            <a:r>
              <a:rPr lang="en-US" dirty="0" err="1"/>
              <a:t>hiện</a:t>
            </a:r>
            <a:r>
              <a:rPr lang="en-US" dirty="0"/>
              <a:t> </a:t>
            </a:r>
            <a:r>
              <a:rPr lang="en-US" dirty="0" err="1"/>
              <a:t>cơ</a:t>
            </a:r>
            <a:r>
              <a:rPr lang="en-US" dirty="0"/>
              <a:t> </a:t>
            </a:r>
            <a:r>
              <a:rPr lang="en-US" dirty="0" err="1"/>
              <a:t>giới</a:t>
            </a:r>
            <a:r>
              <a:rPr lang="en-US" dirty="0"/>
              <a:t> </a:t>
            </a:r>
            <a:r>
              <a:rPr lang="en-US" dirty="0" err="1"/>
              <a:t>hóa</a:t>
            </a:r>
            <a:r>
              <a:rPr lang="en-US" dirty="0"/>
              <a:t> </a:t>
            </a:r>
            <a:r>
              <a:rPr lang="en-US" dirty="0" err="1"/>
              <a:t>sản</a:t>
            </a:r>
            <a:r>
              <a:rPr lang="en-US" dirty="0"/>
              <a:t> </a:t>
            </a:r>
            <a:r>
              <a:rPr lang="en-US" dirty="0" err="1"/>
              <a:t>xuất</a:t>
            </a:r>
            <a:r>
              <a:rPr lang="en-US" dirty="0"/>
              <a:t> </a:t>
            </a:r>
            <a:r>
              <a:rPr lang="en-US" dirty="0" err="1"/>
              <a:t>bằng</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năng</a:t>
            </a:r>
            <a:r>
              <a:rPr lang="en-US" dirty="0"/>
              <a:t> </a:t>
            </a:r>
            <a:r>
              <a:rPr lang="en-US" dirty="0" err="1"/>
              <a:t>lượng</a:t>
            </a:r>
            <a:r>
              <a:rPr lang="en-US" dirty="0"/>
              <a:t> </a:t>
            </a:r>
            <a:r>
              <a:rPr lang="en-US" dirty="0" err="1"/>
              <a:t>nước</a:t>
            </a:r>
            <a:r>
              <a:rPr lang="en-US" dirty="0"/>
              <a:t> </a:t>
            </a:r>
            <a:r>
              <a:rPr lang="en-US" dirty="0" err="1"/>
              <a:t>và</a:t>
            </a:r>
            <a:r>
              <a:rPr lang="en-US" dirty="0"/>
              <a:t> </a:t>
            </a:r>
            <a:r>
              <a:rPr lang="en-US" dirty="0" err="1"/>
              <a:t>hơi</a:t>
            </a:r>
            <a:r>
              <a:rPr lang="en-US" dirty="0"/>
              <a:t> </a:t>
            </a:r>
            <a:r>
              <a:rPr lang="en-US" dirty="0" err="1"/>
              <a:t>nước</a:t>
            </a:r>
            <a:endParaRPr dirty="0"/>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108" name="Google Shape;108;p18"/>
          <p:cNvGrpSpPr/>
          <p:nvPr/>
        </p:nvGrpSpPr>
        <p:grpSpPr>
          <a:xfrm>
            <a:off x="8119638" y="406400"/>
            <a:ext cx="539546" cy="705535"/>
            <a:chOff x="6730350" y="2315900"/>
            <a:chExt cx="257700" cy="420100"/>
          </a:xfrm>
        </p:grpSpPr>
        <p:sp>
          <p:nvSpPr>
            <p:cNvPr id="109" name="Google Shape;109;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DDB3DBE-CF52-4B39-A093-9C4C3A9AF915}"/>
              </a:ext>
            </a:extLst>
          </p:cNvPr>
          <p:cNvPicPr>
            <a:picLocks noChangeAspect="1"/>
          </p:cNvPicPr>
          <p:nvPr/>
        </p:nvPicPr>
        <p:blipFill>
          <a:blip r:embed="rId3"/>
          <a:stretch>
            <a:fillRect/>
          </a:stretch>
        </p:blipFill>
        <p:spPr>
          <a:xfrm>
            <a:off x="6213000" y="2052637"/>
            <a:ext cx="2283816" cy="2193716"/>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921999" y="891775"/>
            <a:ext cx="7574817"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Cách mạng </a:t>
            </a:r>
            <a:r>
              <a:rPr lang="en" sz="3200" dirty="0">
                <a:solidFill>
                  <a:schemeClr val="accent1"/>
                </a:solidFill>
              </a:rPr>
              <a:t>công nghiệp </a:t>
            </a:r>
            <a:r>
              <a:rPr lang="en" sz="3200" dirty="0"/>
              <a:t>lần thứ hai</a:t>
            </a:r>
            <a:endParaRPr sz="3200" dirty="0"/>
          </a:p>
        </p:txBody>
      </p:sp>
      <p:sp>
        <p:nvSpPr>
          <p:cNvPr id="106" name="Google Shape;106;p18"/>
          <p:cNvSpPr txBox="1">
            <a:spLocks noGrp="1"/>
          </p:cNvSpPr>
          <p:nvPr>
            <p:ph type="body" idx="1"/>
          </p:nvPr>
        </p:nvSpPr>
        <p:spPr>
          <a:xfrm>
            <a:off x="403300" y="1885951"/>
            <a:ext cx="5618500" cy="2704349"/>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lần</a:t>
            </a:r>
            <a:r>
              <a:rPr lang="en-US" dirty="0"/>
              <a:t> </a:t>
            </a:r>
            <a:r>
              <a:rPr lang="en-US" dirty="0" err="1"/>
              <a:t>hai</a:t>
            </a:r>
            <a:r>
              <a:rPr lang="en-US" dirty="0"/>
              <a:t> </a:t>
            </a:r>
            <a:r>
              <a:rPr lang="en-US" dirty="0" err="1"/>
              <a:t>diễn</a:t>
            </a:r>
            <a:r>
              <a:rPr lang="en-US" dirty="0"/>
              <a:t> ra </a:t>
            </a:r>
            <a:r>
              <a:rPr lang="en-US" dirty="0" err="1"/>
              <a:t>nửa</a:t>
            </a:r>
            <a:r>
              <a:rPr lang="en-US" dirty="0"/>
              <a:t> </a:t>
            </a:r>
            <a:r>
              <a:rPr lang="en-US" dirty="0" err="1"/>
              <a:t>cuối</a:t>
            </a:r>
            <a:r>
              <a:rPr lang="en-US" dirty="0"/>
              <a:t> </a:t>
            </a:r>
            <a:r>
              <a:rPr lang="en-US" dirty="0" err="1"/>
              <a:t>thể</a:t>
            </a:r>
            <a:r>
              <a:rPr lang="en-US" dirty="0"/>
              <a:t> </a:t>
            </a:r>
            <a:r>
              <a:rPr lang="en-US" dirty="0" err="1"/>
              <a:t>kỷ</a:t>
            </a:r>
            <a:r>
              <a:rPr lang="en-US" dirty="0"/>
              <a:t> XIX </a:t>
            </a:r>
            <a:r>
              <a:rPr lang="en-US" dirty="0" err="1"/>
              <a:t>đến</a:t>
            </a:r>
            <a:r>
              <a:rPr lang="en-US" dirty="0"/>
              <a:t> </a:t>
            </a:r>
            <a:r>
              <a:rPr lang="en-US" dirty="0" err="1"/>
              <a:t>đầu</a:t>
            </a:r>
            <a:r>
              <a:rPr lang="en-US" dirty="0"/>
              <a:t> </a:t>
            </a:r>
            <a:r>
              <a:rPr lang="en-US" dirty="0" err="1"/>
              <a:t>thế</a:t>
            </a:r>
            <a:r>
              <a:rPr lang="en-US" dirty="0"/>
              <a:t> </a:t>
            </a:r>
            <a:r>
              <a:rPr lang="en-US" dirty="0" err="1"/>
              <a:t>kỷ</a:t>
            </a:r>
            <a:r>
              <a:rPr lang="en-US" dirty="0"/>
              <a:t> XX</a:t>
            </a:r>
          </a:p>
          <a:p>
            <a:pPr marL="457200" lvl="0" indent="-342900" algn="l" rtl="0">
              <a:spcBef>
                <a:spcPts val="600"/>
              </a:spcBef>
              <a:spcAft>
                <a:spcPts val="0"/>
              </a:spcAft>
              <a:buSzPts val="1800"/>
              <a:buChar char="●"/>
            </a:pPr>
            <a:r>
              <a:rPr lang="en-US" dirty="0" err="1"/>
              <a:t>Nội</a:t>
            </a:r>
            <a:r>
              <a:rPr lang="en-US" dirty="0"/>
              <a:t> dung </a:t>
            </a:r>
            <a:r>
              <a:rPr lang="en-US" dirty="0" err="1"/>
              <a:t>của</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lần</a:t>
            </a:r>
            <a:r>
              <a:rPr lang="en-US" dirty="0"/>
              <a:t> </a:t>
            </a:r>
            <a:r>
              <a:rPr lang="en-US" dirty="0" err="1"/>
              <a:t>thứ</a:t>
            </a:r>
            <a:r>
              <a:rPr lang="en-US" dirty="0"/>
              <a:t> </a:t>
            </a:r>
            <a:r>
              <a:rPr lang="en-US" dirty="0" err="1"/>
              <a:t>hai</a:t>
            </a:r>
            <a:r>
              <a:rPr lang="en-US" dirty="0"/>
              <a:t> </a:t>
            </a:r>
            <a:r>
              <a:rPr lang="en-US" dirty="0" err="1"/>
              <a:t>thể</a:t>
            </a:r>
            <a:r>
              <a:rPr lang="en-US" dirty="0"/>
              <a:t> </a:t>
            </a:r>
            <a:r>
              <a:rPr lang="en-US" dirty="0" err="1"/>
              <a:t>hiện</a:t>
            </a:r>
            <a:r>
              <a:rPr lang="en-US" dirty="0"/>
              <a:t> ở </a:t>
            </a:r>
            <a:r>
              <a:rPr lang="en-US" dirty="0" err="1"/>
              <a:t>việc</a:t>
            </a:r>
            <a:r>
              <a:rPr lang="en-US" dirty="0"/>
              <a:t> </a:t>
            </a:r>
            <a:r>
              <a:rPr lang="en-US" dirty="0" err="1"/>
              <a:t>chuyển</a:t>
            </a:r>
            <a:r>
              <a:rPr lang="en-US" dirty="0"/>
              <a:t> </a:t>
            </a:r>
            <a:r>
              <a:rPr lang="en-US" dirty="0" err="1"/>
              <a:t>nền</a:t>
            </a:r>
            <a:r>
              <a:rPr lang="en-US" dirty="0"/>
              <a:t> </a:t>
            </a:r>
            <a:r>
              <a:rPr lang="en-US" dirty="0" err="1"/>
              <a:t>sản</a:t>
            </a:r>
            <a:r>
              <a:rPr lang="en-US" dirty="0"/>
              <a:t> </a:t>
            </a:r>
            <a:r>
              <a:rPr lang="en-US" dirty="0" err="1"/>
              <a:t>xuất</a:t>
            </a:r>
            <a:r>
              <a:rPr lang="en-US" dirty="0"/>
              <a:t> </a:t>
            </a:r>
            <a:r>
              <a:rPr lang="en-US" dirty="0" err="1"/>
              <a:t>cơ</a:t>
            </a:r>
            <a:r>
              <a:rPr lang="en-US" dirty="0"/>
              <a:t> </a:t>
            </a:r>
            <a:r>
              <a:rPr lang="en-US" dirty="0" err="1"/>
              <a:t>khí</a:t>
            </a:r>
            <a:r>
              <a:rPr lang="en-US" dirty="0"/>
              <a:t> sang </a:t>
            </a:r>
            <a:r>
              <a:rPr lang="en-US" dirty="0" err="1"/>
              <a:t>nền</a:t>
            </a:r>
            <a:r>
              <a:rPr lang="en-US" dirty="0"/>
              <a:t> </a:t>
            </a:r>
            <a:r>
              <a:rPr lang="en-US" dirty="0" err="1"/>
              <a:t>sản</a:t>
            </a:r>
            <a:r>
              <a:rPr lang="en-US" dirty="0"/>
              <a:t> </a:t>
            </a:r>
            <a:r>
              <a:rPr lang="en-US" dirty="0" err="1"/>
              <a:t>xuất</a:t>
            </a:r>
            <a:r>
              <a:rPr lang="en-US" dirty="0"/>
              <a:t> </a:t>
            </a:r>
            <a:r>
              <a:rPr lang="en-US" dirty="0" err="1"/>
              <a:t>điện</a:t>
            </a:r>
            <a:r>
              <a:rPr lang="en-US" dirty="0"/>
              <a:t> – </a:t>
            </a:r>
            <a:r>
              <a:rPr lang="en-US" dirty="0" err="1"/>
              <a:t>cơ</a:t>
            </a:r>
            <a:r>
              <a:rPr lang="en-US" dirty="0"/>
              <a:t> </a:t>
            </a:r>
            <a:r>
              <a:rPr lang="en-US" dirty="0" err="1"/>
              <a:t>khí</a:t>
            </a:r>
            <a:r>
              <a:rPr lang="en-US" dirty="0"/>
              <a:t> </a:t>
            </a:r>
            <a:r>
              <a:rPr lang="en-US" dirty="0" err="1"/>
              <a:t>và</a:t>
            </a:r>
            <a:r>
              <a:rPr lang="en-US" dirty="0"/>
              <a:t> sang </a:t>
            </a:r>
            <a:r>
              <a:rPr lang="en-US" dirty="0" err="1"/>
              <a:t>giai</a:t>
            </a:r>
            <a:r>
              <a:rPr lang="en-US" dirty="0"/>
              <a:t> </a:t>
            </a:r>
            <a:r>
              <a:rPr lang="en-US" dirty="0" err="1"/>
              <a:t>đoạn</a:t>
            </a:r>
            <a:r>
              <a:rPr lang="en-US" dirty="0"/>
              <a:t> </a:t>
            </a:r>
            <a:r>
              <a:rPr lang="en-US" dirty="0" err="1"/>
              <a:t>tự</a:t>
            </a:r>
            <a:r>
              <a:rPr lang="en-US" dirty="0"/>
              <a:t> </a:t>
            </a:r>
            <a:r>
              <a:rPr lang="en-US" dirty="0" err="1"/>
              <a:t>động</a:t>
            </a:r>
            <a:r>
              <a:rPr lang="en-US" dirty="0"/>
              <a:t> </a:t>
            </a:r>
            <a:r>
              <a:rPr lang="en-US" dirty="0" err="1"/>
              <a:t>hóa</a:t>
            </a:r>
            <a:r>
              <a:rPr lang="en-US" dirty="0"/>
              <a:t> </a:t>
            </a:r>
            <a:r>
              <a:rPr lang="en-US" dirty="0" err="1"/>
              <a:t>cục</a:t>
            </a:r>
            <a:r>
              <a:rPr lang="en-US" dirty="0"/>
              <a:t> </a:t>
            </a:r>
            <a:r>
              <a:rPr lang="en-US" dirty="0" err="1"/>
              <a:t>bộ</a:t>
            </a:r>
            <a:r>
              <a:rPr lang="en-US" dirty="0"/>
              <a:t> </a:t>
            </a:r>
            <a:r>
              <a:rPr lang="en-US" dirty="0" err="1"/>
              <a:t>trong</a:t>
            </a:r>
            <a:r>
              <a:rPr lang="en-US" dirty="0"/>
              <a:t> </a:t>
            </a:r>
            <a:r>
              <a:rPr lang="en-US" dirty="0" err="1"/>
              <a:t>sản</a:t>
            </a:r>
            <a:r>
              <a:rPr lang="en-US" dirty="0"/>
              <a:t> </a:t>
            </a:r>
            <a:r>
              <a:rPr lang="en-US" dirty="0" err="1"/>
              <a:t>xuất</a:t>
            </a:r>
            <a:r>
              <a:rPr lang="en-US" dirty="0"/>
              <a:t>.</a:t>
            </a:r>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4" name="Picture 3">
            <a:extLst>
              <a:ext uri="{FF2B5EF4-FFF2-40B4-BE49-F238E27FC236}">
                <a16:creationId xmlns:a16="http://schemas.microsoft.com/office/drawing/2014/main" id="{27321582-D17C-4897-9599-07E612A45739}"/>
              </a:ext>
            </a:extLst>
          </p:cNvPr>
          <p:cNvPicPr>
            <a:picLocks noChangeAspect="1"/>
          </p:cNvPicPr>
          <p:nvPr/>
        </p:nvPicPr>
        <p:blipFill>
          <a:blip r:embed="rId3"/>
          <a:stretch>
            <a:fillRect/>
          </a:stretch>
        </p:blipFill>
        <p:spPr>
          <a:xfrm>
            <a:off x="5880250" y="2091896"/>
            <a:ext cx="2724150" cy="1676400"/>
          </a:xfrm>
          <a:prstGeom prst="rect">
            <a:avLst/>
          </a:prstGeom>
          <a:ln>
            <a:noFill/>
          </a:ln>
          <a:effectLst>
            <a:softEdge rad="112500"/>
          </a:effectLst>
        </p:spPr>
      </p:pic>
      <p:grpSp>
        <p:nvGrpSpPr>
          <p:cNvPr id="12" name="Google Shape;108;p18">
            <a:extLst>
              <a:ext uri="{FF2B5EF4-FFF2-40B4-BE49-F238E27FC236}">
                <a16:creationId xmlns:a16="http://schemas.microsoft.com/office/drawing/2014/main" id="{6FD8631E-A6C3-4199-932A-F96F718C931E}"/>
              </a:ext>
            </a:extLst>
          </p:cNvPr>
          <p:cNvGrpSpPr/>
          <p:nvPr/>
        </p:nvGrpSpPr>
        <p:grpSpPr>
          <a:xfrm>
            <a:off x="8119638" y="400050"/>
            <a:ext cx="539546" cy="705535"/>
            <a:chOff x="6730350" y="2315900"/>
            <a:chExt cx="257700" cy="420100"/>
          </a:xfrm>
        </p:grpSpPr>
        <p:sp>
          <p:nvSpPr>
            <p:cNvPr id="13" name="Google Shape;109;p18">
              <a:extLst>
                <a:ext uri="{FF2B5EF4-FFF2-40B4-BE49-F238E27FC236}">
                  <a16:creationId xmlns:a16="http://schemas.microsoft.com/office/drawing/2014/main" id="{642FBEC3-D2E3-46DC-9C95-20B9F41A2783}"/>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0;p18">
              <a:extLst>
                <a:ext uri="{FF2B5EF4-FFF2-40B4-BE49-F238E27FC236}">
                  <a16:creationId xmlns:a16="http://schemas.microsoft.com/office/drawing/2014/main" id="{DDF34FCB-9A74-4867-9E08-15B62BBB7356}"/>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p18">
              <a:extLst>
                <a:ext uri="{FF2B5EF4-FFF2-40B4-BE49-F238E27FC236}">
                  <a16:creationId xmlns:a16="http://schemas.microsoft.com/office/drawing/2014/main" id="{12E8B865-910D-4DF9-9E8F-98FBE56AFAA3}"/>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2;p18">
              <a:extLst>
                <a:ext uri="{FF2B5EF4-FFF2-40B4-BE49-F238E27FC236}">
                  <a16:creationId xmlns:a16="http://schemas.microsoft.com/office/drawing/2014/main" id="{9060E573-9F5B-43E5-8614-2BEE1E269297}"/>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3;p18">
              <a:extLst>
                <a:ext uri="{FF2B5EF4-FFF2-40B4-BE49-F238E27FC236}">
                  <a16:creationId xmlns:a16="http://schemas.microsoft.com/office/drawing/2014/main" id="{D0BAEBC8-3356-452F-8859-37604C87EB53}"/>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3964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921999" y="891775"/>
            <a:ext cx="7574817"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Cách mạng </a:t>
            </a:r>
            <a:r>
              <a:rPr lang="en" sz="3200" dirty="0">
                <a:solidFill>
                  <a:schemeClr val="accent1"/>
                </a:solidFill>
              </a:rPr>
              <a:t>công nghiệp </a:t>
            </a:r>
            <a:r>
              <a:rPr lang="en" sz="3200" dirty="0"/>
              <a:t>lần thứ ba</a:t>
            </a:r>
            <a:endParaRPr sz="3200" dirty="0"/>
          </a:p>
        </p:txBody>
      </p:sp>
      <p:sp>
        <p:nvSpPr>
          <p:cNvPr id="106" name="Google Shape;106;p18"/>
          <p:cNvSpPr txBox="1">
            <a:spLocks noGrp="1"/>
          </p:cNvSpPr>
          <p:nvPr>
            <p:ph type="body" idx="1"/>
          </p:nvPr>
        </p:nvSpPr>
        <p:spPr>
          <a:xfrm>
            <a:off x="403300" y="1885951"/>
            <a:ext cx="5618500" cy="2704349"/>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lần</a:t>
            </a:r>
            <a:r>
              <a:rPr lang="en-US" dirty="0"/>
              <a:t> </a:t>
            </a:r>
            <a:r>
              <a:rPr lang="en-US" dirty="0" err="1"/>
              <a:t>thứ</a:t>
            </a:r>
            <a:r>
              <a:rPr lang="en-US" dirty="0"/>
              <a:t> </a:t>
            </a:r>
            <a:r>
              <a:rPr lang="en-US" dirty="0" err="1"/>
              <a:t>ba</a:t>
            </a:r>
            <a:r>
              <a:rPr lang="en-US" dirty="0"/>
              <a:t> </a:t>
            </a:r>
            <a:r>
              <a:rPr lang="en-US" dirty="0" err="1"/>
              <a:t>bắt</a:t>
            </a:r>
            <a:r>
              <a:rPr lang="en-US" dirty="0"/>
              <a:t> </a:t>
            </a:r>
            <a:r>
              <a:rPr lang="en-US" dirty="0" err="1"/>
              <a:t>đầu</a:t>
            </a:r>
            <a:r>
              <a:rPr lang="en-US" dirty="0"/>
              <a:t> </a:t>
            </a:r>
            <a:r>
              <a:rPr lang="en-US" dirty="0" err="1"/>
              <a:t>từ</a:t>
            </a:r>
            <a:r>
              <a:rPr lang="en-US" dirty="0"/>
              <a:t> </a:t>
            </a:r>
            <a:r>
              <a:rPr lang="en-US" dirty="0" err="1"/>
              <a:t>khoảng</a:t>
            </a:r>
            <a:r>
              <a:rPr lang="en-US" dirty="0"/>
              <a:t> </a:t>
            </a:r>
            <a:r>
              <a:rPr lang="en-US" dirty="0" err="1"/>
              <a:t>những</a:t>
            </a:r>
            <a:r>
              <a:rPr lang="en-US" dirty="0"/>
              <a:t> </a:t>
            </a:r>
            <a:r>
              <a:rPr lang="en-US" dirty="0" err="1"/>
              <a:t>năm</a:t>
            </a:r>
            <a:r>
              <a:rPr lang="en-US" dirty="0"/>
              <a:t> </a:t>
            </a:r>
            <a:r>
              <a:rPr lang="en-US" dirty="0" err="1"/>
              <a:t>đầu</a:t>
            </a:r>
            <a:r>
              <a:rPr lang="en-US" dirty="0"/>
              <a:t> </a:t>
            </a:r>
            <a:r>
              <a:rPr lang="en-US" dirty="0" err="1"/>
              <a:t>thập</a:t>
            </a:r>
            <a:r>
              <a:rPr lang="en-US" dirty="0"/>
              <a:t> </a:t>
            </a:r>
            <a:r>
              <a:rPr lang="en-US" dirty="0" err="1"/>
              <a:t>niên</a:t>
            </a:r>
            <a:r>
              <a:rPr lang="en-US" dirty="0"/>
              <a:t> 60 </a:t>
            </a:r>
            <a:r>
              <a:rPr lang="en-US" dirty="0" err="1"/>
              <a:t>của</a:t>
            </a:r>
            <a:r>
              <a:rPr lang="en-US" dirty="0"/>
              <a:t> </a:t>
            </a:r>
            <a:r>
              <a:rPr lang="en-US" dirty="0" err="1"/>
              <a:t>thế</a:t>
            </a:r>
            <a:r>
              <a:rPr lang="en-US" dirty="0"/>
              <a:t> </a:t>
            </a:r>
            <a:r>
              <a:rPr lang="en-US" dirty="0" err="1"/>
              <a:t>kỷ</a:t>
            </a:r>
            <a:r>
              <a:rPr lang="en-US" dirty="0"/>
              <a:t> XX </a:t>
            </a:r>
            <a:r>
              <a:rPr lang="en-US" dirty="0" err="1"/>
              <a:t>đến</a:t>
            </a:r>
            <a:r>
              <a:rPr lang="en-US" dirty="0"/>
              <a:t> </a:t>
            </a:r>
            <a:r>
              <a:rPr lang="en-US" dirty="0" err="1"/>
              <a:t>cuối</a:t>
            </a:r>
            <a:r>
              <a:rPr lang="en-US" dirty="0"/>
              <a:t> </a:t>
            </a:r>
            <a:r>
              <a:rPr lang="en-US" dirty="0" err="1"/>
              <a:t>thể</a:t>
            </a:r>
            <a:r>
              <a:rPr lang="en-US" dirty="0"/>
              <a:t> </a:t>
            </a:r>
            <a:r>
              <a:rPr lang="en-US" dirty="0" err="1"/>
              <a:t>kỷ</a:t>
            </a:r>
            <a:r>
              <a:rPr lang="en-US" dirty="0"/>
              <a:t> XX</a:t>
            </a:r>
          </a:p>
          <a:p>
            <a:pPr marL="457200" lvl="0" indent="-342900" algn="l" rtl="0">
              <a:spcBef>
                <a:spcPts val="600"/>
              </a:spcBef>
              <a:spcAft>
                <a:spcPts val="0"/>
              </a:spcAft>
              <a:buSzPts val="1800"/>
              <a:buChar char="●"/>
            </a:pPr>
            <a:r>
              <a:rPr lang="en-US" dirty="0" err="1"/>
              <a:t>Đặc</a:t>
            </a:r>
            <a:r>
              <a:rPr lang="en-US" dirty="0"/>
              <a:t> </a:t>
            </a:r>
            <a:r>
              <a:rPr lang="en-US" dirty="0" err="1"/>
              <a:t>trưng</a:t>
            </a:r>
            <a:r>
              <a:rPr lang="en-US" dirty="0"/>
              <a:t> </a:t>
            </a:r>
            <a:r>
              <a:rPr lang="en-US" dirty="0" err="1"/>
              <a:t>cơ</a:t>
            </a:r>
            <a:r>
              <a:rPr lang="en-US" dirty="0"/>
              <a:t> </a:t>
            </a:r>
            <a:r>
              <a:rPr lang="en-US" dirty="0" err="1"/>
              <a:t>bản</a:t>
            </a:r>
            <a:r>
              <a:rPr lang="en-US" dirty="0"/>
              <a:t> </a:t>
            </a:r>
            <a:r>
              <a:rPr lang="en-US" dirty="0" err="1"/>
              <a:t>là</a:t>
            </a:r>
            <a:r>
              <a:rPr lang="en-US" dirty="0"/>
              <a:t> </a:t>
            </a:r>
            <a:r>
              <a:rPr lang="en-US" dirty="0" err="1"/>
              <a:t>sự</a:t>
            </a:r>
            <a:r>
              <a:rPr lang="en-US" dirty="0"/>
              <a:t> </a:t>
            </a:r>
            <a:r>
              <a:rPr lang="en-US" dirty="0" err="1"/>
              <a:t>xuất</a:t>
            </a:r>
            <a:r>
              <a:rPr lang="en-US" dirty="0"/>
              <a:t> </a:t>
            </a:r>
            <a:r>
              <a:rPr lang="en-US" dirty="0" err="1"/>
              <a:t>hiện</a:t>
            </a:r>
            <a:r>
              <a:rPr lang="en-US" dirty="0"/>
              <a:t> </a:t>
            </a:r>
            <a:r>
              <a:rPr lang="en-US" dirty="0" err="1"/>
              <a:t>công</a:t>
            </a:r>
            <a:r>
              <a:rPr lang="en-US" dirty="0"/>
              <a:t> </a:t>
            </a:r>
            <a:r>
              <a:rPr lang="en-US" dirty="0" err="1"/>
              <a:t>nghệ</a:t>
            </a:r>
            <a:r>
              <a:rPr lang="en-US" dirty="0"/>
              <a:t> </a:t>
            </a:r>
            <a:r>
              <a:rPr lang="en-US" dirty="0" err="1"/>
              <a:t>thông</a:t>
            </a:r>
            <a:r>
              <a:rPr lang="en-US" dirty="0"/>
              <a:t> tin, </a:t>
            </a:r>
            <a:r>
              <a:rPr lang="en-US" dirty="0" err="1"/>
              <a:t>tự</a:t>
            </a:r>
            <a:r>
              <a:rPr lang="en-US" dirty="0"/>
              <a:t> </a:t>
            </a:r>
            <a:r>
              <a:rPr lang="en-US" dirty="0" err="1"/>
              <a:t>động</a:t>
            </a:r>
            <a:r>
              <a:rPr lang="en-US" dirty="0"/>
              <a:t> </a:t>
            </a:r>
            <a:r>
              <a:rPr lang="en-US" dirty="0" err="1"/>
              <a:t>hóa</a:t>
            </a:r>
            <a:r>
              <a:rPr lang="en-US" dirty="0"/>
              <a:t> </a:t>
            </a:r>
            <a:r>
              <a:rPr lang="en-US" dirty="0" err="1"/>
              <a:t>sản</a:t>
            </a:r>
            <a:r>
              <a:rPr lang="en-US" dirty="0"/>
              <a:t> </a:t>
            </a:r>
            <a:r>
              <a:rPr lang="en-US" dirty="0" err="1"/>
              <a:t>xuất</a:t>
            </a:r>
            <a:endParaRPr dirty="0"/>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4" name="Picture 3">
            <a:extLst>
              <a:ext uri="{FF2B5EF4-FFF2-40B4-BE49-F238E27FC236}">
                <a16:creationId xmlns:a16="http://schemas.microsoft.com/office/drawing/2014/main" id="{0AC2BE12-BD30-46C2-86B6-CEE07165B030}"/>
              </a:ext>
            </a:extLst>
          </p:cNvPr>
          <p:cNvPicPr>
            <a:picLocks noChangeAspect="1"/>
          </p:cNvPicPr>
          <p:nvPr/>
        </p:nvPicPr>
        <p:blipFill rotWithShape="1">
          <a:blip r:embed="rId3"/>
          <a:srcRect t="19682" b="-19682"/>
          <a:stretch/>
        </p:blipFill>
        <p:spPr>
          <a:xfrm>
            <a:off x="6144739" y="1961348"/>
            <a:ext cx="2646761" cy="2646761"/>
          </a:xfrm>
          <a:prstGeom prst="rect">
            <a:avLst/>
          </a:prstGeom>
          <a:ln>
            <a:noFill/>
          </a:ln>
          <a:effectLst>
            <a:softEdge rad="112500"/>
          </a:effectLst>
        </p:spPr>
      </p:pic>
      <p:grpSp>
        <p:nvGrpSpPr>
          <p:cNvPr id="12" name="Google Shape;108;p18">
            <a:extLst>
              <a:ext uri="{FF2B5EF4-FFF2-40B4-BE49-F238E27FC236}">
                <a16:creationId xmlns:a16="http://schemas.microsoft.com/office/drawing/2014/main" id="{434C1CA4-F962-4D71-A4CC-E04A43C31D38}"/>
              </a:ext>
            </a:extLst>
          </p:cNvPr>
          <p:cNvGrpSpPr/>
          <p:nvPr/>
        </p:nvGrpSpPr>
        <p:grpSpPr>
          <a:xfrm>
            <a:off x="8119638" y="400050"/>
            <a:ext cx="539546" cy="705535"/>
            <a:chOff x="6730350" y="2315900"/>
            <a:chExt cx="257700" cy="420100"/>
          </a:xfrm>
        </p:grpSpPr>
        <p:sp>
          <p:nvSpPr>
            <p:cNvPr id="13" name="Google Shape;109;p18">
              <a:extLst>
                <a:ext uri="{FF2B5EF4-FFF2-40B4-BE49-F238E27FC236}">
                  <a16:creationId xmlns:a16="http://schemas.microsoft.com/office/drawing/2014/main" id="{79AE5F70-E5FC-4C38-B2B5-51CB9C3CE2E5}"/>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0;p18">
              <a:extLst>
                <a:ext uri="{FF2B5EF4-FFF2-40B4-BE49-F238E27FC236}">
                  <a16:creationId xmlns:a16="http://schemas.microsoft.com/office/drawing/2014/main" id="{7AD9642A-7A15-4B12-A7FC-AB2919CF0FBD}"/>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p18">
              <a:extLst>
                <a:ext uri="{FF2B5EF4-FFF2-40B4-BE49-F238E27FC236}">
                  <a16:creationId xmlns:a16="http://schemas.microsoft.com/office/drawing/2014/main" id="{E3D6560E-FCAC-4B54-BD83-350F4789D59A}"/>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2;p18">
              <a:extLst>
                <a:ext uri="{FF2B5EF4-FFF2-40B4-BE49-F238E27FC236}">
                  <a16:creationId xmlns:a16="http://schemas.microsoft.com/office/drawing/2014/main" id="{7A864056-8073-450A-BBFA-17E128CFC30F}"/>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3;p18">
              <a:extLst>
                <a:ext uri="{FF2B5EF4-FFF2-40B4-BE49-F238E27FC236}">
                  <a16:creationId xmlns:a16="http://schemas.microsoft.com/office/drawing/2014/main" id="{3B150016-DABF-491E-87A6-2D0B8F4F8483}"/>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427369"/>
      </p:ext>
    </p:extLst>
  </p:cSld>
  <p:clrMapOvr>
    <a:masterClrMapping/>
  </p:clrMapOvr>
</p:sld>
</file>

<file path=ppt/theme/theme1.xml><?xml version="1.0" encoding="utf-8"?>
<a:theme xmlns:a="http://schemas.openxmlformats.org/drawingml/2006/main" name="Olivia template">
  <a:themeElements>
    <a:clrScheme name="Custom 347">
      <a:dk1>
        <a:srgbClr val="434343"/>
      </a:dk1>
      <a:lt1>
        <a:srgbClr val="FFFFFF"/>
      </a:lt1>
      <a:dk2>
        <a:srgbClr val="666666"/>
      </a:dk2>
      <a:lt2>
        <a:srgbClr val="ECE9E6"/>
      </a:lt2>
      <a:accent1>
        <a:srgbClr val="FFB600"/>
      </a:accent1>
      <a:accent2>
        <a:srgbClr val="FF8400"/>
      </a:accent2>
      <a:accent3>
        <a:srgbClr val="FA5E5E"/>
      </a:accent3>
      <a:accent4>
        <a:srgbClr val="E42A87"/>
      </a:accent4>
      <a:accent5>
        <a:srgbClr val="B143C7"/>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1829</TotalTime>
  <Words>2577</Words>
  <Application>Microsoft Office PowerPoint</Application>
  <PresentationFormat>On-screen Show (16:9)</PresentationFormat>
  <Paragraphs>179</Paragraphs>
  <Slides>42</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Raleway ExtraBold</vt:lpstr>
      <vt:lpstr>Raleway</vt:lpstr>
      <vt:lpstr>Arial</vt:lpstr>
      <vt:lpstr>Calibri</vt:lpstr>
      <vt:lpstr>Wingdings</vt:lpstr>
      <vt:lpstr>Raleway Light</vt:lpstr>
      <vt:lpstr>Olivia template</vt:lpstr>
      <vt:lpstr>CÔNG NGHIỆP HÓA, HIỆN ĐẠI HÓA VÀ HỘI NHẬP KINH TẾ QUỐC TẾ CỦA VIỆT NAM</vt:lpstr>
      <vt:lpstr>NỘI DUNG</vt:lpstr>
      <vt:lpstr>CÔNG NGIỆP HÓA, HIỆN ĐẠI HÓA Ở VIỆT NAM</vt:lpstr>
      <vt:lpstr>PowerPoint Presentation</vt:lpstr>
      <vt:lpstr>PowerPoint Presentation</vt:lpstr>
      <vt:lpstr>Lịch sử cách mạng công nghiệp</vt:lpstr>
      <vt:lpstr>Cách mạng công nghiệp lần thứ nhất</vt:lpstr>
      <vt:lpstr>Cách mạng công nghiệp lần thứ hai</vt:lpstr>
      <vt:lpstr>Cách mạng công nghiệp lần thứ ba</vt:lpstr>
      <vt:lpstr>Cách mạng công nghiệp lần thứ tư</vt:lpstr>
      <vt:lpstr>Vai trò của cách mạng công nghiệp với sự phát triển</vt:lpstr>
      <vt:lpstr>Vai trò của cách mạng công nghiệp với phát triển</vt:lpstr>
      <vt:lpstr>PowerPoint Presentation</vt:lpstr>
      <vt:lpstr>PowerPoint Presentation</vt:lpstr>
      <vt:lpstr>Các mô hình công nghiệp hóa tiêu biểu trên thế giới</vt:lpstr>
      <vt:lpstr>PowerPoint Presentation</vt:lpstr>
      <vt:lpstr>PowerPoint Presentation</vt:lpstr>
      <vt:lpstr>PowerPoint Presentation</vt:lpstr>
      <vt:lpstr>1.2. Tính tất yếu khách quan và nội dung của công nghiệp hóa, hiện đại hóa ở Việt Nam</vt:lpstr>
      <vt:lpstr>PowerPoint Presentation</vt:lpstr>
      <vt:lpstr>PowerPoint Presentation</vt:lpstr>
      <vt:lpstr>Đặc trưng công nghiệp hóa, hiện đại hóa ở Việt Nam</vt:lpstr>
      <vt:lpstr>1.2.2. Nội dung công nghiệp hóa, hiện đại hóa ở Việt Nam</vt:lpstr>
      <vt:lpstr>PowerPoint Presentation</vt:lpstr>
      <vt:lpstr>HỘI NHẬP KINH TẾ QUỐC TẾ CỦA VIỆT NAM</vt:lpstr>
      <vt:lpstr>2.1.1. Khái niệm và sự cần thiết khách quan hội nhập kinh tế quốc tế</vt:lpstr>
      <vt:lpstr>PowerPoint Presentation</vt:lpstr>
      <vt:lpstr>Tính tất yếu khách quan của hội nhập kinh tế quốc tế</vt:lpstr>
      <vt:lpstr>PowerPoint Presentation</vt:lpstr>
      <vt:lpstr>PowerPoint Presentation</vt:lpstr>
      <vt:lpstr>Nội dung hội nhập kinh tế quốc tế</vt:lpstr>
      <vt:lpstr>PowerPoint Presentation</vt:lpstr>
      <vt:lpstr>Tác động tích cực</vt:lpstr>
      <vt:lpstr>Tác động tiêu cực</vt:lpstr>
      <vt:lpstr>PowerPoint Presentation</vt:lpstr>
      <vt:lpstr>2.3.1. Nhận thức sâu sắc về thời cơ và thách thức do hội nhập kinh tế quốc tế mang lại</vt:lpstr>
      <vt:lpstr>2.3.2. Xây dựng chiến lược và lộ trình hội nhập kinh tế phù hợp</vt:lpstr>
      <vt:lpstr>2.3.3. tích cực, chủ động tham gia vào các liên kết kinh tế quốc tế và thực hiện đầy đủ các cam kết của Việt Nam trong các liên kết kinh tế quốc tế và khu vực</vt:lpstr>
      <vt:lpstr>2.3.4. Hoàn thiện thể chế kinh tế và pháp luật</vt:lpstr>
      <vt:lpstr>2.3.5. Nâng cao năng lực cạnh tranh quốc tế của nền kinh tế</vt:lpstr>
      <vt:lpstr>2.3.6. Xây dựng nền kinh tế độc lập, tự chủ của Việt Nam</vt:lpstr>
      <vt:lpstr>Biện pháp để xây dựng nền kinh tế độc lập tự chủ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HÓA, HIỆN ĐẠI HÓA VÀ HỘI NHẬP KINH TẾ QUỐC TẾ CỦA VIỆT NAM</dc:title>
  <dc:creator>admin</dc:creator>
  <cp:lastModifiedBy>Hanh Tran Hoang</cp:lastModifiedBy>
  <cp:revision>20</cp:revision>
  <dcterms:modified xsi:type="dcterms:W3CDTF">2024-07-22T07:46:56Z</dcterms:modified>
</cp:coreProperties>
</file>