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1"/>
  </p:notesMasterIdLst>
  <p:sldIdLst>
    <p:sldId id="286" r:id="rId2"/>
    <p:sldId id="305" r:id="rId3"/>
    <p:sldId id="308" r:id="rId4"/>
    <p:sldId id="309" r:id="rId5"/>
    <p:sldId id="310" r:id="rId6"/>
    <p:sldId id="311" r:id="rId7"/>
    <p:sldId id="313" r:id="rId8"/>
    <p:sldId id="667" r:id="rId9"/>
    <p:sldId id="358" r:id="rId10"/>
    <p:sldId id="359" r:id="rId11"/>
    <p:sldId id="476" r:id="rId12"/>
    <p:sldId id="366" r:id="rId13"/>
    <p:sldId id="367" r:id="rId14"/>
    <p:sldId id="368" r:id="rId15"/>
    <p:sldId id="370" r:id="rId16"/>
    <p:sldId id="479" r:id="rId17"/>
    <p:sldId id="478" r:id="rId18"/>
    <p:sldId id="488" r:id="rId19"/>
    <p:sldId id="482" r:id="rId20"/>
    <p:sldId id="484" r:id="rId21"/>
    <p:sldId id="485" r:id="rId22"/>
    <p:sldId id="376" r:id="rId23"/>
    <p:sldId id="377" r:id="rId24"/>
    <p:sldId id="665" r:id="rId25"/>
    <p:sldId id="381" r:id="rId26"/>
    <p:sldId id="382" r:id="rId27"/>
    <p:sldId id="383" r:id="rId28"/>
    <p:sldId id="664" r:id="rId29"/>
    <p:sldId id="388" r:id="rId30"/>
    <p:sldId id="389" r:id="rId31"/>
    <p:sldId id="390" r:id="rId32"/>
    <p:sldId id="391" r:id="rId33"/>
    <p:sldId id="392" r:id="rId34"/>
    <p:sldId id="393" r:id="rId35"/>
    <p:sldId id="489" r:id="rId36"/>
    <p:sldId id="394" r:id="rId37"/>
    <p:sldId id="396" r:id="rId38"/>
    <p:sldId id="397" r:id="rId39"/>
    <p:sldId id="491" r:id="rId4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941" autoAdjust="0"/>
  </p:normalViewPr>
  <p:slideViewPr>
    <p:cSldViewPr snapToGrid="0">
      <p:cViewPr varScale="1">
        <p:scale>
          <a:sx n="82" d="100"/>
          <a:sy n="82" d="100"/>
        </p:scale>
        <p:origin x="691"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6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FF80FC-2963-4B48-A525-E703723EEC8F}" type="doc">
      <dgm:prSet loTypeId="urn:microsoft.com/office/officeart/2005/8/layout/arrow2" loCatId="process" qsTypeId="urn:microsoft.com/office/officeart/2005/8/quickstyle/3d1" qsCatId="3D" csTypeId="urn:microsoft.com/office/officeart/2005/8/colors/accent1_2" csCatId="accent1" phldr="1"/>
      <dgm:spPr/>
    </dgm:pt>
    <dgm:pt modelId="{B62E9198-4A2B-4F7F-A785-F7753E88E73E}">
      <dgm:prSet phldrT="[Text]" custT="1"/>
      <dgm:spPr/>
      <dgm:t>
        <a:bodyPr/>
        <a:lstStyle/>
        <a:p>
          <a:endParaRPr lang="en-US" sz="3200" dirty="0">
            <a:latin typeface="Times New Roman" panose="02020603050405020304" pitchFamily="18" charset="0"/>
            <a:cs typeface="Times New Roman" panose="02020603050405020304" pitchFamily="18" charset="0"/>
          </a:endParaRPr>
        </a:p>
      </dgm:t>
    </dgm:pt>
    <dgm:pt modelId="{DBEA34B6-14B3-446B-8330-B90A42824C84}" type="parTrans" cxnId="{F9DDDB00-0CC2-44DF-BD5D-1757DF8F70A0}">
      <dgm:prSet/>
      <dgm:spPr/>
      <dgm:t>
        <a:bodyPr/>
        <a:lstStyle/>
        <a:p>
          <a:endParaRPr lang="en-US"/>
        </a:p>
      </dgm:t>
    </dgm:pt>
    <dgm:pt modelId="{2C1B530C-F3B2-4776-A7D5-F5B6EE7A5F8E}" type="sibTrans" cxnId="{F9DDDB00-0CC2-44DF-BD5D-1757DF8F70A0}">
      <dgm:prSet/>
      <dgm:spPr/>
      <dgm:t>
        <a:bodyPr/>
        <a:lstStyle/>
        <a:p>
          <a:endParaRPr lang="en-US"/>
        </a:p>
      </dgm:t>
    </dgm:pt>
    <dgm:pt modelId="{F9114350-456A-4400-8663-3E583DC5385F}">
      <dgm:prSet phldrT="[Text]" custT="1"/>
      <dgm:spPr/>
      <dgm:t>
        <a:bodyPr/>
        <a:lstStyle/>
        <a:p>
          <a:endParaRPr lang="en-US" sz="3200" dirty="0">
            <a:latin typeface="Times New Roman" panose="02020603050405020304" pitchFamily="18" charset="0"/>
            <a:cs typeface="Times New Roman" panose="02020603050405020304" pitchFamily="18" charset="0"/>
          </a:endParaRPr>
        </a:p>
      </dgm:t>
    </dgm:pt>
    <dgm:pt modelId="{A9EE2288-1450-4824-8393-65A1BB677FB3}" type="parTrans" cxnId="{FE0195A5-8B40-49D1-909B-E53922C69FA2}">
      <dgm:prSet/>
      <dgm:spPr/>
      <dgm:t>
        <a:bodyPr/>
        <a:lstStyle/>
        <a:p>
          <a:endParaRPr lang="en-US"/>
        </a:p>
      </dgm:t>
    </dgm:pt>
    <dgm:pt modelId="{2DCD6F03-A912-4594-8959-0FFCEB89C4BC}" type="sibTrans" cxnId="{FE0195A5-8B40-49D1-909B-E53922C69FA2}">
      <dgm:prSet/>
      <dgm:spPr/>
      <dgm:t>
        <a:bodyPr/>
        <a:lstStyle/>
        <a:p>
          <a:endParaRPr lang="en-US"/>
        </a:p>
      </dgm:t>
    </dgm:pt>
    <dgm:pt modelId="{AC6A8F31-E826-4AD0-B5C0-2A0299012C31}">
      <dgm:prSet phldrT="[Text]" custT="1"/>
      <dgm:spPr/>
      <dgm:t>
        <a:bodyPr/>
        <a:lstStyle/>
        <a:p>
          <a:endParaRPr lang="en-US" sz="3200" dirty="0">
            <a:latin typeface="Times New Roman" panose="02020603050405020304" pitchFamily="18" charset="0"/>
            <a:cs typeface="Times New Roman" panose="02020603050405020304" pitchFamily="18" charset="0"/>
          </a:endParaRPr>
        </a:p>
      </dgm:t>
    </dgm:pt>
    <dgm:pt modelId="{C2ED7257-7BAE-42B8-AE90-D5CD2BFA7C62}" type="parTrans" cxnId="{A3F71DCB-1992-4578-9486-11B3704A2589}">
      <dgm:prSet/>
      <dgm:spPr/>
      <dgm:t>
        <a:bodyPr/>
        <a:lstStyle/>
        <a:p>
          <a:endParaRPr lang="en-US"/>
        </a:p>
      </dgm:t>
    </dgm:pt>
    <dgm:pt modelId="{66DC1C9A-4983-4BD2-9D34-51714BCE74D7}" type="sibTrans" cxnId="{A3F71DCB-1992-4578-9486-11B3704A2589}">
      <dgm:prSet/>
      <dgm:spPr/>
      <dgm:t>
        <a:bodyPr/>
        <a:lstStyle/>
        <a:p>
          <a:endParaRPr lang="en-US"/>
        </a:p>
      </dgm:t>
    </dgm:pt>
    <dgm:pt modelId="{D136470B-BCC1-4189-A38A-07496FCB91AD}">
      <dgm:prSet phldrT="[Text]" custT="1"/>
      <dgm:spPr/>
      <dgm:t>
        <a:bodyPr/>
        <a:lstStyle/>
        <a:p>
          <a:endParaRPr lang="en-US" sz="2800" dirty="0">
            <a:latin typeface="Times New Roman" panose="02020603050405020304" pitchFamily="18" charset="0"/>
            <a:cs typeface="Times New Roman" panose="02020603050405020304" pitchFamily="18" charset="0"/>
          </a:endParaRPr>
        </a:p>
      </dgm:t>
    </dgm:pt>
    <dgm:pt modelId="{ACF1FBC0-DBAB-4696-A605-DBB475DE11E0}" type="sibTrans" cxnId="{69AAB70B-B9C4-45BB-800D-FEB93E71D956}">
      <dgm:prSet/>
      <dgm:spPr/>
      <dgm:t>
        <a:bodyPr/>
        <a:lstStyle/>
        <a:p>
          <a:endParaRPr lang="en-US"/>
        </a:p>
      </dgm:t>
    </dgm:pt>
    <dgm:pt modelId="{4ABD4A80-53DC-4350-AFB4-F8289400857C}" type="parTrans" cxnId="{69AAB70B-B9C4-45BB-800D-FEB93E71D956}">
      <dgm:prSet/>
      <dgm:spPr/>
      <dgm:t>
        <a:bodyPr/>
        <a:lstStyle/>
        <a:p>
          <a:endParaRPr lang="en-US"/>
        </a:p>
      </dgm:t>
    </dgm:pt>
    <dgm:pt modelId="{E1649A9C-4348-439F-ACD6-763F6FA39865}">
      <dgm:prSet phldrT="[Text]" custT="1"/>
      <dgm:spPr/>
      <dgm:t>
        <a:bodyPr/>
        <a:lstStyle/>
        <a:p>
          <a:endParaRPr lang="en-US" sz="2800" dirty="0">
            <a:latin typeface="Times New Roman" panose="02020603050405020304" pitchFamily="18" charset="0"/>
            <a:cs typeface="Times New Roman" panose="02020603050405020304" pitchFamily="18" charset="0"/>
          </a:endParaRPr>
        </a:p>
      </dgm:t>
    </dgm:pt>
    <dgm:pt modelId="{BB0DBCEF-3CCF-42D0-92E5-B373D051F377}" type="sibTrans" cxnId="{07926D0F-607F-46EF-A936-EEC13B153555}">
      <dgm:prSet/>
      <dgm:spPr/>
      <dgm:t>
        <a:bodyPr/>
        <a:lstStyle/>
        <a:p>
          <a:endParaRPr lang="en-US"/>
        </a:p>
      </dgm:t>
    </dgm:pt>
    <dgm:pt modelId="{5ACD5E04-5CF3-4300-8AE6-983206059B29}" type="parTrans" cxnId="{07926D0F-607F-46EF-A936-EEC13B153555}">
      <dgm:prSet/>
      <dgm:spPr/>
      <dgm:t>
        <a:bodyPr/>
        <a:lstStyle/>
        <a:p>
          <a:endParaRPr lang="en-US"/>
        </a:p>
      </dgm:t>
    </dgm:pt>
    <dgm:pt modelId="{CF8B9E2B-039F-4AA7-B0F5-09A7A8E45739}" type="pres">
      <dgm:prSet presAssocID="{07FF80FC-2963-4B48-A525-E703723EEC8F}" presName="arrowDiagram" presStyleCnt="0">
        <dgm:presLayoutVars>
          <dgm:chMax val="5"/>
          <dgm:dir/>
          <dgm:resizeHandles val="exact"/>
        </dgm:presLayoutVars>
      </dgm:prSet>
      <dgm:spPr/>
    </dgm:pt>
    <dgm:pt modelId="{8A1EA401-D670-430E-AC59-5E0C8099B68A}" type="pres">
      <dgm:prSet presAssocID="{07FF80FC-2963-4B48-A525-E703723EEC8F}" presName="arrow" presStyleLbl="bgShp" presStyleIdx="0" presStyleCnt="1" custScaleX="114122" custScaleY="89847" custLinFactNeighborX="5535" custLinFactNeighborY="-1692"/>
      <dgm:spPr/>
    </dgm:pt>
    <dgm:pt modelId="{CE812E8D-7DEE-420C-A477-551D21CC7582}" type="pres">
      <dgm:prSet presAssocID="{07FF80FC-2963-4B48-A525-E703723EEC8F}" presName="arrowDiagram5" presStyleCnt="0"/>
      <dgm:spPr/>
    </dgm:pt>
    <dgm:pt modelId="{B2C813E2-EBF0-4746-9462-DC52FF26186D}" type="pres">
      <dgm:prSet presAssocID="{E1649A9C-4348-439F-ACD6-763F6FA39865}" presName="bullet5a" presStyleLbl="node1" presStyleIdx="0" presStyleCnt="5" custLinFactX="-200000" custLinFactY="40562" custLinFactNeighborX="-210668" custLinFactNeighborY="100000"/>
      <dgm:spPr/>
    </dgm:pt>
    <dgm:pt modelId="{6A68A2D6-BEEE-412B-845E-659D9D07D3BB}" type="pres">
      <dgm:prSet presAssocID="{E1649A9C-4348-439F-ACD6-763F6FA39865}" presName="textBox5a" presStyleLbl="revTx" presStyleIdx="0" presStyleCnt="5" custScaleY="44547" custLinFactNeighborX="-87072" custLinFactNeighborY="-29379">
        <dgm:presLayoutVars>
          <dgm:bulletEnabled val="1"/>
        </dgm:presLayoutVars>
      </dgm:prSet>
      <dgm:spPr/>
    </dgm:pt>
    <dgm:pt modelId="{14074625-DB28-4366-B901-B90266028441}" type="pres">
      <dgm:prSet presAssocID="{D136470B-BCC1-4189-A38A-07496FCB91AD}" presName="bullet5b" presStyleLbl="node1" presStyleIdx="1" presStyleCnt="5" custLinFactX="-92928" custLinFactNeighborX="-100000" custLinFactNeighborY="11573"/>
      <dgm:spPr/>
    </dgm:pt>
    <dgm:pt modelId="{FCAA0F71-E2D9-49E5-BDF1-9201143712D4}" type="pres">
      <dgm:prSet presAssocID="{D136470B-BCC1-4189-A38A-07496FCB91AD}" presName="textBox5b" presStyleLbl="revTx" presStyleIdx="1" presStyleCnt="5" custScaleY="27236" custLinFactNeighborX="-31296" custLinFactNeighborY="-33531">
        <dgm:presLayoutVars>
          <dgm:bulletEnabled val="1"/>
        </dgm:presLayoutVars>
      </dgm:prSet>
      <dgm:spPr/>
    </dgm:pt>
    <dgm:pt modelId="{39471F00-F181-4405-B0EB-64E2EC5FF1F9}" type="pres">
      <dgm:prSet presAssocID="{B62E9198-4A2B-4F7F-A785-F7753E88E73E}" presName="bullet5c" presStyleLbl="node1" presStyleIdx="2" presStyleCnt="5" custLinFactNeighborX="48143" custLinFactNeighborY="-8573"/>
      <dgm:spPr/>
    </dgm:pt>
    <dgm:pt modelId="{51F8DC16-B461-446C-A547-641F74D04082}" type="pres">
      <dgm:prSet presAssocID="{B62E9198-4A2B-4F7F-A785-F7753E88E73E}" presName="textBox5c" presStyleLbl="revTx" presStyleIdx="2" presStyleCnt="5" custScaleY="35983" custLinFactNeighborX="10720" custLinFactNeighborY="-25264">
        <dgm:presLayoutVars>
          <dgm:bulletEnabled val="1"/>
        </dgm:presLayoutVars>
      </dgm:prSet>
      <dgm:spPr/>
    </dgm:pt>
    <dgm:pt modelId="{E6AF03DA-EC78-4EBC-BC7F-DF85B25011D1}" type="pres">
      <dgm:prSet presAssocID="{F9114350-456A-4400-8663-3E583DC5385F}" presName="bullet5d" presStyleLbl="node1" presStyleIdx="3" presStyleCnt="5" custLinFactX="13368" custLinFactNeighborX="100000" custLinFactNeighborY="-1674"/>
      <dgm:spPr/>
    </dgm:pt>
    <dgm:pt modelId="{2AFECE5B-62D9-450F-9FF6-8BD3E7E47645}" type="pres">
      <dgm:prSet presAssocID="{F9114350-456A-4400-8663-3E583DC5385F}" presName="textBox5d" presStyleLbl="revTx" presStyleIdx="3" presStyleCnt="5" custScaleY="25974" custLinFactNeighborX="27793" custLinFactNeighborY="-31678">
        <dgm:presLayoutVars>
          <dgm:bulletEnabled val="1"/>
        </dgm:presLayoutVars>
      </dgm:prSet>
      <dgm:spPr/>
    </dgm:pt>
    <dgm:pt modelId="{A5AACBE8-C0FC-4D9A-8A5E-D061A8AC2B0B}" type="pres">
      <dgm:prSet presAssocID="{AC6A8F31-E826-4AD0-B5C0-2A0299012C31}" presName="bullet5e" presStyleLbl="node1" presStyleIdx="4" presStyleCnt="5" custLinFactX="97487" custLinFactNeighborX="100000" custLinFactNeighborY="-23935"/>
      <dgm:spPr/>
    </dgm:pt>
    <dgm:pt modelId="{26A57987-14F4-4A08-B61F-05E414C4B8C4}" type="pres">
      <dgm:prSet presAssocID="{AC6A8F31-E826-4AD0-B5C0-2A0299012C31}" presName="textBox5e" presStyleLbl="revTx" presStyleIdx="4" presStyleCnt="5" custScaleY="17419" custLinFactNeighborX="76434" custLinFactNeighborY="-41258">
        <dgm:presLayoutVars>
          <dgm:bulletEnabled val="1"/>
        </dgm:presLayoutVars>
      </dgm:prSet>
      <dgm:spPr/>
    </dgm:pt>
  </dgm:ptLst>
  <dgm:cxnLst>
    <dgm:cxn modelId="{F9DDDB00-0CC2-44DF-BD5D-1757DF8F70A0}" srcId="{07FF80FC-2963-4B48-A525-E703723EEC8F}" destId="{B62E9198-4A2B-4F7F-A785-F7753E88E73E}" srcOrd="2" destOrd="0" parTransId="{DBEA34B6-14B3-446B-8330-B90A42824C84}" sibTransId="{2C1B530C-F3B2-4776-A7D5-F5B6EE7A5F8E}"/>
    <dgm:cxn modelId="{69AAB70B-B9C4-45BB-800D-FEB93E71D956}" srcId="{07FF80FC-2963-4B48-A525-E703723EEC8F}" destId="{D136470B-BCC1-4189-A38A-07496FCB91AD}" srcOrd="1" destOrd="0" parTransId="{4ABD4A80-53DC-4350-AFB4-F8289400857C}" sibTransId="{ACF1FBC0-DBAB-4696-A605-DBB475DE11E0}"/>
    <dgm:cxn modelId="{BF7AD20C-BEAB-4824-8BB7-7469A5E70CE6}" type="presOf" srcId="{F9114350-456A-4400-8663-3E583DC5385F}" destId="{2AFECE5B-62D9-450F-9FF6-8BD3E7E47645}" srcOrd="0" destOrd="0" presId="urn:microsoft.com/office/officeart/2005/8/layout/arrow2"/>
    <dgm:cxn modelId="{07926D0F-607F-46EF-A936-EEC13B153555}" srcId="{07FF80FC-2963-4B48-A525-E703723EEC8F}" destId="{E1649A9C-4348-439F-ACD6-763F6FA39865}" srcOrd="0" destOrd="0" parTransId="{5ACD5E04-5CF3-4300-8AE6-983206059B29}" sibTransId="{BB0DBCEF-3CCF-42D0-92E5-B373D051F377}"/>
    <dgm:cxn modelId="{44645079-6765-4190-9038-E82083111E94}" type="presOf" srcId="{AC6A8F31-E826-4AD0-B5C0-2A0299012C31}" destId="{26A57987-14F4-4A08-B61F-05E414C4B8C4}" srcOrd="0" destOrd="0" presId="urn:microsoft.com/office/officeart/2005/8/layout/arrow2"/>
    <dgm:cxn modelId="{FE0195A5-8B40-49D1-909B-E53922C69FA2}" srcId="{07FF80FC-2963-4B48-A525-E703723EEC8F}" destId="{F9114350-456A-4400-8663-3E583DC5385F}" srcOrd="3" destOrd="0" parTransId="{A9EE2288-1450-4824-8393-65A1BB677FB3}" sibTransId="{2DCD6F03-A912-4594-8959-0FFCEB89C4BC}"/>
    <dgm:cxn modelId="{A3F71DCB-1992-4578-9486-11B3704A2589}" srcId="{07FF80FC-2963-4B48-A525-E703723EEC8F}" destId="{AC6A8F31-E826-4AD0-B5C0-2A0299012C31}" srcOrd="4" destOrd="0" parTransId="{C2ED7257-7BAE-42B8-AE90-D5CD2BFA7C62}" sibTransId="{66DC1C9A-4983-4BD2-9D34-51714BCE74D7}"/>
    <dgm:cxn modelId="{E2452ED5-A117-4657-A8E9-909BE8D14671}" type="presOf" srcId="{D136470B-BCC1-4189-A38A-07496FCB91AD}" destId="{FCAA0F71-E2D9-49E5-BDF1-9201143712D4}" srcOrd="0" destOrd="0" presId="urn:microsoft.com/office/officeart/2005/8/layout/arrow2"/>
    <dgm:cxn modelId="{EF051CE5-7B27-4C3D-B244-2C46A91544B5}" type="presOf" srcId="{07FF80FC-2963-4B48-A525-E703723EEC8F}" destId="{CF8B9E2B-039F-4AA7-B0F5-09A7A8E45739}" srcOrd="0" destOrd="0" presId="urn:microsoft.com/office/officeart/2005/8/layout/arrow2"/>
    <dgm:cxn modelId="{64C1EAF2-CA30-4489-A5E1-51133CD19DEA}" type="presOf" srcId="{B62E9198-4A2B-4F7F-A785-F7753E88E73E}" destId="{51F8DC16-B461-446C-A547-641F74D04082}" srcOrd="0" destOrd="0" presId="urn:microsoft.com/office/officeart/2005/8/layout/arrow2"/>
    <dgm:cxn modelId="{FD84B9F9-0822-475F-8D6F-8277F606D4D7}" type="presOf" srcId="{E1649A9C-4348-439F-ACD6-763F6FA39865}" destId="{6A68A2D6-BEEE-412B-845E-659D9D07D3BB}" srcOrd="0" destOrd="0" presId="urn:microsoft.com/office/officeart/2005/8/layout/arrow2"/>
    <dgm:cxn modelId="{33F88971-5BD0-4275-BDD4-0CDCCB92AC13}" type="presParOf" srcId="{CF8B9E2B-039F-4AA7-B0F5-09A7A8E45739}" destId="{8A1EA401-D670-430E-AC59-5E0C8099B68A}" srcOrd="0" destOrd="0" presId="urn:microsoft.com/office/officeart/2005/8/layout/arrow2"/>
    <dgm:cxn modelId="{40741CE8-65B4-4CA5-B1F2-4AE99221A9F3}" type="presParOf" srcId="{CF8B9E2B-039F-4AA7-B0F5-09A7A8E45739}" destId="{CE812E8D-7DEE-420C-A477-551D21CC7582}" srcOrd="1" destOrd="0" presId="urn:microsoft.com/office/officeart/2005/8/layout/arrow2"/>
    <dgm:cxn modelId="{C82438F8-F41A-4C58-93EE-3BE7A555B9EB}" type="presParOf" srcId="{CE812E8D-7DEE-420C-A477-551D21CC7582}" destId="{B2C813E2-EBF0-4746-9462-DC52FF26186D}" srcOrd="0" destOrd="0" presId="urn:microsoft.com/office/officeart/2005/8/layout/arrow2"/>
    <dgm:cxn modelId="{34549524-3B6B-42C3-AA4C-6B1722B899C5}" type="presParOf" srcId="{CE812E8D-7DEE-420C-A477-551D21CC7582}" destId="{6A68A2D6-BEEE-412B-845E-659D9D07D3BB}" srcOrd="1" destOrd="0" presId="urn:microsoft.com/office/officeart/2005/8/layout/arrow2"/>
    <dgm:cxn modelId="{A0935B10-EBE5-4629-9E98-7FC5A26E21C7}" type="presParOf" srcId="{CE812E8D-7DEE-420C-A477-551D21CC7582}" destId="{14074625-DB28-4366-B901-B90266028441}" srcOrd="2" destOrd="0" presId="urn:microsoft.com/office/officeart/2005/8/layout/arrow2"/>
    <dgm:cxn modelId="{8D5A4415-77B9-4B93-920F-F7C5731D1C3C}" type="presParOf" srcId="{CE812E8D-7DEE-420C-A477-551D21CC7582}" destId="{FCAA0F71-E2D9-49E5-BDF1-9201143712D4}" srcOrd="3" destOrd="0" presId="urn:microsoft.com/office/officeart/2005/8/layout/arrow2"/>
    <dgm:cxn modelId="{18C1DFE3-572D-49D1-879C-15341469BC2D}" type="presParOf" srcId="{CE812E8D-7DEE-420C-A477-551D21CC7582}" destId="{39471F00-F181-4405-B0EB-64E2EC5FF1F9}" srcOrd="4" destOrd="0" presId="urn:microsoft.com/office/officeart/2005/8/layout/arrow2"/>
    <dgm:cxn modelId="{1625E2B5-053A-4F7C-BC47-0022BB9B7171}" type="presParOf" srcId="{CE812E8D-7DEE-420C-A477-551D21CC7582}" destId="{51F8DC16-B461-446C-A547-641F74D04082}" srcOrd="5" destOrd="0" presId="urn:microsoft.com/office/officeart/2005/8/layout/arrow2"/>
    <dgm:cxn modelId="{14CC2F19-BE9B-42D0-9348-33853358CEA3}" type="presParOf" srcId="{CE812E8D-7DEE-420C-A477-551D21CC7582}" destId="{E6AF03DA-EC78-4EBC-BC7F-DF85B25011D1}" srcOrd="6" destOrd="0" presId="urn:microsoft.com/office/officeart/2005/8/layout/arrow2"/>
    <dgm:cxn modelId="{43D7D0B8-6E4E-4260-AEF9-33B262DEC48A}" type="presParOf" srcId="{CE812E8D-7DEE-420C-A477-551D21CC7582}" destId="{2AFECE5B-62D9-450F-9FF6-8BD3E7E47645}" srcOrd="7" destOrd="0" presId="urn:microsoft.com/office/officeart/2005/8/layout/arrow2"/>
    <dgm:cxn modelId="{DF15A6D5-00EF-49D5-B3A8-5D3724E7B086}" type="presParOf" srcId="{CE812E8D-7DEE-420C-A477-551D21CC7582}" destId="{A5AACBE8-C0FC-4D9A-8A5E-D061A8AC2B0B}" srcOrd="8" destOrd="0" presId="urn:microsoft.com/office/officeart/2005/8/layout/arrow2"/>
    <dgm:cxn modelId="{DA0198DA-2305-49F3-A45B-1156B3B9180C}" type="presParOf" srcId="{CE812E8D-7DEE-420C-A477-551D21CC7582}" destId="{26A57987-14F4-4A08-B61F-05E414C4B8C4}"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1EA401-D670-430E-AC59-5E0C8099B68A}">
      <dsp:nvSpPr>
        <dsp:cNvPr id="0" name=""/>
        <dsp:cNvSpPr/>
      </dsp:nvSpPr>
      <dsp:spPr>
        <a:xfrm>
          <a:off x="797541" y="152405"/>
          <a:ext cx="8222362" cy="4045859"/>
        </a:xfrm>
        <a:prstGeom prst="swooshArrow">
          <a:avLst>
            <a:gd name="adj1" fmla="val 25000"/>
            <a:gd name="adj2" fmla="val 25000"/>
          </a:avLst>
        </a:prstGeom>
        <a:gradFill rotWithShape="0">
          <a:gsLst>
            <a:gs pos="0">
              <a:schemeClr val="accent1">
                <a:tint val="40000"/>
                <a:hueOff val="0"/>
                <a:satOff val="0"/>
                <a:lumOff val="0"/>
                <a:alphaOff val="0"/>
                <a:tint val="100000"/>
                <a:shade val="100000"/>
                <a:satMod val="130000"/>
              </a:schemeClr>
            </a:gs>
            <a:gs pos="100000">
              <a:schemeClr val="accent1">
                <a:tint val="40000"/>
                <a:hueOff val="0"/>
                <a:satOff val="0"/>
                <a:lumOff val="0"/>
                <a:alphaOff val="0"/>
                <a:tint val="50000"/>
                <a:shade val="100000"/>
                <a:satMod val="350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B2C813E2-EBF0-4746-9462-DC52FF26186D}">
      <dsp:nvSpPr>
        <dsp:cNvPr id="0" name=""/>
        <dsp:cNvSpPr/>
      </dsp:nvSpPr>
      <dsp:spPr>
        <a:xfrm>
          <a:off x="936661" y="3581400"/>
          <a:ext cx="165712" cy="165712"/>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A68A2D6-BEEE-412B-845E-659D9D07D3BB}">
      <dsp:nvSpPr>
        <dsp:cNvPr id="0" name=""/>
        <dsp:cNvSpPr/>
      </dsp:nvSpPr>
      <dsp:spPr>
        <a:xfrm>
          <a:off x="878225" y="3413617"/>
          <a:ext cx="943840" cy="477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08" tIns="0" rIns="0" bIns="0" numCol="1" spcCol="1270" anchor="t" anchorCtr="0">
          <a:noAutofit/>
        </a:bodyPr>
        <a:lstStyle/>
        <a:p>
          <a:pPr marL="0" lvl="0" indent="0" algn="l" defTabSz="1244600">
            <a:lnSpc>
              <a:spcPct val="90000"/>
            </a:lnSpc>
            <a:spcBef>
              <a:spcPct val="0"/>
            </a:spcBef>
            <a:spcAft>
              <a:spcPct val="35000"/>
            </a:spcAft>
            <a:buNone/>
          </a:pPr>
          <a:endParaRPr lang="en-US" sz="2800" kern="1200" dirty="0">
            <a:latin typeface="Times New Roman" panose="02020603050405020304" pitchFamily="18" charset="0"/>
            <a:cs typeface="Times New Roman" panose="02020603050405020304" pitchFamily="18" charset="0"/>
          </a:endParaRPr>
        </a:p>
      </dsp:txBody>
      <dsp:txXfrm>
        <a:off x="878225" y="3413617"/>
        <a:ext cx="943840" cy="477422"/>
      </dsp:txXfrm>
    </dsp:sp>
    <dsp:sp modelId="{14074625-DB28-4366-B901-B90266028441}">
      <dsp:nvSpPr>
        <dsp:cNvPr id="0" name=""/>
        <dsp:cNvSpPr/>
      </dsp:nvSpPr>
      <dsp:spPr>
        <a:xfrm>
          <a:off x="2013789" y="2516604"/>
          <a:ext cx="259375" cy="259375"/>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CAA0F71-E2D9-49E5-BDF1-9201143712D4}">
      <dsp:nvSpPr>
        <dsp:cNvPr id="0" name=""/>
        <dsp:cNvSpPr/>
      </dsp:nvSpPr>
      <dsp:spPr>
        <a:xfrm>
          <a:off x="2269582" y="2670067"/>
          <a:ext cx="1196011" cy="5138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438" tIns="0" rIns="0" bIns="0" numCol="1" spcCol="1270" anchor="t" anchorCtr="0">
          <a:noAutofit/>
        </a:bodyPr>
        <a:lstStyle/>
        <a:p>
          <a:pPr marL="0" lvl="0" indent="0" algn="l" defTabSz="1244600">
            <a:lnSpc>
              <a:spcPct val="90000"/>
            </a:lnSpc>
            <a:spcBef>
              <a:spcPct val="0"/>
            </a:spcBef>
            <a:spcAft>
              <a:spcPct val="35000"/>
            </a:spcAft>
            <a:buNone/>
          </a:pPr>
          <a:endParaRPr lang="en-US" sz="2800" kern="1200" dirty="0">
            <a:latin typeface="Times New Roman" panose="02020603050405020304" pitchFamily="18" charset="0"/>
            <a:cs typeface="Times New Roman" panose="02020603050405020304" pitchFamily="18" charset="0"/>
          </a:endParaRPr>
        </a:p>
      </dsp:txBody>
      <dsp:txXfrm>
        <a:off x="2269582" y="2670067"/>
        <a:ext cx="1196011" cy="513883"/>
      </dsp:txXfrm>
    </dsp:sp>
    <dsp:sp modelId="{39471F00-F181-4405-B0EB-64E2EC5FF1F9}">
      <dsp:nvSpPr>
        <dsp:cNvPr id="0" name=""/>
        <dsp:cNvSpPr/>
      </dsp:nvSpPr>
      <dsp:spPr>
        <a:xfrm>
          <a:off x="3833475" y="1769772"/>
          <a:ext cx="345834" cy="34583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1F8DC16-B461-446C-A547-641F74D04082}">
      <dsp:nvSpPr>
        <dsp:cNvPr id="0" name=""/>
        <dsp:cNvSpPr/>
      </dsp:nvSpPr>
      <dsp:spPr>
        <a:xfrm>
          <a:off x="3988963" y="2143022"/>
          <a:ext cx="1390543" cy="910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251" tIns="0" rIns="0" bIns="0" numCol="1" spcCol="1270" anchor="t" anchorCtr="0">
          <a:noAutofit/>
        </a:bodyPr>
        <a:lstStyle/>
        <a:p>
          <a:pPr marL="0" lvl="0" indent="0" algn="l" defTabSz="1422400">
            <a:lnSpc>
              <a:spcPct val="90000"/>
            </a:lnSpc>
            <a:spcBef>
              <a:spcPct val="0"/>
            </a:spcBef>
            <a:spcAft>
              <a:spcPct val="35000"/>
            </a:spcAft>
            <a:buNone/>
          </a:pPr>
          <a:endParaRPr lang="en-US" sz="3200" kern="1200" dirty="0">
            <a:latin typeface="Times New Roman" panose="02020603050405020304" pitchFamily="18" charset="0"/>
            <a:cs typeface="Times New Roman" panose="02020603050405020304" pitchFamily="18" charset="0"/>
          </a:endParaRPr>
        </a:p>
      </dsp:txBody>
      <dsp:txXfrm>
        <a:off x="3988963" y="2143022"/>
        <a:ext cx="1390543" cy="910627"/>
      </dsp:txXfrm>
    </dsp:sp>
    <dsp:sp modelId="{E6AF03DA-EC78-4EBC-BC7F-DF85B25011D1}">
      <dsp:nvSpPr>
        <dsp:cNvPr id="0" name=""/>
        <dsp:cNvSpPr/>
      </dsp:nvSpPr>
      <dsp:spPr>
        <a:xfrm>
          <a:off x="5513507" y="1255178"/>
          <a:ext cx="446703" cy="446703"/>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AFECE5B-62D9-450F-9FF6-8BD3E7E47645}">
      <dsp:nvSpPr>
        <dsp:cNvPr id="0" name=""/>
        <dsp:cNvSpPr/>
      </dsp:nvSpPr>
      <dsp:spPr>
        <a:xfrm>
          <a:off x="5630931" y="1646967"/>
          <a:ext cx="1440977" cy="783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699" tIns="0" rIns="0" bIns="0" numCol="1" spcCol="1270" anchor="t" anchorCtr="0">
          <a:noAutofit/>
        </a:bodyPr>
        <a:lstStyle/>
        <a:p>
          <a:pPr marL="0" lvl="0" indent="0" algn="l" defTabSz="1422400">
            <a:lnSpc>
              <a:spcPct val="90000"/>
            </a:lnSpc>
            <a:spcBef>
              <a:spcPct val="0"/>
            </a:spcBef>
            <a:spcAft>
              <a:spcPct val="35000"/>
            </a:spcAft>
            <a:buNone/>
          </a:pPr>
          <a:endParaRPr lang="en-US" sz="3200" kern="1200" dirty="0">
            <a:latin typeface="Times New Roman" panose="02020603050405020304" pitchFamily="18" charset="0"/>
            <a:cs typeface="Times New Roman" panose="02020603050405020304" pitchFamily="18" charset="0"/>
          </a:endParaRPr>
        </a:p>
      </dsp:txBody>
      <dsp:txXfrm>
        <a:off x="5630931" y="1646967"/>
        <a:ext cx="1440977" cy="783647"/>
      </dsp:txXfrm>
    </dsp:sp>
    <dsp:sp modelId="{A5AACBE8-C0FC-4D9A-8A5E-D061A8AC2B0B}">
      <dsp:nvSpPr>
        <dsp:cNvPr id="0" name=""/>
        <dsp:cNvSpPr/>
      </dsp:nvSpPr>
      <dsp:spPr>
        <a:xfrm>
          <a:off x="7510893" y="767978"/>
          <a:ext cx="569186" cy="569186"/>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26A57987-14F4-4A08-B61F-05E414C4B8C4}">
      <dsp:nvSpPr>
        <dsp:cNvPr id="0" name=""/>
        <dsp:cNvSpPr/>
      </dsp:nvSpPr>
      <dsp:spPr>
        <a:xfrm>
          <a:off x="7578926" y="1189883"/>
          <a:ext cx="1440977" cy="57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600" tIns="0" rIns="0" bIns="0" numCol="1" spcCol="1270" anchor="t" anchorCtr="0">
          <a:noAutofit/>
        </a:bodyPr>
        <a:lstStyle/>
        <a:p>
          <a:pPr marL="0" lvl="0" indent="0" algn="l" defTabSz="1422400">
            <a:lnSpc>
              <a:spcPct val="90000"/>
            </a:lnSpc>
            <a:spcBef>
              <a:spcPct val="0"/>
            </a:spcBef>
            <a:spcAft>
              <a:spcPct val="35000"/>
            </a:spcAft>
            <a:buNone/>
          </a:pPr>
          <a:endParaRPr lang="en-US" sz="3200" kern="1200" dirty="0">
            <a:latin typeface="Times New Roman" panose="02020603050405020304" pitchFamily="18" charset="0"/>
            <a:cs typeface="Times New Roman" panose="02020603050405020304" pitchFamily="18" charset="0"/>
          </a:endParaRPr>
        </a:p>
      </dsp:txBody>
      <dsp:txXfrm>
        <a:off x="7578926" y="1189883"/>
        <a:ext cx="1440977" cy="57730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225C1169-3389-4731-CF0D-883C970859C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EA58021B-E9F4-C073-6629-3D7CFC92BC6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2772" name="Slide Number Placeholder 3">
            <a:extLst>
              <a:ext uri="{FF2B5EF4-FFF2-40B4-BE49-F238E27FC236}">
                <a16:creationId xmlns:a16="http://schemas.microsoft.com/office/drawing/2014/main" id="{B81EAC83-AFD4-A1E0-D446-6F6C994D69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A1008FC3-6655-4642-8053-28F801BE0E53}" type="slidenum">
              <a:rPr lang="en-US" altLang="en-US"/>
              <a:pPr/>
              <a:t>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DE4F849D-64CD-70C8-4E90-7BC969B44B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DFAFCDD8-D49A-5DBD-A013-FC5E9E24EE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a:extLst>
              <a:ext uri="{FF2B5EF4-FFF2-40B4-BE49-F238E27FC236}">
                <a16:creationId xmlns:a16="http://schemas.microsoft.com/office/drawing/2014/main" id="{E3349C95-38C0-75BF-FB5D-B29777E232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2F0A5A-2787-493C-B36A-88F197C7F2EB}" type="slidenum">
              <a:rPr lang="en-US" altLang="en-US">
                <a:latin typeface="Arial Unicode MS" pitchFamily="34" charset="-128"/>
              </a:rPr>
              <a:pPr>
                <a:spcBef>
                  <a:spcPct val="0"/>
                </a:spcBef>
              </a:pPr>
              <a:t>15</a:t>
            </a:fld>
            <a:endParaRPr lang="en-US" altLang="en-US">
              <a:latin typeface="Arial Unicode MS"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F72F2A61-AF85-3EEC-CF34-B0B568C440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6B9F82E2-EDC2-F36D-B888-60085ACB34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cs typeface="Cordia New" panose="020B0304020202020204" pitchFamily="34" charset="-34"/>
            </a:endParaRPr>
          </a:p>
        </p:txBody>
      </p:sp>
      <p:sp>
        <p:nvSpPr>
          <p:cNvPr id="23556" name="Slide Number Placeholder 3">
            <a:extLst>
              <a:ext uri="{FF2B5EF4-FFF2-40B4-BE49-F238E27FC236}">
                <a16:creationId xmlns:a16="http://schemas.microsoft.com/office/drawing/2014/main" id="{EE9A80DD-CF7F-05C0-9C52-16AEBB026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D15F783-DC70-495D-B232-AEBF250193CC}" type="slidenum">
              <a:rPr lang="en-US" altLang="en-US">
                <a:solidFill>
                  <a:srgbClr val="000000"/>
                </a:solidFill>
              </a:rPr>
              <a:pPr>
                <a:spcBef>
                  <a:spcPct val="0"/>
                </a:spcBef>
              </a:pPr>
              <a:t>16</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F307BF9-091F-D742-9386-46F7CF3A3B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1682D2D5-9C1A-C9C9-60BF-870FCD6D08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ED6DCD14-1425-6A09-CE97-B03211BDA5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36B7A5-0D69-48D1-B548-171EFE975285}" type="slidenum">
              <a:rPr lang="en-US" altLang="en-US">
                <a:latin typeface="Arial Unicode MS" pitchFamily="34" charset="-128"/>
              </a:rPr>
              <a:pPr>
                <a:spcBef>
                  <a:spcPct val="0"/>
                </a:spcBef>
              </a:pPr>
              <a:t>18</a:t>
            </a:fld>
            <a:endParaRPr lang="en-US" altLang="en-US">
              <a:latin typeface="Arial Unicode MS"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91600049-6775-79AF-94F7-8C7705C088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615B9129-5252-6468-D717-41FB11FEDC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CF9387C1-C54C-6E78-8648-19A9299953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D948B5E-5137-430B-943B-2B319C07FEAA}" type="slidenum">
              <a:rPr lang="en-US" altLang="en-US">
                <a:latin typeface="Arial Unicode MS" pitchFamily="34" charset="-128"/>
              </a:rPr>
              <a:pPr>
                <a:spcBef>
                  <a:spcPct val="0"/>
                </a:spcBef>
              </a:pPr>
              <a:t>32</a:t>
            </a:fld>
            <a:endParaRPr lang="en-US" altLang="en-US">
              <a:latin typeface="Arial Unicode MS"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2CF2F815-8FE5-520A-437C-08F8AE3074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49AB2DC0-1869-F45C-3A68-2E7AB0A03D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cs typeface="Cordia New" panose="020B0304020202020204" pitchFamily="34" charset="-34"/>
            </a:endParaRPr>
          </a:p>
        </p:txBody>
      </p:sp>
      <p:sp>
        <p:nvSpPr>
          <p:cNvPr id="50180" name="Slide Number Placeholder 3">
            <a:extLst>
              <a:ext uri="{FF2B5EF4-FFF2-40B4-BE49-F238E27FC236}">
                <a16:creationId xmlns:a16="http://schemas.microsoft.com/office/drawing/2014/main" id="{2E2A8306-B379-9F9A-3AA9-E8906F0F70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FE2002-C462-4EC6-B30F-3CC5B95E90D0}" type="slidenum">
              <a:rPr lang="en-US" altLang="en-US">
                <a:solidFill>
                  <a:srgbClr val="000000"/>
                </a:solidFill>
              </a:rPr>
              <a:pPr>
                <a:spcBef>
                  <a:spcPct val="0"/>
                </a:spcBef>
              </a:pPr>
              <a:t>39</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48"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alphaModFix/>
          </a:blip>
          <a:srcRect/>
          <a:stretch/>
        </p:blipFill>
        <p:spPr>
          <a:xfrm>
            <a:off x="45757" y="25370"/>
            <a:ext cx="2078984" cy="57543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234C3-5A79-4E5E-717F-3D65A72B237F}"/>
              </a:ext>
            </a:extLst>
          </p:cNvPr>
          <p:cNvSpPr>
            <a:spLocks noGrp="1"/>
          </p:cNvSpPr>
          <p:nvPr>
            <p:ph type="dt" sz="half" idx="10"/>
          </p:nvPr>
        </p:nvSpPr>
        <p:spPr/>
        <p:txBody>
          <a:bodyPr/>
          <a:lstStyle>
            <a:lvl1pPr>
              <a:defRPr/>
            </a:lvl1pPr>
          </a:lstStyle>
          <a:p>
            <a:pPr>
              <a:defRPr/>
            </a:pPr>
            <a:fld id="{C0474E6B-7B26-478C-A077-7F6145AC9EE2}" type="datetimeFigureOut">
              <a:rPr lang="en-US"/>
              <a:pPr>
                <a:defRPr/>
              </a:pPr>
              <a:t>1/6/2023</a:t>
            </a:fld>
            <a:endParaRPr lang="en-US"/>
          </a:p>
        </p:txBody>
      </p:sp>
      <p:sp>
        <p:nvSpPr>
          <p:cNvPr id="5" name="Footer Placeholder 4">
            <a:extLst>
              <a:ext uri="{FF2B5EF4-FFF2-40B4-BE49-F238E27FC236}">
                <a16:creationId xmlns:a16="http://schemas.microsoft.com/office/drawing/2014/main" id="{D10A0C51-BDA1-9DE7-8553-9DBFE2E9AC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B7D55A-56F7-00DB-5E47-BC051417D6D7}"/>
              </a:ext>
            </a:extLst>
          </p:cNvPr>
          <p:cNvSpPr>
            <a:spLocks noGrp="1"/>
          </p:cNvSpPr>
          <p:nvPr>
            <p:ph type="sldNum" sz="quarter" idx="12"/>
          </p:nvPr>
        </p:nvSpPr>
        <p:spPr/>
        <p:txBody>
          <a:bodyPr/>
          <a:lstStyle>
            <a:lvl1pPr>
              <a:defRPr/>
            </a:lvl1pPr>
          </a:lstStyle>
          <a:p>
            <a:fld id="{2C5B3979-6488-418D-A204-E03574E5CCE0}" type="slidenum">
              <a:rPr lang="en-US" altLang="en-US"/>
              <a:pPr/>
              <a:t>‹#›</a:t>
            </a:fld>
            <a:endParaRPr lang="en-US" altLang="en-US"/>
          </a:p>
        </p:txBody>
      </p:sp>
    </p:spTree>
    <p:extLst>
      <p:ext uri="{BB962C8B-B14F-4D97-AF65-F5344CB8AC3E}">
        <p14:creationId xmlns:p14="http://schemas.microsoft.com/office/powerpoint/2010/main" val="3475649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8B383B8-12AC-73FD-F5B2-73031BC0BF6C}"/>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40A24AE9-8CF3-6CE4-4076-B7204D34D18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C249C1E-C19C-225A-D185-01AD0A7EE2F3}"/>
              </a:ext>
            </a:extLst>
          </p:cNvPr>
          <p:cNvSpPr>
            <a:spLocks noGrp="1"/>
          </p:cNvSpPr>
          <p:nvPr>
            <p:ph type="sldNum" sz="quarter" idx="12"/>
          </p:nvPr>
        </p:nvSpPr>
        <p:spPr/>
        <p:txBody>
          <a:bodyPr/>
          <a:lstStyle>
            <a:lvl1pPr>
              <a:defRPr/>
            </a:lvl1pPr>
          </a:lstStyle>
          <a:p>
            <a:fld id="{FC6D0CEA-1911-4132-91CE-6DB59D5EA0A1}" type="slidenum">
              <a:rPr lang="en-US" altLang="en-US"/>
              <a:pPr/>
              <a:t>‹#›</a:t>
            </a:fld>
            <a:endParaRPr lang="en-US" altLang="en-US"/>
          </a:p>
        </p:txBody>
      </p:sp>
    </p:spTree>
    <p:extLst>
      <p:ext uri="{BB962C8B-B14F-4D97-AF65-F5344CB8AC3E}">
        <p14:creationId xmlns:p14="http://schemas.microsoft.com/office/powerpoint/2010/main" val="1752493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1/6/2023</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 Id="rId6" Type="http://schemas.openxmlformats.org/officeDocument/2006/relationships/image" Target="../media/image25.gif"/><Relationship Id="rId5" Type="http://schemas.openxmlformats.org/officeDocument/2006/relationships/image" Target="../media/image24.wmf"/><Relationship Id="rId4" Type="http://schemas.openxmlformats.org/officeDocument/2006/relationships/image" Target="../media/image23.gif"/></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gif"/><Relationship Id="rId5" Type="http://schemas.openxmlformats.org/officeDocument/2006/relationships/image" Target="../media/image29.gif"/><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gif"/><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gif"/><Relationship Id="rId4" Type="http://schemas.openxmlformats.org/officeDocument/2006/relationships/image" Target="../media/image33.jpeg"/></Relationships>
</file>

<file path=ppt/slides/_rels/slide3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image" Target="../media/image39.jpeg"/><Relationship Id="rId7" Type="http://schemas.openxmlformats.org/officeDocument/2006/relationships/image" Target="../media/image43.jpeg"/><Relationship Id="rId12" Type="http://schemas.openxmlformats.org/officeDocument/2006/relationships/image" Target="../media/image47.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2.jpeg"/><Relationship Id="rId11" Type="http://schemas.openxmlformats.org/officeDocument/2006/relationships/image" Target="../media/image46.wmf"/><Relationship Id="rId5" Type="http://schemas.openxmlformats.org/officeDocument/2006/relationships/image" Target="../media/image41.jpeg"/><Relationship Id="rId10" Type="http://schemas.openxmlformats.org/officeDocument/2006/relationships/oleObject" Target="../embeddings/oleObject1.bin"/><Relationship Id="rId4" Type="http://schemas.openxmlformats.org/officeDocument/2006/relationships/image" Target="../media/image40.jpeg"/><Relationship Id="rId9"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5" Type="http://schemas.openxmlformats.org/officeDocument/2006/relationships/image" Target="../media/image51.jpeg"/><Relationship Id="rId4" Type="http://schemas.openxmlformats.org/officeDocument/2006/relationships/image" Target="../media/image50.jpeg"/></Relationships>
</file>

<file path=ppt/slides/_rels/slide34.xml.rels><?xml version="1.0" encoding="UTF-8" standalone="yes"?>
<Relationships xmlns="http://schemas.openxmlformats.org/package/2006/relationships"><Relationship Id="rId3" Type="http://schemas.openxmlformats.org/officeDocument/2006/relationships/image" Target="../media/image53.gif"/><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jpe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408B62A3-F173-1A38-2E07-9CAC0D921D3A}"/>
              </a:ext>
            </a:extLst>
          </p:cNvPr>
          <p:cNvSpPr txBox="1">
            <a:spLocks/>
          </p:cNvSpPr>
          <p:nvPr/>
        </p:nvSpPr>
        <p:spPr bwMode="auto">
          <a:xfrm>
            <a:off x="1489765" y="487364"/>
            <a:ext cx="885687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ctr" eaLnBrk="1" hangingPunct="1">
              <a:buFont typeface="Arial" panose="020B0604020202020204" pitchFamily="34" charset="0"/>
              <a:buNone/>
            </a:pPr>
            <a:r>
              <a:rPr lang="en-US" altLang="en-US" sz="1600" b="1" dirty="0">
                <a:solidFill>
                  <a:srgbClr val="FF0000"/>
                </a:solidFill>
              </a:rPr>
              <a:t>CHƯƠNG 1</a:t>
            </a:r>
          </a:p>
          <a:p>
            <a:pPr algn="ctr">
              <a:lnSpc>
                <a:spcPct val="100000"/>
              </a:lnSpc>
              <a:spcBef>
                <a:spcPts val="1600"/>
              </a:spcBef>
              <a:buNone/>
            </a:pPr>
            <a:r>
              <a:rPr lang="en-US" sz="2800" b="1" dirty="0">
                <a:solidFill>
                  <a:srgbClr val="FF0000"/>
                </a:solidFill>
                <a:latin typeface="Times New Roman" pitchFamily="18" charset="0"/>
                <a:cs typeface="Times New Roman" pitchFamily="18" charset="0"/>
              </a:rPr>
              <a:t>KHÁI LUẬN VỀ </a:t>
            </a:r>
            <a:r>
              <a:rPr lang="vi-VN" sz="2800" b="1" dirty="0">
                <a:solidFill>
                  <a:srgbClr val="FF0000"/>
                </a:solidFill>
                <a:latin typeface="Times New Roman" pitchFamily="18" charset="0"/>
                <a:cs typeface="Times New Roman" pitchFamily="18" charset="0"/>
              </a:rPr>
              <a:t>TRIẾT HỌC </a:t>
            </a:r>
            <a:r>
              <a:rPr lang="en-US" sz="2800" b="1" dirty="0">
                <a:solidFill>
                  <a:srgbClr val="FF0000"/>
                </a:solidFill>
                <a:latin typeface="Times New Roman" pitchFamily="18" charset="0"/>
                <a:cs typeface="Times New Roman" pitchFamily="18" charset="0"/>
              </a:rPr>
              <a:t> VÀ </a:t>
            </a:r>
            <a:r>
              <a:rPr lang="vi-VN" sz="2800" b="1" dirty="0">
                <a:solidFill>
                  <a:srgbClr val="FF0000"/>
                </a:solidFill>
                <a:latin typeface="Times New Roman" pitchFamily="18" charset="0"/>
                <a:cs typeface="Times New Roman" pitchFamily="18" charset="0"/>
              </a:rPr>
              <a:t>TRIẾT HỌC MÁC</a:t>
            </a:r>
            <a:r>
              <a:rPr lang="en-US" sz="2800" b="1" dirty="0">
                <a:solidFill>
                  <a:srgbClr val="FF0000"/>
                </a:solidFill>
                <a:latin typeface="Times New Roman" pitchFamily="18" charset="0"/>
                <a:cs typeface="Times New Roman" pitchFamily="18" charset="0"/>
              </a:rPr>
              <a:t>-</a:t>
            </a:r>
            <a:r>
              <a:rPr lang="vi-VN" sz="2800" b="1" dirty="0">
                <a:solidFill>
                  <a:srgbClr val="FF0000"/>
                </a:solidFill>
                <a:latin typeface="Times New Roman" pitchFamily="18" charset="0"/>
                <a:cs typeface="Times New Roman" pitchFamily="18" charset="0"/>
              </a:rPr>
              <a:t>LÊNIN</a:t>
            </a:r>
            <a:endParaRPr lang="en-US" altLang="en-US" sz="2800" b="1" dirty="0">
              <a:solidFill>
                <a:srgbClr val="FF0000"/>
              </a:solidFill>
            </a:endParaRPr>
          </a:p>
        </p:txBody>
      </p:sp>
      <p:sp>
        <p:nvSpPr>
          <p:cNvPr id="2" name="Rectangle 1">
            <a:extLst>
              <a:ext uri="{FF2B5EF4-FFF2-40B4-BE49-F238E27FC236}">
                <a16:creationId xmlns:a16="http://schemas.microsoft.com/office/drawing/2014/main" id="{056B81E4-AE12-EAA5-ABF1-42858F402A70}"/>
              </a:ext>
            </a:extLst>
          </p:cNvPr>
          <p:cNvSpPr/>
          <p:nvPr/>
        </p:nvSpPr>
        <p:spPr>
          <a:xfrm>
            <a:off x="2312987" y="2817951"/>
            <a:ext cx="7566025" cy="1569660"/>
          </a:xfrm>
          <a:prstGeom prst="rect">
            <a:avLst/>
          </a:prstGeom>
        </p:spPr>
        <p:txBody>
          <a:bodyPr>
            <a:spAutoFit/>
          </a:bodyPr>
          <a:lstStyle/>
          <a:p>
            <a:pPr algn="ctr">
              <a:defRPr/>
            </a:pPr>
            <a:r>
              <a:rPr lang="en-US" sz="2400" b="1" dirty="0">
                <a:solidFill>
                  <a:schemeClr val="accent1">
                    <a:lumMod val="50000"/>
                  </a:schemeClr>
                </a:solidFill>
                <a:latin typeface="Times New Roman" pitchFamily="18" charset="0"/>
                <a:cs typeface="Times New Roman" pitchFamily="18" charset="0"/>
              </a:rPr>
              <a:t>II. </a:t>
            </a:r>
            <a:r>
              <a:rPr lang="vi-VN" sz="2400" b="1" dirty="0">
                <a:solidFill>
                  <a:schemeClr val="accent1">
                    <a:lumMod val="50000"/>
                  </a:schemeClr>
                </a:solidFill>
                <a:latin typeface="Times New Roman" pitchFamily="18" charset="0"/>
                <a:cs typeface="Times New Roman" pitchFamily="18" charset="0"/>
              </a:rPr>
              <a:t>TRIẾT HỌC MÁC</a:t>
            </a:r>
            <a:r>
              <a:rPr lang="en-US" sz="2400" b="1" dirty="0">
                <a:solidFill>
                  <a:schemeClr val="accent1">
                    <a:lumMod val="50000"/>
                  </a:schemeClr>
                </a:solidFill>
                <a:latin typeface="Times New Roman" pitchFamily="18" charset="0"/>
                <a:cs typeface="Times New Roman" pitchFamily="18" charset="0"/>
              </a:rPr>
              <a:t>-</a:t>
            </a:r>
            <a:r>
              <a:rPr lang="vi-VN" sz="2400" b="1" dirty="0">
                <a:solidFill>
                  <a:schemeClr val="accent1">
                    <a:lumMod val="50000"/>
                  </a:schemeClr>
                </a:solidFill>
                <a:latin typeface="Times New Roman" pitchFamily="18" charset="0"/>
                <a:cs typeface="Times New Roman" pitchFamily="18" charset="0"/>
              </a:rPr>
              <a:t>LÊNIN VÀ VAI TRÒ CỦA</a:t>
            </a:r>
            <a:r>
              <a:rPr lang="en-US" sz="2400" b="1" dirty="0">
                <a:solidFill>
                  <a:schemeClr val="accent1">
                    <a:lumMod val="50000"/>
                  </a:schemeClr>
                </a:solidFill>
                <a:latin typeface="Times New Roman" pitchFamily="18" charset="0"/>
                <a:cs typeface="Times New Roman" pitchFamily="18" charset="0"/>
              </a:rPr>
              <a:t> TRIẾT HỌC MÁC-LÊNIN</a:t>
            </a:r>
            <a:r>
              <a:rPr lang="vi-VN" sz="2400" b="1" dirty="0">
                <a:solidFill>
                  <a:schemeClr val="accent1">
                    <a:lumMod val="50000"/>
                  </a:schemeClr>
                </a:solidFill>
                <a:latin typeface="Times New Roman" pitchFamily="18" charset="0"/>
                <a:cs typeface="Times New Roman" pitchFamily="18" charset="0"/>
              </a:rPr>
              <a:t> TRONG ĐỜI SỐNG XÃ HỘI</a:t>
            </a:r>
          </a:p>
          <a:p>
            <a:pPr algn="ctr">
              <a:defRPr/>
            </a:pPr>
            <a:endParaRPr lang="en-US" sz="2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CAD527E4-0B33-DCF4-78DC-8ABB2D5379A2}"/>
              </a:ext>
            </a:extLst>
          </p:cNvPr>
          <p:cNvSpPr>
            <a:spLocks noGrp="1"/>
          </p:cNvSpPr>
          <p:nvPr>
            <p:ph idx="1"/>
          </p:nvPr>
        </p:nvSpPr>
        <p:spPr>
          <a:xfrm>
            <a:off x="387626" y="855253"/>
            <a:ext cx="8229600" cy="685800"/>
          </a:xfrm>
        </p:spPr>
        <p:txBody>
          <a:bodyPr>
            <a:normAutofit fontScale="55000" lnSpcReduction="20000"/>
          </a:bodyPr>
          <a:lstStyle/>
          <a:p>
            <a:pPr eaLnBrk="1" hangingPunct="1">
              <a:lnSpc>
                <a:spcPct val="80000"/>
              </a:lnSpc>
              <a:buFontTx/>
              <a:buNone/>
            </a:pPr>
            <a:endParaRPr lang="en-US" altLang="en-US" sz="1200" b="1" dirty="0">
              <a:solidFill>
                <a:srgbClr val="0000FF"/>
              </a:solidFill>
              <a:latin typeface="Times New Roman" panose="02020603050405020304" pitchFamily="18" charset="0"/>
            </a:endParaRPr>
          </a:p>
          <a:p>
            <a:pPr eaLnBrk="1" hangingPunct="1">
              <a:lnSpc>
                <a:spcPct val="120000"/>
              </a:lnSpc>
              <a:spcAft>
                <a:spcPct val="20000"/>
              </a:spcAft>
              <a:buFontTx/>
              <a:buNone/>
            </a:pPr>
            <a:r>
              <a:rPr lang="en-US" altLang="en-US" sz="2400" b="1" dirty="0">
                <a:solidFill>
                  <a:srgbClr val="CC0066"/>
                </a:solidFill>
                <a:latin typeface="Times New Roman" panose="02020603050405020304" pitchFamily="18" charset="0"/>
              </a:rPr>
              <a:t>* </a:t>
            </a:r>
            <a:r>
              <a:rPr lang="en-US" altLang="en-US" sz="2400" b="1" dirty="0" err="1">
                <a:solidFill>
                  <a:srgbClr val="CC0066"/>
                </a:solidFill>
                <a:latin typeface="Times New Roman" panose="02020603050405020304" pitchFamily="18" charset="0"/>
              </a:rPr>
              <a:t>Trung</a:t>
            </a:r>
            <a:r>
              <a:rPr lang="en-US" altLang="en-US" sz="2400" b="1" dirty="0">
                <a:solidFill>
                  <a:srgbClr val="CC0066"/>
                </a:solidFill>
                <a:latin typeface="Times New Roman" panose="02020603050405020304" pitchFamily="18" charset="0"/>
              </a:rPr>
              <a:t> </a:t>
            </a:r>
            <a:r>
              <a:rPr lang="en-US" altLang="en-US" sz="2400" b="1" dirty="0" err="1">
                <a:solidFill>
                  <a:srgbClr val="CC0066"/>
                </a:solidFill>
                <a:latin typeface="Times New Roman" panose="02020603050405020304" pitchFamily="18" charset="0"/>
              </a:rPr>
              <a:t>Hoa</a:t>
            </a:r>
            <a:r>
              <a:rPr lang="en-US" altLang="en-US" sz="2400" b="1" dirty="0">
                <a:solidFill>
                  <a:srgbClr val="CC0066"/>
                </a:solidFill>
                <a:latin typeface="Times New Roman" panose="02020603050405020304" pitchFamily="18" charset="0"/>
              </a:rPr>
              <a:t> </a:t>
            </a:r>
            <a:r>
              <a:rPr lang="en-US" altLang="en-US" sz="2400" b="1" dirty="0" err="1">
                <a:solidFill>
                  <a:srgbClr val="CC0066"/>
                </a:solidFill>
                <a:latin typeface="Times New Roman" panose="02020603050405020304" pitchFamily="18" charset="0"/>
              </a:rPr>
              <a:t>cổ</a:t>
            </a:r>
            <a:r>
              <a:rPr lang="en-US" altLang="en-US" sz="2400" b="1" dirty="0">
                <a:solidFill>
                  <a:srgbClr val="CC0066"/>
                </a:solidFill>
                <a:latin typeface="Times New Roman" panose="02020603050405020304" pitchFamily="18" charset="0"/>
              </a:rPr>
              <a:t> </a:t>
            </a:r>
            <a:r>
              <a:rPr lang="en-US" altLang="en-US" sz="2400" b="1" dirty="0" err="1">
                <a:solidFill>
                  <a:srgbClr val="CC0066"/>
                </a:solidFill>
                <a:latin typeface="Times New Roman" panose="02020603050405020304" pitchFamily="18" charset="0"/>
              </a:rPr>
              <a:t>đại</a:t>
            </a:r>
            <a:r>
              <a:rPr lang="en-US" altLang="en-US" sz="2400" b="1" dirty="0">
                <a:solidFill>
                  <a:srgbClr val="CC0066"/>
                </a:solidFill>
                <a:latin typeface="Times New Roman" panose="02020603050405020304" pitchFamily="18" charset="0"/>
              </a:rPr>
              <a:t>:</a:t>
            </a:r>
            <a:r>
              <a:rPr lang="en-US" altLang="en-US" sz="2400" dirty="0">
                <a:solidFill>
                  <a:srgbClr val="0000FF"/>
                </a:solidFill>
                <a:latin typeface="Times New Roman" panose="02020603050405020304" pitchFamily="18" charset="0"/>
              </a:rPr>
              <a:t>  </a:t>
            </a:r>
            <a:endParaRPr lang="en-US" altLang="en-US" sz="2400" dirty="0">
              <a:solidFill>
                <a:srgbClr val="CC0066"/>
              </a:solidFill>
              <a:latin typeface="Times New Roman" panose="02020603050405020304" pitchFamily="18" charset="0"/>
            </a:endParaRPr>
          </a:p>
        </p:txBody>
      </p:sp>
      <p:pic>
        <p:nvPicPr>
          <p:cNvPr id="10243" name="Picture 24" descr="ANd9GcTJYLUhzsb0Jjd2n8dF3wFKG1qPxPB-1_mp-OwTH0s5zalYIEc&amp;t=1&amp;h=192&amp;w=193&amp;usg=__XwZMNMScB3PK1NtH3dkm7DQUJ1U=">
            <a:extLst>
              <a:ext uri="{FF2B5EF4-FFF2-40B4-BE49-F238E27FC236}">
                <a16:creationId xmlns:a16="http://schemas.microsoft.com/office/drawing/2014/main" id="{D5775D89-C49C-1B76-724D-F5AB28E0A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3352800"/>
            <a:ext cx="3733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Thumb_1479.jpg">
            <a:extLst>
              <a:ext uri="{FF2B5EF4-FFF2-40B4-BE49-F238E27FC236}">
                <a16:creationId xmlns:a16="http://schemas.microsoft.com/office/drawing/2014/main" id="{2EE54595-6253-26DE-6808-A09F4DCF38A5}"/>
              </a:ext>
            </a:extLst>
          </p:cNvPr>
          <p:cNvPicPr>
            <a:picLocks noChangeAspect="1"/>
          </p:cNvPicPr>
          <p:nvPr/>
        </p:nvPicPr>
        <p:blipFill>
          <a:blip r:embed="rId3"/>
          <a:srcRect/>
          <a:stretch>
            <a:fillRect/>
          </a:stretch>
        </p:blipFill>
        <p:spPr bwMode="auto">
          <a:xfrm>
            <a:off x="2438400" y="3505200"/>
            <a:ext cx="3352800" cy="3124200"/>
          </a:xfrm>
          <a:prstGeom prst="rect">
            <a:avLst/>
          </a:prstGeom>
          <a:ln/>
        </p:spPr>
        <p:style>
          <a:lnRef idx="2">
            <a:schemeClr val="dk1"/>
          </a:lnRef>
          <a:fillRef idx="1">
            <a:schemeClr val="lt1"/>
          </a:fillRef>
          <a:effectRef idx="0">
            <a:schemeClr val="dk1"/>
          </a:effectRef>
          <a:fontRef idx="minor">
            <a:schemeClr val="dk1"/>
          </a:fontRef>
        </p:style>
      </p:pic>
      <p:sp>
        <p:nvSpPr>
          <p:cNvPr id="22" name="Rectangle 21">
            <a:extLst>
              <a:ext uri="{FF2B5EF4-FFF2-40B4-BE49-F238E27FC236}">
                <a16:creationId xmlns:a16="http://schemas.microsoft.com/office/drawing/2014/main" id="{6E1FCC4C-91E6-2950-B913-F630330FA63E}"/>
              </a:ext>
            </a:extLst>
          </p:cNvPr>
          <p:cNvSpPr>
            <a:spLocks noChangeArrowheads="1"/>
          </p:cNvSpPr>
          <p:nvPr/>
        </p:nvSpPr>
        <p:spPr bwMode="auto">
          <a:xfrm>
            <a:off x="1828800" y="1600200"/>
            <a:ext cx="8610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defTabSz="9080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08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080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080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080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08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08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08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08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Thuyết Âm - Dương cho rằng có hai lực lượng âm - dương đối lập nhau nhưng lại gắn bó, cố kết với nhau trong mọi vật, là khởi nguyên của mọi sự sinh thành, biến hóa. </a:t>
            </a:r>
            <a:endParaRPr lang="en-US" altLang="en-US" sz="2800">
              <a:solidFill>
                <a:srgbClr val="000000"/>
              </a:solidFill>
              <a:ea typeface="Calibri" panose="020F050202020403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B1323443-9036-0E7D-CC8B-EBD11D23481E}"/>
              </a:ext>
            </a:extLst>
          </p:cNvPr>
          <p:cNvGrpSpPr/>
          <p:nvPr/>
        </p:nvGrpSpPr>
        <p:grpSpPr>
          <a:xfrm>
            <a:off x="425726" y="109331"/>
            <a:ext cx="8153400" cy="852079"/>
            <a:chOff x="394335" y="6459"/>
            <a:chExt cx="6263664" cy="915120"/>
          </a:xfrm>
          <a:solidFill>
            <a:schemeClr val="accent3">
              <a:lumMod val="40000"/>
              <a:lumOff val="60000"/>
            </a:schemeClr>
          </a:solidFill>
        </p:grpSpPr>
        <p:sp>
          <p:nvSpPr>
            <p:cNvPr id="7" name="Rounded Rectangle 6">
              <a:extLst>
                <a:ext uri="{FF2B5EF4-FFF2-40B4-BE49-F238E27FC236}">
                  <a16:creationId xmlns:a16="http://schemas.microsoft.com/office/drawing/2014/main" id="{7C0FC863-2365-F72A-840A-06D6EBF6ACE3}"/>
                </a:ext>
              </a:extLst>
            </p:cNvPr>
            <p:cNvSpPr/>
            <p:nvPr/>
          </p:nvSpPr>
          <p:spPr>
            <a:xfrm>
              <a:off x="394335" y="6459"/>
              <a:ext cx="6263664"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8" name="Rounded Rectangle 4">
              <a:extLst>
                <a:ext uri="{FF2B5EF4-FFF2-40B4-BE49-F238E27FC236}">
                  <a16:creationId xmlns:a16="http://schemas.microsoft.com/office/drawing/2014/main" id="{036A7048-C8B2-08B5-AF8F-6A11C08E8EA1}"/>
                </a:ext>
              </a:extLst>
            </p:cNvPr>
            <p:cNvSpPr/>
            <p:nvPr/>
          </p:nvSpPr>
          <p:spPr>
            <a:xfrm>
              <a:off x="653989" y="52974"/>
              <a:ext cx="5858117" cy="805082"/>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defTabSz="1377950">
                <a:lnSpc>
                  <a:spcPct val="90000"/>
                </a:lnSpc>
                <a:spcAft>
                  <a:spcPct val="35000"/>
                </a:spcAft>
                <a:defRPr/>
              </a:pPr>
              <a:r>
                <a:rPr lang="en-US" altLang="en-US">
                  <a:solidFill>
                    <a:srgbClr val="000000"/>
                  </a:solidFill>
                  <a:latin typeface="Times New Roman" pitchFamily="18" charset="0"/>
                  <a:ea typeface="Calibri" pitchFamily="34" charset="0"/>
                  <a:cs typeface="Times New Roman" pitchFamily="18" charset="0"/>
                </a:rPr>
                <a:t> </a:t>
              </a:r>
            </a:p>
            <a:p>
              <a:pPr defTabSz="1377950">
                <a:lnSpc>
                  <a:spcPct val="90000"/>
                </a:lnSpc>
                <a:spcAft>
                  <a:spcPct val="35000"/>
                </a:spcAft>
                <a:defRPr/>
              </a:pPr>
              <a:r>
                <a:rPr lang="en-US" b="1">
                  <a:solidFill>
                    <a:srgbClr val="0000FF"/>
                  </a:solidFill>
                  <a:latin typeface="Times New Roman" pitchFamily="18" charset="0"/>
                </a:rPr>
                <a:t>Quan điểm của các nhà duy vật thời cổ đại </a:t>
              </a:r>
            </a:p>
            <a:p>
              <a:pPr algn="ctr" defTabSz="1377950">
                <a:lnSpc>
                  <a:spcPct val="90000"/>
                </a:lnSpc>
                <a:spcAft>
                  <a:spcPct val="35000"/>
                </a:spcAft>
                <a:defRPr/>
              </a:pPr>
              <a:endParaRPr lang="en-US" sz="31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animEffect transition="in" filter="barn(inVertical)">
                                      <p:cBhvr>
                                        <p:cTn id="7" dur="500"/>
                                        <p:tgtEl>
                                          <p:spTgt spid="1024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par>
                                <p:cTn id="13" presetID="6" presetClass="entr" presetSubtype="16"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circle(in)">
                                      <p:cBhvr>
                                        <p:cTn id="15" dur="2000"/>
                                        <p:tgtEl>
                                          <p:spTgt spid="21"/>
                                        </p:tgtEl>
                                      </p:cBhvr>
                                    </p:animEffect>
                                  </p:childTnLst>
                                </p:cTn>
                              </p:par>
                              <p:par>
                                <p:cTn id="16" presetID="6" presetClass="entr" presetSubtype="16" fill="hold" nodeType="withEffect">
                                  <p:stCondLst>
                                    <p:cond delay="0"/>
                                  </p:stCondLst>
                                  <p:childTnLst>
                                    <p:set>
                                      <p:cBhvr>
                                        <p:cTn id="17" dur="1" fill="hold">
                                          <p:stCondLst>
                                            <p:cond delay="0"/>
                                          </p:stCondLst>
                                        </p:cTn>
                                        <p:tgtEl>
                                          <p:spTgt spid="10243"/>
                                        </p:tgtEl>
                                        <p:attrNameLst>
                                          <p:attrName>style.visibility</p:attrName>
                                        </p:attrNameLst>
                                      </p:cBhvr>
                                      <p:to>
                                        <p:strVal val="visible"/>
                                      </p:to>
                                    </p:set>
                                    <p:animEffect transition="in" filter="circle(in)">
                                      <p:cBhvr>
                                        <p:cTn id="18" dur="2000"/>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4B8046FF-CC46-4DEE-4307-54FE4D137D5F}"/>
              </a:ext>
            </a:extLst>
          </p:cNvPr>
          <p:cNvSpPr>
            <a:spLocks noGrp="1"/>
          </p:cNvSpPr>
          <p:nvPr>
            <p:ph idx="1"/>
          </p:nvPr>
        </p:nvSpPr>
        <p:spPr>
          <a:xfrm>
            <a:off x="1905000" y="609600"/>
            <a:ext cx="8229600" cy="990600"/>
          </a:xfrm>
        </p:spPr>
        <p:txBody>
          <a:bodyPr>
            <a:normAutofit lnSpcReduction="10000"/>
          </a:bodyPr>
          <a:lstStyle/>
          <a:p>
            <a:pPr eaLnBrk="1" hangingPunct="1">
              <a:lnSpc>
                <a:spcPct val="80000"/>
              </a:lnSpc>
              <a:buFontTx/>
              <a:buNone/>
            </a:pPr>
            <a:endParaRPr lang="en-US" altLang="en-US" sz="1200" b="1">
              <a:solidFill>
                <a:srgbClr val="0000FF"/>
              </a:solidFill>
              <a:latin typeface="Times New Roman" panose="02020603050405020304" pitchFamily="18" charset="0"/>
            </a:endParaRPr>
          </a:p>
          <a:p>
            <a:pPr eaLnBrk="1" hangingPunct="1">
              <a:lnSpc>
                <a:spcPct val="120000"/>
              </a:lnSpc>
              <a:spcAft>
                <a:spcPct val="20000"/>
              </a:spcAft>
              <a:buFontTx/>
              <a:buNone/>
            </a:pPr>
            <a:r>
              <a:rPr lang="en-US" altLang="en-US" sz="2400" b="1">
                <a:solidFill>
                  <a:srgbClr val="CC0066"/>
                </a:solidFill>
                <a:latin typeface="Times New Roman" panose="02020603050405020304" pitchFamily="18" charset="0"/>
              </a:rPr>
              <a:t>* Trung Hoa cổ đại:</a:t>
            </a:r>
            <a:r>
              <a:rPr lang="en-US" altLang="en-US" sz="2400">
                <a:solidFill>
                  <a:srgbClr val="0000FF"/>
                </a:solidFill>
                <a:latin typeface="Times New Roman" panose="02020603050405020304" pitchFamily="18" charset="0"/>
              </a:rPr>
              <a:t> </a:t>
            </a:r>
            <a:r>
              <a:rPr lang="en-US" altLang="en-US" sz="2400" b="1">
                <a:solidFill>
                  <a:srgbClr val="0000FF"/>
                </a:solidFill>
                <a:latin typeface="Times New Roman" panose="02020603050405020304" pitchFamily="18" charset="0"/>
              </a:rPr>
              <a:t>Khí, Đạo, Kim-Mộc-Thủy-Hỏa-Thổ.</a:t>
            </a:r>
            <a:endParaRPr lang="en-US" altLang="en-US" sz="2400" b="1">
              <a:solidFill>
                <a:srgbClr val="CC0066"/>
              </a:solidFill>
              <a:latin typeface="Times New Roman" panose="02020603050405020304" pitchFamily="18" charset="0"/>
            </a:endParaRPr>
          </a:p>
        </p:txBody>
      </p:sp>
      <p:sp>
        <p:nvSpPr>
          <p:cNvPr id="12291" name="Text Box 9">
            <a:extLst>
              <a:ext uri="{FF2B5EF4-FFF2-40B4-BE49-F238E27FC236}">
                <a16:creationId xmlns:a16="http://schemas.microsoft.com/office/drawing/2014/main" id="{A3BD15D5-146E-7B65-F5F6-330F4A38C0A2}"/>
              </a:ext>
            </a:extLst>
          </p:cNvPr>
          <p:cNvSpPr txBox="1">
            <a:spLocks noChangeArrowheads="1"/>
          </p:cNvSpPr>
          <p:nvPr/>
        </p:nvSpPr>
        <p:spPr bwMode="auto">
          <a:xfrm>
            <a:off x="3279507" y="2286000"/>
            <a:ext cx="843501" cy="523220"/>
          </a:xfrm>
          <a:prstGeom prst="rect">
            <a:avLst/>
          </a:prstGeom>
          <a:solidFill>
            <a:srgbClr val="000099"/>
          </a:solidFill>
          <a:ln w="19050" algn="ctr">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vi-VN" altLang="en-US" sz="2800" b="1">
                <a:solidFill>
                  <a:schemeClr val="bg1"/>
                </a:solidFill>
                <a:latin typeface="Arial" panose="020B0604020202020204" pitchFamily="34" charset="0"/>
                <a:cs typeface="Arial" panose="020B0604020202020204" pitchFamily="34" charset="0"/>
              </a:rPr>
              <a:t>KIM</a:t>
            </a:r>
          </a:p>
        </p:txBody>
      </p:sp>
      <p:sp>
        <p:nvSpPr>
          <p:cNvPr id="12292" name="Text Box 10">
            <a:extLst>
              <a:ext uri="{FF2B5EF4-FFF2-40B4-BE49-F238E27FC236}">
                <a16:creationId xmlns:a16="http://schemas.microsoft.com/office/drawing/2014/main" id="{F77FCA59-6AFB-63A8-7A30-CB933BEB7BD1}"/>
              </a:ext>
            </a:extLst>
          </p:cNvPr>
          <p:cNvSpPr txBox="1">
            <a:spLocks noChangeArrowheads="1"/>
          </p:cNvSpPr>
          <p:nvPr/>
        </p:nvSpPr>
        <p:spPr bwMode="auto">
          <a:xfrm>
            <a:off x="4493871" y="5105400"/>
            <a:ext cx="1023037" cy="523220"/>
          </a:xfrm>
          <a:prstGeom prst="rect">
            <a:avLst/>
          </a:prstGeom>
          <a:solidFill>
            <a:srgbClr val="66FF33"/>
          </a:solidFill>
          <a:ln w="19050" algn="ctr">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vi-VN" altLang="en-US" sz="2800" b="1">
                <a:latin typeface="Arial" panose="020B0604020202020204" pitchFamily="34" charset="0"/>
                <a:cs typeface="Arial" panose="020B0604020202020204" pitchFamily="34" charset="0"/>
              </a:rPr>
              <a:t>MỘC</a:t>
            </a:r>
          </a:p>
        </p:txBody>
      </p:sp>
      <p:sp>
        <p:nvSpPr>
          <p:cNvPr id="12293" name="Text Box 11">
            <a:extLst>
              <a:ext uri="{FF2B5EF4-FFF2-40B4-BE49-F238E27FC236}">
                <a16:creationId xmlns:a16="http://schemas.microsoft.com/office/drawing/2014/main" id="{487940D3-694F-8191-0131-B2F3884B92D3}"/>
              </a:ext>
            </a:extLst>
          </p:cNvPr>
          <p:cNvSpPr txBox="1">
            <a:spLocks noChangeArrowheads="1"/>
          </p:cNvSpPr>
          <p:nvPr/>
        </p:nvSpPr>
        <p:spPr bwMode="auto">
          <a:xfrm>
            <a:off x="4832127" y="3454400"/>
            <a:ext cx="1162499" cy="523220"/>
          </a:xfrm>
          <a:prstGeom prst="rect">
            <a:avLst/>
          </a:prstGeom>
          <a:solidFill>
            <a:schemeClr val="bg1"/>
          </a:solidFill>
          <a:ln w="28575" algn="ctr">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vi-VN" altLang="en-US" sz="2800" b="1">
                <a:solidFill>
                  <a:srgbClr val="000066"/>
                </a:solidFill>
                <a:latin typeface="Arial" panose="020B0604020202020204" pitchFamily="34" charset="0"/>
                <a:cs typeface="Arial" panose="020B0604020202020204" pitchFamily="34" charset="0"/>
              </a:rPr>
              <a:t>THỦY</a:t>
            </a:r>
          </a:p>
        </p:txBody>
      </p:sp>
      <p:sp>
        <p:nvSpPr>
          <p:cNvPr id="12294" name="Text Box 12">
            <a:extLst>
              <a:ext uri="{FF2B5EF4-FFF2-40B4-BE49-F238E27FC236}">
                <a16:creationId xmlns:a16="http://schemas.microsoft.com/office/drawing/2014/main" id="{EDF4ECA5-6E6E-B977-4296-C1BFBA63D838}"/>
              </a:ext>
            </a:extLst>
          </p:cNvPr>
          <p:cNvSpPr txBox="1">
            <a:spLocks noChangeArrowheads="1"/>
          </p:cNvSpPr>
          <p:nvPr/>
        </p:nvSpPr>
        <p:spPr bwMode="auto">
          <a:xfrm>
            <a:off x="1870719" y="4978400"/>
            <a:ext cx="982962" cy="523220"/>
          </a:xfrm>
          <a:prstGeom prst="rect">
            <a:avLst/>
          </a:prstGeom>
          <a:solidFill>
            <a:srgbClr val="FF3300"/>
          </a:solidFill>
          <a:ln w="19050" algn="ctr">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vi-VN" altLang="en-US" sz="2800" b="1">
                <a:solidFill>
                  <a:srgbClr val="000066"/>
                </a:solidFill>
                <a:latin typeface="Arial" panose="020B0604020202020204" pitchFamily="34" charset="0"/>
                <a:cs typeface="Arial" panose="020B0604020202020204" pitchFamily="34" charset="0"/>
              </a:rPr>
              <a:t>HỎA</a:t>
            </a:r>
          </a:p>
        </p:txBody>
      </p:sp>
      <p:sp>
        <p:nvSpPr>
          <p:cNvPr id="12295" name="Text Box 13">
            <a:extLst>
              <a:ext uri="{FF2B5EF4-FFF2-40B4-BE49-F238E27FC236}">
                <a16:creationId xmlns:a16="http://schemas.microsoft.com/office/drawing/2014/main" id="{3B4C5971-1CA5-2B30-3AE7-AC644F3CB773}"/>
              </a:ext>
            </a:extLst>
          </p:cNvPr>
          <p:cNvSpPr txBox="1">
            <a:spLocks noChangeArrowheads="1"/>
          </p:cNvSpPr>
          <p:nvPr/>
        </p:nvSpPr>
        <p:spPr bwMode="auto">
          <a:xfrm>
            <a:off x="1747089" y="3505200"/>
            <a:ext cx="942887" cy="523220"/>
          </a:xfrm>
          <a:prstGeom prst="rect">
            <a:avLst/>
          </a:prstGeom>
          <a:solidFill>
            <a:srgbClr val="0000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vi-VN" altLang="en-US" sz="2800" b="1">
                <a:solidFill>
                  <a:srgbClr val="CC0066"/>
                </a:solidFill>
                <a:latin typeface="Arial" panose="020B0604020202020204" pitchFamily="34" charset="0"/>
                <a:cs typeface="Arial" panose="020B0604020202020204" pitchFamily="34" charset="0"/>
              </a:rPr>
              <a:t>THỔ</a:t>
            </a:r>
          </a:p>
        </p:txBody>
      </p:sp>
      <p:sp>
        <p:nvSpPr>
          <p:cNvPr id="12296" name="Line 14">
            <a:extLst>
              <a:ext uri="{FF2B5EF4-FFF2-40B4-BE49-F238E27FC236}">
                <a16:creationId xmlns:a16="http://schemas.microsoft.com/office/drawing/2014/main" id="{6F71663B-6DF4-ECBA-F32A-E5BE1D38F8F0}"/>
              </a:ext>
            </a:extLst>
          </p:cNvPr>
          <p:cNvSpPr>
            <a:spLocks noChangeShapeType="1"/>
          </p:cNvSpPr>
          <p:nvPr/>
        </p:nvSpPr>
        <p:spPr bwMode="auto">
          <a:xfrm>
            <a:off x="3719513" y="2855913"/>
            <a:ext cx="1066800" cy="2133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297" name="Line 15">
            <a:extLst>
              <a:ext uri="{FF2B5EF4-FFF2-40B4-BE49-F238E27FC236}">
                <a16:creationId xmlns:a16="http://schemas.microsoft.com/office/drawing/2014/main" id="{A9C50D57-ADFC-4556-04FF-67167FF9C90B}"/>
              </a:ext>
            </a:extLst>
          </p:cNvPr>
          <p:cNvSpPr>
            <a:spLocks noChangeShapeType="1"/>
          </p:cNvSpPr>
          <p:nvPr/>
        </p:nvSpPr>
        <p:spPr bwMode="auto">
          <a:xfrm flipH="1" flipV="1">
            <a:off x="2652713" y="3846513"/>
            <a:ext cx="1981200" cy="1219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298" name="Line 16">
            <a:extLst>
              <a:ext uri="{FF2B5EF4-FFF2-40B4-BE49-F238E27FC236}">
                <a16:creationId xmlns:a16="http://schemas.microsoft.com/office/drawing/2014/main" id="{32729DF3-901E-B250-9705-BB81FDBF5BFC}"/>
              </a:ext>
            </a:extLst>
          </p:cNvPr>
          <p:cNvSpPr>
            <a:spLocks noChangeShapeType="1"/>
          </p:cNvSpPr>
          <p:nvPr/>
        </p:nvSpPr>
        <p:spPr bwMode="auto">
          <a:xfrm>
            <a:off x="2728913" y="3617914"/>
            <a:ext cx="2133600" cy="15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299" name="Line 17">
            <a:extLst>
              <a:ext uri="{FF2B5EF4-FFF2-40B4-BE49-F238E27FC236}">
                <a16:creationId xmlns:a16="http://schemas.microsoft.com/office/drawing/2014/main" id="{C4DE5119-30F1-F108-E0C4-37309615D517}"/>
              </a:ext>
            </a:extLst>
          </p:cNvPr>
          <p:cNvSpPr>
            <a:spLocks noChangeShapeType="1"/>
          </p:cNvSpPr>
          <p:nvPr/>
        </p:nvSpPr>
        <p:spPr bwMode="auto">
          <a:xfrm flipH="1">
            <a:off x="2881313" y="3770313"/>
            <a:ext cx="198120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300" name="Line 18">
            <a:extLst>
              <a:ext uri="{FF2B5EF4-FFF2-40B4-BE49-F238E27FC236}">
                <a16:creationId xmlns:a16="http://schemas.microsoft.com/office/drawing/2014/main" id="{A4E945AF-5453-4C84-2FC3-9D7D141CFED8}"/>
              </a:ext>
            </a:extLst>
          </p:cNvPr>
          <p:cNvSpPr>
            <a:spLocks noChangeShapeType="1"/>
          </p:cNvSpPr>
          <p:nvPr/>
        </p:nvSpPr>
        <p:spPr bwMode="auto">
          <a:xfrm flipV="1">
            <a:off x="2805113" y="2932113"/>
            <a:ext cx="838200" cy="1981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0675" name="Arc 19">
            <a:extLst>
              <a:ext uri="{FF2B5EF4-FFF2-40B4-BE49-F238E27FC236}">
                <a16:creationId xmlns:a16="http://schemas.microsoft.com/office/drawing/2014/main" id="{2E3832B2-F9A6-D410-6E0A-02E2B75A8766}"/>
              </a:ext>
            </a:extLst>
          </p:cNvPr>
          <p:cNvSpPr>
            <a:spLocks/>
          </p:cNvSpPr>
          <p:nvPr/>
        </p:nvSpPr>
        <p:spPr bwMode="auto">
          <a:xfrm>
            <a:off x="1628776" y="2130425"/>
            <a:ext cx="4391025" cy="441960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465" y="0"/>
                </a:moveTo>
                <a:cubicBezTo>
                  <a:pt x="21510" y="0"/>
                  <a:pt x="21555" y="-1"/>
                  <a:pt x="21600" y="0"/>
                </a:cubicBezTo>
                <a:cubicBezTo>
                  <a:pt x="33529" y="0"/>
                  <a:pt x="43200" y="9670"/>
                  <a:pt x="43200" y="21600"/>
                </a:cubicBezTo>
                <a:cubicBezTo>
                  <a:pt x="43200" y="33529"/>
                  <a:pt x="33529" y="43200"/>
                  <a:pt x="21600" y="43200"/>
                </a:cubicBezTo>
                <a:cubicBezTo>
                  <a:pt x="9670" y="43200"/>
                  <a:pt x="0" y="33529"/>
                  <a:pt x="0" y="21600"/>
                </a:cubicBezTo>
                <a:cubicBezTo>
                  <a:pt x="-1" y="10238"/>
                  <a:pt x="8801" y="819"/>
                  <a:pt x="20136" y="49"/>
                </a:cubicBezTo>
              </a:path>
              <a:path w="43200" h="43200" stroke="0" extrusionOk="0">
                <a:moveTo>
                  <a:pt x="21465" y="0"/>
                </a:moveTo>
                <a:cubicBezTo>
                  <a:pt x="21510" y="0"/>
                  <a:pt x="21555" y="-1"/>
                  <a:pt x="21600" y="0"/>
                </a:cubicBezTo>
                <a:cubicBezTo>
                  <a:pt x="33529" y="0"/>
                  <a:pt x="43200" y="9670"/>
                  <a:pt x="43200" y="21600"/>
                </a:cubicBezTo>
                <a:cubicBezTo>
                  <a:pt x="43200" y="33529"/>
                  <a:pt x="33529" y="43200"/>
                  <a:pt x="21600" y="43200"/>
                </a:cubicBezTo>
                <a:cubicBezTo>
                  <a:pt x="9670" y="43200"/>
                  <a:pt x="0" y="33529"/>
                  <a:pt x="0" y="21600"/>
                </a:cubicBezTo>
                <a:cubicBezTo>
                  <a:pt x="-1" y="10238"/>
                  <a:pt x="8801" y="819"/>
                  <a:pt x="20136" y="49"/>
                </a:cubicBezTo>
                <a:lnTo>
                  <a:pt x="21600" y="21600"/>
                </a:lnTo>
                <a:lnTo>
                  <a:pt x="21465" y="0"/>
                </a:lnTo>
                <a:close/>
              </a:path>
            </a:pathLst>
          </a:custGeom>
          <a:noFill/>
          <a:ln w="38100">
            <a:solidFill>
              <a:srgbClr val="990000"/>
            </a:solidFill>
            <a:prstDash val="dash"/>
            <a:round/>
            <a:headEnd type="diamond"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676" name="Arc 20">
            <a:extLst>
              <a:ext uri="{FF2B5EF4-FFF2-40B4-BE49-F238E27FC236}">
                <a16:creationId xmlns:a16="http://schemas.microsoft.com/office/drawing/2014/main" id="{E4FE15B2-F79B-C58C-0031-226796051B9A}"/>
              </a:ext>
            </a:extLst>
          </p:cNvPr>
          <p:cNvSpPr>
            <a:spLocks/>
          </p:cNvSpPr>
          <p:nvPr/>
        </p:nvSpPr>
        <p:spPr bwMode="auto">
          <a:xfrm>
            <a:off x="2185988" y="2590800"/>
            <a:ext cx="3276600" cy="335280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465" y="0"/>
                </a:moveTo>
                <a:cubicBezTo>
                  <a:pt x="21510" y="0"/>
                  <a:pt x="21555" y="-1"/>
                  <a:pt x="21600" y="0"/>
                </a:cubicBezTo>
                <a:cubicBezTo>
                  <a:pt x="33529" y="0"/>
                  <a:pt x="43200" y="9670"/>
                  <a:pt x="43200" y="21600"/>
                </a:cubicBezTo>
                <a:cubicBezTo>
                  <a:pt x="43200" y="33529"/>
                  <a:pt x="33529" y="43200"/>
                  <a:pt x="21600" y="43200"/>
                </a:cubicBezTo>
                <a:cubicBezTo>
                  <a:pt x="9670" y="43200"/>
                  <a:pt x="0" y="33529"/>
                  <a:pt x="0" y="21600"/>
                </a:cubicBezTo>
                <a:cubicBezTo>
                  <a:pt x="-1" y="10238"/>
                  <a:pt x="8801" y="819"/>
                  <a:pt x="20136" y="49"/>
                </a:cubicBezTo>
              </a:path>
              <a:path w="43200" h="43200" stroke="0" extrusionOk="0">
                <a:moveTo>
                  <a:pt x="21465" y="0"/>
                </a:moveTo>
                <a:cubicBezTo>
                  <a:pt x="21510" y="0"/>
                  <a:pt x="21555" y="-1"/>
                  <a:pt x="21600" y="0"/>
                </a:cubicBezTo>
                <a:cubicBezTo>
                  <a:pt x="33529" y="0"/>
                  <a:pt x="43200" y="9670"/>
                  <a:pt x="43200" y="21600"/>
                </a:cubicBezTo>
                <a:cubicBezTo>
                  <a:pt x="43200" y="33529"/>
                  <a:pt x="33529" y="43200"/>
                  <a:pt x="21600" y="43200"/>
                </a:cubicBezTo>
                <a:cubicBezTo>
                  <a:pt x="9670" y="43200"/>
                  <a:pt x="0" y="33529"/>
                  <a:pt x="0" y="21600"/>
                </a:cubicBezTo>
                <a:cubicBezTo>
                  <a:pt x="-1" y="10238"/>
                  <a:pt x="8801" y="819"/>
                  <a:pt x="20136" y="49"/>
                </a:cubicBezTo>
                <a:lnTo>
                  <a:pt x="21600" y="21600"/>
                </a:lnTo>
                <a:lnTo>
                  <a:pt x="21465" y="0"/>
                </a:lnTo>
                <a:close/>
              </a:path>
            </a:pathLst>
          </a:custGeom>
          <a:noFill/>
          <a:ln w="28575">
            <a:solidFill>
              <a:srgbClr val="808000"/>
            </a:solidFill>
            <a:round/>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3" name="Line 21">
            <a:extLst>
              <a:ext uri="{FF2B5EF4-FFF2-40B4-BE49-F238E27FC236}">
                <a16:creationId xmlns:a16="http://schemas.microsoft.com/office/drawing/2014/main" id="{EADDF814-FE4A-21E5-F9FE-CE334C5BC51C}"/>
              </a:ext>
            </a:extLst>
          </p:cNvPr>
          <p:cNvSpPr>
            <a:spLocks noChangeShapeType="1"/>
          </p:cNvSpPr>
          <p:nvPr/>
        </p:nvSpPr>
        <p:spPr bwMode="auto">
          <a:xfrm flipH="1" flipV="1">
            <a:off x="3938588" y="2895600"/>
            <a:ext cx="990600" cy="1981200"/>
          </a:xfrm>
          <a:prstGeom prst="line">
            <a:avLst/>
          </a:prstGeom>
          <a:noFill/>
          <a:ln w="2857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304" name="Line 22">
            <a:extLst>
              <a:ext uri="{FF2B5EF4-FFF2-40B4-BE49-F238E27FC236}">
                <a16:creationId xmlns:a16="http://schemas.microsoft.com/office/drawing/2014/main" id="{5D918D8D-162C-E74C-9BE6-27842E6EC863}"/>
              </a:ext>
            </a:extLst>
          </p:cNvPr>
          <p:cNvSpPr>
            <a:spLocks noChangeShapeType="1"/>
          </p:cNvSpPr>
          <p:nvPr/>
        </p:nvSpPr>
        <p:spPr bwMode="auto">
          <a:xfrm>
            <a:off x="2566988" y="4114800"/>
            <a:ext cx="1828800" cy="114300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305" name="Line 23">
            <a:extLst>
              <a:ext uri="{FF2B5EF4-FFF2-40B4-BE49-F238E27FC236}">
                <a16:creationId xmlns:a16="http://schemas.microsoft.com/office/drawing/2014/main" id="{50E16C8B-2CA6-6D84-9F84-E93408DC6699}"/>
              </a:ext>
            </a:extLst>
          </p:cNvPr>
          <p:cNvSpPr>
            <a:spLocks noChangeShapeType="1"/>
          </p:cNvSpPr>
          <p:nvPr/>
        </p:nvSpPr>
        <p:spPr bwMode="auto">
          <a:xfrm flipH="1">
            <a:off x="2566988" y="2971800"/>
            <a:ext cx="762000" cy="18288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306" name="Line 24">
            <a:extLst>
              <a:ext uri="{FF2B5EF4-FFF2-40B4-BE49-F238E27FC236}">
                <a16:creationId xmlns:a16="http://schemas.microsoft.com/office/drawing/2014/main" id="{737EA0E7-D222-A893-2C8C-D66B94EF2C37}"/>
              </a:ext>
            </a:extLst>
          </p:cNvPr>
          <p:cNvSpPr>
            <a:spLocks noChangeShapeType="1"/>
          </p:cNvSpPr>
          <p:nvPr/>
        </p:nvSpPr>
        <p:spPr bwMode="auto">
          <a:xfrm flipV="1">
            <a:off x="2947988" y="3962400"/>
            <a:ext cx="1981200" cy="1295400"/>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2307" name="Line 25">
            <a:extLst>
              <a:ext uri="{FF2B5EF4-FFF2-40B4-BE49-F238E27FC236}">
                <a16:creationId xmlns:a16="http://schemas.microsoft.com/office/drawing/2014/main" id="{625AC81A-4264-C01F-4EB8-274ED8E1B25B}"/>
              </a:ext>
            </a:extLst>
          </p:cNvPr>
          <p:cNvSpPr>
            <a:spLocks noChangeShapeType="1"/>
          </p:cNvSpPr>
          <p:nvPr/>
        </p:nvSpPr>
        <p:spPr bwMode="auto">
          <a:xfrm flipH="1">
            <a:off x="2871788" y="3810000"/>
            <a:ext cx="1752600" cy="1588"/>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grpSp>
        <p:nvGrpSpPr>
          <p:cNvPr id="20" name="Group 19">
            <a:extLst>
              <a:ext uri="{FF2B5EF4-FFF2-40B4-BE49-F238E27FC236}">
                <a16:creationId xmlns:a16="http://schemas.microsoft.com/office/drawing/2014/main" id="{FEE1BDAD-1D84-5DFA-E659-311FAA66DBB0}"/>
              </a:ext>
            </a:extLst>
          </p:cNvPr>
          <p:cNvGrpSpPr/>
          <p:nvPr/>
        </p:nvGrpSpPr>
        <p:grpSpPr>
          <a:xfrm>
            <a:off x="2068530" y="1"/>
            <a:ext cx="8153400" cy="852079"/>
            <a:chOff x="394335" y="6459"/>
            <a:chExt cx="6263664" cy="915120"/>
          </a:xfrm>
          <a:solidFill>
            <a:schemeClr val="accent3">
              <a:lumMod val="40000"/>
              <a:lumOff val="60000"/>
            </a:schemeClr>
          </a:solidFill>
        </p:grpSpPr>
        <p:sp>
          <p:nvSpPr>
            <p:cNvPr id="21" name="Rounded Rectangle 20">
              <a:extLst>
                <a:ext uri="{FF2B5EF4-FFF2-40B4-BE49-F238E27FC236}">
                  <a16:creationId xmlns:a16="http://schemas.microsoft.com/office/drawing/2014/main" id="{0C83CD05-8D25-AAE9-1C87-FE2820282BF0}"/>
                </a:ext>
              </a:extLst>
            </p:cNvPr>
            <p:cNvSpPr/>
            <p:nvPr/>
          </p:nvSpPr>
          <p:spPr>
            <a:xfrm>
              <a:off x="394335" y="6459"/>
              <a:ext cx="6263664"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22" name="Rounded Rectangle 4">
              <a:extLst>
                <a:ext uri="{FF2B5EF4-FFF2-40B4-BE49-F238E27FC236}">
                  <a16:creationId xmlns:a16="http://schemas.microsoft.com/office/drawing/2014/main" id="{D9FBE27F-5615-7D6A-5410-4A05F4A7CCC2}"/>
                </a:ext>
              </a:extLst>
            </p:cNvPr>
            <p:cNvSpPr/>
            <p:nvPr/>
          </p:nvSpPr>
          <p:spPr>
            <a:xfrm>
              <a:off x="653989" y="52974"/>
              <a:ext cx="5858117" cy="805082"/>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defTabSz="1377950">
                <a:lnSpc>
                  <a:spcPct val="90000"/>
                </a:lnSpc>
                <a:spcAft>
                  <a:spcPct val="35000"/>
                </a:spcAft>
                <a:defRPr/>
              </a:pPr>
              <a:r>
                <a:rPr lang="en-US" altLang="en-US">
                  <a:solidFill>
                    <a:srgbClr val="000000"/>
                  </a:solidFill>
                  <a:latin typeface="Times New Roman" pitchFamily="18" charset="0"/>
                  <a:ea typeface="Calibri" pitchFamily="34" charset="0"/>
                  <a:cs typeface="Times New Roman" pitchFamily="18" charset="0"/>
                </a:rPr>
                <a:t> </a:t>
              </a:r>
            </a:p>
            <a:p>
              <a:pPr defTabSz="1377950">
                <a:lnSpc>
                  <a:spcPct val="90000"/>
                </a:lnSpc>
                <a:spcAft>
                  <a:spcPct val="35000"/>
                </a:spcAft>
                <a:defRPr/>
              </a:pPr>
              <a:r>
                <a:rPr lang="en-US" b="1">
                  <a:solidFill>
                    <a:srgbClr val="0000FF"/>
                  </a:solidFill>
                  <a:latin typeface="Times New Roman" pitchFamily="18" charset="0"/>
                </a:rPr>
                <a:t>Quan điểm của các nhà duy vật thời cổ đại </a:t>
              </a:r>
            </a:p>
            <a:p>
              <a:pPr algn="ctr" defTabSz="1377950">
                <a:lnSpc>
                  <a:spcPct val="90000"/>
                </a:lnSpc>
                <a:spcAft>
                  <a:spcPct val="35000"/>
                </a:spcAft>
                <a:defRPr/>
              </a:pPr>
              <a:endParaRPr lang="en-US" sz="3100" dirty="0"/>
            </a:p>
          </p:txBody>
        </p:sp>
      </p:grpSp>
      <p:pic>
        <p:nvPicPr>
          <p:cNvPr id="23" name="Picture 6" descr="ANd9GcRtLzGZEf3Ciyb0WmM9yNReVnglKuCYzHRK4Q1SADqG-ZcJ6-g&amp;t=1&amp;usg=__AmQIiRM3Zpv5pB25WnbQE5PoH_s=">
            <a:extLst>
              <a:ext uri="{FF2B5EF4-FFF2-40B4-BE49-F238E27FC236}">
                <a16:creationId xmlns:a16="http://schemas.microsoft.com/office/drawing/2014/main" id="{CB72E037-804C-7375-CD0C-85028ED9C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4" y="2133600"/>
            <a:ext cx="4503737"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Callout 1">
            <a:extLst>
              <a:ext uri="{FF2B5EF4-FFF2-40B4-BE49-F238E27FC236}">
                <a16:creationId xmlns:a16="http://schemas.microsoft.com/office/drawing/2014/main" id="{29789034-A2E4-D19E-8A57-2C55691A6610}"/>
              </a:ext>
            </a:extLst>
          </p:cNvPr>
          <p:cNvSpPr/>
          <p:nvPr/>
        </p:nvSpPr>
        <p:spPr>
          <a:xfrm>
            <a:off x="4862514" y="1447801"/>
            <a:ext cx="2376487" cy="525463"/>
          </a:xfrm>
          <a:prstGeom prst="wedgeEllipseCallout">
            <a:avLst>
              <a:gd name="adj1" fmla="val -35853"/>
              <a:gd name="adj2" fmla="val 17585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20000"/>
              </a:lnSpc>
              <a:spcAft>
                <a:spcPct val="20000"/>
              </a:spcAft>
              <a:defRPr/>
            </a:pPr>
            <a:r>
              <a:rPr lang="en-US" sz="2400" b="1">
                <a:solidFill>
                  <a:schemeClr val="bg1"/>
                </a:solidFill>
                <a:latin typeface="Times New Roman" pitchFamily="18" charset="0"/>
              </a:rPr>
              <a:t>Tương sinh</a:t>
            </a:r>
          </a:p>
        </p:txBody>
      </p:sp>
      <p:sp>
        <p:nvSpPr>
          <p:cNvPr id="26" name="Oval Callout 25">
            <a:extLst>
              <a:ext uri="{FF2B5EF4-FFF2-40B4-BE49-F238E27FC236}">
                <a16:creationId xmlns:a16="http://schemas.microsoft.com/office/drawing/2014/main" id="{F85B5B53-94AE-08B3-930B-5A3D8D46402C}"/>
              </a:ext>
            </a:extLst>
          </p:cNvPr>
          <p:cNvSpPr/>
          <p:nvPr/>
        </p:nvSpPr>
        <p:spPr>
          <a:xfrm>
            <a:off x="5467350" y="6007100"/>
            <a:ext cx="2533650" cy="698500"/>
          </a:xfrm>
          <a:prstGeom prst="wedgeEllipseCallout">
            <a:avLst>
              <a:gd name="adj1" fmla="val -84418"/>
              <a:gd name="adj2" fmla="val -26274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lnSpc>
                <a:spcPct val="120000"/>
              </a:lnSpc>
              <a:spcAft>
                <a:spcPct val="20000"/>
              </a:spcAft>
              <a:defRPr/>
            </a:pPr>
            <a:r>
              <a:rPr lang="en-US" sz="2400" b="1">
                <a:solidFill>
                  <a:schemeClr val="bg1"/>
                </a:solidFill>
                <a:latin typeface="Times New Roman" pitchFamily="18" charset="0"/>
              </a:rPr>
              <a:t>Tương khắc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animEffect transition="in" filter="barn(inVertical)">
                                      <p:cBhvr>
                                        <p:cTn id="7" dur="500"/>
                                        <p:tgtEl>
                                          <p:spTgt spid="122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circle(in)">
                                      <p:cBhvr>
                                        <p:cTn id="12" dur="2000"/>
                                        <p:tgtEl>
                                          <p:spTgt spid="12293"/>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2291"/>
                                        </p:tgtEl>
                                        <p:attrNameLst>
                                          <p:attrName>style.visibility</p:attrName>
                                        </p:attrNameLst>
                                      </p:cBhvr>
                                      <p:to>
                                        <p:strVal val="visible"/>
                                      </p:to>
                                    </p:set>
                                    <p:animEffect transition="in" filter="circle(in)">
                                      <p:cBhvr>
                                        <p:cTn id="15" dur="2000"/>
                                        <p:tgtEl>
                                          <p:spTgt spid="12291"/>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2295"/>
                                        </p:tgtEl>
                                        <p:attrNameLst>
                                          <p:attrName>style.visibility</p:attrName>
                                        </p:attrNameLst>
                                      </p:cBhvr>
                                      <p:to>
                                        <p:strVal val="visible"/>
                                      </p:to>
                                    </p:set>
                                    <p:animEffect transition="in" filter="circle(in)">
                                      <p:cBhvr>
                                        <p:cTn id="18" dur="2000"/>
                                        <p:tgtEl>
                                          <p:spTgt spid="12295"/>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2294"/>
                                        </p:tgtEl>
                                        <p:attrNameLst>
                                          <p:attrName>style.visibility</p:attrName>
                                        </p:attrNameLst>
                                      </p:cBhvr>
                                      <p:to>
                                        <p:strVal val="visible"/>
                                      </p:to>
                                    </p:set>
                                    <p:animEffect transition="in" filter="circle(in)">
                                      <p:cBhvr>
                                        <p:cTn id="21" dur="2000"/>
                                        <p:tgtEl>
                                          <p:spTgt spid="12294"/>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12292"/>
                                        </p:tgtEl>
                                        <p:attrNameLst>
                                          <p:attrName>style.visibility</p:attrName>
                                        </p:attrNameLst>
                                      </p:cBhvr>
                                      <p:to>
                                        <p:strVal val="visible"/>
                                      </p:to>
                                    </p:set>
                                    <p:animEffect transition="in" filter="circle(in)">
                                      <p:cBhvr>
                                        <p:cTn id="24" dur="2000"/>
                                        <p:tgtEl>
                                          <p:spTgt spid="1229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1" fill="hold" nodeType="clickEffect">
                                  <p:stCondLst>
                                    <p:cond delay="0"/>
                                  </p:stCondLst>
                                  <p:childTnLst>
                                    <p:set>
                                      <p:cBhvr>
                                        <p:cTn id="28" dur="1" fill="hold">
                                          <p:stCondLst>
                                            <p:cond delay="0"/>
                                          </p:stCondLst>
                                        </p:cTn>
                                        <p:tgtEl>
                                          <p:spTgt spid="70676"/>
                                        </p:tgtEl>
                                        <p:attrNameLst>
                                          <p:attrName>style.visibility</p:attrName>
                                        </p:attrNameLst>
                                      </p:cBhvr>
                                      <p:to>
                                        <p:strVal val="visible"/>
                                      </p:to>
                                    </p:set>
                                    <p:animEffect transition="in" filter="wheel(1)">
                                      <p:cBhvr>
                                        <p:cTn id="29" dur="2000"/>
                                        <p:tgtEl>
                                          <p:spTgt spid="7067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1" presetClass="entr" presetSubtype="1" fill="hold" nodeType="clickEffect">
                                  <p:stCondLst>
                                    <p:cond delay="0"/>
                                  </p:stCondLst>
                                  <p:childTnLst>
                                    <p:set>
                                      <p:cBhvr>
                                        <p:cTn id="33" dur="1" fill="hold">
                                          <p:stCondLst>
                                            <p:cond delay="0"/>
                                          </p:stCondLst>
                                        </p:cTn>
                                        <p:tgtEl>
                                          <p:spTgt spid="70675"/>
                                        </p:tgtEl>
                                        <p:attrNameLst>
                                          <p:attrName>style.visibility</p:attrName>
                                        </p:attrNameLst>
                                      </p:cBhvr>
                                      <p:to>
                                        <p:strVal val="visible"/>
                                      </p:to>
                                    </p:set>
                                    <p:animEffect transition="in" filter="wheel(1)">
                                      <p:cBhvr>
                                        <p:cTn id="34" dur="2000"/>
                                        <p:tgtEl>
                                          <p:spTgt spid="70675"/>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heel(1)">
                                      <p:cBhvr>
                                        <p:cTn id="37" dur="20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1" fill="hold" nodeType="clickEffect">
                                  <p:stCondLst>
                                    <p:cond delay="0"/>
                                  </p:stCondLst>
                                  <p:childTnLst>
                                    <p:set>
                                      <p:cBhvr>
                                        <p:cTn id="41" dur="1" fill="hold">
                                          <p:stCondLst>
                                            <p:cond delay="0"/>
                                          </p:stCondLst>
                                        </p:cTn>
                                        <p:tgtEl>
                                          <p:spTgt spid="12296"/>
                                        </p:tgtEl>
                                        <p:attrNameLst>
                                          <p:attrName>style.visibility</p:attrName>
                                        </p:attrNameLst>
                                      </p:cBhvr>
                                      <p:to>
                                        <p:strVal val="visible"/>
                                      </p:to>
                                    </p:set>
                                    <p:animEffect transition="in" filter="wheel(1)">
                                      <p:cBhvr>
                                        <p:cTn id="42" dur="2000"/>
                                        <p:tgtEl>
                                          <p:spTgt spid="12296"/>
                                        </p:tgtEl>
                                      </p:cBhvr>
                                    </p:animEffect>
                                  </p:childTnLst>
                                </p:cTn>
                              </p:par>
                              <p:par>
                                <p:cTn id="43" presetID="21" presetClass="entr" presetSubtype="1" fill="hold" nodeType="withEffect">
                                  <p:stCondLst>
                                    <p:cond delay="0"/>
                                  </p:stCondLst>
                                  <p:childTnLst>
                                    <p:set>
                                      <p:cBhvr>
                                        <p:cTn id="44" dur="1" fill="hold">
                                          <p:stCondLst>
                                            <p:cond delay="0"/>
                                          </p:stCondLst>
                                        </p:cTn>
                                        <p:tgtEl>
                                          <p:spTgt spid="12303"/>
                                        </p:tgtEl>
                                        <p:attrNameLst>
                                          <p:attrName>style.visibility</p:attrName>
                                        </p:attrNameLst>
                                      </p:cBhvr>
                                      <p:to>
                                        <p:strVal val="visible"/>
                                      </p:to>
                                    </p:set>
                                    <p:animEffect transition="in" filter="wheel(1)">
                                      <p:cBhvr>
                                        <p:cTn id="45" dur="2000"/>
                                        <p:tgtEl>
                                          <p:spTgt spid="12303"/>
                                        </p:tgtEl>
                                      </p:cBhvr>
                                    </p:animEffect>
                                  </p:childTnLst>
                                </p:cTn>
                              </p:par>
                              <p:par>
                                <p:cTn id="46" presetID="21" presetClass="entr" presetSubtype="1" fill="hold" nodeType="withEffect">
                                  <p:stCondLst>
                                    <p:cond delay="0"/>
                                  </p:stCondLst>
                                  <p:childTnLst>
                                    <p:set>
                                      <p:cBhvr>
                                        <p:cTn id="47" dur="1" fill="hold">
                                          <p:stCondLst>
                                            <p:cond delay="0"/>
                                          </p:stCondLst>
                                        </p:cTn>
                                        <p:tgtEl>
                                          <p:spTgt spid="12298"/>
                                        </p:tgtEl>
                                        <p:attrNameLst>
                                          <p:attrName>style.visibility</p:attrName>
                                        </p:attrNameLst>
                                      </p:cBhvr>
                                      <p:to>
                                        <p:strVal val="visible"/>
                                      </p:to>
                                    </p:set>
                                    <p:animEffect transition="in" filter="wheel(1)">
                                      <p:cBhvr>
                                        <p:cTn id="48" dur="2000"/>
                                        <p:tgtEl>
                                          <p:spTgt spid="12298"/>
                                        </p:tgtEl>
                                      </p:cBhvr>
                                    </p:animEffect>
                                  </p:childTnLst>
                                </p:cTn>
                              </p:par>
                              <p:par>
                                <p:cTn id="49" presetID="21" presetClass="entr" presetSubtype="1" fill="hold" nodeType="withEffect">
                                  <p:stCondLst>
                                    <p:cond delay="0"/>
                                  </p:stCondLst>
                                  <p:childTnLst>
                                    <p:set>
                                      <p:cBhvr>
                                        <p:cTn id="50" dur="1" fill="hold">
                                          <p:stCondLst>
                                            <p:cond delay="0"/>
                                          </p:stCondLst>
                                        </p:cTn>
                                        <p:tgtEl>
                                          <p:spTgt spid="12307"/>
                                        </p:tgtEl>
                                        <p:attrNameLst>
                                          <p:attrName>style.visibility</p:attrName>
                                        </p:attrNameLst>
                                      </p:cBhvr>
                                      <p:to>
                                        <p:strVal val="visible"/>
                                      </p:to>
                                    </p:set>
                                    <p:animEffect transition="in" filter="wheel(1)">
                                      <p:cBhvr>
                                        <p:cTn id="51" dur="2000"/>
                                        <p:tgtEl>
                                          <p:spTgt spid="12307"/>
                                        </p:tgtEl>
                                      </p:cBhvr>
                                    </p:animEffect>
                                  </p:childTnLst>
                                </p:cTn>
                              </p:par>
                              <p:par>
                                <p:cTn id="52" presetID="21" presetClass="entr" presetSubtype="1" fill="hold" nodeType="withEffect">
                                  <p:stCondLst>
                                    <p:cond delay="0"/>
                                  </p:stCondLst>
                                  <p:childTnLst>
                                    <p:set>
                                      <p:cBhvr>
                                        <p:cTn id="53" dur="1" fill="hold">
                                          <p:stCondLst>
                                            <p:cond delay="0"/>
                                          </p:stCondLst>
                                        </p:cTn>
                                        <p:tgtEl>
                                          <p:spTgt spid="12306"/>
                                        </p:tgtEl>
                                        <p:attrNameLst>
                                          <p:attrName>style.visibility</p:attrName>
                                        </p:attrNameLst>
                                      </p:cBhvr>
                                      <p:to>
                                        <p:strVal val="visible"/>
                                      </p:to>
                                    </p:set>
                                    <p:animEffect transition="in" filter="wheel(1)">
                                      <p:cBhvr>
                                        <p:cTn id="54" dur="2000"/>
                                        <p:tgtEl>
                                          <p:spTgt spid="12306"/>
                                        </p:tgtEl>
                                      </p:cBhvr>
                                    </p:animEffect>
                                  </p:childTnLst>
                                </p:cTn>
                              </p:par>
                              <p:par>
                                <p:cTn id="55" presetID="21" presetClass="entr" presetSubtype="1" fill="hold" nodeType="withEffect">
                                  <p:stCondLst>
                                    <p:cond delay="0"/>
                                  </p:stCondLst>
                                  <p:childTnLst>
                                    <p:set>
                                      <p:cBhvr>
                                        <p:cTn id="56" dur="1" fill="hold">
                                          <p:stCondLst>
                                            <p:cond delay="0"/>
                                          </p:stCondLst>
                                        </p:cTn>
                                        <p:tgtEl>
                                          <p:spTgt spid="12299"/>
                                        </p:tgtEl>
                                        <p:attrNameLst>
                                          <p:attrName>style.visibility</p:attrName>
                                        </p:attrNameLst>
                                      </p:cBhvr>
                                      <p:to>
                                        <p:strVal val="visible"/>
                                      </p:to>
                                    </p:set>
                                    <p:animEffect transition="in" filter="wheel(1)">
                                      <p:cBhvr>
                                        <p:cTn id="57" dur="2000"/>
                                        <p:tgtEl>
                                          <p:spTgt spid="12299"/>
                                        </p:tgtEl>
                                      </p:cBhvr>
                                    </p:animEffect>
                                  </p:childTnLst>
                                </p:cTn>
                              </p:par>
                              <p:par>
                                <p:cTn id="58" presetID="21" presetClass="entr" presetSubtype="1" fill="hold" nodeType="withEffect">
                                  <p:stCondLst>
                                    <p:cond delay="0"/>
                                  </p:stCondLst>
                                  <p:childTnLst>
                                    <p:set>
                                      <p:cBhvr>
                                        <p:cTn id="59" dur="1" fill="hold">
                                          <p:stCondLst>
                                            <p:cond delay="0"/>
                                          </p:stCondLst>
                                        </p:cTn>
                                        <p:tgtEl>
                                          <p:spTgt spid="12297"/>
                                        </p:tgtEl>
                                        <p:attrNameLst>
                                          <p:attrName>style.visibility</p:attrName>
                                        </p:attrNameLst>
                                      </p:cBhvr>
                                      <p:to>
                                        <p:strVal val="visible"/>
                                      </p:to>
                                    </p:set>
                                    <p:animEffect transition="in" filter="wheel(1)">
                                      <p:cBhvr>
                                        <p:cTn id="60" dur="2000"/>
                                        <p:tgtEl>
                                          <p:spTgt spid="12297"/>
                                        </p:tgtEl>
                                      </p:cBhvr>
                                    </p:animEffect>
                                  </p:childTnLst>
                                </p:cTn>
                              </p:par>
                              <p:par>
                                <p:cTn id="61" presetID="21" presetClass="entr" presetSubtype="1" fill="hold" nodeType="withEffect">
                                  <p:stCondLst>
                                    <p:cond delay="0"/>
                                  </p:stCondLst>
                                  <p:childTnLst>
                                    <p:set>
                                      <p:cBhvr>
                                        <p:cTn id="62" dur="1" fill="hold">
                                          <p:stCondLst>
                                            <p:cond delay="0"/>
                                          </p:stCondLst>
                                        </p:cTn>
                                        <p:tgtEl>
                                          <p:spTgt spid="12304"/>
                                        </p:tgtEl>
                                        <p:attrNameLst>
                                          <p:attrName>style.visibility</p:attrName>
                                        </p:attrNameLst>
                                      </p:cBhvr>
                                      <p:to>
                                        <p:strVal val="visible"/>
                                      </p:to>
                                    </p:set>
                                    <p:animEffect transition="in" filter="wheel(1)">
                                      <p:cBhvr>
                                        <p:cTn id="63" dur="2000"/>
                                        <p:tgtEl>
                                          <p:spTgt spid="12304"/>
                                        </p:tgtEl>
                                      </p:cBhvr>
                                    </p:animEffect>
                                  </p:childTnLst>
                                </p:cTn>
                              </p:par>
                              <p:par>
                                <p:cTn id="64" presetID="21" presetClass="entr" presetSubtype="1" fill="hold" nodeType="withEffect">
                                  <p:stCondLst>
                                    <p:cond delay="0"/>
                                  </p:stCondLst>
                                  <p:childTnLst>
                                    <p:set>
                                      <p:cBhvr>
                                        <p:cTn id="65" dur="1" fill="hold">
                                          <p:stCondLst>
                                            <p:cond delay="0"/>
                                          </p:stCondLst>
                                        </p:cTn>
                                        <p:tgtEl>
                                          <p:spTgt spid="12300"/>
                                        </p:tgtEl>
                                        <p:attrNameLst>
                                          <p:attrName>style.visibility</p:attrName>
                                        </p:attrNameLst>
                                      </p:cBhvr>
                                      <p:to>
                                        <p:strVal val="visible"/>
                                      </p:to>
                                    </p:set>
                                    <p:animEffect transition="in" filter="wheel(1)">
                                      <p:cBhvr>
                                        <p:cTn id="66" dur="2000"/>
                                        <p:tgtEl>
                                          <p:spTgt spid="12300"/>
                                        </p:tgtEl>
                                      </p:cBhvr>
                                    </p:animEffect>
                                  </p:childTnLst>
                                </p:cTn>
                              </p:par>
                              <p:par>
                                <p:cTn id="67" presetID="21" presetClass="entr" presetSubtype="1" fill="hold" nodeType="withEffect">
                                  <p:stCondLst>
                                    <p:cond delay="0"/>
                                  </p:stCondLst>
                                  <p:childTnLst>
                                    <p:set>
                                      <p:cBhvr>
                                        <p:cTn id="68" dur="1" fill="hold">
                                          <p:stCondLst>
                                            <p:cond delay="0"/>
                                          </p:stCondLst>
                                        </p:cTn>
                                        <p:tgtEl>
                                          <p:spTgt spid="12305"/>
                                        </p:tgtEl>
                                        <p:attrNameLst>
                                          <p:attrName>style.visibility</p:attrName>
                                        </p:attrNameLst>
                                      </p:cBhvr>
                                      <p:to>
                                        <p:strVal val="visible"/>
                                      </p:to>
                                    </p:set>
                                    <p:animEffect transition="in" filter="wheel(1)">
                                      <p:cBhvr>
                                        <p:cTn id="69" dur="2000"/>
                                        <p:tgtEl>
                                          <p:spTgt spid="12305"/>
                                        </p:tgtEl>
                                      </p:cBhvr>
                                    </p:animEffect>
                                  </p:childTnLst>
                                </p:cTn>
                              </p:par>
                              <p:par>
                                <p:cTn id="70" presetID="21" presetClass="entr" presetSubtype="1"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heel(1)">
                                      <p:cBhvr>
                                        <p:cTn id="72" dur="2000"/>
                                        <p:tgtEl>
                                          <p:spTgt spid="2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6" presetClass="entr" presetSubtype="16"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circle(in)">
                                      <p:cBhvr>
                                        <p:cTn id="7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1" grpId="0" animBg="1"/>
      <p:bldP spid="12292" grpId="0" animBg="1"/>
      <p:bldP spid="12293" grpId="0" animBg="1"/>
      <p:bldP spid="12294" grpId="0" animBg="1"/>
      <p:bldP spid="12295" grpId="0" animBg="1"/>
      <p:bldP spid="2"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504AE7CA-859E-5111-1261-9D86681C173D}"/>
              </a:ext>
            </a:extLst>
          </p:cNvPr>
          <p:cNvSpPr>
            <a:spLocks noGrp="1"/>
          </p:cNvSpPr>
          <p:nvPr>
            <p:ph idx="1"/>
          </p:nvPr>
        </p:nvSpPr>
        <p:spPr>
          <a:xfrm>
            <a:off x="1820863" y="3276600"/>
            <a:ext cx="8229600" cy="2370138"/>
          </a:xfrm>
        </p:spPr>
        <p:txBody>
          <a:bodyPr/>
          <a:lstStyle/>
          <a:p>
            <a:pPr algn="just" eaLnBrk="1" hangingPunct="1">
              <a:lnSpc>
                <a:spcPct val="120000"/>
              </a:lnSpc>
              <a:spcAft>
                <a:spcPct val="20000"/>
              </a:spcAft>
              <a:buFontTx/>
              <a:buChar char="-"/>
            </a:pPr>
            <a:r>
              <a:rPr lang="en-US" altLang="en-US" sz="3600">
                <a:solidFill>
                  <a:srgbClr val="0000FF"/>
                </a:solidFill>
                <a:latin typeface="Times New Roman" panose="02020603050405020304" pitchFamily="18" charset="0"/>
              </a:rPr>
              <a:t>Phái Lokàyata: Toàn bộ thế giới được tạo ra bởi 4 yếu tố vật chất: đất, nước, lửa, không khí. </a:t>
            </a:r>
          </a:p>
          <a:p>
            <a:pPr algn="just" eaLnBrk="1" hangingPunct="1">
              <a:lnSpc>
                <a:spcPct val="120000"/>
              </a:lnSpc>
              <a:spcAft>
                <a:spcPct val="20000"/>
              </a:spcAft>
              <a:buFontTx/>
              <a:buChar char="-"/>
            </a:pPr>
            <a:endParaRPr lang="en-US" altLang="en-US">
              <a:solidFill>
                <a:srgbClr val="0000FF"/>
              </a:solidFill>
              <a:latin typeface="Times New Roman" panose="02020603050405020304" pitchFamily="18" charset="0"/>
            </a:endParaRPr>
          </a:p>
        </p:txBody>
      </p:sp>
      <p:grpSp>
        <p:nvGrpSpPr>
          <p:cNvPr id="4" name="Group 3">
            <a:extLst>
              <a:ext uri="{FF2B5EF4-FFF2-40B4-BE49-F238E27FC236}">
                <a16:creationId xmlns:a16="http://schemas.microsoft.com/office/drawing/2014/main" id="{4EBE4DCB-5B35-389E-7413-63CD9592897C}"/>
              </a:ext>
            </a:extLst>
          </p:cNvPr>
          <p:cNvGrpSpPr/>
          <p:nvPr/>
        </p:nvGrpSpPr>
        <p:grpSpPr>
          <a:xfrm>
            <a:off x="2042151" y="-13699"/>
            <a:ext cx="8153400" cy="852079"/>
            <a:chOff x="394335" y="6459"/>
            <a:chExt cx="6263664" cy="915120"/>
          </a:xfrm>
          <a:solidFill>
            <a:schemeClr val="accent3">
              <a:lumMod val="40000"/>
              <a:lumOff val="60000"/>
            </a:schemeClr>
          </a:solidFill>
        </p:grpSpPr>
        <p:sp>
          <p:nvSpPr>
            <p:cNvPr id="5" name="Rounded Rectangle 4">
              <a:extLst>
                <a:ext uri="{FF2B5EF4-FFF2-40B4-BE49-F238E27FC236}">
                  <a16:creationId xmlns:a16="http://schemas.microsoft.com/office/drawing/2014/main" id="{24DF0182-F7C1-FE20-0F2C-45F13A48568C}"/>
                </a:ext>
              </a:extLst>
            </p:cNvPr>
            <p:cNvSpPr/>
            <p:nvPr/>
          </p:nvSpPr>
          <p:spPr>
            <a:xfrm>
              <a:off x="394335" y="6459"/>
              <a:ext cx="6263664"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6" name="Rounded Rectangle 4">
              <a:extLst>
                <a:ext uri="{FF2B5EF4-FFF2-40B4-BE49-F238E27FC236}">
                  <a16:creationId xmlns:a16="http://schemas.microsoft.com/office/drawing/2014/main" id="{310E130F-2E1E-A013-2E42-652DE77F16F4}"/>
                </a:ext>
              </a:extLst>
            </p:cNvPr>
            <p:cNvSpPr/>
            <p:nvPr/>
          </p:nvSpPr>
          <p:spPr>
            <a:xfrm>
              <a:off x="653989" y="52974"/>
              <a:ext cx="5858117" cy="805082"/>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defTabSz="1377950">
                <a:lnSpc>
                  <a:spcPct val="90000"/>
                </a:lnSpc>
                <a:spcAft>
                  <a:spcPct val="35000"/>
                </a:spcAft>
                <a:defRPr/>
              </a:pPr>
              <a:r>
                <a:rPr lang="en-US" altLang="en-US">
                  <a:solidFill>
                    <a:srgbClr val="000000"/>
                  </a:solidFill>
                  <a:latin typeface="Times New Roman" pitchFamily="18" charset="0"/>
                  <a:ea typeface="Calibri" pitchFamily="34" charset="0"/>
                  <a:cs typeface="Times New Roman" pitchFamily="18" charset="0"/>
                </a:rPr>
                <a:t> </a:t>
              </a:r>
            </a:p>
            <a:p>
              <a:pPr defTabSz="1377950">
                <a:lnSpc>
                  <a:spcPct val="90000"/>
                </a:lnSpc>
                <a:spcAft>
                  <a:spcPct val="35000"/>
                </a:spcAft>
                <a:defRPr/>
              </a:pPr>
              <a:r>
                <a:rPr lang="en-US" b="1">
                  <a:solidFill>
                    <a:srgbClr val="0000FF"/>
                  </a:solidFill>
                  <a:latin typeface="Times New Roman" pitchFamily="18" charset="0"/>
                </a:rPr>
                <a:t>Quan điểm của các nhà duy vật thời cổ đại </a:t>
              </a:r>
            </a:p>
            <a:p>
              <a:pPr algn="ctr" defTabSz="1377950">
                <a:lnSpc>
                  <a:spcPct val="90000"/>
                </a:lnSpc>
                <a:spcAft>
                  <a:spcPct val="35000"/>
                </a:spcAft>
                <a:defRPr/>
              </a:pPr>
              <a:endParaRPr lang="en-US" sz="3100" dirty="0"/>
            </a:p>
          </p:txBody>
        </p:sp>
      </p:grpSp>
      <p:sp>
        <p:nvSpPr>
          <p:cNvPr id="7" name="Rectangle 3">
            <a:extLst>
              <a:ext uri="{FF2B5EF4-FFF2-40B4-BE49-F238E27FC236}">
                <a16:creationId xmlns:a16="http://schemas.microsoft.com/office/drawing/2014/main" id="{D5F8E8AB-7531-B271-B9CE-0DB790C3EDF8}"/>
              </a:ext>
            </a:extLst>
          </p:cNvPr>
          <p:cNvSpPr txBox="1">
            <a:spLocks noChangeArrowheads="1"/>
          </p:cNvSpPr>
          <p:nvPr/>
        </p:nvSpPr>
        <p:spPr bwMode="auto">
          <a:xfrm>
            <a:off x="1965325" y="10668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0000"/>
              </a:lnSpc>
              <a:spcAft>
                <a:spcPct val="20000"/>
              </a:spcAft>
              <a:buFontTx/>
              <a:buNone/>
            </a:pPr>
            <a:r>
              <a:rPr lang="en-US" altLang="en-US" b="1" dirty="0">
                <a:latin typeface="Times New Roman" panose="02020603050405020304" pitchFamily="18" charset="0"/>
              </a:rPr>
              <a:t>* </a:t>
            </a:r>
            <a:r>
              <a:rPr lang="en-US" altLang="en-US" b="1" dirty="0" err="1">
                <a:latin typeface="Times New Roman" panose="02020603050405020304" pitchFamily="18" charset="0"/>
              </a:rPr>
              <a:t>Ấn</a:t>
            </a:r>
            <a:r>
              <a:rPr lang="en-US" altLang="en-US" b="1" dirty="0">
                <a:latin typeface="Times New Roman" panose="02020603050405020304" pitchFamily="18" charset="0"/>
              </a:rPr>
              <a:t> </a:t>
            </a:r>
            <a:r>
              <a:rPr lang="en-US" altLang="en-US" b="1" dirty="0" err="1">
                <a:latin typeface="Times New Roman" panose="02020603050405020304" pitchFamily="18" charset="0"/>
              </a:rPr>
              <a:t>Độ</a:t>
            </a:r>
            <a:r>
              <a:rPr lang="en-US" altLang="en-US" b="1" dirty="0">
                <a:latin typeface="Times New Roman" panose="02020603050405020304" pitchFamily="18" charset="0"/>
              </a:rPr>
              <a:t> </a:t>
            </a:r>
            <a:r>
              <a:rPr lang="en-US" altLang="en-US" b="1" dirty="0" err="1">
                <a:latin typeface="Times New Roman" panose="02020603050405020304" pitchFamily="18" charset="0"/>
              </a:rPr>
              <a:t>cổ</a:t>
            </a:r>
            <a:r>
              <a:rPr lang="en-US" altLang="en-US" b="1" dirty="0">
                <a:latin typeface="Times New Roman" panose="02020603050405020304" pitchFamily="18" charset="0"/>
              </a:rPr>
              <a:t> </a:t>
            </a:r>
            <a:r>
              <a:rPr lang="en-US" altLang="en-US" b="1" dirty="0" err="1">
                <a:latin typeface="Times New Roman" panose="02020603050405020304" pitchFamily="18" charset="0"/>
              </a:rPr>
              <a:t>đại</a:t>
            </a:r>
            <a:r>
              <a:rPr lang="en-US" altLang="en-US" b="1" dirty="0">
                <a:latin typeface="Times New Roman" panose="02020603050405020304" pitchFamily="18" charset="0"/>
              </a:rPr>
              <a:t>:</a:t>
            </a:r>
            <a:r>
              <a:rPr lang="en-US" altLang="en-US" dirty="0">
                <a:latin typeface="Times New Roman" panose="02020603050405020304" pitchFamily="18" charset="0"/>
              </a:rPr>
              <a:t> </a:t>
            </a:r>
          </a:p>
          <a:p>
            <a:pPr algn="just" eaLnBrk="1" hangingPunct="1">
              <a:lnSpc>
                <a:spcPct val="120000"/>
              </a:lnSpc>
              <a:spcAft>
                <a:spcPct val="20000"/>
              </a:spcAft>
              <a:buFontTx/>
              <a:buChar char="-"/>
            </a:pPr>
            <a:endParaRPr lang="en-US" altLang="en-US" dirty="0">
              <a:latin typeface="Times New Roman" panose="02020603050405020304" pitchFamily="18" charset="0"/>
            </a:endParaRPr>
          </a:p>
        </p:txBody>
      </p:sp>
      <p:sp>
        <p:nvSpPr>
          <p:cNvPr id="8" name="Rectangle 3">
            <a:extLst>
              <a:ext uri="{FF2B5EF4-FFF2-40B4-BE49-F238E27FC236}">
                <a16:creationId xmlns:a16="http://schemas.microsoft.com/office/drawing/2014/main" id="{51C780BE-D487-F9BA-D6D3-EB97555E0F77}"/>
              </a:ext>
            </a:extLst>
          </p:cNvPr>
          <p:cNvSpPr txBox="1">
            <a:spLocks noChangeArrowheads="1"/>
          </p:cNvSpPr>
          <p:nvPr/>
        </p:nvSpPr>
        <p:spPr bwMode="auto">
          <a:xfrm>
            <a:off x="1820863" y="1981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0000"/>
              </a:lnSpc>
              <a:spcAft>
                <a:spcPct val="20000"/>
              </a:spcAft>
              <a:buFontTx/>
              <a:buNone/>
            </a:pPr>
            <a:r>
              <a:rPr lang="en-US" altLang="en-US" sz="3600">
                <a:solidFill>
                  <a:srgbClr val="0000FF"/>
                </a:solidFill>
                <a:latin typeface="Times New Roman" panose="02020603050405020304" pitchFamily="18" charset="0"/>
              </a:rPr>
              <a:t>- Vật chất là Anu (Paramanu) - Nguyên tử.</a:t>
            </a:r>
          </a:p>
          <a:p>
            <a:pPr algn="just" eaLnBrk="1" hangingPunct="1">
              <a:lnSpc>
                <a:spcPct val="120000"/>
              </a:lnSpc>
              <a:spcAft>
                <a:spcPct val="20000"/>
              </a:spcAft>
              <a:buFontTx/>
              <a:buChar char="-"/>
            </a:pPr>
            <a:endParaRPr lang="en-US" altLang="en-US">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362">
                                            <p:txEl>
                                              <p:pRg st="0" end="0"/>
                                            </p:txEl>
                                          </p:spTgt>
                                        </p:tgtEl>
                                        <p:attrNameLst>
                                          <p:attrName>style.visibility</p:attrName>
                                        </p:attrNameLst>
                                      </p:cBhvr>
                                      <p:to>
                                        <p:strVal val="visible"/>
                                      </p:to>
                                    </p:set>
                                    <p:animEffect transition="in" filter="barn(inVertical)">
                                      <p:cBhvr>
                                        <p:cTn id="17" dur="500"/>
                                        <p:tgtEl>
                                          <p:spTgt spid="153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DBAE44C-50E1-2E5C-0B83-76AFE376E993}"/>
              </a:ext>
            </a:extLst>
          </p:cNvPr>
          <p:cNvSpPr>
            <a:spLocks noGrp="1" noChangeArrowheads="1"/>
          </p:cNvSpPr>
          <p:nvPr>
            <p:ph type="title"/>
          </p:nvPr>
        </p:nvSpPr>
        <p:spPr>
          <a:xfrm>
            <a:off x="1676400" y="838200"/>
            <a:ext cx="3581400" cy="609600"/>
          </a:xfrm>
        </p:spPr>
        <p:txBody>
          <a:bodyPr rtlCol="0">
            <a:normAutofit/>
          </a:bodyPr>
          <a:lstStyle/>
          <a:p>
            <a:pPr>
              <a:defRPr/>
            </a:pPr>
            <a:r>
              <a:rPr lang="en-US" sz="3600" b="1">
                <a:solidFill>
                  <a:srgbClr val="CC0066"/>
                </a:solidFill>
                <a:latin typeface="Times New Roman" pitchFamily="18" charset="0"/>
              </a:rPr>
              <a:t>* Hy Lạp cổ đại:</a:t>
            </a:r>
          </a:p>
        </p:txBody>
      </p:sp>
      <p:pic>
        <p:nvPicPr>
          <p:cNvPr id="114692" name="Picture 4" descr="Thales">
            <a:extLst>
              <a:ext uri="{FF2B5EF4-FFF2-40B4-BE49-F238E27FC236}">
                <a16:creationId xmlns:a16="http://schemas.microsoft.com/office/drawing/2014/main" id="{436F0490-F2D1-E695-320F-8684BA816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3352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6">
            <a:extLst>
              <a:ext uri="{FF2B5EF4-FFF2-40B4-BE49-F238E27FC236}">
                <a16:creationId xmlns:a16="http://schemas.microsoft.com/office/drawing/2014/main" id="{B0B893DF-8730-315B-57A4-9356BBDB2EA2}"/>
              </a:ext>
            </a:extLst>
          </p:cNvPr>
          <p:cNvSpPr>
            <a:spLocks noChangeArrowheads="1"/>
          </p:cNvSpPr>
          <p:nvPr/>
        </p:nvSpPr>
        <p:spPr bwMode="auto">
          <a:xfrm>
            <a:off x="2286000" y="4953000"/>
            <a:ext cx="213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spcBef>
                <a:spcPct val="0"/>
              </a:spcBef>
              <a:buFontTx/>
              <a:buNone/>
            </a:pPr>
            <a:r>
              <a:rPr lang="en-US" altLang="en-US">
                <a:solidFill>
                  <a:srgbClr val="0000FF"/>
                </a:solidFill>
                <a:latin typeface="Times New Roman" panose="02020603050405020304" pitchFamily="18" charset="0"/>
              </a:rPr>
              <a:t>   </a:t>
            </a:r>
            <a:r>
              <a:rPr lang="en-US" altLang="en-US" b="1">
                <a:solidFill>
                  <a:srgbClr val="0000FF"/>
                </a:solidFill>
                <a:latin typeface="Times New Roman" panose="02020603050405020304" pitchFamily="18" charset="0"/>
              </a:rPr>
              <a:t>Thalès</a:t>
            </a:r>
            <a:endParaRPr lang="en-US" altLang="en-US" sz="2800" b="1">
              <a:solidFill>
                <a:srgbClr val="0000FF"/>
              </a:solidFill>
              <a:latin typeface="Times New Roman" panose="02020603050405020304" pitchFamily="18" charset="0"/>
            </a:endParaRPr>
          </a:p>
        </p:txBody>
      </p:sp>
      <p:pic>
        <p:nvPicPr>
          <p:cNvPr id="114695" name="Picture 7" descr="thales">
            <a:extLst>
              <a:ext uri="{FF2B5EF4-FFF2-40B4-BE49-F238E27FC236}">
                <a16:creationId xmlns:a16="http://schemas.microsoft.com/office/drawing/2014/main" id="{260EFC5F-D6A2-0D21-79A3-94471B521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749300"/>
            <a:ext cx="487680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Rectangle 8">
            <a:extLst>
              <a:ext uri="{FF2B5EF4-FFF2-40B4-BE49-F238E27FC236}">
                <a16:creationId xmlns:a16="http://schemas.microsoft.com/office/drawing/2014/main" id="{7EEBA1D0-5652-F49E-E49C-51E6B263225A}"/>
              </a:ext>
            </a:extLst>
          </p:cNvPr>
          <p:cNvSpPr>
            <a:spLocks noChangeArrowheads="1"/>
          </p:cNvSpPr>
          <p:nvPr/>
        </p:nvSpPr>
        <p:spPr bwMode="auto">
          <a:xfrm>
            <a:off x="5410200" y="5257801"/>
            <a:ext cx="4876800" cy="1382713"/>
          </a:xfrm>
          <a:prstGeom prst="rect">
            <a:avLst/>
          </a:prstGeom>
          <a:solidFill>
            <a:schemeClr val="tx2"/>
          </a:solidFill>
          <a:ln w="38100">
            <a:solidFill>
              <a:srgbClr val="66FF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0000"/>
              </a:lnSpc>
              <a:spcAft>
                <a:spcPct val="20000"/>
              </a:spcAft>
              <a:buFontTx/>
              <a:buNone/>
            </a:pPr>
            <a:r>
              <a:rPr lang="en-US" altLang="en-US" sz="2400">
                <a:solidFill>
                  <a:schemeClr val="bg1"/>
                </a:solidFill>
                <a:latin typeface="Times New Roman" panose="02020603050405020304" pitchFamily="18" charset="0"/>
              </a:rPr>
              <a:t>“</a:t>
            </a:r>
            <a:r>
              <a:rPr lang="de-DE" altLang="en-US" sz="2400" i="1">
                <a:solidFill>
                  <a:schemeClr val="bg1"/>
                </a:solidFill>
                <a:latin typeface="Times New Roman" panose="02020603050405020304" pitchFamily="18" charset="0"/>
              </a:rPr>
              <a:t>Về cơ bản vũ trụ được tạo thành bởi một nguyên tố duy nhất, nguyên tố ấy là nước“.</a:t>
            </a:r>
            <a:endParaRPr lang="en-US" altLang="en-US" sz="2400" i="1">
              <a:solidFill>
                <a:schemeClr val="bg1"/>
              </a:solidFill>
              <a:latin typeface="Times New Roman" panose="02020603050405020304" pitchFamily="18" charset="0"/>
            </a:endParaRPr>
          </a:p>
        </p:txBody>
      </p:sp>
      <p:grpSp>
        <p:nvGrpSpPr>
          <p:cNvPr id="8" name="Group 7">
            <a:extLst>
              <a:ext uri="{FF2B5EF4-FFF2-40B4-BE49-F238E27FC236}">
                <a16:creationId xmlns:a16="http://schemas.microsoft.com/office/drawing/2014/main" id="{D8C8686B-6530-C1FE-CF87-14F40A875D95}"/>
              </a:ext>
            </a:extLst>
          </p:cNvPr>
          <p:cNvGrpSpPr/>
          <p:nvPr/>
        </p:nvGrpSpPr>
        <p:grpSpPr>
          <a:xfrm>
            <a:off x="2068530" y="1"/>
            <a:ext cx="8153400" cy="609600"/>
            <a:chOff x="394335" y="6459"/>
            <a:chExt cx="6263664" cy="915120"/>
          </a:xfrm>
          <a:solidFill>
            <a:schemeClr val="accent3">
              <a:lumMod val="40000"/>
              <a:lumOff val="60000"/>
            </a:schemeClr>
          </a:solidFill>
        </p:grpSpPr>
        <p:sp>
          <p:nvSpPr>
            <p:cNvPr id="9" name="Rounded Rectangle 8">
              <a:extLst>
                <a:ext uri="{FF2B5EF4-FFF2-40B4-BE49-F238E27FC236}">
                  <a16:creationId xmlns:a16="http://schemas.microsoft.com/office/drawing/2014/main" id="{47B6D583-90AE-44D2-27B5-53B4EE61F3AC}"/>
                </a:ext>
              </a:extLst>
            </p:cNvPr>
            <p:cNvSpPr/>
            <p:nvPr/>
          </p:nvSpPr>
          <p:spPr>
            <a:xfrm>
              <a:off x="394335" y="6459"/>
              <a:ext cx="6263664"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0" name="Rounded Rectangle 4">
              <a:extLst>
                <a:ext uri="{FF2B5EF4-FFF2-40B4-BE49-F238E27FC236}">
                  <a16:creationId xmlns:a16="http://schemas.microsoft.com/office/drawing/2014/main" id="{5F605A03-C129-390F-0744-A4B60066E4CF}"/>
                </a:ext>
              </a:extLst>
            </p:cNvPr>
            <p:cNvSpPr/>
            <p:nvPr/>
          </p:nvSpPr>
          <p:spPr>
            <a:xfrm>
              <a:off x="653989" y="52974"/>
              <a:ext cx="5858117" cy="805082"/>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defTabSz="1377950">
                <a:lnSpc>
                  <a:spcPct val="90000"/>
                </a:lnSpc>
                <a:spcAft>
                  <a:spcPct val="35000"/>
                </a:spcAft>
                <a:defRPr/>
              </a:pPr>
              <a:r>
                <a:rPr lang="en-US" altLang="en-US">
                  <a:solidFill>
                    <a:srgbClr val="000000"/>
                  </a:solidFill>
                  <a:latin typeface="Times New Roman" pitchFamily="18" charset="0"/>
                  <a:ea typeface="Calibri" pitchFamily="34" charset="0"/>
                  <a:cs typeface="Times New Roman" pitchFamily="18" charset="0"/>
                </a:rPr>
                <a:t> </a:t>
              </a:r>
            </a:p>
            <a:p>
              <a:pPr defTabSz="1377950">
                <a:lnSpc>
                  <a:spcPct val="90000"/>
                </a:lnSpc>
                <a:spcAft>
                  <a:spcPct val="35000"/>
                </a:spcAft>
                <a:defRPr/>
              </a:pPr>
              <a:r>
                <a:rPr lang="en-US" b="1">
                  <a:solidFill>
                    <a:srgbClr val="0000FF"/>
                  </a:solidFill>
                  <a:latin typeface="Times New Roman" pitchFamily="18" charset="0"/>
                </a:rPr>
                <a:t>Quan điểm của các nhà duy vật thời cổ đại </a:t>
              </a:r>
            </a:p>
            <a:p>
              <a:pPr algn="ctr" defTabSz="1377950">
                <a:lnSpc>
                  <a:spcPct val="90000"/>
                </a:lnSpc>
                <a:spcAft>
                  <a:spcPct val="35000"/>
                </a:spcAft>
                <a:defRPr/>
              </a:pPr>
              <a:endParaRPr lang="en-US" sz="31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arn(inVertical)">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circle(in)">
                                      <p:cBhvr>
                                        <p:cTn id="12" dur="2000"/>
                                        <p:tgtEl>
                                          <p:spTgt spid="16388"/>
                                        </p:tgtEl>
                                      </p:cBhvr>
                                    </p:animEffect>
                                  </p:childTnLst>
                                </p:cTn>
                              </p:par>
                              <p:par>
                                <p:cTn id="13" presetID="6" presetClass="entr" presetSubtype="16" fill="hold" nodeType="withEffect">
                                  <p:stCondLst>
                                    <p:cond delay="0"/>
                                  </p:stCondLst>
                                  <p:childTnLst>
                                    <p:set>
                                      <p:cBhvr>
                                        <p:cTn id="14" dur="1" fill="hold">
                                          <p:stCondLst>
                                            <p:cond delay="0"/>
                                          </p:stCondLst>
                                        </p:cTn>
                                        <p:tgtEl>
                                          <p:spTgt spid="114692"/>
                                        </p:tgtEl>
                                        <p:attrNameLst>
                                          <p:attrName>style.visibility</p:attrName>
                                        </p:attrNameLst>
                                      </p:cBhvr>
                                      <p:to>
                                        <p:strVal val="visible"/>
                                      </p:to>
                                    </p:set>
                                    <p:animEffect transition="in" filter="circle(in)">
                                      <p:cBhvr>
                                        <p:cTn id="15" dur="2000"/>
                                        <p:tgtEl>
                                          <p:spTgt spid="114692"/>
                                        </p:tgtEl>
                                      </p:cBhvr>
                                    </p:animEffect>
                                  </p:childTnLst>
                                </p:cTn>
                              </p:par>
                              <p:par>
                                <p:cTn id="16" presetID="6" presetClass="entr" presetSubtype="16" fill="hold" nodeType="withEffect">
                                  <p:stCondLst>
                                    <p:cond delay="0"/>
                                  </p:stCondLst>
                                  <p:childTnLst>
                                    <p:set>
                                      <p:cBhvr>
                                        <p:cTn id="17" dur="1" fill="hold">
                                          <p:stCondLst>
                                            <p:cond delay="0"/>
                                          </p:stCondLst>
                                        </p:cTn>
                                        <p:tgtEl>
                                          <p:spTgt spid="114695"/>
                                        </p:tgtEl>
                                        <p:attrNameLst>
                                          <p:attrName>style.visibility</p:attrName>
                                        </p:attrNameLst>
                                      </p:cBhvr>
                                      <p:to>
                                        <p:strVal val="visible"/>
                                      </p:to>
                                    </p:set>
                                    <p:animEffect transition="in" filter="circle(in)">
                                      <p:cBhvr>
                                        <p:cTn id="18" dur="2000"/>
                                        <p:tgtEl>
                                          <p:spTgt spid="11469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6390"/>
                                        </p:tgtEl>
                                        <p:attrNameLst>
                                          <p:attrName>style.visibility</p:attrName>
                                        </p:attrNameLst>
                                      </p:cBhvr>
                                      <p:to>
                                        <p:strVal val="visible"/>
                                      </p:to>
                                    </p:set>
                                    <p:animEffect transition="in" filter="barn(inVertical)">
                                      <p:cBhvr>
                                        <p:cTn id="23"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16388" grpId="0"/>
      <p:bldP spid="1639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5" name="Picture 5" descr="j0236357">
            <a:extLst>
              <a:ext uri="{FF2B5EF4-FFF2-40B4-BE49-F238E27FC236}">
                <a16:creationId xmlns:a16="http://schemas.microsoft.com/office/drawing/2014/main" id="{BF9E535E-EC5C-1D3A-D8DB-9BC0FAA7231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785814"/>
            <a:ext cx="487680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6">
            <a:extLst>
              <a:ext uri="{FF2B5EF4-FFF2-40B4-BE49-F238E27FC236}">
                <a16:creationId xmlns:a16="http://schemas.microsoft.com/office/drawing/2014/main" id="{D20B4891-C596-5D45-1207-D4590142E1CD}"/>
              </a:ext>
            </a:extLst>
          </p:cNvPr>
          <p:cNvSpPr txBox="1">
            <a:spLocks noChangeArrowheads="1"/>
          </p:cNvSpPr>
          <p:nvPr/>
        </p:nvSpPr>
        <p:spPr bwMode="auto">
          <a:xfrm>
            <a:off x="5486400" y="4826000"/>
            <a:ext cx="4800600" cy="2032000"/>
          </a:xfrm>
          <a:prstGeom prst="rect">
            <a:avLst/>
          </a:prstGeom>
          <a:solidFill>
            <a:srgbClr val="66FFFF"/>
          </a:solidFill>
          <a:ln w="12700" cap="sq">
            <a:solidFill>
              <a:srgbClr val="660066"/>
            </a:solidFill>
            <a:miter lim="800000"/>
            <a:headEnd type="none" w="sm" len="sm"/>
            <a:tailEnd type="none" w="sm" len="sm"/>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spcBef>
                <a:spcPct val="0"/>
              </a:spcBef>
              <a:buFontTx/>
              <a:buNone/>
            </a:pPr>
            <a:r>
              <a:rPr lang="en-US" altLang="en-US" sz="2800" i="1">
                <a:solidFill>
                  <a:schemeClr val="tx2"/>
                </a:solidFill>
                <a:latin typeface="Arial" panose="020B0604020202020204" pitchFamily="34" charset="0"/>
                <a:cs typeface="Arial" panose="020B0604020202020204" pitchFamily="34" charset="0"/>
              </a:rPr>
              <a:t>“Lửa có vẻ như là vật thể nhưng không là vật thể mà là một tiến trình, nó không vững chắc mà liên tục” .</a:t>
            </a:r>
          </a:p>
        </p:txBody>
      </p:sp>
      <p:pic>
        <p:nvPicPr>
          <p:cNvPr id="117767" name="Picture 7" descr="heraclitus">
            <a:extLst>
              <a:ext uri="{FF2B5EF4-FFF2-40B4-BE49-F238E27FC236}">
                <a16:creationId xmlns:a16="http://schemas.microsoft.com/office/drawing/2014/main" id="{223BFE4D-A054-15AD-8F02-87C74A881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1828800"/>
            <a:ext cx="3200400" cy="4038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7414" name="Rectangle 15">
            <a:extLst>
              <a:ext uri="{FF2B5EF4-FFF2-40B4-BE49-F238E27FC236}">
                <a16:creationId xmlns:a16="http://schemas.microsoft.com/office/drawing/2014/main" id="{D816C61C-B402-9954-89F8-DBDE8AB138EF}"/>
              </a:ext>
            </a:extLst>
          </p:cNvPr>
          <p:cNvSpPr>
            <a:spLocks noChangeArrowheads="1"/>
          </p:cNvSpPr>
          <p:nvPr/>
        </p:nvSpPr>
        <p:spPr bwMode="auto">
          <a:xfrm>
            <a:off x="1695450" y="6019800"/>
            <a:ext cx="3581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600" b="1">
                <a:solidFill>
                  <a:schemeClr val="tx2"/>
                </a:solidFill>
                <a:latin typeface="Times New Roman" panose="02020603050405020304" pitchFamily="18" charset="0"/>
              </a:rPr>
              <a:t>Heraclite</a:t>
            </a:r>
            <a:br>
              <a:rPr lang="en-US" altLang="en-US" sz="2800" b="1">
                <a:solidFill>
                  <a:schemeClr val="tx2"/>
                </a:solidFill>
                <a:latin typeface="Times New Roman" panose="02020603050405020304" pitchFamily="18" charset="0"/>
              </a:rPr>
            </a:br>
            <a:r>
              <a:rPr lang="en-US" altLang="en-US" sz="2800" b="1">
                <a:solidFill>
                  <a:schemeClr val="tx2"/>
                </a:solidFill>
                <a:latin typeface="Times New Roman" panose="02020603050405020304" pitchFamily="18" charset="0"/>
              </a:rPr>
              <a:t> (520-460 TCN)</a:t>
            </a:r>
          </a:p>
        </p:txBody>
      </p:sp>
      <p:sp>
        <p:nvSpPr>
          <p:cNvPr id="17415" name="Rectangle 16">
            <a:extLst>
              <a:ext uri="{FF2B5EF4-FFF2-40B4-BE49-F238E27FC236}">
                <a16:creationId xmlns:a16="http://schemas.microsoft.com/office/drawing/2014/main" id="{3935CDCA-9E85-2AC3-68C9-0A516DA79DED}"/>
              </a:ext>
            </a:extLst>
          </p:cNvPr>
          <p:cNvSpPr>
            <a:spLocks noChangeArrowheads="1"/>
          </p:cNvSpPr>
          <p:nvPr/>
        </p:nvSpPr>
        <p:spPr bwMode="auto">
          <a:xfrm>
            <a:off x="5562600" y="3154363"/>
            <a:ext cx="4724400" cy="1815882"/>
          </a:xfrm>
          <a:prstGeom prst="rect">
            <a:avLst/>
          </a:prstGeom>
          <a:solidFill>
            <a:srgbClr val="FF0000"/>
          </a:solidFill>
          <a:ln w="44450">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800" i="1">
                <a:solidFill>
                  <a:schemeClr val="bg1"/>
                </a:solidFill>
                <a:latin typeface="Times New Roman" panose="02020603050405020304" pitchFamily="18" charset="0"/>
                <a:cs typeface="Times New Roman" panose="02020603050405020304" pitchFamily="18" charset="0"/>
              </a:rPr>
              <a:t>Thế giới vật chất đang không  ngừng vận động và biến đổi, nó tựa như những dòng chảy vô tận của sự sống.</a:t>
            </a:r>
          </a:p>
        </p:txBody>
      </p:sp>
      <p:grpSp>
        <p:nvGrpSpPr>
          <p:cNvPr id="8" name="Group 7">
            <a:extLst>
              <a:ext uri="{FF2B5EF4-FFF2-40B4-BE49-F238E27FC236}">
                <a16:creationId xmlns:a16="http://schemas.microsoft.com/office/drawing/2014/main" id="{E65E1E25-A8E5-D031-C189-8708CE1FA709}"/>
              </a:ext>
            </a:extLst>
          </p:cNvPr>
          <p:cNvGrpSpPr/>
          <p:nvPr/>
        </p:nvGrpSpPr>
        <p:grpSpPr>
          <a:xfrm>
            <a:off x="2042151" y="-13699"/>
            <a:ext cx="8153400" cy="852079"/>
            <a:chOff x="394335" y="6459"/>
            <a:chExt cx="6263664" cy="915120"/>
          </a:xfrm>
          <a:solidFill>
            <a:schemeClr val="accent3">
              <a:lumMod val="40000"/>
              <a:lumOff val="60000"/>
            </a:schemeClr>
          </a:solidFill>
        </p:grpSpPr>
        <p:sp>
          <p:nvSpPr>
            <p:cNvPr id="9" name="Rounded Rectangle 8">
              <a:extLst>
                <a:ext uri="{FF2B5EF4-FFF2-40B4-BE49-F238E27FC236}">
                  <a16:creationId xmlns:a16="http://schemas.microsoft.com/office/drawing/2014/main" id="{5F5F83FF-6CCD-36FF-2AAB-2EADDF50A0BC}"/>
                </a:ext>
              </a:extLst>
            </p:cNvPr>
            <p:cNvSpPr/>
            <p:nvPr/>
          </p:nvSpPr>
          <p:spPr>
            <a:xfrm>
              <a:off x="394335" y="6459"/>
              <a:ext cx="6263664"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0" name="Rounded Rectangle 4">
              <a:extLst>
                <a:ext uri="{FF2B5EF4-FFF2-40B4-BE49-F238E27FC236}">
                  <a16:creationId xmlns:a16="http://schemas.microsoft.com/office/drawing/2014/main" id="{E021A27E-4415-A2A0-D352-330E0B0A31E5}"/>
                </a:ext>
              </a:extLst>
            </p:cNvPr>
            <p:cNvSpPr/>
            <p:nvPr/>
          </p:nvSpPr>
          <p:spPr>
            <a:xfrm>
              <a:off x="653989" y="52974"/>
              <a:ext cx="5858117" cy="805082"/>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defTabSz="1377950">
                <a:lnSpc>
                  <a:spcPct val="90000"/>
                </a:lnSpc>
                <a:spcAft>
                  <a:spcPct val="35000"/>
                </a:spcAft>
                <a:defRPr/>
              </a:pPr>
              <a:r>
                <a:rPr lang="en-US" altLang="en-US">
                  <a:solidFill>
                    <a:srgbClr val="000000"/>
                  </a:solidFill>
                  <a:latin typeface="Times New Roman" pitchFamily="18" charset="0"/>
                  <a:ea typeface="Calibri" pitchFamily="34" charset="0"/>
                  <a:cs typeface="Times New Roman" pitchFamily="18" charset="0"/>
                </a:rPr>
                <a:t> </a:t>
              </a:r>
            </a:p>
            <a:p>
              <a:pPr defTabSz="1377950">
                <a:lnSpc>
                  <a:spcPct val="90000"/>
                </a:lnSpc>
                <a:spcAft>
                  <a:spcPct val="35000"/>
                </a:spcAft>
                <a:defRPr/>
              </a:pPr>
              <a:r>
                <a:rPr lang="en-US" b="1">
                  <a:solidFill>
                    <a:srgbClr val="0000FF"/>
                  </a:solidFill>
                  <a:latin typeface="Times New Roman" pitchFamily="18" charset="0"/>
                </a:rPr>
                <a:t>Quan điểm của các nhà duy vật thời cổ đại </a:t>
              </a:r>
            </a:p>
            <a:p>
              <a:pPr algn="ctr" defTabSz="1377950">
                <a:lnSpc>
                  <a:spcPct val="90000"/>
                </a:lnSpc>
                <a:spcAft>
                  <a:spcPct val="35000"/>
                </a:spcAft>
                <a:defRPr/>
              </a:pPr>
              <a:endParaRPr lang="en-US" sz="3100" dirty="0"/>
            </a:p>
          </p:txBody>
        </p:sp>
      </p:grpSp>
      <p:sp>
        <p:nvSpPr>
          <p:cNvPr id="12" name="Rectangle 2">
            <a:extLst>
              <a:ext uri="{FF2B5EF4-FFF2-40B4-BE49-F238E27FC236}">
                <a16:creationId xmlns:a16="http://schemas.microsoft.com/office/drawing/2014/main" id="{76D9C02F-365A-BB3E-62F4-F566929F16C8}"/>
              </a:ext>
            </a:extLst>
          </p:cNvPr>
          <p:cNvSpPr>
            <a:spLocks noGrp="1" noChangeArrowheads="1"/>
          </p:cNvSpPr>
          <p:nvPr>
            <p:ph type="title"/>
          </p:nvPr>
        </p:nvSpPr>
        <p:spPr>
          <a:xfrm>
            <a:off x="1676400" y="838200"/>
            <a:ext cx="3581400" cy="609600"/>
          </a:xfrm>
        </p:spPr>
        <p:txBody>
          <a:bodyPr rtlCol="0">
            <a:normAutofit/>
          </a:bodyPr>
          <a:lstStyle/>
          <a:p>
            <a:pPr>
              <a:defRPr/>
            </a:pPr>
            <a:r>
              <a:rPr lang="en-US" sz="3600" b="1">
                <a:solidFill>
                  <a:srgbClr val="CC0066"/>
                </a:solidFill>
                <a:latin typeface="Times New Roman" pitchFamily="18" charset="0"/>
              </a:rPr>
              <a:t>* Hy Lạp cổ đại: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circle(in)">
                                      <p:cBhvr>
                                        <p:cTn id="7" dur="2000"/>
                                        <p:tgtEl>
                                          <p:spTgt spid="11776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7414"/>
                                        </p:tgtEl>
                                        <p:attrNameLst>
                                          <p:attrName>style.visibility</p:attrName>
                                        </p:attrNameLst>
                                      </p:cBhvr>
                                      <p:to>
                                        <p:strVal val="visible"/>
                                      </p:to>
                                    </p:set>
                                    <p:animEffect transition="in" filter="circle(in)">
                                      <p:cBhvr>
                                        <p:cTn id="10" dur="2000"/>
                                        <p:tgtEl>
                                          <p:spTgt spid="1741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117765"/>
                                        </p:tgtEl>
                                        <p:attrNameLst>
                                          <p:attrName>style.visibility</p:attrName>
                                        </p:attrNameLst>
                                      </p:cBhvr>
                                      <p:to>
                                        <p:strVal val="visible"/>
                                      </p:to>
                                    </p:set>
                                    <p:animEffect transition="in" filter="circle(in)">
                                      <p:cBhvr>
                                        <p:cTn id="15" dur="2000"/>
                                        <p:tgtEl>
                                          <p:spTgt spid="117765"/>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7415"/>
                                        </p:tgtEl>
                                        <p:attrNameLst>
                                          <p:attrName>style.visibility</p:attrName>
                                        </p:attrNameLst>
                                      </p:cBhvr>
                                      <p:to>
                                        <p:strVal val="visible"/>
                                      </p:to>
                                    </p:set>
                                    <p:animEffect transition="in" filter="circle(in)">
                                      <p:cBhvr>
                                        <p:cTn id="18" dur="2000"/>
                                        <p:tgtEl>
                                          <p:spTgt spid="17415"/>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17412"/>
                                        </p:tgtEl>
                                        <p:attrNameLst>
                                          <p:attrName>style.visibility</p:attrName>
                                        </p:attrNameLst>
                                      </p:cBhvr>
                                      <p:to>
                                        <p:strVal val="visible"/>
                                      </p:to>
                                    </p:set>
                                    <p:animEffect transition="in" filter="circle(in)">
                                      <p:cBhvr>
                                        <p:cTn id="21" dur="20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p:bldP spid="17414" grpId="0"/>
      <p:bldP spid="174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8">
            <a:extLst>
              <a:ext uri="{FF2B5EF4-FFF2-40B4-BE49-F238E27FC236}">
                <a16:creationId xmlns:a16="http://schemas.microsoft.com/office/drawing/2014/main" id="{078202E4-508C-7AC1-43E0-F533495377BB}"/>
              </a:ext>
            </a:extLst>
          </p:cNvPr>
          <p:cNvSpPr>
            <a:spLocks noChangeArrowheads="1"/>
          </p:cNvSpPr>
          <p:nvPr/>
        </p:nvSpPr>
        <p:spPr bwMode="auto">
          <a:xfrm>
            <a:off x="1905000" y="5410201"/>
            <a:ext cx="28194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solidFill>
                  <a:srgbClr val="0000FF"/>
                </a:solidFill>
                <a:latin typeface="Times New Roman" panose="02020603050405020304" pitchFamily="18" charset="0"/>
              </a:rPr>
              <a:t>Démocrite </a:t>
            </a:r>
          </a:p>
          <a:p>
            <a:pPr algn="ctr" eaLnBrk="1" hangingPunct="1">
              <a:spcBef>
                <a:spcPct val="0"/>
              </a:spcBef>
              <a:buFontTx/>
              <a:buNone/>
            </a:pPr>
            <a:r>
              <a:rPr lang="en-US" altLang="en-US" sz="2800">
                <a:solidFill>
                  <a:srgbClr val="0000FF"/>
                </a:solidFill>
                <a:latin typeface="Times New Roman" panose="02020603050405020304" pitchFamily="18" charset="0"/>
              </a:rPr>
              <a:t>(460-370 TCN)</a:t>
            </a:r>
          </a:p>
        </p:txBody>
      </p:sp>
      <p:sp>
        <p:nvSpPr>
          <p:cNvPr id="19459" name="WordArt 9">
            <a:extLst>
              <a:ext uri="{FF2B5EF4-FFF2-40B4-BE49-F238E27FC236}">
                <a16:creationId xmlns:a16="http://schemas.microsoft.com/office/drawing/2014/main" id="{98FE9104-49B4-A507-6B10-336F40C6AA74}"/>
              </a:ext>
            </a:extLst>
          </p:cNvPr>
          <p:cNvSpPr>
            <a:spLocks noChangeArrowheads="1" noChangeShapeType="1" noTextEdit="1"/>
          </p:cNvSpPr>
          <p:nvPr/>
        </p:nvSpPr>
        <p:spPr bwMode="auto">
          <a:xfrm>
            <a:off x="5410200" y="1295400"/>
            <a:ext cx="4324350" cy="381000"/>
          </a:xfrm>
          <a:prstGeom prst="rect">
            <a:avLst/>
          </a:prstGeom>
        </p:spPr>
        <p:txBody>
          <a:bodyPr wrap="none" fromWordArt="1">
            <a:prstTxWarp prst="textPlain">
              <a:avLst>
                <a:gd name="adj" fmla="val 50000"/>
              </a:avLst>
            </a:prstTxWarp>
          </a:bodyPr>
          <a:lstStyle/>
          <a:p>
            <a:pPr algn="ctr"/>
            <a:r>
              <a:rPr lang="fr-FR" sz="3600" b="1" kern="10">
                <a:ln w="9525">
                  <a:solidFill>
                    <a:srgbClr val="000000"/>
                  </a:solidFill>
                  <a:round/>
                  <a:headEnd/>
                  <a:tailEnd/>
                </a:ln>
                <a:solidFill>
                  <a:srgbClr val="FF0000"/>
                </a:solidFill>
                <a:latin typeface="Arial Đen"/>
              </a:rPr>
              <a:t>VẬT CHẤT LÀ "NGUYÊN TỬ"</a:t>
            </a:r>
            <a:endParaRPr lang="en-US" sz="3600" b="1" kern="10">
              <a:ln w="9525">
                <a:solidFill>
                  <a:srgbClr val="000000"/>
                </a:solidFill>
                <a:round/>
                <a:headEnd/>
                <a:tailEnd/>
              </a:ln>
              <a:solidFill>
                <a:srgbClr val="FF0000"/>
              </a:solidFill>
              <a:latin typeface="Arial Đen"/>
            </a:endParaRPr>
          </a:p>
        </p:txBody>
      </p:sp>
      <p:sp>
        <p:nvSpPr>
          <p:cNvPr id="19460" name="Rectangle 12">
            <a:extLst>
              <a:ext uri="{FF2B5EF4-FFF2-40B4-BE49-F238E27FC236}">
                <a16:creationId xmlns:a16="http://schemas.microsoft.com/office/drawing/2014/main" id="{A2A70197-D88D-1D6D-962A-9983920AC7DA}"/>
              </a:ext>
            </a:extLst>
          </p:cNvPr>
          <p:cNvSpPr>
            <a:spLocks noChangeArrowheads="1"/>
          </p:cNvSpPr>
          <p:nvPr/>
        </p:nvSpPr>
        <p:spPr bwMode="auto">
          <a:xfrm>
            <a:off x="5029200" y="1981201"/>
            <a:ext cx="5181600" cy="4176713"/>
          </a:xfrm>
          <a:prstGeom prst="rect">
            <a:avLst/>
          </a:prstGeom>
          <a:solidFill>
            <a:srgbClr val="0000FF"/>
          </a:solidFill>
          <a:ln w="9525">
            <a:solidFill>
              <a:srgbClr val="660033"/>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20000"/>
              </a:lnSpc>
              <a:spcAft>
                <a:spcPct val="20000"/>
              </a:spcAft>
              <a:buFontTx/>
              <a:buNone/>
            </a:pPr>
            <a:r>
              <a:rPr lang="en-US" altLang="en-US" i="1">
                <a:solidFill>
                  <a:schemeClr val="bg1"/>
                </a:solidFill>
                <a:latin typeface="Times New Roman" panose="02020603050405020304" pitchFamily="18" charset="0"/>
              </a:rPr>
              <a:t>Mọi tồn tại trong thế giới đều được tạo nên  từ Atom - nguyên tử (những hạt vật chất đầu tiên). Có nhiều loại nguyên tử khác nhau: hình tròn, hình vuông, hình tam giác v.v…</a:t>
            </a:r>
          </a:p>
        </p:txBody>
      </p:sp>
      <p:pic>
        <p:nvPicPr>
          <p:cNvPr id="19461" name="Picture 13" descr="Democritus[2]">
            <a:extLst>
              <a:ext uri="{FF2B5EF4-FFF2-40B4-BE49-F238E27FC236}">
                <a16:creationId xmlns:a16="http://schemas.microsoft.com/office/drawing/2014/main" id="{F09BC847-AA80-1CD1-2BF6-2C31A80CC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0"/>
            <a:ext cx="2667000" cy="3886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0486" name="Rectangle 14">
            <a:extLst>
              <a:ext uri="{FF2B5EF4-FFF2-40B4-BE49-F238E27FC236}">
                <a16:creationId xmlns:a16="http://schemas.microsoft.com/office/drawing/2014/main" id="{27CD1F38-751C-7F28-4C31-0CA4FDF0A0CA}"/>
              </a:ext>
            </a:extLst>
          </p:cNvPr>
          <p:cNvSpPr>
            <a:spLocks noGrp="1"/>
          </p:cNvSpPr>
          <p:nvPr>
            <p:ph type="title"/>
          </p:nvPr>
        </p:nvSpPr>
        <p:spPr>
          <a:xfrm>
            <a:off x="1905000" y="762000"/>
            <a:ext cx="3124200" cy="609600"/>
          </a:xfrm>
          <a:noFill/>
        </p:spPr>
        <p:txBody>
          <a:bodyPr/>
          <a:lstStyle/>
          <a:p>
            <a:pPr algn="l" eaLnBrk="1" hangingPunct="1"/>
            <a:r>
              <a:rPr lang="en-US" altLang="en-US" sz="2800" b="1">
                <a:solidFill>
                  <a:srgbClr val="CC0066"/>
                </a:solidFill>
              </a:rPr>
              <a:t>* Hy Lạp cổ đại:</a:t>
            </a:r>
          </a:p>
        </p:txBody>
      </p:sp>
      <p:grpSp>
        <p:nvGrpSpPr>
          <p:cNvPr id="7" name="Group 6">
            <a:extLst>
              <a:ext uri="{FF2B5EF4-FFF2-40B4-BE49-F238E27FC236}">
                <a16:creationId xmlns:a16="http://schemas.microsoft.com/office/drawing/2014/main" id="{DF3685AE-C25A-54BB-5264-4785AB236277}"/>
              </a:ext>
            </a:extLst>
          </p:cNvPr>
          <p:cNvGrpSpPr/>
          <p:nvPr/>
        </p:nvGrpSpPr>
        <p:grpSpPr>
          <a:xfrm>
            <a:off x="2042151" y="-13699"/>
            <a:ext cx="8153400" cy="852079"/>
            <a:chOff x="394335" y="6459"/>
            <a:chExt cx="6263664" cy="915120"/>
          </a:xfrm>
          <a:solidFill>
            <a:schemeClr val="accent3">
              <a:lumMod val="40000"/>
              <a:lumOff val="60000"/>
            </a:schemeClr>
          </a:solidFill>
        </p:grpSpPr>
        <p:sp>
          <p:nvSpPr>
            <p:cNvPr id="8" name="Rounded Rectangle 7">
              <a:extLst>
                <a:ext uri="{FF2B5EF4-FFF2-40B4-BE49-F238E27FC236}">
                  <a16:creationId xmlns:a16="http://schemas.microsoft.com/office/drawing/2014/main" id="{8E30D64F-ABB8-262B-85D9-9ED1B415F19D}"/>
                </a:ext>
              </a:extLst>
            </p:cNvPr>
            <p:cNvSpPr/>
            <p:nvPr/>
          </p:nvSpPr>
          <p:spPr>
            <a:xfrm>
              <a:off x="394335" y="6459"/>
              <a:ext cx="6263664"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9" name="Rounded Rectangle 4">
              <a:extLst>
                <a:ext uri="{FF2B5EF4-FFF2-40B4-BE49-F238E27FC236}">
                  <a16:creationId xmlns:a16="http://schemas.microsoft.com/office/drawing/2014/main" id="{FAB2EF58-4F7D-49FB-A66B-B445E8D7685E}"/>
                </a:ext>
              </a:extLst>
            </p:cNvPr>
            <p:cNvSpPr/>
            <p:nvPr/>
          </p:nvSpPr>
          <p:spPr>
            <a:xfrm>
              <a:off x="653989" y="52974"/>
              <a:ext cx="5858117" cy="805082"/>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defTabSz="1377950">
                <a:lnSpc>
                  <a:spcPct val="90000"/>
                </a:lnSpc>
                <a:spcAft>
                  <a:spcPct val="35000"/>
                </a:spcAft>
                <a:defRPr/>
              </a:pPr>
              <a:r>
                <a:rPr lang="en-US" altLang="en-US">
                  <a:solidFill>
                    <a:srgbClr val="000000"/>
                  </a:solidFill>
                  <a:latin typeface="Times New Roman" pitchFamily="18" charset="0"/>
                  <a:ea typeface="Calibri" pitchFamily="34" charset="0"/>
                  <a:cs typeface="Times New Roman" pitchFamily="18" charset="0"/>
                </a:rPr>
                <a:t> </a:t>
              </a:r>
            </a:p>
            <a:p>
              <a:pPr defTabSz="1377950">
                <a:lnSpc>
                  <a:spcPct val="90000"/>
                </a:lnSpc>
                <a:spcAft>
                  <a:spcPct val="35000"/>
                </a:spcAft>
                <a:defRPr/>
              </a:pPr>
              <a:r>
                <a:rPr lang="en-US" b="1">
                  <a:solidFill>
                    <a:srgbClr val="0000FF"/>
                  </a:solidFill>
                  <a:latin typeface="Times New Roman" pitchFamily="18" charset="0"/>
                </a:rPr>
                <a:t>Quan điểm của các nhà duy vật thời cổ đại </a:t>
              </a:r>
            </a:p>
            <a:p>
              <a:pPr algn="ctr" defTabSz="1377950">
                <a:lnSpc>
                  <a:spcPct val="90000"/>
                </a:lnSpc>
                <a:spcAft>
                  <a:spcPct val="35000"/>
                </a:spcAft>
                <a:defRPr/>
              </a:pPr>
              <a:endParaRPr lang="en-US" sz="3100"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circle(in)">
                                      <p:cBhvr>
                                        <p:cTn id="7" dur="2000"/>
                                        <p:tgtEl>
                                          <p:spTgt spid="19461"/>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9458"/>
                                        </p:tgtEl>
                                        <p:attrNameLst>
                                          <p:attrName>style.visibility</p:attrName>
                                        </p:attrNameLst>
                                      </p:cBhvr>
                                      <p:to>
                                        <p:strVal val="visible"/>
                                      </p:to>
                                    </p:set>
                                    <p:animEffect transition="in" filter="circle(in)">
                                      <p:cBhvr>
                                        <p:cTn id="10" dur="2000"/>
                                        <p:tgtEl>
                                          <p:spTgt spid="194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19459"/>
                                        </p:tgtEl>
                                        <p:attrNameLst>
                                          <p:attrName>style.visibility</p:attrName>
                                        </p:attrNameLst>
                                      </p:cBhvr>
                                      <p:to>
                                        <p:strVal val="visible"/>
                                      </p:to>
                                    </p:set>
                                    <p:animEffect transition="in" filter="barn(inVertical)">
                                      <p:cBhvr>
                                        <p:cTn id="15" dur="500"/>
                                        <p:tgtEl>
                                          <p:spTgt spid="194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9460"/>
                                        </p:tgtEl>
                                        <p:attrNameLst>
                                          <p:attrName>style.visibility</p:attrName>
                                        </p:attrNameLst>
                                      </p:cBhvr>
                                      <p:to>
                                        <p:strVal val="visible"/>
                                      </p:to>
                                    </p:set>
                                    <p:animEffect transition="in" filter="circle(in)">
                                      <p:cBhvr>
                                        <p:cTn id="20"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6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4895565-5C2B-6D4D-4EEE-8B1DC223B32A}"/>
              </a:ext>
            </a:extLst>
          </p:cNvPr>
          <p:cNvSpPr/>
          <p:nvPr/>
        </p:nvSpPr>
        <p:spPr>
          <a:xfrm>
            <a:off x="2626568" y="57151"/>
            <a:ext cx="7391400" cy="1125538"/>
          </a:xfrm>
          <a:prstGeom prst="ellipse">
            <a:avLst/>
          </a:prstGeom>
          <a:solidFill>
            <a:srgbClr val="990000"/>
          </a:soli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342900" algn="ctr" defTabSz="909390">
              <a:defRPr/>
            </a:pP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Quan</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niệm</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của</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chủ</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nghĩa</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duy</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vật</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thời</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cổ</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đại</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về</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vật</a:t>
            </a:r>
            <a:r>
              <a:rPr lang="en-US"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chất</a:t>
            </a:r>
            <a:endParaRPr lang="en-US" dirty="0">
              <a:solidFill>
                <a:schemeClr val="bg1"/>
              </a:solidFill>
              <a:latin typeface="Calibri"/>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6F96936C-9A83-1C9A-0AD3-34ED93B84CD6}"/>
              </a:ext>
            </a:extLst>
          </p:cNvPr>
          <p:cNvSpPr/>
          <p:nvPr/>
        </p:nvSpPr>
        <p:spPr>
          <a:xfrm>
            <a:off x="2133600" y="1182689"/>
            <a:ext cx="2419350" cy="460375"/>
          </a:xfrm>
          <a:prstGeom prst="rect">
            <a:avLst/>
          </a:prstGeom>
          <a:solidFill>
            <a:srgbClr val="000099"/>
          </a:solidFill>
        </p:spPr>
        <p:style>
          <a:lnRef idx="1">
            <a:schemeClr val="accent4"/>
          </a:lnRef>
          <a:fillRef idx="2">
            <a:schemeClr val="accent4"/>
          </a:fillRef>
          <a:effectRef idx="1">
            <a:schemeClr val="accent4"/>
          </a:effectRef>
          <a:fontRef idx="minor">
            <a:schemeClr val="dk1"/>
          </a:fontRef>
        </p:style>
        <p:txBody>
          <a:bodyPr>
            <a:spAutoFit/>
          </a:bodyPr>
          <a:lstStyle/>
          <a:p>
            <a:pPr algn="ctr" defTabSz="908050">
              <a:spcBef>
                <a:spcPct val="20000"/>
              </a:spcBef>
              <a:defRPr/>
            </a:pPr>
            <a:r>
              <a:rPr lang="en-US" sz="2400" b="1">
                <a:solidFill>
                  <a:schemeClr val="bg1"/>
                </a:solidFill>
                <a:latin typeface="Times New Roman" pitchFamily="18" charset="0"/>
                <a:cs typeface="Times New Roman" pitchFamily="18" charset="0"/>
              </a:rPr>
              <a:t>Tích cực</a:t>
            </a:r>
          </a:p>
        </p:txBody>
      </p:sp>
      <p:sp>
        <p:nvSpPr>
          <p:cNvPr id="21" name="Rectangle 20">
            <a:extLst>
              <a:ext uri="{FF2B5EF4-FFF2-40B4-BE49-F238E27FC236}">
                <a16:creationId xmlns:a16="http://schemas.microsoft.com/office/drawing/2014/main" id="{6F6F2342-EDEB-FE89-2EBF-3E8FBF1A7935}"/>
              </a:ext>
            </a:extLst>
          </p:cNvPr>
          <p:cNvSpPr/>
          <p:nvPr/>
        </p:nvSpPr>
        <p:spPr>
          <a:xfrm>
            <a:off x="1597026" y="1724025"/>
            <a:ext cx="3749675" cy="523220"/>
          </a:xfrm>
          <a:prstGeom prst="rect">
            <a:avLst/>
          </a:prstGeom>
          <a:solidFill>
            <a:srgbClr val="000099"/>
          </a:solidFill>
        </p:spPr>
        <p:style>
          <a:lnRef idx="2">
            <a:schemeClr val="accent4"/>
          </a:lnRef>
          <a:fillRef idx="1">
            <a:schemeClr val="lt1"/>
          </a:fillRef>
          <a:effectRef idx="0">
            <a:schemeClr val="accent4"/>
          </a:effectRef>
          <a:fontRef idx="minor">
            <a:schemeClr val="dk1"/>
          </a:fontRef>
        </p:style>
        <p:txBody>
          <a:bodyPr>
            <a:spAutoFit/>
          </a:bodyPr>
          <a:lstStyle/>
          <a:p>
            <a:pPr algn="just" defTabSz="908050">
              <a:defRPr/>
            </a:pPr>
            <a:r>
              <a:rPr lang="en-US" dirty="0">
                <a:solidFill>
                  <a:schemeClr val="bg1"/>
                </a:solidFill>
                <a:latin typeface="Times New Roman" pitchFamily="18" charset="0"/>
                <a:cs typeface="Cordia New" pitchFamily="34" charset="-34"/>
              </a:rPr>
              <a:t>X</a:t>
            </a:r>
            <a:r>
              <a:rPr lang="pt-BR" dirty="0">
                <a:solidFill>
                  <a:schemeClr val="bg1"/>
                </a:solidFill>
                <a:latin typeface="Times New Roman" pitchFamily="18" charset="0"/>
                <a:cs typeface="Cordia New" pitchFamily="34" charset="-34"/>
              </a:rPr>
              <a:t>uất phát từ chính thế giới vật chất để giải thích </a:t>
            </a:r>
            <a:r>
              <a:rPr lang="pt-BR">
                <a:solidFill>
                  <a:schemeClr val="bg1"/>
                </a:solidFill>
                <a:latin typeface="Times New Roman" pitchFamily="18" charset="0"/>
                <a:cs typeface="Cordia New" pitchFamily="34" charset="-34"/>
              </a:rPr>
              <a:t>thế giới</a:t>
            </a:r>
            <a:r>
              <a:rPr lang="nl-NL" b="1" i="1">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Cordia New" pitchFamily="34" charset="-34"/>
            </a:endParaRPr>
          </a:p>
        </p:txBody>
      </p:sp>
      <p:sp>
        <p:nvSpPr>
          <p:cNvPr id="22" name="Rectangle 21">
            <a:extLst>
              <a:ext uri="{FF2B5EF4-FFF2-40B4-BE49-F238E27FC236}">
                <a16:creationId xmlns:a16="http://schemas.microsoft.com/office/drawing/2014/main" id="{193DC713-2E10-AA98-A600-C83D10455327}"/>
              </a:ext>
            </a:extLst>
          </p:cNvPr>
          <p:cNvSpPr/>
          <p:nvPr/>
        </p:nvSpPr>
        <p:spPr>
          <a:xfrm>
            <a:off x="6850063" y="1049338"/>
            <a:ext cx="2482850" cy="461962"/>
          </a:xfrm>
          <a:prstGeom prst="rect">
            <a:avLst/>
          </a:prstGeom>
          <a:solidFill>
            <a:schemeClr val="tx1"/>
          </a:solidFill>
        </p:spPr>
        <p:style>
          <a:lnRef idx="1">
            <a:schemeClr val="accent5"/>
          </a:lnRef>
          <a:fillRef idx="2">
            <a:schemeClr val="accent5"/>
          </a:fillRef>
          <a:effectRef idx="1">
            <a:schemeClr val="accent5"/>
          </a:effectRef>
          <a:fontRef idx="minor">
            <a:schemeClr val="dk1"/>
          </a:fontRef>
        </p:style>
        <p:txBody>
          <a:bodyPr>
            <a:spAutoFit/>
          </a:bodyPr>
          <a:lstStyle/>
          <a:p>
            <a:pPr algn="ctr" defTabSz="908050">
              <a:defRPr/>
            </a:pPr>
            <a:r>
              <a:rPr lang="en-US" sz="2400" b="1">
                <a:solidFill>
                  <a:schemeClr val="bg1"/>
                </a:solidFill>
                <a:latin typeface="Times New Roman" pitchFamily="18" charset="0"/>
                <a:cs typeface="Times New Roman" pitchFamily="18" charset="0"/>
              </a:rPr>
              <a:t>Hạn chế</a:t>
            </a:r>
          </a:p>
        </p:txBody>
      </p:sp>
      <p:sp>
        <p:nvSpPr>
          <p:cNvPr id="23" name="Rectangle 22">
            <a:extLst>
              <a:ext uri="{FF2B5EF4-FFF2-40B4-BE49-F238E27FC236}">
                <a16:creationId xmlns:a16="http://schemas.microsoft.com/office/drawing/2014/main" id="{F7185D0F-5ED1-5BA9-BAB0-76E5DC03AB24}"/>
              </a:ext>
            </a:extLst>
          </p:cNvPr>
          <p:cNvSpPr/>
          <p:nvPr/>
        </p:nvSpPr>
        <p:spPr>
          <a:xfrm>
            <a:off x="5610225" y="1727200"/>
            <a:ext cx="4953000" cy="738664"/>
          </a:xfrm>
          <a:prstGeom prst="rect">
            <a:avLst/>
          </a:prstGeom>
          <a:solidFill>
            <a:schemeClr val="tx1"/>
          </a:solidFill>
        </p:spPr>
        <p:style>
          <a:lnRef idx="2">
            <a:schemeClr val="accent5"/>
          </a:lnRef>
          <a:fillRef idx="1">
            <a:schemeClr val="lt1"/>
          </a:fillRef>
          <a:effectRef idx="0">
            <a:schemeClr val="accent5"/>
          </a:effectRef>
          <a:fontRef idx="minor">
            <a:schemeClr val="dk1"/>
          </a:fontRef>
        </p:style>
        <p:txBody>
          <a:bodyPr>
            <a:spAutoFit/>
          </a:bodyPr>
          <a:lstStyle/>
          <a:p>
            <a:pPr defTabSz="908050">
              <a:defRPr/>
            </a:pPr>
            <a:r>
              <a:rPr lang="en-US">
                <a:solidFill>
                  <a:schemeClr val="bg1"/>
                </a:solidFill>
                <a:latin typeface="Times New Roman" pitchFamily="18" charset="0"/>
                <a:cs typeface="Cordia New" pitchFamily="34" charset="-34"/>
              </a:rPr>
              <a:t>Đ</a:t>
            </a:r>
            <a:r>
              <a:rPr lang="vi-VN">
                <a:solidFill>
                  <a:schemeClr val="bg1"/>
                </a:solidFill>
                <a:latin typeface="Times New Roman" pitchFamily="18" charset="0"/>
                <a:cs typeface="Cordia New" pitchFamily="34" charset="-34"/>
              </a:rPr>
              <a:t>ã </a:t>
            </a:r>
            <a:r>
              <a:rPr lang="vi-VN" dirty="0">
                <a:solidFill>
                  <a:schemeClr val="bg1"/>
                </a:solidFill>
                <a:latin typeface="Times New Roman" pitchFamily="18" charset="0"/>
                <a:cs typeface="Cordia New" pitchFamily="34" charset="-34"/>
              </a:rPr>
              <a:t>đồng nhất vật chất với một dạng vật thể </a:t>
            </a:r>
            <a:r>
              <a:rPr lang="vi-VN">
                <a:solidFill>
                  <a:schemeClr val="bg1"/>
                </a:solidFill>
                <a:latin typeface="Times New Roman" pitchFamily="18" charset="0"/>
                <a:cs typeface="Cordia New" pitchFamily="34" charset="-34"/>
              </a:rPr>
              <a:t>cụ thể</a:t>
            </a:r>
            <a:r>
              <a:rPr lang="nl-NL" b="1" i="1">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Cordia New" pitchFamily="34" charset="-34"/>
            </a:endParaRPr>
          </a:p>
          <a:p>
            <a:pPr algn="just" defTabSz="908050">
              <a:defRPr/>
            </a:pPr>
            <a:r>
              <a:rPr lang="en-US" dirty="0">
                <a:solidFill>
                  <a:schemeClr val="bg1"/>
                </a:solidFill>
                <a:latin typeface="Times New Roman" pitchFamily="18" charset="0"/>
                <a:cs typeface="Times New Roman" pitchFamily="18" charset="0"/>
              </a:rPr>
              <a:t>=&gt; </a:t>
            </a:r>
            <a:r>
              <a:rPr lang="en-US" dirty="0" err="1">
                <a:solidFill>
                  <a:schemeClr val="bg1"/>
                </a:solidFill>
                <a:latin typeface="Times New Roman" pitchFamily="18" charset="0"/>
                <a:cs typeface="Times New Roman" pitchFamily="18" charset="0"/>
              </a:rPr>
              <a:t>Lấy</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một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vật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chất</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cụ</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thể</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để</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giải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thích</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cho</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toàn</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bộ</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thế</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giới</a:t>
            </a:r>
            <a:r>
              <a:rPr lang="en-US" dirty="0">
                <a:solidFill>
                  <a:schemeClr val="bg1"/>
                </a:solidFill>
                <a:latin typeface="Times New Roman" pitchFamily="18" charset="0"/>
                <a:cs typeface="Times New Roman" pitchFamily="18" charset="0"/>
              </a:rPr>
              <a:t> </a:t>
            </a:r>
            <a:r>
              <a:rPr lang="en-US" dirty="0" err="1">
                <a:solidFill>
                  <a:schemeClr val="bg1"/>
                </a:solidFill>
                <a:latin typeface="Times New Roman" pitchFamily="18" charset="0"/>
                <a:cs typeface="Times New Roman" pitchFamily="18" charset="0"/>
              </a:rPr>
              <a:t>vật</a:t>
            </a:r>
            <a:r>
              <a:rPr lang="en-US" dirty="0">
                <a:solidFill>
                  <a:schemeClr val="bg1"/>
                </a:solidFill>
                <a:latin typeface="Times New Roman" pitchFamily="18" charset="0"/>
                <a:cs typeface="Times New Roman" pitchFamily="18" charset="0"/>
              </a:rPr>
              <a:t> </a:t>
            </a:r>
            <a:r>
              <a:rPr lang="en-US" err="1">
                <a:solidFill>
                  <a:schemeClr val="bg1"/>
                </a:solidFill>
                <a:latin typeface="Times New Roman" pitchFamily="18" charset="0"/>
                <a:cs typeface="Times New Roman" pitchFamily="18" charset="0"/>
              </a:rPr>
              <a:t>chất</a:t>
            </a:r>
            <a:r>
              <a:rPr lang="en-US">
                <a:solidFill>
                  <a:schemeClr val="bg1"/>
                </a:solidFill>
                <a:latin typeface="Times New Roman" pitchFamily="18" charset="0"/>
                <a:cs typeface="Times New Roman" pitchFamily="18" charset="0"/>
              </a:rPr>
              <a:t> ấy</a:t>
            </a:r>
            <a:r>
              <a:rPr lang="nl-NL" b="1" i="1">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Times New Roman" pitchFamily="18" charset="0"/>
            </a:endParaRPr>
          </a:p>
        </p:txBody>
      </p:sp>
      <p:sp>
        <p:nvSpPr>
          <p:cNvPr id="24" name="Rectangle 23">
            <a:extLst>
              <a:ext uri="{FF2B5EF4-FFF2-40B4-BE49-F238E27FC236}">
                <a16:creationId xmlns:a16="http://schemas.microsoft.com/office/drawing/2014/main" id="{CF558E2D-F1F1-C930-45AE-936C557FD132}"/>
              </a:ext>
            </a:extLst>
          </p:cNvPr>
          <p:cNvSpPr/>
          <p:nvPr/>
        </p:nvSpPr>
        <p:spPr>
          <a:xfrm>
            <a:off x="5610225" y="4179888"/>
            <a:ext cx="4953000" cy="738664"/>
          </a:xfrm>
          <a:prstGeom prst="rect">
            <a:avLst/>
          </a:prstGeom>
          <a:solidFill>
            <a:schemeClr val="tx1"/>
          </a:solidFill>
        </p:spPr>
        <p:style>
          <a:lnRef idx="2">
            <a:schemeClr val="accent5"/>
          </a:lnRef>
          <a:fillRef idx="1">
            <a:schemeClr val="lt1"/>
          </a:fillRef>
          <a:effectRef idx="0">
            <a:schemeClr val="accent5"/>
          </a:effectRef>
          <a:fontRef idx="minor">
            <a:schemeClr val="dk1"/>
          </a:fontRef>
        </p:style>
        <p:txBody>
          <a:bodyPr>
            <a:spAutoFit/>
          </a:bodyPr>
          <a:lstStyle/>
          <a:p>
            <a:pPr indent="337661" algn="just" defTabSz="909390">
              <a:defRPr/>
            </a:pP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Những</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yếu</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tố</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khởi</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nguyên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mà</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các</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nhà</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tư</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tưởng</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nêu</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ra</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đều</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mới</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chỉ</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là</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các</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giả</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định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còn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mang</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tính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chất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trực</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quan</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cảm</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tính</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chưa</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được</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chứng</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minh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về</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mặt</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khoa</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học</a:t>
            </a:r>
            <a:r>
              <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solidFill>
                <a:schemeClr val="bg1"/>
              </a:solidFill>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B87E6465-99A2-CEFB-0DB5-475DC800CA02}"/>
              </a:ext>
            </a:extLst>
          </p:cNvPr>
          <p:cNvSpPr/>
          <p:nvPr/>
        </p:nvSpPr>
        <p:spPr>
          <a:xfrm>
            <a:off x="1584326" y="5029200"/>
            <a:ext cx="3749675" cy="523220"/>
          </a:xfrm>
          <a:prstGeom prst="rect">
            <a:avLst/>
          </a:prstGeom>
          <a:solidFill>
            <a:srgbClr val="000099"/>
          </a:solidFill>
        </p:spPr>
        <p:style>
          <a:lnRef idx="2">
            <a:schemeClr val="accent4"/>
          </a:lnRef>
          <a:fillRef idx="1">
            <a:schemeClr val="lt1"/>
          </a:fillRef>
          <a:effectRef idx="0">
            <a:schemeClr val="accent4"/>
          </a:effectRef>
          <a:fontRef idx="minor">
            <a:schemeClr val="dk1"/>
          </a:fontRef>
        </p:style>
        <p:txBody>
          <a:bodyPr>
            <a:spAutoFit/>
          </a:bodyPr>
          <a:lstStyle/>
          <a:p>
            <a:pPr algn="just" defTabSz="908050">
              <a:defRPr/>
            </a:pPr>
            <a:r>
              <a:rPr lang="en-US">
                <a:solidFill>
                  <a:schemeClr val="bg1"/>
                </a:solidFill>
                <a:latin typeface="Times New Roman" pitchFamily="18" charset="0"/>
                <a:cs typeface="Cordia New" pitchFamily="34" charset="-34"/>
              </a:rPr>
              <a:t>=&gt; </a:t>
            </a:r>
            <a:r>
              <a:rPr lang="en-US" dirty="0" err="1">
                <a:solidFill>
                  <a:schemeClr val="bg1"/>
                </a:solidFill>
                <a:latin typeface="Times New Roman" pitchFamily="18" charset="0"/>
                <a:cs typeface="Cordia New" pitchFamily="34" charset="-34"/>
              </a:rPr>
              <a:t>Vật</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chất</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được</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coi</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là</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cơ</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sở</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đầu</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tiên</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của</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mọi</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sự</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vật</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hiện</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tượng</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trong</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thế</a:t>
            </a:r>
            <a:r>
              <a:rPr lang="en-US" dirty="0">
                <a:solidFill>
                  <a:schemeClr val="bg1"/>
                </a:solidFill>
                <a:latin typeface="Times New Roman" pitchFamily="18" charset="0"/>
                <a:cs typeface="Cordia New" pitchFamily="34" charset="-34"/>
              </a:rPr>
              <a:t> </a:t>
            </a:r>
            <a:r>
              <a:rPr lang="en-US" dirty="0" err="1">
                <a:solidFill>
                  <a:schemeClr val="bg1"/>
                </a:solidFill>
                <a:latin typeface="Times New Roman" pitchFamily="18" charset="0"/>
                <a:cs typeface="Cordia New" pitchFamily="34" charset="-34"/>
              </a:rPr>
              <a:t>giới</a:t>
            </a:r>
            <a:r>
              <a:rPr lang="en-US" dirty="0">
                <a:solidFill>
                  <a:schemeClr val="bg1"/>
                </a:solidFill>
                <a:latin typeface="Times New Roman" pitchFamily="18" charset="0"/>
                <a:cs typeface="Cordia New" pitchFamily="34" charset="-34"/>
              </a:rPr>
              <a:t> </a:t>
            </a:r>
            <a:r>
              <a:rPr lang="en-US" err="1">
                <a:solidFill>
                  <a:schemeClr val="bg1"/>
                </a:solidFill>
                <a:latin typeface="Times New Roman" pitchFamily="18" charset="0"/>
                <a:cs typeface="Cordia New" pitchFamily="34" charset="-34"/>
              </a:rPr>
              <a:t>khách</a:t>
            </a:r>
            <a:r>
              <a:rPr lang="en-US">
                <a:solidFill>
                  <a:schemeClr val="bg1"/>
                </a:solidFill>
                <a:latin typeface="Times New Roman" pitchFamily="18" charset="0"/>
                <a:cs typeface="Cordia New" pitchFamily="34" charset="-34"/>
              </a:rPr>
              <a:t> quan</a:t>
            </a:r>
            <a:r>
              <a:rPr lang="nl-NL" b="1" i="1">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Cordia New" pitchFamily="34" charset="-34"/>
            </a:endParaRPr>
          </a:p>
        </p:txBody>
      </p:sp>
      <p:sp>
        <p:nvSpPr>
          <p:cNvPr id="9" name="Rectangle 8">
            <a:extLst>
              <a:ext uri="{FF2B5EF4-FFF2-40B4-BE49-F238E27FC236}">
                <a16:creationId xmlns:a16="http://schemas.microsoft.com/office/drawing/2014/main" id="{FA571CC4-53B6-01BE-EAE5-E619F0F84AD5}"/>
              </a:ext>
            </a:extLst>
          </p:cNvPr>
          <p:cNvSpPr/>
          <p:nvPr/>
        </p:nvSpPr>
        <p:spPr>
          <a:xfrm>
            <a:off x="1584326" y="3206750"/>
            <a:ext cx="3749675" cy="523220"/>
          </a:xfrm>
          <a:prstGeom prst="rect">
            <a:avLst/>
          </a:prstGeom>
          <a:solidFill>
            <a:srgbClr val="000099"/>
          </a:solidFill>
        </p:spPr>
        <p:style>
          <a:lnRef idx="2">
            <a:schemeClr val="accent4"/>
          </a:lnRef>
          <a:fillRef idx="1">
            <a:schemeClr val="lt1"/>
          </a:fillRef>
          <a:effectRef idx="0">
            <a:schemeClr val="accent4"/>
          </a:effectRef>
          <a:fontRef idx="minor">
            <a:schemeClr val="dk1"/>
          </a:fontRef>
        </p:style>
        <p:txBody>
          <a:bodyPr>
            <a:spAutoFit/>
          </a:bodyPr>
          <a:lstStyle/>
          <a:p>
            <a:pPr algn="just" defTabSz="908050">
              <a:defRPr/>
            </a:pPr>
            <a:r>
              <a:rPr lang="pt-BR">
                <a:solidFill>
                  <a:schemeClr val="bg1"/>
                </a:solidFill>
                <a:latin typeface="Times New Roman" pitchFamily="18" charset="0"/>
                <a:cs typeface="Cordia New" pitchFamily="34" charset="-34"/>
              </a:rPr>
              <a:t>Là </a:t>
            </a:r>
            <a:r>
              <a:rPr lang="pt-BR" dirty="0">
                <a:solidFill>
                  <a:schemeClr val="bg1"/>
                </a:solidFill>
                <a:latin typeface="Times New Roman" pitchFamily="18" charset="0"/>
                <a:cs typeface="Cordia New" pitchFamily="34" charset="-34"/>
              </a:rPr>
              <a:t>cơ sở để các nhà triết học duy vật về sau phát triển quan điểm về thế giới </a:t>
            </a:r>
            <a:r>
              <a:rPr lang="pt-BR">
                <a:solidFill>
                  <a:schemeClr val="bg1"/>
                </a:solidFill>
                <a:latin typeface="Times New Roman" pitchFamily="18" charset="0"/>
                <a:cs typeface="Cordia New" pitchFamily="34" charset="-34"/>
              </a:rPr>
              <a:t>vật chất</a:t>
            </a:r>
            <a:r>
              <a:rPr lang="nl-NL" b="1" i="1">
                <a:solidFill>
                  <a:schemeClr val="bg1"/>
                </a:solidFill>
                <a:latin typeface="Times New Roman" pitchFamily="18" charset="0"/>
                <a:cs typeface="Times New Roman" pitchFamily="18" charset="0"/>
              </a:rPr>
              <a:t>..</a:t>
            </a:r>
            <a:endParaRPr lang="en-US" dirty="0">
              <a:solidFill>
                <a:schemeClr val="bg1"/>
              </a:solidFill>
              <a:latin typeface="Times New Roman" pitchFamily="18" charset="0"/>
              <a:cs typeface="Cordia New" pitchFamily="34" charset="-34"/>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ircle(in)">
                                      <p:cBhvr>
                                        <p:cTn id="12" dur="20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circle(in)">
                                      <p:cBhvr>
                                        <p:cTn id="32" dur="20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circle(in)">
                                      <p:cBhvr>
                                        <p:cTn id="3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Vertical Scroll 13">
            <a:extLst>
              <a:ext uri="{FF2B5EF4-FFF2-40B4-BE49-F238E27FC236}">
                <a16:creationId xmlns:a16="http://schemas.microsoft.com/office/drawing/2014/main" id="{9C628A01-3821-FCE1-9B87-A6F13E09F2BA}"/>
              </a:ext>
            </a:extLst>
          </p:cNvPr>
          <p:cNvSpPr/>
          <p:nvPr/>
        </p:nvSpPr>
        <p:spPr>
          <a:xfrm>
            <a:off x="1524001" y="838200"/>
            <a:ext cx="2682875" cy="3962400"/>
          </a:xfrm>
          <a:prstGeom prst="verticalScroll">
            <a:avLst/>
          </a:prstGeom>
          <a:solidFill>
            <a:schemeClr val="accent4"/>
          </a:solidFill>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400">
                <a:solidFill>
                  <a:schemeClr val="bg1"/>
                </a:solidFill>
                <a:latin typeface="Times New Roman" pitchFamily="18" charset="0"/>
                <a:cs typeface="Times New Roman" pitchFamily="18" charset="0"/>
              </a:rPr>
              <a:t>Chứng minh sự tồn tại thực sự của nguyên tử là phần tử nhỏ nhất của vật chất vĩ mô thông qua thực nghiệm của vật lý học cổ điển</a:t>
            </a:r>
            <a:r>
              <a:rPr lang="en-US" sz="2400">
                <a:solidFill>
                  <a:schemeClr val="bg1"/>
                </a:solidFill>
                <a:cs typeface="Cordia New" pitchFamily="34" charset="-34"/>
              </a:rPr>
              <a:t> </a:t>
            </a:r>
          </a:p>
        </p:txBody>
      </p:sp>
      <p:sp>
        <p:nvSpPr>
          <p:cNvPr id="15" name="Vertical Scroll 14">
            <a:extLst>
              <a:ext uri="{FF2B5EF4-FFF2-40B4-BE49-F238E27FC236}">
                <a16:creationId xmlns:a16="http://schemas.microsoft.com/office/drawing/2014/main" id="{88D5BABE-786A-D058-5071-4AE7A0A32CE0}"/>
              </a:ext>
            </a:extLst>
          </p:cNvPr>
          <p:cNvSpPr/>
          <p:nvPr/>
        </p:nvSpPr>
        <p:spPr>
          <a:xfrm>
            <a:off x="4198939" y="1168401"/>
            <a:ext cx="3038475" cy="3762375"/>
          </a:xfrm>
          <a:prstGeom prst="verticalScroll">
            <a:avLst/>
          </a:prstGeom>
          <a:solidFill>
            <a:schemeClr val="tx2">
              <a:lumMod val="75000"/>
            </a:schemeClr>
          </a:solidFill>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2400" dirty="0" err="1">
                <a:solidFill>
                  <a:schemeClr val="bg1"/>
                </a:solidFill>
                <a:latin typeface="Times New Roman" pitchFamily="18" charset="0"/>
                <a:cs typeface="Times New Roman" pitchFamily="18" charset="0"/>
              </a:rPr>
              <a:t>Đồng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nhất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vật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chất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với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khối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lượng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giải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thích</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sự</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vận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động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của</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thế</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giới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vật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chất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trên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nền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tảng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cơ</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học</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tách</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rời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vật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chất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khỏi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vận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động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không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gian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và</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thời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gian</a:t>
            </a:r>
            <a:endParaRPr lang="en-US" sz="2400" dirty="0">
              <a:solidFill>
                <a:schemeClr val="bg1"/>
              </a:solidFill>
              <a:latin typeface="Times New Roman" pitchFamily="18" charset="0"/>
              <a:cs typeface="Times New Roman" pitchFamily="18" charset="0"/>
            </a:endParaRPr>
          </a:p>
        </p:txBody>
      </p:sp>
      <p:sp>
        <p:nvSpPr>
          <p:cNvPr id="16" name="Flowchart: Display 15">
            <a:extLst>
              <a:ext uri="{FF2B5EF4-FFF2-40B4-BE49-F238E27FC236}">
                <a16:creationId xmlns:a16="http://schemas.microsoft.com/office/drawing/2014/main" id="{7B3C71F7-0E32-9807-320A-53EAD721856D}"/>
              </a:ext>
            </a:extLst>
          </p:cNvPr>
          <p:cNvSpPr/>
          <p:nvPr/>
        </p:nvSpPr>
        <p:spPr>
          <a:xfrm>
            <a:off x="7640396" y="1181158"/>
            <a:ext cx="2996783" cy="3670666"/>
          </a:xfrm>
          <a:prstGeom prst="flowChartDisplay">
            <a:avLst/>
          </a:prstGeom>
          <a:solidFill>
            <a:srgbClr val="000099"/>
          </a:solidFill>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sz="2400" dirty="0" err="1">
                <a:solidFill>
                  <a:schemeClr val="bg1"/>
                </a:solidFill>
                <a:latin typeface="Times New Roman" pitchFamily="18" charset="0"/>
                <a:cs typeface="Times New Roman" pitchFamily="18" charset="0"/>
              </a:rPr>
              <a:t>Không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đưa</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ra</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được</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sự</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khái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quát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triết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học</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trong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quan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niệm</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về</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thế</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giới</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vật</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chất</a:t>
            </a:r>
            <a:r>
              <a:rPr lang="en-US" sz="2400" dirty="0">
                <a:solidFill>
                  <a:schemeClr val="bg1"/>
                </a:solidFill>
                <a:latin typeface="Times New Roman" pitchFamily="18" charset="0"/>
                <a:cs typeface="Times New Roman" pitchFamily="18" charset="0"/>
              </a:rPr>
              <a:t> </a:t>
            </a:r>
          </a:p>
          <a:p>
            <a:pPr algn="ctr" eaLnBrk="1" hangingPunct="1">
              <a:defRPr/>
            </a:pPr>
            <a:r>
              <a:rPr lang="en-US" sz="2400" dirty="0">
                <a:solidFill>
                  <a:schemeClr val="bg1"/>
                </a:solidFill>
                <a:latin typeface="Times New Roman" pitchFamily="18" charset="0"/>
                <a:cs typeface="Times New Roman" pitchFamily="18" charset="0"/>
              </a:rPr>
              <a:t>=&gt; </a:t>
            </a:r>
            <a:r>
              <a:rPr lang="en-US" sz="2400" dirty="0" err="1">
                <a:solidFill>
                  <a:schemeClr val="bg1"/>
                </a:solidFill>
                <a:latin typeface="Times New Roman" pitchFamily="18" charset="0"/>
                <a:cs typeface="Times New Roman" pitchFamily="18" charset="0"/>
              </a:rPr>
              <a:t>Hạn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chế</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phương</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pháp</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luận</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siêu</a:t>
            </a:r>
            <a:r>
              <a:rPr lang="en-US" sz="2400" dirty="0">
                <a:solidFill>
                  <a:schemeClr val="bg1"/>
                </a:solidFill>
                <a:latin typeface="Times New Roman" pitchFamily="18" charset="0"/>
                <a:cs typeface="Times New Roman" pitchFamily="18" charset="0"/>
              </a:rPr>
              <a:t> </a:t>
            </a:r>
            <a:r>
              <a:rPr lang="en-US" sz="2400" dirty="0" err="1">
                <a:solidFill>
                  <a:schemeClr val="bg1"/>
                </a:solidFill>
                <a:latin typeface="Times New Roman" pitchFamily="18" charset="0"/>
                <a:cs typeface="Times New Roman" pitchFamily="18" charset="0"/>
              </a:rPr>
              <a:t>hình</a:t>
            </a:r>
            <a:r>
              <a:rPr lang="en-US" sz="2400" dirty="0">
                <a:solidFill>
                  <a:schemeClr val="bg1"/>
                </a:solidFill>
                <a:latin typeface="Times New Roman" pitchFamily="18" charset="0"/>
                <a:cs typeface="Times New Roman" pitchFamily="18" charset="0"/>
              </a:rPr>
              <a:t> </a:t>
            </a:r>
          </a:p>
        </p:txBody>
      </p:sp>
      <p:sp>
        <p:nvSpPr>
          <p:cNvPr id="17" name="Cross 16">
            <a:extLst>
              <a:ext uri="{FF2B5EF4-FFF2-40B4-BE49-F238E27FC236}">
                <a16:creationId xmlns:a16="http://schemas.microsoft.com/office/drawing/2014/main" id="{8F1F0381-E180-EFD4-78A4-37F18895D5C3}"/>
              </a:ext>
            </a:extLst>
          </p:cNvPr>
          <p:cNvSpPr/>
          <p:nvPr/>
        </p:nvSpPr>
        <p:spPr>
          <a:xfrm>
            <a:off x="3990975" y="3049589"/>
            <a:ext cx="414338" cy="574675"/>
          </a:xfrm>
          <a:prstGeom prst="plus">
            <a:avLst/>
          </a:prstGeom>
          <a:solidFill>
            <a:srgbClr val="000099"/>
          </a:solidFill>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en-US" sz="1800">
              <a:solidFill>
                <a:schemeClr val="bg1"/>
              </a:solidFill>
            </a:endParaRPr>
          </a:p>
        </p:txBody>
      </p:sp>
      <p:sp>
        <p:nvSpPr>
          <p:cNvPr id="18" name="Notched Right Arrow 17">
            <a:extLst>
              <a:ext uri="{FF2B5EF4-FFF2-40B4-BE49-F238E27FC236}">
                <a16:creationId xmlns:a16="http://schemas.microsoft.com/office/drawing/2014/main" id="{8F42DB3D-7133-E710-8F97-011EF175441C}"/>
              </a:ext>
            </a:extLst>
          </p:cNvPr>
          <p:cNvSpPr/>
          <p:nvPr/>
        </p:nvSpPr>
        <p:spPr>
          <a:xfrm>
            <a:off x="6937410" y="2655392"/>
            <a:ext cx="733806" cy="809895"/>
          </a:xfrm>
          <a:prstGeom prst="notchedRightArrow">
            <a:avLst/>
          </a:prstGeom>
          <a:solidFill>
            <a:srgbClr val="000099"/>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en-US" sz="1800">
              <a:solidFill>
                <a:schemeClr val="bg1"/>
              </a:solidFill>
            </a:endParaRPr>
          </a:p>
        </p:txBody>
      </p:sp>
      <p:grpSp>
        <p:nvGrpSpPr>
          <p:cNvPr id="8" name="Group 7">
            <a:extLst>
              <a:ext uri="{FF2B5EF4-FFF2-40B4-BE49-F238E27FC236}">
                <a16:creationId xmlns:a16="http://schemas.microsoft.com/office/drawing/2014/main" id="{206C6328-076D-F371-94C3-6CF702BD5277}"/>
              </a:ext>
            </a:extLst>
          </p:cNvPr>
          <p:cNvGrpSpPr/>
          <p:nvPr/>
        </p:nvGrpSpPr>
        <p:grpSpPr>
          <a:xfrm>
            <a:off x="1569380" y="16268"/>
            <a:ext cx="9067798" cy="737351"/>
            <a:chOff x="394335" y="6459"/>
            <a:chExt cx="6263664" cy="915120"/>
          </a:xfrm>
          <a:solidFill>
            <a:schemeClr val="accent3">
              <a:lumMod val="40000"/>
              <a:lumOff val="60000"/>
            </a:schemeClr>
          </a:solidFill>
        </p:grpSpPr>
        <p:sp>
          <p:nvSpPr>
            <p:cNvPr id="9" name="Rounded Rectangle 8">
              <a:extLst>
                <a:ext uri="{FF2B5EF4-FFF2-40B4-BE49-F238E27FC236}">
                  <a16:creationId xmlns:a16="http://schemas.microsoft.com/office/drawing/2014/main" id="{93776B59-5E98-1978-5824-6B8334AD2A64}"/>
                </a:ext>
              </a:extLst>
            </p:cNvPr>
            <p:cNvSpPr/>
            <p:nvPr/>
          </p:nvSpPr>
          <p:spPr>
            <a:xfrm>
              <a:off x="394335" y="6459"/>
              <a:ext cx="6263664"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0" name="Rounded Rectangle 4">
              <a:extLst>
                <a:ext uri="{FF2B5EF4-FFF2-40B4-BE49-F238E27FC236}">
                  <a16:creationId xmlns:a16="http://schemas.microsoft.com/office/drawing/2014/main" id="{9A6ED951-CABD-8A14-CB07-DDFAD6DE45E4}"/>
                </a:ext>
              </a:extLst>
            </p:cNvPr>
            <p:cNvSpPr/>
            <p:nvPr/>
          </p:nvSpPr>
          <p:spPr>
            <a:xfrm>
              <a:off x="653989" y="52974"/>
              <a:ext cx="5858117" cy="805082"/>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defTabSz="1377950">
                <a:lnSpc>
                  <a:spcPct val="90000"/>
                </a:lnSpc>
                <a:spcAft>
                  <a:spcPct val="35000"/>
                </a:spcAft>
                <a:defRPr/>
              </a:pPr>
              <a:r>
                <a:rPr lang="en-US" altLang="en-US">
                  <a:solidFill>
                    <a:srgbClr val="000000"/>
                  </a:solidFill>
                  <a:latin typeface="Times New Roman" pitchFamily="18" charset="0"/>
                  <a:ea typeface="Calibri" pitchFamily="34" charset="0"/>
                  <a:cs typeface="Times New Roman" pitchFamily="18" charset="0"/>
                </a:rPr>
                <a:t> </a:t>
              </a:r>
            </a:p>
            <a:p>
              <a:pPr algn="ctr" defTabSz="1377950">
                <a:lnSpc>
                  <a:spcPct val="90000"/>
                </a:lnSpc>
                <a:spcAft>
                  <a:spcPct val="35000"/>
                </a:spcAft>
                <a:defRPr/>
              </a:pPr>
              <a:r>
                <a:rPr lang="en-US" b="1">
                  <a:solidFill>
                    <a:srgbClr val="0000FF"/>
                  </a:solidFill>
                  <a:latin typeface="Times New Roman" pitchFamily="18" charset="0"/>
                </a:rPr>
                <a:t>Quan điểm của các nhà duy vật thời cận đại </a:t>
              </a:r>
            </a:p>
            <a:p>
              <a:pPr algn="ctr" defTabSz="1377950">
                <a:lnSpc>
                  <a:spcPct val="90000"/>
                </a:lnSpc>
                <a:spcAft>
                  <a:spcPct val="35000"/>
                </a:spcAft>
                <a:defRPr/>
              </a:pPr>
              <a:endParaRPr lang="en-US" sz="3100" dirty="0"/>
            </a:p>
          </p:txBody>
        </p:sp>
      </p:grpSp>
      <p:sp>
        <p:nvSpPr>
          <p:cNvPr id="11" name="Rounded Rectangle 10">
            <a:extLst>
              <a:ext uri="{FF2B5EF4-FFF2-40B4-BE49-F238E27FC236}">
                <a16:creationId xmlns:a16="http://schemas.microsoft.com/office/drawing/2014/main" id="{2F121763-1939-CC0D-2955-4C993432A48F}"/>
              </a:ext>
            </a:extLst>
          </p:cNvPr>
          <p:cNvSpPr/>
          <p:nvPr/>
        </p:nvSpPr>
        <p:spPr>
          <a:xfrm>
            <a:off x="1849438" y="5029200"/>
            <a:ext cx="8672512" cy="1524000"/>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en-US" b="1" i="1">
                <a:solidFill>
                  <a:schemeClr val="bg1"/>
                </a:solidFill>
                <a:latin typeface="Times New Roman" pitchFamily="18" charset="0"/>
              </a:rPr>
              <a:t>Nhìn chung, trong khuôn khổ của sự phát triển cơ học cổ điển, các quan niệm duy vật thời kỳ này vẫn chưa thể vượt ra khỏi giới hạn siêu hình, máy móc</a:t>
            </a:r>
            <a:endParaRPr lang="nl-NL" altLang="en-US" b="1" dirty="0">
              <a:solidFill>
                <a:schemeClr val="bg1"/>
              </a:solidFill>
              <a:latin typeface="Times New Roman" pitchFamily="18" charset="0"/>
              <a:cs typeface="Times New Roman"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circle(in)">
                                      <p:cBhvr>
                                        <p:cTn id="22" dur="2000"/>
                                        <p:tgtEl>
                                          <p:spTgt spid="18"/>
                                        </p:tgtEl>
                                      </p:cBhvr>
                                    </p:animEffect>
                                  </p:childTnLst>
                                </p:cTn>
                              </p:par>
                              <p:par>
                                <p:cTn id="23" presetID="6" presetClass="entr" presetSubtype="16"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in)">
                                      <p:cBhvr>
                                        <p:cTn id="25" dur="2000"/>
                                        <p:tgtEl>
                                          <p:spTgt spid="1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circle(in)">
                                      <p:cBhvr>
                                        <p:cTn id="3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5ACD99A5-7A46-0AE2-DFA1-AB8BDBD24938}"/>
              </a:ext>
            </a:extLst>
          </p:cNvPr>
          <p:cNvGraphicFramePr/>
          <p:nvPr/>
        </p:nvGraphicFramePr>
        <p:xfrm>
          <a:off x="1524000" y="2514601"/>
          <a:ext cx="9019904" cy="4503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ounded Rectangle 6">
            <a:extLst>
              <a:ext uri="{FF2B5EF4-FFF2-40B4-BE49-F238E27FC236}">
                <a16:creationId xmlns:a16="http://schemas.microsoft.com/office/drawing/2014/main" id="{B62907A8-BA22-13EC-06F8-9CEBBC91B495}"/>
              </a:ext>
            </a:extLst>
          </p:cNvPr>
          <p:cNvSpPr/>
          <p:nvPr/>
        </p:nvSpPr>
        <p:spPr>
          <a:xfrm>
            <a:off x="1524000" y="4770439"/>
            <a:ext cx="1524000" cy="101917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defTabSz="414253">
              <a:lnSpc>
                <a:spcPct val="93000"/>
              </a:lnSpc>
              <a:buSzPct val="100000"/>
              <a:defRPr/>
            </a:pPr>
            <a:r>
              <a:rPr lang="en-US" sz="2400" dirty="0" err="1">
                <a:solidFill>
                  <a:prstClr val="black"/>
                </a:solidFill>
                <a:latin typeface="Times New Roman" pitchFamily="18" charset="0"/>
                <a:ea typeface="MS Gothic" pitchFamily="49" charset="-128"/>
                <a:cs typeface="Times New Roman" pitchFamily="18" charset="0"/>
              </a:rPr>
              <a:t>Rơn-ghen</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phát</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hiện</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ra</a:t>
            </a:r>
            <a:r>
              <a:rPr lang="en-US" sz="2400" dirty="0">
                <a:solidFill>
                  <a:prstClr val="black"/>
                </a:solidFill>
                <a:latin typeface="Times New Roman" pitchFamily="18" charset="0"/>
                <a:ea typeface="MS Gothic" pitchFamily="49" charset="-128"/>
                <a:cs typeface="Times New Roman" pitchFamily="18" charset="0"/>
              </a:rPr>
              <a:t> </a:t>
            </a:r>
            <a:r>
              <a:rPr lang="en-US" sz="2400" dirty="0" err="1">
                <a:solidFill>
                  <a:prstClr val="black"/>
                </a:solidFill>
                <a:latin typeface="Times New Roman" pitchFamily="18" charset="0"/>
                <a:ea typeface="MS Gothic" pitchFamily="49" charset="-128"/>
                <a:cs typeface="Times New Roman" pitchFamily="18" charset="0"/>
              </a:rPr>
              <a:t>tia</a:t>
            </a:r>
            <a:r>
              <a:rPr lang="en-US" sz="2400" dirty="0">
                <a:solidFill>
                  <a:prstClr val="black"/>
                </a:solidFill>
                <a:latin typeface="Times New Roman" pitchFamily="18" charset="0"/>
                <a:ea typeface="MS Gothic" pitchFamily="49" charset="-128"/>
                <a:cs typeface="Times New Roman" pitchFamily="18" charset="0"/>
              </a:rPr>
              <a:t> X</a:t>
            </a:r>
          </a:p>
        </p:txBody>
      </p:sp>
      <p:sp>
        <p:nvSpPr>
          <p:cNvPr id="8" name="Rounded Rectangle 7">
            <a:extLst>
              <a:ext uri="{FF2B5EF4-FFF2-40B4-BE49-F238E27FC236}">
                <a16:creationId xmlns:a16="http://schemas.microsoft.com/office/drawing/2014/main" id="{44D2327A-0B47-11BA-33DD-0BC9E8961153}"/>
              </a:ext>
            </a:extLst>
          </p:cNvPr>
          <p:cNvSpPr/>
          <p:nvPr/>
        </p:nvSpPr>
        <p:spPr>
          <a:xfrm>
            <a:off x="2133601" y="3209960"/>
            <a:ext cx="2286000" cy="1450454"/>
          </a:xfrm>
          <a:prstGeom prst="roundRect">
            <a:avLst/>
          </a:prstGeom>
          <a:solidFill>
            <a:srgbClr val="92D050"/>
          </a:solidFill>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sz="2400">
                <a:solidFill>
                  <a:srgbClr val="000000"/>
                </a:solidFill>
                <a:latin typeface="Times New Roman" pitchFamily="18" charset="0"/>
                <a:cs typeface="Cordia New" pitchFamily="34" charset="-34"/>
              </a:rPr>
              <a:t>Béc-cơ-ren phát hiện được hiện tượng phóng xạ</a:t>
            </a:r>
            <a:endParaRPr lang="en-US" sz="1800">
              <a:solidFill>
                <a:srgbClr val="FFFFFF"/>
              </a:solidFill>
              <a:cs typeface="Cordia New" pitchFamily="34" charset="-34"/>
            </a:endParaRPr>
          </a:p>
        </p:txBody>
      </p:sp>
      <p:sp>
        <p:nvSpPr>
          <p:cNvPr id="9" name="Rounded Rectangle 8">
            <a:extLst>
              <a:ext uri="{FF2B5EF4-FFF2-40B4-BE49-F238E27FC236}">
                <a16:creationId xmlns:a16="http://schemas.microsoft.com/office/drawing/2014/main" id="{BA0E12A2-660F-F24A-8EC5-9AD0F6052C91}"/>
              </a:ext>
            </a:extLst>
          </p:cNvPr>
          <p:cNvSpPr/>
          <p:nvPr/>
        </p:nvSpPr>
        <p:spPr>
          <a:xfrm>
            <a:off x="4419600" y="2332038"/>
            <a:ext cx="1371600" cy="1460500"/>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sz="2400">
                <a:solidFill>
                  <a:srgbClr val="000000"/>
                </a:solidFill>
                <a:latin typeface="Times New Roman" pitchFamily="18" charset="0"/>
                <a:cs typeface="Cordia New" pitchFamily="34" charset="-34"/>
              </a:rPr>
              <a:t>Tômxơn phát hiện ra điện tử</a:t>
            </a:r>
            <a:endParaRPr lang="en-US" sz="1800">
              <a:solidFill>
                <a:srgbClr val="000000"/>
              </a:solidFill>
              <a:cs typeface="Cordia New" pitchFamily="34" charset="-34"/>
            </a:endParaRPr>
          </a:p>
        </p:txBody>
      </p:sp>
      <p:sp>
        <p:nvSpPr>
          <p:cNvPr id="10" name="Rounded Rectangle 9">
            <a:extLst>
              <a:ext uri="{FF2B5EF4-FFF2-40B4-BE49-F238E27FC236}">
                <a16:creationId xmlns:a16="http://schemas.microsoft.com/office/drawing/2014/main" id="{73D3D11C-5693-43DC-FF8E-922F7001F28F}"/>
              </a:ext>
            </a:extLst>
          </p:cNvPr>
          <p:cNvSpPr/>
          <p:nvPr/>
        </p:nvSpPr>
        <p:spPr>
          <a:xfrm>
            <a:off x="5902326" y="1752600"/>
            <a:ext cx="2352675" cy="1752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r>
              <a:rPr lang="en-US" sz="2400">
                <a:solidFill>
                  <a:srgbClr val="000000"/>
                </a:solidFill>
                <a:latin typeface="Times New Roman" pitchFamily="18" charset="0"/>
                <a:cs typeface="Cordia New" pitchFamily="34" charset="-34"/>
              </a:rPr>
              <a:t>Kaufman chứng minh khối lượng biến đổi theo vận tốc của điện tử</a:t>
            </a:r>
            <a:endParaRPr lang="en-US" sz="1800">
              <a:solidFill>
                <a:srgbClr val="000000"/>
              </a:solidFill>
              <a:cs typeface="Cordia New" pitchFamily="34" charset="-34"/>
            </a:endParaRPr>
          </a:p>
        </p:txBody>
      </p:sp>
      <p:sp>
        <p:nvSpPr>
          <p:cNvPr id="11" name="Rounded Rectangle 10">
            <a:extLst>
              <a:ext uri="{FF2B5EF4-FFF2-40B4-BE49-F238E27FC236}">
                <a16:creationId xmlns:a16="http://schemas.microsoft.com/office/drawing/2014/main" id="{696A60F1-D6E5-A5F1-E4BE-4FDA0A1595A1}"/>
              </a:ext>
            </a:extLst>
          </p:cNvPr>
          <p:cNvSpPr/>
          <p:nvPr/>
        </p:nvSpPr>
        <p:spPr>
          <a:xfrm>
            <a:off x="8347076" y="1339851"/>
            <a:ext cx="2371725" cy="1984375"/>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sz="2400" dirty="0" err="1">
                <a:solidFill>
                  <a:srgbClr val="000000"/>
                </a:solidFill>
                <a:latin typeface="Times New Roman" pitchFamily="18" charset="0"/>
                <a:cs typeface="Times New Roman" pitchFamily="18" charset="0"/>
              </a:rPr>
              <a:t>A.Anhxtanh</a:t>
            </a:r>
            <a:r>
              <a:rPr lang="en-US" sz="2400" dirty="0">
                <a:solidFill>
                  <a:srgbClr val="000000"/>
                </a:solidFill>
                <a:latin typeface="Times New Roman" pitchFamily="18" charset="0"/>
                <a:cs typeface="Times New Roman" pitchFamily="18" charset="0"/>
              </a:rPr>
              <a:t>:</a:t>
            </a:r>
          </a:p>
          <a:p>
            <a:pPr algn="ctr" eaLnBrk="1" hangingPunct="1">
              <a:defRPr/>
            </a:pPr>
            <a:r>
              <a:rPr lang="en-US" sz="2400" dirty="0" err="1">
                <a:solidFill>
                  <a:srgbClr val="000000"/>
                </a:solidFill>
                <a:latin typeface="Times New Roman" pitchFamily="18" charset="0"/>
                <a:cs typeface="Times New Roman" pitchFamily="18" charset="0"/>
              </a:rPr>
              <a:t>Thuyết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tương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đối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hẹp</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và</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thuyết</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tương</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đối</a:t>
            </a:r>
            <a:r>
              <a:rPr lang="en-US" sz="2400" dirty="0">
                <a:solidFill>
                  <a:srgbClr val="000000"/>
                </a:solidFill>
                <a:latin typeface="Times New Roman" pitchFamily="18" charset="0"/>
                <a:cs typeface="Times New Roman" pitchFamily="18" charset="0"/>
              </a:rPr>
              <a:t> </a:t>
            </a:r>
            <a:r>
              <a:rPr lang="en-US" sz="2400" dirty="0" err="1">
                <a:solidFill>
                  <a:srgbClr val="000000"/>
                </a:solidFill>
                <a:latin typeface="Times New Roman" pitchFamily="18" charset="0"/>
                <a:cs typeface="Times New Roman" pitchFamily="18" charset="0"/>
              </a:rPr>
              <a:t>rộng</a:t>
            </a:r>
            <a:endParaRPr lang="en-US" sz="2400" dirty="0">
              <a:solidFill>
                <a:srgbClr val="000000"/>
              </a:solidFill>
              <a:latin typeface="Times New Roman" pitchFamily="18" charset="0"/>
              <a:cs typeface="Times New Roman" pitchFamily="18" charset="0"/>
            </a:endParaRPr>
          </a:p>
        </p:txBody>
      </p:sp>
      <p:sp>
        <p:nvSpPr>
          <p:cNvPr id="12" name="TextBox 2">
            <a:extLst>
              <a:ext uri="{FF2B5EF4-FFF2-40B4-BE49-F238E27FC236}">
                <a16:creationId xmlns:a16="http://schemas.microsoft.com/office/drawing/2014/main" id="{556BE25E-5803-508C-5649-FDCF957076A2}"/>
              </a:ext>
            </a:extLst>
          </p:cNvPr>
          <p:cNvSpPr txBox="1">
            <a:spLocks noChangeArrowheads="1"/>
          </p:cNvSpPr>
          <p:nvPr/>
        </p:nvSpPr>
        <p:spPr bwMode="auto">
          <a:xfrm>
            <a:off x="9453564" y="3733801"/>
            <a:ext cx="8858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Unicode MS" pitchFamily="34" charset="-128"/>
                <a:ea typeface="Cordia New" panose="020B0304020202020204" pitchFamily="34" charset="-34"/>
                <a:cs typeface="Times New Roman" panose="02020603050405020304" pitchFamily="18" charset="0"/>
              </a:rPr>
              <a:t>1905,</a:t>
            </a:r>
          </a:p>
          <a:p>
            <a:pPr eaLnBrk="1" hangingPunct="1">
              <a:spcBef>
                <a:spcPct val="0"/>
              </a:spcBef>
              <a:buFontTx/>
              <a:buNone/>
            </a:pPr>
            <a:r>
              <a:rPr lang="en-US" altLang="en-US" sz="2400">
                <a:latin typeface="Arial Unicode MS" pitchFamily="34" charset="-128"/>
                <a:ea typeface="Cordia New" panose="020B0304020202020204" pitchFamily="34" charset="-34"/>
                <a:cs typeface="Times New Roman" panose="02020603050405020304" pitchFamily="18" charset="0"/>
              </a:rPr>
              <a:t>1916</a:t>
            </a:r>
            <a:endParaRPr lang="vi-VN" altLang="en-US" sz="2400">
              <a:latin typeface="Arial Unicode MS" pitchFamily="34" charset="-128"/>
              <a:ea typeface="Cordia New" panose="020B0304020202020204" pitchFamily="34" charset="-34"/>
              <a:cs typeface="Times New Roman" panose="02020603050405020304" pitchFamily="18" charset="0"/>
            </a:endParaRPr>
          </a:p>
        </p:txBody>
      </p:sp>
      <p:sp>
        <p:nvSpPr>
          <p:cNvPr id="13" name="TextBox 2">
            <a:extLst>
              <a:ext uri="{FF2B5EF4-FFF2-40B4-BE49-F238E27FC236}">
                <a16:creationId xmlns:a16="http://schemas.microsoft.com/office/drawing/2014/main" id="{CB0F5576-1BFF-003F-15EB-B94A19430C35}"/>
              </a:ext>
            </a:extLst>
          </p:cNvPr>
          <p:cNvSpPr txBox="1">
            <a:spLocks noChangeArrowheads="1"/>
          </p:cNvSpPr>
          <p:nvPr/>
        </p:nvSpPr>
        <p:spPr bwMode="auto">
          <a:xfrm>
            <a:off x="2743201" y="6096001"/>
            <a:ext cx="885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Unicode MS" pitchFamily="34" charset="-128"/>
                <a:ea typeface="Cordia New" panose="020B0304020202020204" pitchFamily="34" charset="-34"/>
                <a:cs typeface="Times New Roman" panose="02020603050405020304" pitchFamily="18" charset="0"/>
              </a:rPr>
              <a:t>1895</a:t>
            </a:r>
            <a:endParaRPr lang="vi-VN" altLang="en-US" sz="2400">
              <a:latin typeface="Arial Unicode MS" pitchFamily="34" charset="-128"/>
              <a:ea typeface="Cordia New" panose="020B0304020202020204" pitchFamily="34" charset="-34"/>
              <a:cs typeface="Times New Roman" panose="02020603050405020304" pitchFamily="18" charset="0"/>
            </a:endParaRPr>
          </a:p>
        </p:txBody>
      </p:sp>
      <p:sp>
        <p:nvSpPr>
          <p:cNvPr id="14" name="TextBox 2">
            <a:extLst>
              <a:ext uri="{FF2B5EF4-FFF2-40B4-BE49-F238E27FC236}">
                <a16:creationId xmlns:a16="http://schemas.microsoft.com/office/drawing/2014/main" id="{32AD03F6-AA8A-0A9F-841F-D8B1983BC339}"/>
              </a:ext>
            </a:extLst>
          </p:cNvPr>
          <p:cNvSpPr txBox="1">
            <a:spLocks noChangeArrowheads="1"/>
          </p:cNvSpPr>
          <p:nvPr/>
        </p:nvSpPr>
        <p:spPr bwMode="auto">
          <a:xfrm>
            <a:off x="3810001" y="5181601"/>
            <a:ext cx="885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Unicode MS" pitchFamily="34" charset="-128"/>
                <a:ea typeface="Cordia New" panose="020B0304020202020204" pitchFamily="34" charset="-34"/>
                <a:cs typeface="Times New Roman" panose="02020603050405020304" pitchFamily="18" charset="0"/>
              </a:rPr>
              <a:t>1896</a:t>
            </a:r>
            <a:endParaRPr lang="vi-VN" altLang="en-US" sz="2400">
              <a:latin typeface="Arial Unicode MS" pitchFamily="34" charset="-128"/>
              <a:ea typeface="Cordia New" panose="020B0304020202020204" pitchFamily="34" charset="-34"/>
              <a:cs typeface="Times New Roman" panose="02020603050405020304" pitchFamily="18" charset="0"/>
            </a:endParaRPr>
          </a:p>
        </p:txBody>
      </p:sp>
      <p:sp>
        <p:nvSpPr>
          <p:cNvPr id="15" name="TextBox 2">
            <a:extLst>
              <a:ext uri="{FF2B5EF4-FFF2-40B4-BE49-F238E27FC236}">
                <a16:creationId xmlns:a16="http://schemas.microsoft.com/office/drawing/2014/main" id="{F736A2E5-ACA2-7BC0-194B-A224E9B39F92}"/>
              </a:ext>
            </a:extLst>
          </p:cNvPr>
          <p:cNvSpPr txBox="1">
            <a:spLocks noChangeArrowheads="1"/>
          </p:cNvSpPr>
          <p:nvPr/>
        </p:nvSpPr>
        <p:spPr bwMode="auto">
          <a:xfrm>
            <a:off x="5638801" y="4660901"/>
            <a:ext cx="885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Unicode MS" pitchFamily="34" charset="-128"/>
                <a:ea typeface="Cordia New" panose="020B0304020202020204" pitchFamily="34" charset="-34"/>
                <a:cs typeface="Times New Roman" panose="02020603050405020304" pitchFamily="18" charset="0"/>
              </a:rPr>
              <a:t>1897</a:t>
            </a:r>
            <a:endParaRPr lang="vi-VN" altLang="en-US" sz="2400">
              <a:latin typeface="Arial Unicode MS" pitchFamily="34" charset="-128"/>
              <a:ea typeface="Cordia New" panose="020B0304020202020204" pitchFamily="34" charset="-34"/>
              <a:cs typeface="Times New Roman" panose="02020603050405020304" pitchFamily="18" charset="0"/>
            </a:endParaRPr>
          </a:p>
        </p:txBody>
      </p:sp>
      <p:sp>
        <p:nvSpPr>
          <p:cNvPr id="16" name="TextBox 2">
            <a:extLst>
              <a:ext uri="{FF2B5EF4-FFF2-40B4-BE49-F238E27FC236}">
                <a16:creationId xmlns:a16="http://schemas.microsoft.com/office/drawing/2014/main" id="{64EBED0A-0C66-93DF-7340-39439D79020F}"/>
              </a:ext>
            </a:extLst>
          </p:cNvPr>
          <p:cNvSpPr txBox="1">
            <a:spLocks noChangeArrowheads="1"/>
          </p:cNvSpPr>
          <p:nvPr/>
        </p:nvSpPr>
        <p:spPr bwMode="auto">
          <a:xfrm>
            <a:off x="7410451" y="4198938"/>
            <a:ext cx="885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Unicode MS" pitchFamily="34" charset="-128"/>
                <a:ea typeface="Cordia New" panose="020B0304020202020204" pitchFamily="34" charset="-34"/>
                <a:cs typeface="Times New Roman" panose="02020603050405020304" pitchFamily="18" charset="0"/>
              </a:rPr>
              <a:t>1901</a:t>
            </a:r>
            <a:endParaRPr lang="vi-VN" altLang="en-US" sz="2400">
              <a:latin typeface="Arial Unicode MS" pitchFamily="34" charset="-128"/>
              <a:ea typeface="Cordia New" panose="020B0304020202020204" pitchFamily="34" charset="-34"/>
              <a:cs typeface="Times New Roman" panose="02020603050405020304" pitchFamily="18" charset="0"/>
            </a:endParaRPr>
          </a:p>
        </p:txBody>
      </p:sp>
      <p:sp>
        <p:nvSpPr>
          <p:cNvPr id="17" name="Rounded Rectangle 16">
            <a:extLst>
              <a:ext uri="{FF2B5EF4-FFF2-40B4-BE49-F238E27FC236}">
                <a16:creationId xmlns:a16="http://schemas.microsoft.com/office/drawing/2014/main" id="{DAABE4CB-D1AC-32BB-F9F1-E2D7ECD3BCAB}"/>
              </a:ext>
            </a:extLst>
          </p:cNvPr>
          <p:cNvSpPr/>
          <p:nvPr/>
        </p:nvSpPr>
        <p:spPr>
          <a:xfrm>
            <a:off x="5791200" y="5181600"/>
            <a:ext cx="4927600" cy="1752600"/>
          </a:xfrm>
          <a:prstGeom prst="roundRect">
            <a:avLst/>
          </a:prstGeom>
          <a:solidFill>
            <a:srgbClr val="990000"/>
          </a:solidFill>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sz="2400" b="1">
                <a:solidFill>
                  <a:schemeClr val="bg1"/>
                </a:solidFill>
                <a:latin typeface="Arial" charset="0"/>
              </a:rPr>
              <a:t>Chủ nghĩa duy tâm đã lợi dụng điều này để tấn công chủ nghĩa duy vật. Họ cho rằng nguyên tử mất đi, vật chất tiêu tan.</a:t>
            </a:r>
            <a:endParaRPr lang="nl-NL" altLang="en-US" sz="2600" b="1">
              <a:solidFill>
                <a:schemeClr val="bg1"/>
              </a:solidFill>
              <a:latin typeface="Times New Roman" pitchFamily="18" charset="0"/>
              <a:cs typeface="Times New Roman" pitchFamily="18" charset="0"/>
            </a:endParaRPr>
          </a:p>
        </p:txBody>
      </p:sp>
      <p:grpSp>
        <p:nvGrpSpPr>
          <p:cNvPr id="18" name="Group 17">
            <a:extLst>
              <a:ext uri="{FF2B5EF4-FFF2-40B4-BE49-F238E27FC236}">
                <a16:creationId xmlns:a16="http://schemas.microsoft.com/office/drawing/2014/main" id="{2E31DCB4-B3D3-C06E-3640-9E111A656953}"/>
              </a:ext>
            </a:extLst>
          </p:cNvPr>
          <p:cNvGrpSpPr>
            <a:grpSpLocks/>
          </p:cNvGrpSpPr>
          <p:nvPr/>
        </p:nvGrpSpPr>
        <p:grpSpPr bwMode="auto">
          <a:xfrm>
            <a:off x="1600200" y="0"/>
            <a:ext cx="9067800" cy="1447800"/>
            <a:chOff x="114907" y="4118135"/>
            <a:chExt cx="7926053" cy="797040"/>
          </a:xfrm>
        </p:grpSpPr>
        <p:sp>
          <p:nvSpPr>
            <p:cNvPr id="19" name="Rounded Rectangle 18">
              <a:extLst>
                <a:ext uri="{FF2B5EF4-FFF2-40B4-BE49-F238E27FC236}">
                  <a16:creationId xmlns:a16="http://schemas.microsoft.com/office/drawing/2014/main" id="{B4A5B3A8-FADE-E700-E3FF-953ACE7B96F5}"/>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ounded Rectangle 10">
              <a:extLst>
                <a:ext uri="{FF2B5EF4-FFF2-40B4-BE49-F238E27FC236}">
                  <a16:creationId xmlns:a16="http://schemas.microsoft.com/office/drawing/2014/main" id="{62A66110-8D7A-621E-725F-3B197904B567}"/>
                </a:ext>
              </a:extLst>
            </p:cNvPr>
            <p:cNvSpPr/>
            <p:nvPr/>
          </p:nvSpPr>
          <p:spPr>
            <a:xfrm>
              <a:off x="153760" y="4157463"/>
              <a:ext cx="7848347" cy="718385"/>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b="1" i="1">
                <a:solidFill>
                  <a:schemeClr val="tx1"/>
                </a:solidFill>
                <a:latin typeface="Times New Roman" panose="02020603050405020304" pitchFamily="18" charset="0"/>
                <a:cs typeface="Times New Roman" panose="02020603050405020304" pitchFamily="18" charset="0"/>
              </a:endParaRPr>
            </a:p>
            <a:p>
              <a:pPr eaLnBrk="1" hangingPunct="1">
                <a:defRPr/>
              </a:pPr>
              <a:endParaRPr lang="en-GB" altLang="en-US" b="1" i="1">
                <a:solidFill>
                  <a:schemeClr val="tx1"/>
                </a:solidFill>
                <a:latin typeface="Times New Roman" panose="02020603050405020304" pitchFamily="18" charset="0"/>
                <a:cs typeface="Times New Roman" panose="02020603050405020304" pitchFamily="18" charset="0"/>
              </a:endParaRPr>
            </a:p>
            <a:p>
              <a:pPr algn="ctr" eaLnBrk="1" hangingPunct="1">
                <a:defRPr/>
              </a:pPr>
              <a:r>
                <a:rPr lang="en-GB" altLang="en-US" b="1" i="1">
                  <a:solidFill>
                    <a:schemeClr val="tx1"/>
                  </a:solidFill>
                  <a:latin typeface="Times New Roman" panose="02020603050405020304" pitchFamily="18" charset="0"/>
                  <a:cs typeface="Times New Roman" panose="02020603050405020304" pitchFamily="18" charset="0"/>
                </a:rPr>
                <a:t>1.2. </a:t>
              </a:r>
              <a:r>
                <a:rPr lang="nl-NL" altLang="en-US" b="1" i="1">
                  <a:solidFill>
                    <a:schemeClr val="tx1"/>
                  </a:solidFill>
                  <a:latin typeface="Times New Roman" pitchFamily="18" charset="0"/>
                  <a:ea typeface="Cordia New" pitchFamily="34" charset="-34"/>
                  <a:cs typeface="Times New Roman" pitchFamily="18" charset="0"/>
                </a:rPr>
                <a:t>Cuộc cách mạng trong khoa học tự nhiên cuối thế kỷ XIX, đầu thế kỷ XX , và sự phá sản của các quan điểm duy vật siêu hình về vật chất</a:t>
              </a:r>
              <a:endParaRPr lang="vi-VN" altLang="en-US">
                <a:solidFill>
                  <a:schemeClr val="tx1"/>
                </a:solidFill>
                <a:latin typeface="Times New Roman" pitchFamily="18" charset="0"/>
                <a:ea typeface="Cordia New" pitchFamily="34" charset="-34"/>
                <a:cs typeface="Times New Roman" pitchFamily="18" charset="0"/>
              </a:endParaRPr>
            </a:p>
            <a:p>
              <a:pPr algn="ctr" defTabSz="1244600">
                <a:lnSpc>
                  <a:spcPct val="90000"/>
                </a:lnSpc>
                <a:spcAft>
                  <a:spcPct val="35000"/>
                </a:spcAft>
                <a:defRPr/>
              </a:pPr>
              <a:endParaRPr lang="en-US">
                <a:solidFill>
                  <a:schemeClr val="tx1"/>
                </a:solidFill>
              </a:endParaRPr>
            </a:p>
            <a:p>
              <a:pPr defTabSz="1244600">
                <a:lnSpc>
                  <a:spcPct val="90000"/>
                </a:lnSpc>
                <a:spcAft>
                  <a:spcPct val="35000"/>
                </a:spcAft>
                <a:defRPr/>
              </a:pPr>
              <a:endParaRPr lang="en-US">
                <a:solidFill>
                  <a:schemeClr val="tx1"/>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ircle(in)">
                                      <p:cBhvr>
                                        <p:cTn id="20" dur="20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circle(in)">
                                      <p:cBhvr>
                                        <p:cTn id="33" dur="2000"/>
                                        <p:tgtEl>
                                          <p:spTgt spid="9"/>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ircle(in)">
                                      <p:cBhvr>
                                        <p:cTn id="36" dur="2000"/>
                                        <p:tgtEl>
                                          <p:spTgt spid="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circle(in)">
                                      <p:cBhvr>
                                        <p:cTn id="41" dur="2000"/>
                                        <p:tgtEl>
                                          <p:spTgt spid="10"/>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circle(in)">
                                      <p:cBhvr>
                                        <p:cTn id="44" dur="2000"/>
                                        <p:tgtEl>
                                          <p:spTgt spid="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ircle(in)">
                                      <p:cBhvr>
                                        <p:cTn id="52" dur="20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circle(in)">
                                      <p:cBhvr>
                                        <p:cTn id="5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P spid="9" grpId="0" animBg="1"/>
      <p:bldP spid="10" grpId="0" animBg="1"/>
      <p:bldP spid="11" grpId="0" animBg="1"/>
      <p:bldP spid="12" grpId="0"/>
      <p:bldP spid="13" grpId="0"/>
      <p:bldP spid="14" grpId="0"/>
      <p:bldP spid="15" grpId="0"/>
      <p:bldP spid="16" grpId="0"/>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75ACC2-7E79-97B3-AC87-11E848EF4ABD}"/>
              </a:ext>
            </a:extLst>
          </p:cNvPr>
          <p:cNvSpPr/>
          <p:nvPr/>
        </p:nvSpPr>
        <p:spPr>
          <a:xfrm>
            <a:off x="1562100" y="288926"/>
            <a:ext cx="4745210" cy="307777"/>
          </a:xfrm>
          <a:prstGeom prst="rect">
            <a:avLst/>
          </a:prstGeom>
          <a:solidFill>
            <a:srgbClr val="000099"/>
          </a:solidFill>
        </p:spPr>
        <p:style>
          <a:lnRef idx="2">
            <a:schemeClr val="accent2"/>
          </a:lnRef>
          <a:fillRef idx="1">
            <a:schemeClr val="lt1"/>
          </a:fillRef>
          <a:effectRef idx="0">
            <a:schemeClr val="accent2"/>
          </a:effectRef>
          <a:fontRef idx="minor">
            <a:schemeClr val="dk1"/>
          </a:fontRef>
        </p:style>
        <p:txBody>
          <a:bodyPr wrap="none">
            <a:spAutoFit/>
          </a:bodyPr>
          <a:lstStyle/>
          <a:p>
            <a:pPr marL="457200" indent="-457200">
              <a:buFont typeface="Wingdings" panose="05000000000000000000" pitchFamily="2" charset="2"/>
              <a:buChar char="v"/>
              <a:defRPr/>
            </a:pPr>
            <a:r>
              <a:rPr lang="vi-VN"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V.I.Lênin</a:t>
            </a:r>
            <a:r>
              <a:rPr lang="vi-V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vi-VN" b="1" i="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đã phân tích tình hình phức tạp đó và chỉ rõ:</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 name="Rounded Rectangle 5">
            <a:extLst>
              <a:ext uri="{FF2B5EF4-FFF2-40B4-BE49-F238E27FC236}">
                <a16:creationId xmlns:a16="http://schemas.microsoft.com/office/drawing/2014/main" id="{92B096C2-8910-BC95-956B-EF419EB3384E}"/>
              </a:ext>
            </a:extLst>
          </p:cNvPr>
          <p:cNvSpPr/>
          <p:nvPr/>
        </p:nvSpPr>
        <p:spPr>
          <a:xfrm>
            <a:off x="3992564" y="1565275"/>
            <a:ext cx="6142037" cy="1073150"/>
          </a:xfrm>
          <a:prstGeom prst="roundRect">
            <a:avLst/>
          </a:prstGeom>
          <a:solidFill>
            <a:srgbClr val="000099"/>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en-US" sz="2400" b="1" dirty="0" err="1">
                <a:solidFill>
                  <a:schemeClr val="bg1"/>
                </a:solidFill>
                <a:latin typeface="Times New Roman" pitchFamily="18" charset="0"/>
                <a:cs typeface="Cordia New" pitchFamily="34" charset="-34"/>
              </a:rPr>
              <a:t>Vật</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lý</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học</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không</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bị</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khủng</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hoảng</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mà</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đó</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chính</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là</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dấu</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hiệu</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của</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một</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cuộc</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cách</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mạng</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trong</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khoa</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học</a:t>
            </a:r>
            <a:r>
              <a:rPr lang="en-US" sz="2400" b="1" dirty="0">
                <a:solidFill>
                  <a:schemeClr val="bg1"/>
                </a:solidFill>
                <a:latin typeface="Times New Roman" pitchFamily="18" charset="0"/>
                <a:cs typeface="Cordia New" pitchFamily="34" charset="-34"/>
              </a:rPr>
              <a:t> </a:t>
            </a:r>
            <a:r>
              <a:rPr lang="en-US" sz="2400" b="1" err="1">
                <a:solidFill>
                  <a:schemeClr val="bg1"/>
                </a:solidFill>
                <a:latin typeface="Times New Roman" pitchFamily="18" charset="0"/>
                <a:cs typeface="Cordia New" pitchFamily="34" charset="-34"/>
              </a:rPr>
              <a:t>tự</a:t>
            </a:r>
            <a:r>
              <a:rPr lang="en-US" sz="2400" b="1">
                <a:solidFill>
                  <a:schemeClr val="bg1"/>
                </a:solidFill>
                <a:latin typeface="Times New Roman" pitchFamily="18" charset="0"/>
                <a:cs typeface="Cordia New" pitchFamily="34" charset="-34"/>
              </a:rPr>
              <a:t> nhiên.</a:t>
            </a:r>
            <a:endParaRPr lang="en-US" sz="2400" b="1" dirty="0">
              <a:solidFill>
                <a:schemeClr val="bg1"/>
              </a:solidFill>
              <a:cs typeface="Cordia New" pitchFamily="34" charset="-34"/>
            </a:endParaRPr>
          </a:p>
        </p:txBody>
      </p:sp>
      <p:sp>
        <p:nvSpPr>
          <p:cNvPr id="7" name="Rounded Rectangle 6">
            <a:extLst>
              <a:ext uri="{FF2B5EF4-FFF2-40B4-BE49-F238E27FC236}">
                <a16:creationId xmlns:a16="http://schemas.microsoft.com/office/drawing/2014/main" id="{11C35AB5-8900-0493-536B-64711BA4AFB8}"/>
              </a:ext>
            </a:extLst>
          </p:cNvPr>
          <p:cNvSpPr/>
          <p:nvPr/>
        </p:nvSpPr>
        <p:spPr>
          <a:xfrm>
            <a:off x="3992564" y="2935288"/>
            <a:ext cx="6142037" cy="1484312"/>
          </a:xfrm>
          <a:prstGeom prst="roundRect">
            <a:avLst/>
          </a:prstGeom>
          <a:solidFill>
            <a:srgbClr val="000099"/>
          </a:solidFill>
        </p:spPr>
        <p:style>
          <a:lnRef idx="1">
            <a:schemeClr val="accent5"/>
          </a:lnRef>
          <a:fillRef idx="2">
            <a:schemeClr val="accent5"/>
          </a:fillRef>
          <a:effectRef idx="1">
            <a:schemeClr val="accent5"/>
          </a:effectRef>
          <a:fontRef idx="minor">
            <a:schemeClr val="dk1"/>
          </a:fontRef>
        </p:style>
        <p:txBody>
          <a:bodyPr anchor="ctr"/>
          <a:lstStyle/>
          <a:p>
            <a:pPr indent="457200" algn="just">
              <a:defRPr/>
            </a:pP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Cái</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bị</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tiêu</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tan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phải</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nguyên</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tử</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không</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phải</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tiêu</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tan”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mà</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chỉ</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có</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giới</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hạn</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hiểu</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biết</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con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người</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về</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vật</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chất</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là</a:t>
            </a:r>
            <a:r>
              <a:rPr lang="en-US"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tiêu</a:t>
            </a:r>
            <a:r>
              <a:rPr lang="en-US" sz="2400" b="1">
                <a:solidFill>
                  <a:schemeClr val="bg1"/>
                </a:solidFill>
                <a:latin typeface="Times New Roman" panose="02020603050405020304" pitchFamily="18" charset="0"/>
                <a:ea typeface="Calibri" panose="020F0502020204030204" pitchFamily="34" charset="0"/>
                <a:cs typeface="Times New Roman" panose="02020603050405020304" pitchFamily="18" charset="0"/>
              </a:rPr>
              <a:t> tan.</a:t>
            </a:r>
            <a:endParaRPr lang="en-US" sz="1800" b="1" dirty="0">
              <a:solidFill>
                <a:schemeClr val="bg1"/>
              </a:solidFill>
              <a:ea typeface="Calibri" panose="020F0502020204030204" pitchFamily="34" charset="0"/>
              <a:cs typeface="Times New Roman" panose="02020603050405020304" pitchFamily="18" charset="0"/>
            </a:endParaRPr>
          </a:p>
        </p:txBody>
      </p:sp>
      <p:sp>
        <p:nvSpPr>
          <p:cNvPr id="8" name="Rounded Rectangle 7">
            <a:extLst>
              <a:ext uri="{FF2B5EF4-FFF2-40B4-BE49-F238E27FC236}">
                <a16:creationId xmlns:a16="http://schemas.microsoft.com/office/drawing/2014/main" id="{B647EEFC-B85E-3DCF-7960-32BD3D764FD9}"/>
              </a:ext>
            </a:extLst>
          </p:cNvPr>
          <p:cNvSpPr/>
          <p:nvPr/>
        </p:nvSpPr>
        <p:spPr>
          <a:xfrm>
            <a:off x="3962400" y="4648201"/>
            <a:ext cx="6248400" cy="1762125"/>
          </a:xfrm>
          <a:prstGeom prst="roundRect">
            <a:avLst/>
          </a:prstGeom>
          <a:solidFill>
            <a:srgbClr val="000099"/>
          </a:solidFill>
        </p:spPr>
        <p:style>
          <a:lnRef idx="1">
            <a:schemeClr val="accent6"/>
          </a:lnRef>
          <a:fillRef idx="2">
            <a:schemeClr val="accent6"/>
          </a:fillRef>
          <a:effectRef idx="1">
            <a:schemeClr val="accent6"/>
          </a:effectRef>
          <a:fontRef idx="minor">
            <a:schemeClr val="dk1"/>
          </a:fontRef>
        </p:style>
        <p:txBody>
          <a:bodyPr anchor="ctr"/>
          <a:lstStyle/>
          <a:p>
            <a:pPr algn="just" eaLnBrk="1" hangingPunct="1">
              <a:defRPr/>
            </a:pPr>
            <a:r>
              <a:rPr lang="en-US" sz="2400" b="1" dirty="0" err="1">
                <a:solidFill>
                  <a:schemeClr val="bg1"/>
                </a:solidFill>
                <a:latin typeface="Times New Roman" pitchFamily="18" charset="0"/>
                <a:cs typeface="Cordia New" pitchFamily="34" charset="-34"/>
              </a:rPr>
              <a:t>Những</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phát</a:t>
            </a:r>
            <a:r>
              <a:rPr lang="en-US" sz="2400" b="1" dirty="0">
                <a:solidFill>
                  <a:schemeClr val="bg1"/>
                </a:solidFill>
                <a:latin typeface="Times New Roman" pitchFamily="18" charset="0"/>
                <a:cs typeface="Cordia New" pitchFamily="34" charset="-34"/>
              </a:rPr>
              <a:t> minh </a:t>
            </a:r>
            <a:r>
              <a:rPr lang="en-US" sz="2400" b="1" dirty="0" err="1">
                <a:solidFill>
                  <a:schemeClr val="bg1"/>
                </a:solidFill>
                <a:latin typeface="Times New Roman" pitchFamily="18" charset="0"/>
                <a:cs typeface="Cordia New" pitchFamily="34" charset="-34"/>
              </a:rPr>
              <a:t>có</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giá</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trị</a:t>
            </a:r>
            <a:r>
              <a:rPr lang="en-US" sz="2400" b="1" dirty="0">
                <a:solidFill>
                  <a:schemeClr val="bg1"/>
                </a:solidFill>
                <a:latin typeface="Times New Roman" pitchFamily="18" charset="0"/>
                <a:cs typeface="Cordia New" pitchFamily="34" charset="-34"/>
              </a:rPr>
              <a:t> to </a:t>
            </a:r>
            <a:r>
              <a:rPr lang="en-US" sz="2400" b="1" dirty="0" err="1">
                <a:solidFill>
                  <a:schemeClr val="bg1"/>
                </a:solidFill>
                <a:latin typeface="Times New Roman" pitchFamily="18" charset="0"/>
                <a:cs typeface="Cordia New" pitchFamily="34" charset="-34"/>
              </a:rPr>
              <a:t>lớn</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của</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vật</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lý</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học</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đương</a:t>
            </a:r>
            <a:r>
              <a:rPr lang="en-US" sz="2400" b="1" dirty="0">
                <a:solidFill>
                  <a:schemeClr val="bg1"/>
                </a:solidFill>
                <a:latin typeface="Times New Roman" pitchFamily="18" charset="0"/>
                <a:cs typeface="Cordia New" pitchFamily="34" charset="-34"/>
              </a:rPr>
              <a:t> </a:t>
            </a:r>
            <a:r>
              <a:rPr lang="en-US" sz="2400" b="1" dirty="0" err="1">
                <a:solidFill>
                  <a:schemeClr val="bg1"/>
                </a:solidFill>
                <a:latin typeface="Times New Roman" pitchFamily="18" charset="0"/>
                <a:cs typeface="Cordia New" pitchFamily="34" charset="-34"/>
              </a:rPr>
              <a:t>thời</a:t>
            </a:r>
            <a:r>
              <a:rPr lang="en-US" sz="2400" b="1" dirty="0">
                <a:solidFill>
                  <a:schemeClr val="bg1"/>
                </a:solidFill>
                <a:latin typeface="Times New Roman" pitchFamily="18" charset="0"/>
                <a:cs typeface="Cordia New" pitchFamily="34" charset="-34"/>
              </a:rPr>
              <a:t> </a:t>
            </a:r>
            <a:r>
              <a:rPr lang="vi-VN" sz="2400" b="1" dirty="0">
                <a:solidFill>
                  <a:schemeClr val="bg1"/>
                </a:solidFill>
                <a:latin typeface="Times New Roman" pitchFamily="18" charset="0"/>
                <a:cs typeface="Cordia New" pitchFamily="34" charset="-34"/>
              </a:rPr>
              <a:t>không hề bác bỏ vật chất mà chỉ làm rõ hơn hiểu biết còn hạn chế của con người về </a:t>
            </a:r>
            <a:r>
              <a:rPr lang="vi-VN" sz="2400" b="1">
                <a:solidFill>
                  <a:schemeClr val="bg1"/>
                </a:solidFill>
                <a:latin typeface="Times New Roman" pitchFamily="18" charset="0"/>
                <a:cs typeface="Cordia New" pitchFamily="34" charset="-34"/>
              </a:rPr>
              <a:t>vật chất</a:t>
            </a:r>
            <a:r>
              <a:rPr lang="en-US" sz="2400" b="1">
                <a:solidFill>
                  <a:schemeClr val="bg1"/>
                </a:solidFill>
                <a:latin typeface="Times New Roman" pitchFamily="18" charset="0"/>
                <a:cs typeface="Cordia New" pitchFamily="34" charset="-34"/>
              </a:rPr>
              <a:t>.</a:t>
            </a:r>
            <a:endParaRPr lang="en-US" sz="2400" b="1" dirty="0">
              <a:solidFill>
                <a:schemeClr val="bg1"/>
              </a:solidFill>
              <a:cs typeface="Cordia New" pitchFamily="34" charset="-34"/>
            </a:endParaRPr>
          </a:p>
        </p:txBody>
      </p:sp>
      <p:pic>
        <p:nvPicPr>
          <p:cNvPr id="9" name="Picture 2" descr="Related image">
            <a:extLst>
              <a:ext uri="{FF2B5EF4-FFF2-40B4-BE49-F238E27FC236}">
                <a16:creationId xmlns:a16="http://schemas.microsoft.com/office/drawing/2014/main" id="{EEED0BBC-3637-D001-FDE0-F0E75CFE6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739" y="1703388"/>
            <a:ext cx="1881187" cy="335756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2613227C-3C93-F961-D88D-141415073297}"/>
              </a:ext>
            </a:extLst>
          </p:cNvPr>
          <p:cNvSpPr>
            <a:spLocks noChangeArrowheads="1"/>
          </p:cNvSpPr>
          <p:nvPr/>
        </p:nvSpPr>
        <p:spPr bwMode="auto">
          <a:xfrm>
            <a:off x="2203450" y="5175250"/>
            <a:ext cx="1493838" cy="95408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solidFill>
                  <a:schemeClr val="bg1"/>
                </a:solidFill>
                <a:latin typeface="Times New Roman" panose="02020603050405020304" pitchFamily="18" charset="0"/>
                <a:cs typeface="Calibri" panose="020F0502020204030204" pitchFamily="34" charset="0"/>
              </a:rPr>
              <a:t>Năm 1908</a:t>
            </a:r>
            <a:endParaRPr lang="en-US" altLang="en-US" sz="36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23FE87-E1DE-3D51-CDA8-4125A3AF6DAF}"/>
              </a:ext>
            </a:extLst>
          </p:cNvPr>
          <p:cNvGrpSpPr/>
          <p:nvPr/>
        </p:nvGrpSpPr>
        <p:grpSpPr>
          <a:xfrm>
            <a:off x="0" y="24067"/>
            <a:ext cx="8170875" cy="966534"/>
            <a:chOff x="1257534" y="431565"/>
            <a:chExt cx="6170616" cy="1016138"/>
          </a:xfrm>
          <a:solidFill>
            <a:schemeClr val="accent6">
              <a:lumMod val="75000"/>
            </a:schemeClr>
          </a:solidFill>
        </p:grpSpPr>
        <p:sp>
          <p:nvSpPr>
            <p:cNvPr id="5" name="Rounded Rectangle 4">
              <a:extLst>
                <a:ext uri="{FF2B5EF4-FFF2-40B4-BE49-F238E27FC236}">
                  <a16:creationId xmlns:a16="http://schemas.microsoft.com/office/drawing/2014/main" id="{D071FF02-82BF-BFA6-2E6A-1934F5757D53}"/>
                </a:ext>
              </a:extLst>
            </p:cNvPr>
            <p:cNvSpPr/>
            <p:nvPr/>
          </p:nvSpPr>
          <p:spPr>
            <a:xfrm>
              <a:off x="1257534" y="431565"/>
              <a:ext cx="6170616" cy="1016138"/>
            </a:xfrm>
            <a:prstGeom prst="roundRect">
              <a:avLst/>
            </a:prstGeom>
            <a:gr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ounded Rectangle 4">
              <a:extLst>
                <a:ext uri="{FF2B5EF4-FFF2-40B4-BE49-F238E27FC236}">
                  <a16:creationId xmlns:a16="http://schemas.microsoft.com/office/drawing/2014/main" id="{EC59D539-9A4E-AB80-6CBC-80A8B0E205D6}"/>
                </a:ext>
              </a:extLst>
            </p:cNvPr>
            <p:cNvSpPr/>
            <p:nvPr/>
          </p:nvSpPr>
          <p:spPr>
            <a:xfrm>
              <a:off x="1307138" y="481169"/>
              <a:ext cx="6071408" cy="9169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102870" tIns="102870" rIns="102870" bIns="102870" spcCol="1270" anchor="ctr"/>
            <a:lstStyle/>
            <a:p>
              <a:pPr algn="ctr" defTabSz="1200150">
                <a:lnSpc>
                  <a:spcPct val="90000"/>
                </a:lnSpc>
                <a:spcAft>
                  <a:spcPct val="35000"/>
                </a:spcAft>
                <a:defRPr/>
              </a:pPr>
              <a:r>
                <a:rPr lang="en-GB" altLang="en-US" sz="2800" b="1" i="1">
                  <a:latin typeface="Times New Roman" panose="02020603050405020304" pitchFamily="18" charset="0"/>
                  <a:cs typeface="Times New Roman" panose="02020603050405020304" pitchFamily="18" charset="0"/>
                </a:rPr>
                <a:t>2.1 . </a:t>
              </a:r>
              <a:r>
                <a:rPr lang="en-GB" altLang="en-US" sz="2800" b="1" i="1" err="1">
                  <a:latin typeface="Times New Roman" panose="02020603050405020304" pitchFamily="18" charset="0"/>
                  <a:cs typeface="Times New Roman" panose="02020603050405020304" pitchFamily="18" charset="0"/>
                </a:rPr>
                <a:t>Khái</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niệm</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triết</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học</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Mác-Lênin</a:t>
              </a:r>
              <a:endParaRPr lang="en-US" sz="2800"/>
            </a:p>
          </p:txBody>
        </p:sp>
      </p:grpSp>
      <p:pic>
        <p:nvPicPr>
          <p:cNvPr id="7" name="Picture 4" descr="HÃ¬nh áº£nh cÃ³ liÃªn quan">
            <a:extLst>
              <a:ext uri="{FF2B5EF4-FFF2-40B4-BE49-F238E27FC236}">
                <a16:creationId xmlns:a16="http://schemas.microsoft.com/office/drawing/2014/main" id="{9C25C152-093F-B621-4205-D18CBDE59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219201"/>
            <a:ext cx="3810000"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lowchart: Sequential Access Storage 7">
            <a:extLst>
              <a:ext uri="{FF2B5EF4-FFF2-40B4-BE49-F238E27FC236}">
                <a16:creationId xmlns:a16="http://schemas.microsoft.com/office/drawing/2014/main" id="{DDD6388B-9AC2-DD6B-112F-1DD8FD81E836}"/>
              </a:ext>
            </a:extLst>
          </p:cNvPr>
          <p:cNvSpPr/>
          <p:nvPr/>
        </p:nvSpPr>
        <p:spPr>
          <a:xfrm>
            <a:off x="1524000" y="990601"/>
            <a:ext cx="5638800" cy="5451475"/>
          </a:xfrm>
          <a:prstGeom prst="flowChartMagneticTape">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sz="2400" b="1" err="1">
                <a:latin typeface="Times New Roman" pitchFamily="18" charset="0"/>
                <a:cs typeface="Times New Roman" pitchFamily="18" charset="0"/>
              </a:rPr>
              <a:t>Triết</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học</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Mác-Lênin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là</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hệ</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thống</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quan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điểm</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duy</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vật</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biện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chứng</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về</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tự</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nhiên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xã</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hội</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và</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tư</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duy</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là</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thế</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giới</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quan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và</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phương</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pháp</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luận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khoa</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học</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cách</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mạng</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giúp</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giai</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cấp</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công</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nhân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nhân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dân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lao</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động</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và</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các</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lực</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lượng</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xã</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hội</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tiến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bộ</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nhận</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thức</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đúng</a:t>
            </a:r>
            <a:r>
              <a:rPr lang="en-GB" sz="2400" b="1">
                <a:latin typeface="Times New Roman" pitchFamily="18" charset="0"/>
                <a:cs typeface="Times New Roman" pitchFamily="18" charset="0"/>
              </a:rPr>
              <a:t> </a:t>
            </a:r>
            <a:r>
              <a:rPr lang="vi-VN" sz="2400" b="1">
                <a:latin typeface="Times New Roman" pitchFamily="18" charset="0"/>
                <a:cs typeface="Times New Roman" pitchFamily="18" charset="0"/>
              </a:rPr>
              <a:t>đắn </a:t>
            </a:r>
            <a:r>
              <a:rPr lang="en-GB" sz="2400" b="1" err="1">
                <a:latin typeface="Times New Roman" pitchFamily="18" charset="0"/>
                <a:cs typeface="Times New Roman" pitchFamily="18" charset="0"/>
              </a:rPr>
              <a:t>và</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cải</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tạo</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hiệu</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quả</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thế</a:t>
            </a:r>
            <a:r>
              <a:rPr lang="en-GB" sz="2400" b="1">
                <a:latin typeface="Times New Roman" pitchFamily="18" charset="0"/>
                <a:cs typeface="Times New Roman" pitchFamily="18" charset="0"/>
              </a:rPr>
              <a:t> </a:t>
            </a:r>
            <a:r>
              <a:rPr lang="en-GB" sz="2400" b="1" err="1">
                <a:latin typeface="Times New Roman" pitchFamily="18" charset="0"/>
                <a:cs typeface="Times New Roman" pitchFamily="18" charset="0"/>
              </a:rPr>
              <a:t>giới</a:t>
            </a:r>
            <a:r>
              <a:rPr lang="en-GB" sz="2400" b="1">
                <a:latin typeface="Times New Roman" pitchFamily="18" charset="0"/>
                <a:cs typeface="Times New Roman" pitchFamily="18" charset="0"/>
              </a:rPr>
              <a:t>.</a:t>
            </a:r>
            <a:endParaRPr lang="vi-VN" sz="2400" b="1">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par>
                                <p:cTn id="13" presetID="6"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AF35A60-EBB4-A9DB-416A-B4E0045ED2D2}"/>
              </a:ext>
            </a:extLst>
          </p:cNvPr>
          <p:cNvSpPr/>
          <p:nvPr/>
        </p:nvSpPr>
        <p:spPr>
          <a:xfrm>
            <a:off x="2514600" y="1012825"/>
            <a:ext cx="7467600" cy="914400"/>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en-US" sz="3200" b="1">
                <a:solidFill>
                  <a:schemeClr val="bg1"/>
                </a:solidFill>
                <a:latin typeface="Times New Roman" pitchFamily="18" charset="0"/>
                <a:cs typeface="Times New Roman" pitchFamily="18" charset="0"/>
              </a:rPr>
              <a:t>Quan niệm của </a:t>
            </a:r>
            <a:r>
              <a:rPr lang="nl-NL" altLang="en-US" sz="3200" b="1">
                <a:solidFill>
                  <a:schemeClr val="bg1"/>
                </a:solidFill>
                <a:latin typeface="Times New Roman" pitchFamily="18" charset="0"/>
                <a:cs typeface="Times New Roman" pitchFamily="18" charset="0"/>
              </a:rPr>
              <a:t>Ph.Ăngghen</a:t>
            </a:r>
            <a:endParaRPr lang="en-US" b="1">
              <a:solidFill>
                <a:schemeClr val="bg1"/>
              </a:solidFill>
              <a:cs typeface="Cordia New" pitchFamily="34" charset="-34"/>
            </a:endParaRPr>
          </a:p>
        </p:txBody>
      </p:sp>
      <p:sp>
        <p:nvSpPr>
          <p:cNvPr id="3" name="Rounded Rectangle 2">
            <a:extLst>
              <a:ext uri="{FF2B5EF4-FFF2-40B4-BE49-F238E27FC236}">
                <a16:creationId xmlns:a16="http://schemas.microsoft.com/office/drawing/2014/main" id="{8EEA4EA9-9AA6-E43B-1211-C3992F5B6F87}"/>
              </a:ext>
            </a:extLst>
          </p:cNvPr>
          <p:cNvSpPr/>
          <p:nvPr/>
        </p:nvSpPr>
        <p:spPr>
          <a:xfrm>
            <a:off x="1524000" y="2438400"/>
            <a:ext cx="4648200" cy="3995738"/>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nl-NL" altLang="en-US" sz="2600" b="1" dirty="0">
                <a:solidFill>
                  <a:schemeClr val="bg1"/>
                </a:solidFill>
                <a:latin typeface="Times New Roman" pitchFamily="18" charset="0"/>
                <a:cs typeface="Times New Roman" pitchFamily="18" charset="0"/>
              </a:rPr>
              <a:t>Để có một quan niệm đúng đắn về vật chất, cần phải có sự phân biệt rõ ràng giữa </a:t>
            </a:r>
            <a:r>
              <a:rPr lang="nl-NL" altLang="en-US" sz="2600" b="1" i="1" dirty="0">
                <a:solidFill>
                  <a:schemeClr val="bg1"/>
                </a:solidFill>
                <a:latin typeface="Times New Roman" pitchFamily="18" charset="0"/>
                <a:cs typeface="Times New Roman" pitchFamily="18" charset="0"/>
              </a:rPr>
              <a:t>vật chất với tính cách là một phạm trù triết học</a:t>
            </a:r>
            <a:r>
              <a:rPr lang="nl-NL" altLang="en-US" sz="2600" b="1" dirty="0">
                <a:solidFill>
                  <a:schemeClr val="bg1"/>
                </a:solidFill>
                <a:latin typeface="Times New Roman" pitchFamily="18" charset="0"/>
                <a:cs typeface="Times New Roman" pitchFamily="18" charset="0"/>
              </a:rPr>
              <a:t>, một sáng tạo, một công trình trí óc của tư duy con người trong quá trình phản ánh hiện thực chứ không phải là sản phẩm chủ quan của </a:t>
            </a:r>
            <a:r>
              <a:rPr lang="nl-NL" altLang="en-US" sz="2600" b="1">
                <a:solidFill>
                  <a:schemeClr val="bg1"/>
                </a:solidFill>
                <a:latin typeface="Times New Roman" pitchFamily="18" charset="0"/>
                <a:cs typeface="Times New Roman" pitchFamily="18" charset="0"/>
              </a:rPr>
              <a:t>tư duy.</a:t>
            </a:r>
            <a:endParaRPr lang="nl-NL" altLang="en-US" sz="2600" b="1" dirty="0">
              <a:solidFill>
                <a:schemeClr val="bg1"/>
              </a:solidFill>
              <a:latin typeface="Times New Roman" pitchFamily="18" charset="0"/>
              <a:cs typeface="Times New Roman" pitchFamily="18" charset="0"/>
            </a:endParaRPr>
          </a:p>
        </p:txBody>
      </p:sp>
      <p:sp>
        <p:nvSpPr>
          <p:cNvPr id="7" name="Rounded Rectangle 6">
            <a:extLst>
              <a:ext uri="{FF2B5EF4-FFF2-40B4-BE49-F238E27FC236}">
                <a16:creationId xmlns:a16="http://schemas.microsoft.com/office/drawing/2014/main" id="{5404EF80-7A73-68C6-5153-A884D314C818}"/>
              </a:ext>
            </a:extLst>
          </p:cNvPr>
          <p:cNvSpPr/>
          <p:nvPr/>
        </p:nvSpPr>
        <p:spPr>
          <a:xfrm>
            <a:off x="6407150" y="2438400"/>
            <a:ext cx="4191000" cy="4114800"/>
          </a:xfrm>
          <a:prstGeom prst="roundRect">
            <a:avLst/>
          </a:prstGeom>
          <a:solidFill>
            <a:srgbClr val="990000"/>
          </a:solidFill>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nl-NL" altLang="en-US" sz="2600" b="1">
                <a:solidFill>
                  <a:schemeClr val="bg1"/>
                </a:solidFill>
                <a:latin typeface="Times New Roman" pitchFamily="18" charset="0"/>
                <a:cs typeface="Times New Roman" pitchFamily="18" charset="0"/>
              </a:rPr>
              <a:t>Các sự vật, hiện tượng của thế giới, dù rất phong phú, muôn vẻ nhưng chúng vẫn có một đặc tính chung, thống nhất đó là </a:t>
            </a:r>
            <a:r>
              <a:rPr lang="nl-NL" altLang="en-US" sz="2600" b="1" i="1">
                <a:solidFill>
                  <a:schemeClr val="bg1"/>
                </a:solidFill>
                <a:latin typeface="Times New Roman" pitchFamily="18" charset="0"/>
                <a:cs typeface="Times New Roman" pitchFamily="18" charset="0"/>
              </a:rPr>
              <a:t>tính vật chất - </a:t>
            </a:r>
            <a:r>
              <a:rPr lang="nl-NL" altLang="en-US" sz="2600" b="1">
                <a:solidFill>
                  <a:schemeClr val="bg1"/>
                </a:solidFill>
                <a:latin typeface="Times New Roman" pitchFamily="18" charset="0"/>
                <a:cs typeface="Times New Roman" pitchFamily="18" charset="0"/>
              </a:rPr>
              <a:t>tính tồn tại, độc lập không lệ thuộc vào ý thức.</a:t>
            </a:r>
          </a:p>
        </p:txBody>
      </p:sp>
      <p:grpSp>
        <p:nvGrpSpPr>
          <p:cNvPr id="28677" name="Group 8">
            <a:extLst>
              <a:ext uri="{FF2B5EF4-FFF2-40B4-BE49-F238E27FC236}">
                <a16:creationId xmlns:a16="http://schemas.microsoft.com/office/drawing/2014/main" id="{CB961CD0-82A7-632A-051A-AD90DC069895}"/>
              </a:ext>
            </a:extLst>
          </p:cNvPr>
          <p:cNvGrpSpPr>
            <a:grpSpLocks/>
          </p:cNvGrpSpPr>
          <p:nvPr/>
        </p:nvGrpSpPr>
        <p:grpSpPr bwMode="auto">
          <a:xfrm>
            <a:off x="1600200" y="1"/>
            <a:ext cx="9067800" cy="796925"/>
            <a:chOff x="114907" y="4118135"/>
            <a:chExt cx="7926053" cy="797040"/>
          </a:xfrm>
        </p:grpSpPr>
        <p:sp>
          <p:nvSpPr>
            <p:cNvPr id="10" name="Rounded Rectangle 9">
              <a:extLst>
                <a:ext uri="{FF2B5EF4-FFF2-40B4-BE49-F238E27FC236}">
                  <a16:creationId xmlns:a16="http://schemas.microsoft.com/office/drawing/2014/main" id="{302B0F56-76CD-D248-8B96-D162E9AF20E7}"/>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10">
              <a:extLst>
                <a:ext uri="{FF2B5EF4-FFF2-40B4-BE49-F238E27FC236}">
                  <a16:creationId xmlns:a16="http://schemas.microsoft.com/office/drawing/2014/main" id="{4EA10AEF-B900-11C2-DE08-EBAAA8279652}"/>
                </a:ext>
              </a:extLst>
            </p:cNvPr>
            <p:cNvSpPr/>
            <p:nvPr/>
          </p:nvSpPr>
          <p:spPr>
            <a:xfrm>
              <a:off x="153760" y="4157829"/>
              <a:ext cx="7848347"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b="1" i="1">
                  <a:solidFill>
                    <a:schemeClr val="tx1"/>
                  </a:solidFill>
                  <a:latin typeface="Times New Roman" panose="02020603050405020304" pitchFamily="18" charset="0"/>
                  <a:cs typeface="Times New Roman" panose="02020603050405020304" pitchFamily="18" charset="0"/>
                </a:rPr>
                <a:t>1.3. </a:t>
              </a:r>
              <a:r>
                <a:rPr lang="nl-NL" altLang="en-US" b="1" i="1">
                  <a:solidFill>
                    <a:schemeClr val="tx1"/>
                  </a:solidFill>
                  <a:latin typeface="Times New Roman" pitchFamily="18" charset="0"/>
                  <a:cs typeface="Times New Roman" pitchFamily="18" charset="0"/>
                </a:rPr>
                <a:t>Quan niệm của triết học Mác-Lênin về vật chất</a:t>
              </a:r>
              <a:br>
                <a:rPr lang="vi-VN" altLang="en-US" b="1">
                  <a:solidFill>
                    <a:schemeClr val="tx1"/>
                  </a:solidFill>
                  <a:cs typeface="Times New Roman" pitchFamily="18" charset="0"/>
                </a:rPr>
              </a:br>
              <a:endParaRPr 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76CCE43-5BC6-6545-B4A1-84C6F8D52F31}"/>
              </a:ext>
            </a:extLst>
          </p:cNvPr>
          <p:cNvSpPr/>
          <p:nvPr/>
        </p:nvSpPr>
        <p:spPr>
          <a:xfrm>
            <a:off x="2667000" y="1219201"/>
            <a:ext cx="6781800" cy="682625"/>
          </a:xfrm>
          <a:prstGeom prst="ellipse">
            <a:avLst/>
          </a:prstGeom>
          <a:solidFill>
            <a:srgbClr val="000099"/>
          </a:solidFill>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en-US" altLang="en-US" sz="3200" b="1">
                <a:solidFill>
                  <a:schemeClr val="bg1"/>
                </a:solidFill>
                <a:latin typeface="Times New Roman" pitchFamily="18" charset="0"/>
                <a:cs typeface="Times New Roman" pitchFamily="18" charset="0"/>
              </a:rPr>
              <a:t>Quan niệm của V.I.Lênin</a:t>
            </a:r>
            <a:endParaRPr lang="en-US" b="1">
              <a:solidFill>
                <a:schemeClr val="bg1"/>
              </a:solidFill>
              <a:cs typeface="Cordia New" pitchFamily="34" charset="-34"/>
            </a:endParaRPr>
          </a:p>
        </p:txBody>
      </p:sp>
      <p:sp>
        <p:nvSpPr>
          <p:cNvPr id="3" name="Vertical Scroll 2">
            <a:extLst>
              <a:ext uri="{FF2B5EF4-FFF2-40B4-BE49-F238E27FC236}">
                <a16:creationId xmlns:a16="http://schemas.microsoft.com/office/drawing/2014/main" id="{0FBB5562-F2D3-FD8A-C048-EE78B05BFD44}"/>
              </a:ext>
            </a:extLst>
          </p:cNvPr>
          <p:cNvSpPr/>
          <p:nvPr/>
        </p:nvSpPr>
        <p:spPr>
          <a:xfrm>
            <a:off x="1524000" y="2362200"/>
            <a:ext cx="4038600" cy="4237038"/>
          </a:xfrm>
          <a:prstGeom prst="verticalScroll">
            <a:avLst/>
          </a:prstGeom>
          <a:solidFill>
            <a:srgbClr val="000099"/>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nl-NL" altLang="en-US">
                <a:solidFill>
                  <a:schemeClr val="bg1"/>
                </a:solidFill>
                <a:latin typeface="Times New Roman" pitchFamily="18" charset="0"/>
                <a:cs typeface="Times New Roman" pitchFamily="18" charset="0"/>
              </a:rPr>
              <a:t>V.I.Lênin đã tiến hành tổng kết toàn diện những thành tựu mới nhất của khoa học, đấu tranh chống mọi biểu hiện của chủ nghĩa hoài nghi, duy tâm.</a:t>
            </a:r>
          </a:p>
        </p:txBody>
      </p:sp>
      <p:sp>
        <p:nvSpPr>
          <p:cNvPr id="6" name="Vertical Scroll 5">
            <a:extLst>
              <a:ext uri="{FF2B5EF4-FFF2-40B4-BE49-F238E27FC236}">
                <a16:creationId xmlns:a16="http://schemas.microsoft.com/office/drawing/2014/main" id="{7F1684E7-0717-CBD9-FFFF-7BE61A90F1B6}"/>
              </a:ext>
            </a:extLst>
          </p:cNvPr>
          <p:cNvSpPr/>
          <p:nvPr/>
        </p:nvSpPr>
        <p:spPr>
          <a:xfrm>
            <a:off x="6553200" y="2438400"/>
            <a:ext cx="3810000" cy="4114800"/>
          </a:xfrm>
          <a:prstGeom prst="verticalScroll">
            <a:avLst/>
          </a:prstGeom>
          <a:solidFill>
            <a:srgbClr val="000099"/>
          </a:solidFill>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nl-NL" altLang="en-US">
                <a:solidFill>
                  <a:schemeClr val="bg1"/>
                </a:solidFill>
                <a:latin typeface="Times New Roman" pitchFamily="18" charset="0"/>
                <a:cs typeface="Times New Roman" pitchFamily="18" charset="0"/>
              </a:rPr>
              <a:t>Lênin đã tìm kiếm </a:t>
            </a:r>
            <a:r>
              <a:rPr lang="nl-NL" altLang="en-US" i="1">
                <a:solidFill>
                  <a:schemeClr val="bg1"/>
                </a:solidFill>
                <a:latin typeface="Times New Roman" pitchFamily="18" charset="0"/>
                <a:cs typeface="Times New Roman" pitchFamily="18" charset="0"/>
              </a:rPr>
              <a:t>phương pháp định nghĩa mới </a:t>
            </a:r>
            <a:r>
              <a:rPr lang="nl-NL" altLang="en-US">
                <a:solidFill>
                  <a:schemeClr val="bg1"/>
                </a:solidFill>
                <a:latin typeface="Times New Roman" pitchFamily="18" charset="0"/>
                <a:cs typeface="Times New Roman" pitchFamily="18" charset="0"/>
              </a:rPr>
              <a:t>cho phạm trù vật chất thông qua đối lập với phạm trù ý thức.</a:t>
            </a:r>
            <a:endParaRPr lang="vi-VN" altLang="en-US">
              <a:solidFill>
                <a:schemeClr val="bg1"/>
              </a:solidFill>
              <a:latin typeface="Times New Roman" pitchFamily="18" charset="0"/>
              <a:cs typeface="Times New Roman" pitchFamily="18" charset="0"/>
            </a:endParaRPr>
          </a:p>
        </p:txBody>
      </p:sp>
      <p:grpSp>
        <p:nvGrpSpPr>
          <p:cNvPr id="29703" name="Group 6">
            <a:extLst>
              <a:ext uri="{FF2B5EF4-FFF2-40B4-BE49-F238E27FC236}">
                <a16:creationId xmlns:a16="http://schemas.microsoft.com/office/drawing/2014/main" id="{134DEC0C-E0FD-82F2-627C-FA9749AC6034}"/>
              </a:ext>
            </a:extLst>
          </p:cNvPr>
          <p:cNvGrpSpPr>
            <a:grpSpLocks/>
          </p:cNvGrpSpPr>
          <p:nvPr/>
        </p:nvGrpSpPr>
        <p:grpSpPr bwMode="auto">
          <a:xfrm>
            <a:off x="1600200" y="1"/>
            <a:ext cx="9067800" cy="796925"/>
            <a:chOff x="114907" y="4118135"/>
            <a:chExt cx="7926053" cy="797040"/>
          </a:xfrm>
        </p:grpSpPr>
        <p:sp>
          <p:nvSpPr>
            <p:cNvPr id="9" name="Rounded Rectangle 8">
              <a:extLst>
                <a:ext uri="{FF2B5EF4-FFF2-40B4-BE49-F238E27FC236}">
                  <a16:creationId xmlns:a16="http://schemas.microsoft.com/office/drawing/2014/main" id="{D685C389-7516-5288-D525-6D2DDB0ADCF9}"/>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10">
              <a:extLst>
                <a:ext uri="{FF2B5EF4-FFF2-40B4-BE49-F238E27FC236}">
                  <a16:creationId xmlns:a16="http://schemas.microsoft.com/office/drawing/2014/main" id="{B4C39F6A-FAE9-69D9-B587-7D571A7C467F}"/>
                </a:ext>
              </a:extLst>
            </p:cNvPr>
            <p:cNvSpPr/>
            <p:nvPr/>
          </p:nvSpPr>
          <p:spPr>
            <a:xfrm>
              <a:off x="153760" y="4157829"/>
              <a:ext cx="7848347"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b="1" i="1">
                  <a:solidFill>
                    <a:schemeClr val="tx1"/>
                  </a:solidFill>
                  <a:latin typeface="Times New Roman" panose="02020603050405020304" pitchFamily="18" charset="0"/>
                  <a:cs typeface="Times New Roman" panose="02020603050405020304" pitchFamily="18" charset="0"/>
                </a:rPr>
                <a:t>1.3. </a:t>
              </a:r>
              <a:r>
                <a:rPr lang="nl-NL" altLang="en-US" b="1" i="1">
                  <a:solidFill>
                    <a:schemeClr val="tx1"/>
                  </a:solidFill>
                  <a:latin typeface="Times New Roman" pitchFamily="18" charset="0"/>
                  <a:cs typeface="Times New Roman" pitchFamily="18" charset="0"/>
                </a:rPr>
                <a:t>Quan niệm của triết học Mác-Lênin về vật chất</a:t>
              </a:r>
              <a:br>
                <a:rPr lang="vi-VN" altLang="en-US" b="1">
                  <a:solidFill>
                    <a:schemeClr val="tx1"/>
                  </a:solidFill>
                  <a:cs typeface="Times New Roman" pitchFamily="18" charset="0"/>
                </a:rPr>
              </a:br>
              <a:endParaRPr 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66F5C72-D751-6703-9E03-F6F3F4AF9F78}"/>
              </a:ext>
            </a:extLst>
          </p:cNvPr>
          <p:cNvSpPr>
            <a:spLocks noGrp="1"/>
          </p:cNvSpPr>
          <p:nvPr>
            <p:ph type="title"/>
          </p:nvPr>
        </p:nvSpPr>
        <p:spPr>
          <a:xfrm>
            <a:off x="1905000" y="457200"/>
            <a:ext cx="8229600" cy="1143000"/>
          </a:xfrm>
        </p:spPr>
        <p:txBody>
          <a:bodyPr/>
          <a:lstStyle/>
          <a:p>
            <a:pPr algn="l" eaLnBrk="1" hangingPunct="1"/>
            <a:r>
              <a:rPr lang="en-US" altLang="en-US" sz="3600" b="1" u="sng">
                <a:solidFill>
                  <a:srgbClr val="990000"/>
                </a:solidFill>
                <a:latin typeface="Times New Roman" panose="02020603050405020304" pitchFamily="18" charset="0"/>
              </a:rPr>
              <a:t>Định nghĩa về vật chất của Lênin</a:t>
            </a:r>
            <a:r>
              <a:rPr lang="en-US" altLang="en-US" sz="3600" b="1">
                <a:solidFill>
                  <a:srgbClr val="990000"/>
                </a:solidFill>
                <a:latin typeface="Times New Roman" panose="02020603050405020304" pitchFamily="18" charset="0"/>
              </a:rPr>
              <a:t> </a:t>
            </a:r>
          </a:p>
        </p:txBody>
      </p:sp>
      <p:sp>
        <p:nvSpPr>
          <p:cNvPr id="47110" name="Rectangle 6" descr="Bức vẽ">
            <a:extLst>
              <a:ext uri="{FF2B5EF4-FFF2-40B4-BE49-F238E27FC236}">
                <a16:creationId xmlns:a16="http://schemas.microsoft.com/office/drawing/2014/main" id="{C05DBF24-45EB-F0B9-3E7C-D936F44AAB2B}"/>
              </a:ext>
            </a:extLst>
          </p:cNvPr>
          <p:cNvSpPr>
            <a:spLocks noChangeArrowheads="1"/>
          </p:cNvSpPr>
          <p:nvPr/>
        </p:nvSpPr>
        <p:spPr bwMode="auto">
          <a:xfrm>
            <a:off x="4724400" y="1676400"/>
            <a:ext cx="5715000" cy="4495800"/>
          </a:xfrm>
          <a:prstGeom prst="rect">
            <a:avLst/>
          </a:prstGeom>
          <a:noFill/>
          <a:ln w="38100">
            <a:pattFill prst="sphere">
              <a:fgClr>
                <a:srgbClr val="FF0000"/>
              </a:fgClr>
              <a:bgClr>
                <a:srgbClr val="FFFFFF"/>
              </a:bgClr>
            </a:patt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90000"/>
              </a:lnSpc>
              <a:buFontTx/>
              <a:buNone/>
            </a:pPr>
            <a:r>
              <a:rPr lang="en-US" altLang="en-US" sz="3400" b="1" i="1">
                <a:solidFill>
                  <a:srgbClr val="0000FF"/>
                </a:solidFill>
                <a:latin typeface="Times New Roman" panose="02020603050405020304" pitchFamily="18" charset="0"/>
                <a:cs typeface="Times New Roman" panose="02020603050405020304" pitchFamily="18" charset="0"/>
              </a:rPr>
              <a:t>   Vật chất là một phạm trù triết học dùng để chỉ thực tại khách quan được đem lại cho con người trong cảm giác, được cảm giác của chúng ta chép lại, chụp lại, phản ánh và tồn tại không lệ thuộc vào cảm giác.</a:t>
            </a:r>
          </a:p>
        </p:txBody>
      </p:sp>
      <p:pic>
        <p:nvPicPr>
          <p:cNvPr id="47111" name="Picture 7" descr="2005_0908Image0029">
            <a:extLst>
              <a:ext uri="{FF2B5EF4-FFF2-40B4-BE49-F238E27FC236}">
                <a16:creationId xmlns:a16="http://schemas.microsoft.com/office/drawing/2014/main" id="{60D0748B-DB71-56B8-6DD8-2BED03A766B1}"/>
              </a:ext>
            </a:extLst>
          </p:cNvPr>
          <p:cNvPicPr>
            <a:picLocks noChangeAspect="1" noChangeArrowheads="1"/>
          </p:cNvPicPr>
          <p:nvPr/>
        </p:nvPicPr>
        <p:blipFill>
          <a:blip r:embed="rId2">
            <a:lum contrast="36000"/>
            <a:extLst>
              <a:ext uri="{28A0092B-C50C-407E-A947-70E740481C1C}">
                <a14:useLocalDpi xmlns:a14="http://schemas.microsoft.com/office/drawing/2010/main" val="0"/>
              </a:ext>
            </a:extLst>
          </a:blip>
          <a:srcRect l="11348" b="4256"/>
          <a:stretch>
            <a:fillRect/>
          </a:stretch>
        </p:blipFill>
        <p:spPr bwMode="auto">
          <a:xfrm>
            <a:off x="2133600" y="3124200"/>
            <a:ext cx="2457450" cy="3100388"/>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47112" name="Picture 8" descr="列宁">
            <a:extLst>
              <a:ext uri="{FF2B5EF4-FFF2-40B4-BE49-F238E27FC236}">
                <a16:creationId xmlns:a16="http://schemas.microsoft.com/office/drawing/2014/main" id="{FCF02FF7-BFBE-863C-49F8-C3DD72AD3B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600200"/>
            <a:ext cx="1447800" cy="2165350"/>
          </a:xfrm>
          <a:prstGeom prst="rect">
            <a:avLst/>
          </a:prstGeom>
          <a:noFill/>
          <a:ln w="38100">
            <a:solidFill>
              <a:srgbClr val="FF3300"/>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Lst>
        </p:spPr>
      </p:pic>
      <p:grpSp>
        <p:nvGrpSpPr>
          <p:cNvPr id="30726" name="Group 5">
            <a:extLst>
              <a:ext uri="{FF2B5EF4-FFF2-40B4-BE49-F238E27FC236}">
                <a16:creationId xmlns:a16="http://schemas.microsoft.com/office/drawing/2014/main" id="{C9D9F7CE-839E-25DB-08F8-F122728A39DE}"/>
              </a:ext>
            </a:extLst>
          </p:cNvPr>
          <p:cNvGrpSpPr>
            <a:grpSpLocks/>
          </p:cNvGrpSpPr>
          <p:nvPr/>
        </p:nvGrpSpPr>
        <p:grpSpPr bwMode="auto">
          <a:xfrm>
            <a:off x="1600200" y="1"/>
            <a:ext cx="9067800" cy="796925"/>
            <a:chOff x="114907" y="4118135"/>
            <a:chExt cx="7926053" cy="797040"/>
          </a:xfrm>
        </p:grpSpPr>
        <p:sp>
          <p:nvSpPr>
            <p:cNvPr id="7" name="Rounded Rectangle 6">
              <a:extLst>
                <a:ext uri="{FF2B5EF4-FFF2-40B4-BE49-F238E27FC236}">
                  <a16:creationId xmlns:a16="http://schemas.microsoft.com/office/drawing/2014/main" id="{6B5909E5-7E8D-987A-0770-BF23E34F5BEF}"/>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10">
              <a:extLst>
                <a:ext uri="{FF2B5EF4-FFF2-40B4-BE49-F238E27FC236}">
                  <a16:creationId xmlns:a16="http://schemas.microsoft.com/office/drawing/2014/main" id="{50D02D99-B4F4-D6A2-FE15-4997532138B4}"/>
                </a:ext>
              </a:extLst>
            </p:cNvPr>
            <p:cNvSpPr/>
            <p:nvPr/>
          </p:nvSpPr>
          <p:spPr>
            <a:xfrm>
              <a:off x="153760" y="4157829"/>
              <a:ext cx="7848347"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b="1" i="1">
                  <a:solidFill>
                    <a:schemeClr val="tx1"/>
                  </a:solidFill>
                  <a:latin typeface="Times New Roman" panose="02020603050405020304" pitchFamily="18" charset="0"/>
                  <a:cs typeface="Times New Roman" panose="02020603050405020304" pitchFamily="18" charset="0"/>
                </a:rPr>
                <a:t>1.3. </a:t>
              </a:r>
              <a:r>
                <a:rPr lang="nl-NL" altLang="en-US" b="1" i="1">
                  <a:solidFill>
                    <a:schemeClr val="tx1"/>
                  </a:solidFill>
                  <a:latin typeface="Times New Roman" pitchFamily="18" charset="0"/>
                  <a:cs typeface="Times New Roman" pitchFamily="18" charset="0"/>
                </a:rPr>
                <a:t>Quan niệm của triết học Mác-Lênin về vật chất</a:t>
              </a:r>
              <a:br>
                <a:rPr lang="vi-VN" altLang="en-US" b="1">
                  <a:solidFill>
                    <a:schemeClr val="tx1"/>
                  </a:solidFill>
                  <a:cs typeface="Times New Roman" pitchFamily="18" charset="0"/>
                </a:rPr>
              </a:br>
              <a:endParaRPr 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circle(in)">
                                      <p:cBhvr>
                                        <p:cTn id="7" dur="2000"/>
                                        <p:tgtEl>
                                          <p:spTgt spid="28674"/>
                                        </p:tgtEl>
                                      </p:cBhvr>
                                    </p:animEffect>
                                  </p:childTnLst>
                                </p:cTn>
                              </p:par>
                              <p:par>
                                <p:cTn id="8" presetID="6" presetClass="entr" presetSubtype="16" fill="hold" nodeType="withEffect">
                                  <p:stCondLst>
                                    <p:cond delay="0"/>
                                  </p:stCondLst>
                                  <p:childTnLst>
                                    <p:set>
                                      <p:cBhvr>
                                        <p:cTn id="9" dur="1" fill="hold">
                                          <p:stCondLst>
                                            <p:cond delay="0"/>
                                          </p:stCondLst>
                                        </p:cTn>
                                        <p:tgtEl>
                                          <p:spTgt spid="47112"/>
                                        </p:tgtEl>
                                        <p:attrNameLst>
                                          <p:attrName>style.visibility</p:attrName>
                                        </p:attrNameLst>
                                      </p:cBhvr>
                                      <p:to>
                                        <p:strVal val="visible"/>
                                      </p:to>
                                    </p:set>
                                    <p:animEffect transition="in" filter="circle(in)">
                                      <p:cBhvr>
                                        <p:cTn id="10" dur="2000"/>
                                        <p:tgtEl>
                                          <p:spTgt spid="47112"/>
                                        </p:tgtEl>
                                      </p:cBhvr>
                                    </p:animEffect>
                                  </p:childTnLst>
                                </p:cTn>
                              </p:par>
                              <p:par>
                                <p:cTn id="11" presetID="6" presetClass="entr" presetSubtype="16" fill="hold" nodeType="withEffect">
                                  <p:stCondLst>
                                    <p:cond delay="0"/>
                                  </p:stCondLst>
                                  <p:childTnLst>
                                    <p:set>
                                      <p:cBhvr>
                                        <p:cTn id="12" dur="1" fill="hold">
                                          <p:stCondLst>
                                            <p:cond delay="0"/>
                                          </p:stCondLst>
                                        </p:cTn>
                                        <p:tgtEl>
                                          <p:spTgt spid="47111"/>
                                        </p:tgtEl>
                                        <p:attrNameLst>
                                          <p:attrName>style.visibility</p:attrName>
                                        </p:attrNameLst>
                                      </p:cBhvr>
                                      <p:to>
                                        <p:strVal val="visible"/>
                                      </p:to>
                                    </p:set>
                                    <p:animEffect transition="in" filter="circle(in)">
                                      <p:cBhvr>
                                        <p:cTn id="13" dur="2000"/>
                                        <p:tgtEl>
                                          <p:spTgt spid="471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7110"/>
                                        </p:tgtEl>
                                        <p:attrNameLst>
                                          <p:attrName>style.visibility</p:attrName>
                                        </p:attrNameLst>
                                      </p:cBhvr>
                                      <p:to>
                                        <p:strVal val="visible"/>
                                      </p:to>
                                    </p:set>
                                    <p:animEffect transition="in" filter="circle(in)">
                                      <p:cBhvr>
                                        <p:cTn id="18" dur="20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471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444DC9F4-77A0-317B-05A5-AE9CEF978DBB}"/>
              </a:ext>
            </a:extLst>
          </p:cNvPr>
          <p:cNvSpPr>
            <a:spLocks noGrp="1"/>
          </p:cNvSpPr>
          <p:nvPr>
            <p:ph idx="1"/>
          </p:nvPr>
        </p:nvSpPr>
        <p:spPr>
          <a:xfrm>
            <a:off x="1828800" y="822325"/>
            <a:ext cx="8794750" cy="914400"/>
          </a:xfrm>
        </p:spPr>
        <p:txBody>
          <a:bodyPr>
            <a:normAutofit lnSpcReduction="10000"/>
          </a:bodyPr>
          <a:lstStyle/>
          <a:p>
            <a:pPr marL="0" indent="0" algn="just">
              <a:buNone/>
            </a:pPr>
            <a:r>
              <a:rPr lang="en-US" altLang="en-US" b="1">
                <a:latin typeface="Times New Roman" panose="02020603050405020304" pitchFamily="18" charset="0"/>
              </a:rPr>
              <a:t>Cần phải phân biệt vật chất với tư cách là một phạm trù triết học với những dạng biểu hiện cụ thể của vật chất.</a:t>
            </a:r>
          </a:p>
        </p:txBody>
      </p:sp>
      <p:pic>
        <p:nvPicPr>
          <p:cNvPr id="29699" name="Picture 5" descr="Picture139">
            <a:extLst>
              <a:ext uri="{FF2B5EF4-FFF2-40B4-BE49-F238E27FC236}">
                <a16:creationId xmlns:a16="http://schemas.microsoft.com/office/drawing/2014/main" id="{FCD60682-9298-F630-225D-439D7AAE3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151" y="1828800"/>
            <a:ext cx="3725863"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6" descr="Picture140">
            <a:extLst>
              <a:ext uri="{FF2B5EF4-FFF2-40B4-BE49-F238E27FC236}">
                <a16:creationId xmlns:a16="http://schemas.microsoft.com/office/drawing/2014/main" id="{8320A293-C1A3-D5D2-C86C-4D92F4978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1463" y="1828800"/>
            <a:ext cx="3429000"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Group 4">
            <a:extLst>
              <a:ext uri="{FF2B5EF4-FFF2-40B4-BE49-F238E27FC236}">
                <a16:creationId xmlns:a16="http://schemas.microsoft.com/office/drawing/2014/main" id="{CDE0135C-BA09-AFFA-41A3-19DCDACB0A63}"/>
              </a:ext>
            </a:extLst>
          </p:cNvPr>
          <p:cNvGrpSpPr>
            <a:grpSpLocks/>
          </p:cNvGrpSpPr>
          <p:nvPr/>
        </p:nvGrpSpPr>
        <p:grpSpPr bwMode="auto">
          <a:xfrm>
            <a:off x="1600200" y="1"/>
            <a:ext cx="9067800" cy="796925"/>
            <a:chOff x="114907" y="4118135"/>
            <a:chExt cx="7926053" cy="797040"/>
          </a:xfrm>
        </p:grpSpPr>
        <p:sp>
          <p:nvSpPr>
            <p:cNvPr id="6" name="Rounded Rectangle 5">
              <a:extLst>
                <a:ext uri="{FF2B5EF4-FFF2-40B4-BE49-F238E27FC236}">
                  <a16:creationId xmlns:a16="http://schemas.microsoft.com/office/drawing/2014/main" id="{1A56D2BB-AC71-4363-8C08-F5727382ED60}"/>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10">
              <a:extLst>
                <a:ext uri="{FF2B5EF4-FFF2-40B4-BE49-F238E27FC236}">
                  <a16:creationId xmlns:a16="http://schemas.microsoft.com/office/drawing/2014/main" id="{EDEBF432-08CA-E391-D101-4F712057C94F}"/>
                </a:ext>
              </a:extLst>
            </p:cNvPr>
            <p:cNvSpPr/>
            <p:nvPr/>
          </p:nvSpPr>
          <p:spPr>
            <a:xfrm>
              <a:off x="153760" y="4157829"/>
              <a:ext cx="7848347"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b="1" i="1">
                  <a:solidFill>
                    <a:schemeClr val="tx1"/>
                  </a:solidFill>
                  <a:latin typeface="Times New Roman" panose="02020603050405020304" pitchFamily="18" charset="0"/>
                  <a:cs typeface="Times New Roman" panose="02020603050405020304" pitchFamily="18" charset="0"/>
                </a:rPr>
                <a:t>1.3. </a:t>
              </a:r>
              <a:r>
                <a:rPr lang="nl-NL" altLang="en-US" b="1" i="1">
                  <a:solidFill>
                    <a:schemeClr val="tx1"/>
                  </a:solidFill>
                  <a:latin typeface="Times New Roman" pitchFamily="18" charset="0"/>
                  <a:cs typeface="Times New Roman" pitchFamily="18" charset="0"/>
                </a:rPr>
                <a:t>Quan niệm của triết học Mác-Lênin về vật chất</a:t>
              </a:r>
              <a:br>
                <a:rPr lang="vi-VN" altLang="en-US" b="1">
                  <a:solidFill>
                    <a:schemeClr val="tx1"/>
                  </a:solidFill>
                  <a:cs typeface="Times New Roman" pitchFamily="18" charset="0"/>
                </a:rPr>
              </a:br>
              <a:endParaRPr lang="en-US">
                <a:solidFill>
                  <a:schemeClr val="tx1"/>
                </a:solidFill>
              </a:endParaRPr>
            </a:p>
          </p:txBody>
        </p:sp>
      </p:grpSp>
      <p:pic>
        <p:nvPicPr>
          <p:cNvPr id="8" name="Picture 7" descr="Picture141">
            <a:extLst>
              <a:ext uri="{FF2B5EF4-FFF2-40B4-BE49-F238E27FC236}">
                <a16:creationId xmlns:a16="http://schemas.microsoft.com/office/drawing/2014/main" id="{A55BE6D0-55F4-B392-8D7B-C1A41EF92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646489"/>
            <a:ext cx="3436938"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Picture142">
            <a:extLst>
              <a:ext uri="{FF2B5EF4-FFF2-40B4-BE49-F238E27FC236}">
                <a16:creationId xmlns:a16="http://schemas.microsoft.com/office/drawing/2014/main" id="{619A0E41-C0A5-A927-EF9B-3AF82800C5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3690939"/>
            <a:ext cx="32004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barn(inVertical)">
                                      <p:cBhvr>
                                        <p:cTn id="7" dur="500"/>
                                        <p:tgtEl>
                                          <p:spTgt spid="29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circle(in)">
                                      <p:cBhvr>
                                        <p:cTn id="12" dur="2000"/>
                                        <p:tgtEl>
                                          <p:spTgt spid="29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circle(in)">
                                      <p:cBhvr>
                                        <p:cTn id="17" dur="2000"/>
                                        <p:tgtEl>
                                          <p:spTgt spid="297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3">
            <a:extLst>
              <a:ext uri="{FF2B5EF4-FFF2-40B4-BE49-F238E27FC236}">
                <a16:creationId xmlns:a16="http://schemas.microsoft.com/office/drawing/2014/main" id="{DC8093BF-5D4A-74BA-07CB-F722C71FA7EC}"/>
              </a:ext>
            </a:extLst>
          </p:cNvPr>
          <p:cNvGrpSpPr>
            <a:grpSpLocks/>
          </p:cNvGrpSpPr>
          <p:nvPr/>
        </p:nvGrpSpPr>
        <p:grpSpPr bwMode="auto">
          <a:xfrm>
            <a:off x="1600200" y="1"/>
            <a:ext cx="9067800" cy="796925"/>
            <a:chOff x="114907" y="4118135"/>
            <a:chExt cx="7926053" cy="797040"/>
          </a:xfrm>
        </p:grpSpPr>
        <p:sp>
          <p:nvSpPr>
            <p:cNvPr id="5" name="Rounded Rectangle 4">
              <a:extLst>
                <a:ext uri="{FF2B5EF4-FFF2-40B4-BE49-F238E27FC236}">
                  <a16:creationId xmlns:a16="http://schemas.microsoft.com/office/drawing/2014/main" id="{21FA6179-F84B-D119-B9FE-69C1B14D7287}"/>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10">
              <a:extLst>
                <a:ext uri="{FF2B5EF4-FFF2-40B4-BE49-F238E27FC236}">
                  <a16:creationId xmlns:a16="http://schemas.microsoft.com/office/drawing/2014/main" id="{22E15E8F-1276-77B1-4FF4-BA509A9C85CF}"/>
                </a:ext>
              </a:extLst>
            </p:cNvPr>
            <p:cNvSpPr/>
            <p:nvPr/>
          </p:nvSpPr>
          <p:spPr>
            <a:xfrm>
              <a:off x="153760" y="4157829"/>
              <a:ext cx="7848347"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b="1" i="1">
                  <a:solidFill>
                    <a:schemeClr val="tx1"/>
                  </a:solidFill>
                  <a:latin typeface="Times New Roman" panose="02020603050405020304" pitchFamily="18" charset="0"/>
                  <a:cs typeface="Times New Roman" panose="02020603050405020304" pitchFamily="18" charset="0"/>
                </a:rPr>
                <a:t>1.3. </a:t>
              </a:r>
              <a:r>
                <a:rPr lang="nl-NL" altLang="en-US" b="1" i="1">
                  <a:solidFill>
                    <a:schemeClr val="tx1"/>
                  </a:solidFill>
                  <a:latin typeface="Times New Roman" pitchFamily="18" charset="0"/>
                  <a:cs typeface="Times New Roman" pitchFamily="18" charset="0"/>
                </a:rPr>
                <a:t>Quan niệm của triết học Mác-Lênin về vật chất</a:t>
              </a:r>
              <a:br>
                <a:rPr lang="vi-VN" altLang="en-US" b="1">
                  <a:solidFill>
                    <a:schemeClr val="tx1"/>
                  </a:solidFill>
                  <a:cs typeface="Times New Roman" pitchFamily="18" charset="0"/>
                </a:rPr>
              </a:br>
              <a:endParaRPr lang="en-US">
                <a:solidFill>
                  <a:schemeClr val="tx1"/>
                </a:solidFill>
              </a:endParaRPr>
            </a:p>
          </p:txBody>
        </p:sp>
      </p:grpSp>
      <p:sp>
        <p:nvSpPr>
          <p:cNvPr id="10" name="Rounded Rectangle 9">
            <a:extLst>
              <a:ext uri="{FF2B5EF4-FFF2-40B4-BE49-F238E27FC236}">
                <a16:creationId xmlns:a16="http://schemas.microsoft.com/office/drawing/2014/main" id="{5678399C-2A62-1B36-1FC6-772801C303C9}"/>
              </a:ext>
            </a:extLst>
          </p:cNvPr>
          <p:cNvSpPr/>
          <p:nvPr/>
        </p:nvSpPr>
        <p:spPr>
          <a:xfrm>
            <a:off x="1755775" y="2781300"/>
            <a:ext cx="2057400" cy="1828800"/>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nl-NL" altLang="en-US" b="1">
                <a:solidFill>
                  <a:schemeClr val="bg1"/>
                </a:solidFill>
                <a:latin typeface="Times New Roman" pitchFamily="18" charset="0"/>
                <a:cs typeface="Times New Roman" pitchFamily="18" charset="0"/>
              </a:rPr>
              <a:t>Nội dung định nghĩa</a:t>
            </a:r>
            <a:endParaRPr lang="nl-NL" altLang="en-US" b="1" dirty="0">
              <a:solidFill>
                <a:schemeClr val="bg1"/>
              </a:solidFill>
              <a:latin typeface="Times New Roman" pitchFamily="18" charset="0"/>
              <a:cs typeface="Times New Roman" pitchFamily="18" charset="0"/>
            </a:endParaRPr>
          </a:p>
        </p:txBody>
      </p:sp>
      <p:sp>
        <p:nvSpPr>
          <p:cNvPr id="11" name="Rounded Rectangle 10">
            <a:extLst>
              <a:ext uri="{FF2B5EF4-FFF2-40B4-BE49-F238E27FC236}">
                <a16:creationId xmlns:a16="http://schemas.microsoft.com/office/drawing/2014/main" id="{5B245C67-427A-AAA4-7E27-A2C0133A904A}"/>
              </a:ext>
            </a:extLst>
          </p:cNvPr>
          <p:cNvSpPr/>
          <p:nvPr/>
        </p:nvSpPr>
        <p:spPr>
          <a:xfrm>
            <a:off x="4724400" y="1219200"/>
            <a:ext cx="5899150" cy="1828800"/>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nl-NL" altLang="en-US" b="1">
                <a:solidFill>
                  <a:schemeClr val="bg1"/>
                </a:solidFill>
                <a:latin typeface="Times New Roman" pitchFamily="18" charset="0"/>
                <a:cs typeface="Times New Roman" pitchFamily="18" charset="0"/>
              </a:rPr>
              <a:t>Vật chất là cái tồn tại khách quan bên ngoài ý thức và không phụ thuộc vào ý thức</a:t>
            </a:r>
            <a:endParaRPr lang="nl-NL" altLang="en-US" b="1" dirty="0">
              <a:solidFill>
                <a:schemeClr val="bg1"/>
              </a:solidFill>
              <a:latin typeface="Times New Roman" pitchFamily="18" charset="0"/>
              <a:cs typeface="Times New Roman" pitchFamily="18" charset="0"/>
            </a:endParaRPr>
          </a:p>
        </p:txBody>
      </p:sp>
      <p:sp>
        <p:nvSpPr>
          <p:cNvPr id="12" name="Rounded Rectangle 11">
            <a:extLst>
              <a:ext uri="{FF2B5EF4-FFF2-40B4-BE49-F238E27FC236}">
                <a16:creationId xmlns:a16="http://schemas.microsoft.com/office/drawing/2014/main" id="{0DB874D8-95D3-6898-6F40-15216B69BF4D}"/>
              </a:ext>
            </a:extLst>
          </p:cNvPr>
          <p:cNvSpPr/>
          <p:nvPr/>
        </p:nvSpPr>
        <p:spPr>
          <a:xfrm>
            <a:off x="4724400" y="3200400"/>
            <a:ext cx="5899150" cy="1828800"/>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nl-NL" altLang="en-US" b="1" dirty="0">
                <a:solidFill>
                  <a:schemeClr val="bg1"/>
                </a:solidFill>
                <a:latin typeface="Times New Roman" pitchFamily="18" charset="0"/>
                <a:cs typeface="Times New Roman" pitchFamily="18" charset="0"/>
              </a:rPr>
              <a:t>Vật chất là cái gây lên cảm giác ở con người gián tiếp hoặc trực tiếp gây tác động lên giác quan con người</a:t>
            </a:r>
          </a:p>
        </p:txBody>
      </p:sp>
      <p:sp>
        <p:nvSpPr>
          <p:cNvPr id="13" name="Rounded Rectangle 12">
            <a:extLst>
              <a:ext uri="{FF2B5EF4-FFF2-40B4-BE49-F238E27FC236}">
                <a16:creationId xmlns:a16="http://schemas.microsoft.com/office/drawing/2014/main" id="{BD6C4031-4909-4FAA-5ECD-A720F46047ED}"/>
              </a:ext>
            </a:extLst>
          </p:cNvPr>
          <p:cNvSpPr/>
          <p:nvPr/>
        </p:nvSpPr>
        <p:spPr>
          <a:xfrm>
            <a:off x="4672013" y="5334000"/>
            <a:ext cx="5899150" cy="1485900"/>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nl-NL" altLang="en-US" b="1">
                <a:solidFill>
                  <a:schemeClr val="bg1"/>
                </a:solidFill>
                <a:latin typeface="Times New Roman" pitchFamily="18" charset="0"/>
                <a:cs typeface="Times New Roman" pitchFamily="18" charset="0"/>
              </a:rPr>
              <a:t>Cảm giác, tư duy, ý thức chỉ là sự phản ánh của vật chất</a:t>
            </a:r>
            <a:endParaRPr lang="nl-NL" altLang="en-US" b="1" dirty="0">
              <a:solidFill>
                <a:schemeClr val="bg1"/>
              </a:solidFill>
              <a:latin typeface="Times New Roman" pitchFamily="18" charset="0"/>
              <a:cs typeface="Times New Roman" pitchFamily="18" charset="0"/>
            </a:endParaRPr>
          </a:p>
        </p:txBody>
      </p:sp>
      <p:cxnSp>
        <p:nvCxnSpPr>
          <p:cNvPr id="15" name="Straight Arrow Connector 14">
            <a:extLst>
              <a:ext uri="{FF2B5EF4-FFF2-40B4-BE49-F238E27FC236}">
                <a16:creationId xmlns:a16="http://schemas.microsoft.com/office/drawing/2014/main" id="{20B3EF78-23DE-E05E-ABDE-045CA2215874}"/>
              </a:ext>
            </a:extLst>
          </p:cNvPr>
          <p:cNvCxnSpPr>
            <a:stCxn id="10" idx="3"/>
            <a:endCxn id="11" idx="1"/>
          </p:cNvCxnSpPr>
          <p:nvPr/>
        </p:nvCxnSpPr>
        <p:spPr>
          <a:xfrm flipV="1">
            <a:off x="3813176" y="2133600"/>
            <a:ext cx="911225" cy="15621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D450D11-24A8-4B45-4514-7F40246B4E33}"/>
              </a:ext>
            </a:extLst>
          </p:cNvPr>
          <p:cNvCxnSpPr/>
          <p:nvPr/>
        </p:nvCxnSpPr>
        <p:spPr>
          <a:xfrm>
            <a:off x="3813175" y="3695700"/>
            <a:ext cx="858838" cy="22479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18BD005-84E8-0F1B-CEA9-A2E8B6498B38}"/>
              </a:ext>
            </a:extLst>
          </p:cNvPr>
          <p:cNvCxnSpPr>
            <a:stCxn id="10" idx="3"/>
            <a:endCxn id="12" idx="1"/>
          </p:cNvCxnSpPr>
          <p:nvPr/>
        </p:nvCxnSpPr>
        <p:spPr>
          <a:xfrm>
            <a:off x="3813176" y="3695700"/>
            <a:ext cx="911225" cy="4191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arn(inVertical)">
                                      <p:cBhvr>
                                        <p:cTn id="28" dur="500"/>
                                        <p:tgtEl>
                                          <p:spTgt spid="1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a:extLst>
              <a:ext uri="{FF2B5EF4-FFF2-40B4-BE49-F238E27FC236}">
                <a16:creationId xmlns:a16="http://schemas.microsoft.com/office/drawing/2014/main" id="{E79460C4-2389-B23D-3710-D57CE2029F8F}"/>
              </a:ext>
            </a:extLst>
          </p:cNvPr>
          <p:cNvGrpSpPr>
            <a:grpSpLocks/>
          </p:cNvGrpSpPr>
          <p:nvPr/>
        </p:nvGrpSpPr>
        <p:grpSpPr bwMode="auto">
          <a:xfrm>
            <a:off x="1600200" y="1"/>
            <a:ext cx="9067800" cy="796925"/>
            <a:chOff x="114907" y="4118135"/>
            <a:chExt cx="7926053" cy="797040"/>
          </a:xfrm>
        </p:grpSpPr>
        <p:sp>
          <p:nvSpPr>
            <p:cNvPr id="4" name="Rounded Rectangle 3">
              <a:extLst>
                <a:ext uri="{FF2B5EF4-FFF2-40B4-BE49-F238E27FC236}">
                  <a16:creationId xmlns:a16="http://schemas.microsoft.com/office/drawing/2014/main" id="{57C0DAB8-D727-36E2-84E4-C313F93C05CE}"/>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 name="Rounded Rectangle 10">
              <a:extLst>
                <a:ext uri="{FF2B5EF4-FFF2-40B4-BE49-F238E27FC236}">
                  <a16:creationId xmlns:a16="http://schemas.microsoft.com/office/drawing/2014/main" id="{4CAE5AA3-F9CB-210C-0C43-B3613AC75422}"/>
                </a:ext>
              </a:extLst>
            </p:cNvPr>
            <p:cNvSpPr/>
            <p:nvPr/>
          </p:nvSpPr>
          <p:spPr>
            <a:xfrm>
              <a:off x="153760" y="4157829"/>
              <a:ext cx="7848347"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b="1" i="1">
                  <a:solidFill>
                    <a:schemeClr val="tx1"/>
                  </a:solidFill>
                  <a:latin typeface="Times New Roman" panose="02020603050405020304" pitchFamily="18" charset="0"/>
                  <a:cs typeface="Times New Roman" panose="02020603050405020304" pitchFamily="18" charset="0"/>
                </a:rPr>
                <a:t>1.3. </a:t>
              </a:r>
              <a:r>
                <a:rPr lang="nl-NL" altLang="en-US" b="1" i="1">
                  <a:solidFill>
                    <a:schemeClr val="tx1"/>
                  </a:solidFill>
                  <a:latin typeface="Times New Roman" pitchFamily="18" charset="0"/>
                  <a:cs typeface="Times New Roman" pitchFamily="18" charset="0"/>
                </a:rPr>
                <a:t>Quan niệm của triết học Mác-Lênin về vật chất</a:t>
              </a:r>
              <a:br>
                <a:rPr lang="vi-VN" altLang="en-US" b="1">
                  <a:solidFill>
                    <a:schemeClr val="tx1"/>
                  </a:solidFill>
                  <a:cs typeface="Times New Roman" pitchFamily="18" charset="0"/>
                </a:rPr>
              </a:br>
              <a:endParaRPr lang="en-US">
                <a:solidFill>
                  <a:schemeClr val="tx1"/>
                </a:solidFill>
              </a:endParaRPr>
            </a:p>
          </p:txBody>
        </p:sp>
      </p:grpSp>
      <p:sp>
        <p:nvSpPr>
          <p:cNvPr id="6" name="Rounded Rectangle 5">
            <a:extLst>
              <a:ext uri="{FF2B5EF4-FFF2-40B4-BE49-F238E27FC236}">
                <a16:creationId xmlns:a16="http://schemas.microsoft.com/office/drawing/2014/main" id="{C19EC68A-8486-8209-A9D0-6F06FCC09030}"/>
              </a:ext>
            </a:extLst>
          </p:cNvPr>
          <p:cNvSpPr/>
          <p:nvPr/>
        </p:nvSpPr>
        <p:spPr>
          <a:xfrm>
            <a:off x="1755775" y="1714500"/>
            <a:ext cx="2057400" cy="3810000"/>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nSpc>
                <a:spcPct val="125000"/>
              </a:lnSpc>
              <a:spcAft>
                <a:spcPts val="600"/>
              </a:spcAft>
              <a:defRPr/>
            </a:pPr>
            <a:r>
              <a:rPr lang="en-US" b="1">
                <a:solidFill>
                  <a:schemeClr val="bg1"/>
                </a:solidFill>
                <a:latin typeface="Times New Roman" pitchFamily="18" charset="0"/>
                <a:cs typeface="Times New Roman" pitchFamily="18" charset="0"/>
              </a:rPr>
              <a:t>Giá trị khoa học và ý nghĩa phương pháp luận của định nghĩa:</a:t>
            </a:r>
          </a:p>
        </p:txBody>
      </p:sp>
      <p:sp>
        <p:nvSpPr>
          <p:cNvPr id="7" name="Rounded Rectangle 6">
            <a:extLst>
              <a:ext uri="{FF2B5EF4-FFF2-40B4-BE49-F238E27FC236}">
                <a16:creationId xmlns:a16="http://schemas.microsoft.com/office/drawing/2014/main" id="{F15E02E6-A844-03F5-E670-5EC3DD2EAE05}"/>
              </a:ext>
            </a:extLst>
          </p:cNvPr>
          <p:cNvSpPr/>
          <p:nvPr/>
        </p:nvSpPr>
        <p:spPr>
          <a:xfrm>
            <a:off x="4724400" y="1028700"/>
            <a:ext cx="5899150" cy="914400"/>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en-US">
                <a:solidFill>
                  <a:schemeClr val="bg1"/>
                </a:solidFill>
                <a:latin typeface="Times New Roman" pitchFamily="18" charset="0"/>
                <a:cs typeface="Times New Roman" pitchFamily="18" charset="0"/>
              </a:rPr>
              <a:t>Xác định vật chất là tính thứ nhất</a:t>
            </a:r>
            <a:endParaRPr lang="nl-NL" altLang="en-US" b="1" dirty="0">
              <a:solidFill>
                <a:schemeClr val="bg1"/>
              </a:solidFill>
              <a:latin typeface="Times New Roman" pitchFamily="18" charset="0"/>
              <a:cs typeface="Times New Roman" pitchFamily="18" charset="0"/>
            </a:endParaRPr>
          </a:p>
        </p:txBody>
      </p:sp>
      <p:sp>
        <p:nvSpPr>
          <p:cNvPr id="8" name="Rounded Rectangle 7">
            <a:extLst>
              <a:ext uri="{FF2B5EF4-FFF2-40B4-BE49-F238E27FC236}">
                <a16:creationId xmlns:a16="http://schemas.microsoft.com/office/drawing/2014/main" id="{908F735C-A5DA-D21F-680C-9292FDC3E5BE}"/>
              </a:ext>
            </a:extLst>
          </p:cNvPr>
          <p:cNvSpPr/>
          <p:nvPr/>
        </p:nvSpPr>
        <p:spPr>
          <a:xfrm>
            <a:off x="4724400" y="2133600"/>
            <a:ext cx="5899150" cy="914400"/>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gn="just" eaLnBrk="1" hangingPunct="1">
              <a:defRPr/>
            </a:pPr>
            <a:r>
              <a:rPr lang="en-US">
                <a:solidFill>
                  <a:schemeClr val="bg1"/>
                </a:solidFill>
                <a:latin typeface="Times New Roman" pitchFamily="18" charset="0"/>
                <a:cs typeface="Times New Roman" pitchFamily="18" charset="0"/>
              </a:rPr>
              <a:t>Khắc phục hạn chế của các nhà duy vật trước đó</a:t>
            </a:r>
            <a:endParaRPr lang="nl-NL" altLang="en-US" b="1" dirty="0">
              <a:solidFill>
                <a:schemeClr val="bg1"/>
              </a:solidFill>
              <a:latin typeface="Times New Roman" pitchFamily="18" charset="0"/>
              <a:cs typeface="Times New Roman" pitchFamily="18" charset="0"/>
            </a:endParaRPr>
          </a:p>
        </p:txBody>
      </p:sp>
      <p:sp>
        <p:nvSpPr>
          <p:cNvPr id="9" name="Rounded Rectangle 8">
            <a:extLst>
              <a:ext uri="{FF2B5EF4-FFF2-40B4-BE49-F238E27FC236}">
                <a16:creationId xmlns:a16="http://schemas.microsoft.com/office/drawing/2014/main" id="{A7F1E1C5-7BE3-CB8B-9F41-FF543FE19B55}"/>
              </a:ext>
            </a:extLst>
          </p:cNvPr>
          <p:cNvSpPr/>
          <p:nvPr/>
        </p:nvSpPr>
        <p:spPr>
          <a:xfrm>
            <a:off x="4743450" y="4648200"/>
            <a:ext cx="5899150" cy="1066800"/>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nSpc>
                <a:spcPct val="135000"/>
              </a:lnSpc>
              <a:spcAft>
                <a:spcPts val="600"/>
              </a:spcAft>
              <a:defRPr/>
            </a:pPr>
            <a:r>
              <a:rPr lang="en-US">
                <a:solidFill>
                  <a:schemeClr val="bg1"/>
                </a:solidFill>
                <a:latin typeface="Times New Roman" pitchFamily="18" charset="0"/>
                <a:cs typeface="Times New Roman" pitchFamily="18" charset="0"/>
              </a:rPr>
              <a:t>Xác định cái gì là vật chất trong lĩnh vực xã hội</a:t>
            </a:r>
          </a:p>
        </p:txBody>
      </p:sp>
      <p:cxnSp>
        <p:nvCxnSpPr>
          <p:cNvPr id="10" name="Straight Arrow Connector 9">
            <a:extLst>
              <a:ext uri="{FF2B5EF4-FFF2-40B4-BE49-F238E27FC236}">
                <a16:creationId xmlns:a16="http://schemas.microsoft.com/office/drawing/2014/main" id="{CB37DAC2-9ECC-95FC-A262-5E1605196132}"/>
              </a:ext>
            </a:extLst>
          </p:cNvPr>
          <p:cNvCxnSpPr>
            <a:stCxn id="6" idx="3"/>
            <a:endCxn id="7" idx="1"/>
          </p:cNvCxnSpPr>
          <p:nvPr/>
        </p:nvCxnSpPr>
        <p:spPr>
          <a:xfrm flipV="1">
            <a:off x="3813176" y="1485900"/>
            <a:ext cx="911225" cy="2133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9916298-FFF7-950F-D458-A4F98D3232F1}"/>
              </a:ext>
            </a:extLst>
          </p:cNvPr>
          <p:cNvCxnSpPr/>
          <p:nvPr/>
        </p:nvCxnSpPr>
        <p:spPr>
          <a:xfrm>
            <a:off x="3813175" y="3695700"/>
            <a:ext cx="858838" cy="22479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63C81A5-3CD6-1A8D-7037-9299E6A980E5}"/>
              </a:ext>
            </a:extLst>
          </p:cNvPr>
          <p:cNvCxnSpPr>
            <a:stCxn id="6" idx="3"/>
            <a:endCxn id="8" idx="1"/>
          </p:cNvCxnSpPr>
          <p:nvPr/>
        </p:nvCxnSpPr>
        <p:spPr>
          <a:xfrm flipV="1">
            <a:off x="3813176" y="2590800"/>
            <a:ext cx="911225" cy="1028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E5302D23-2429-C27A-ACE2-4DCCA79E37F6}"/>
              </a:ext>
            </a:extLst>
          </p:cNvPr>
          <p:cNvSpPr/>
          <p:nvPr/>
        </p:nvSpPr>
        <p:spPr>
          <a:xfrm>
            <a:off x="4724400" y="3298826"/>
            <a:ext cx="5899150" cy="1158875"/>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nSpc>
                <a:spcPct val="135000"/>
              </a:lnSpc>
              <a:spcAft>
                <a:spcPts val="600"/>
              </a:spcAft>
              <a:defRPr/>
            </a:pPr>
            <a:r>
              <a:rPr lang="en-US">
                <a:solidFill>
                  <a:schemeClr val="bg1"/>
                </a:solidFill>
                <a:latin typeface="Times New Roman" pitchFamily="18" charset="0"/>
                <a:cs typeface="Times New Roman" pitchFamily="18" charset="0"/>
              </a:rPr>
              <a:t>Mở đường và định hướng cho khoa học phát triển.</a:t>
            </a:r>
          </a:p>
        </p:txBody>
      </p:sp>
      <p:sp>
        <p:nvSpPr>
          <p:cNvPr id="17" name="Rounded Rectangle 16">
            <a:extLst>
              <a:ext uri="{FF2B5EF4-FFF2-40B4-BE49-F238E27FC236}">
                <a16:creationId xmlns:a16="http://schemas.microsoft.com/office/drawing/2014/main" id="{EBAA2A0E-D4C9-3EE7-BDC0-82E7B2EEB2D9}"/>
              </a:ext>
            </a:extLst>
          </p:cNvPr>
          <p:cNvSpPr/>
          <p:nvPr/>
        </p:nvSpPr>
        <p:spPr>
          <a:xfrm>
            <a:off x="4741863" y="5791200"/>
            <a:ext cx="5899150" cy="933450"/>
          </a:xfrm>
          <a:prstGeom prst="roundRect">
            <a:avLst/>
          </a:prstGeom>
          <a:solidFill>
            <a:srgbClr val="990000"/>
          </a:solidFill>
        </p:spPr>
        <p:style>
          <a:lnRef idx="1">
            <a:schemeClr val="accent2"/>
          </a:lnRef>
          <a:fillRef idx="2">
            <a:schemeClr val="accent2"/>
          </a:fillRef>
          <a:effectRef idx="1">
            <a:schemeClr val="accent2"/>
          </a:effectRef>
          <a:fontRef idx="minor">
            <a:schemeClr val="dk1"/>
          </a:fontRef>
        </p:style>
        <p:txBody>
          <a:bodyPr anchor="ctr"/>
          <a:lstStyle/>
          <a:p>
            <a:pPr>
              <a:lnSpc>
                <a:spcPct val="135000"/>
              </a:lnSpc>
              <a:spcAft>
                <a:spcPts val="600"/>
              </a:spcAft>
              <a:defRPr/>
            </a:pPr>
            <a:r>
              <a:rPr lang="en-US">
                <a:solidFill>
                  <a:schemeClr val="bg1"/>
                </a:solidFill>
                <a:latin typeface="Times New Roman" pitchFamily="18" charset="0"/>
                <a:cs typeface="Times New Roman" pitchFamily="18" charset="0"/>
              </a:rPr>
              <a:t>Chống lại thuyết “không thể biết”.</a:t>
            </a:r>
          </a:p>
        </p:txBody>
      </p:sp>
      <p:cxnSp>
        <p:nvCxnSpPr>
          <p:cNvPr id="26" name="Straight Arrow Connector 25">
            <a:extLst>
              <a:ext uri="{FF2B5EF4-FFF2-40B4-BE49-F238E27FC236}">
                <a16:creationId xmlns:a16="http://schemas.microsoft.com/office/drawing/2014/main" id="{118411CF-D60E-A814-B24D-2E7DBE34377D}"/>
              </a:ext>
            </a:extLst>
          </p:cNvPr>
          <p:cNvCxnSpPr>
            <a:stCxn id="6" idx="3"/>
          </p:cNvCxnSpPr>
          <p:nvPr/>
        </p:nvCxnSpPr>
        <p:spPr>
          <a:xfrm>
            <a:off x="3813175" y="3619501"/>
            <a:ext cx="858838" cy="2587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526137-E492-3B58-D842-9161B5929515}"/>
              </a:ext>
            </a:extLst>
          </p:cNvPr>
          <p:cNvCxnSpPr>
            <a:stCxn id="6" idx="3"/>
          </p:cNvCxnSpPr>
          <p:nvPr/>
        </p:nvCxnSpPr>
        <p:spPr>
          <a:xfrm>
            <a:off x="3813176" y="3619500"/>
            <a:ext cx="911225" cy="13335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16" presetClass="entr" presetSubtype="2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arn(inVertical)">
                                      <p:cBhvr>
                                        <p:cTn id="36" dur="500"/>
                                        <p:tgtEl>
                                          <p:spTgt spid="2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arn(inVertical)">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arn(inVertical)">
                                      <p:cBhvr>
                                        <p:cTn id="44" dur="500"/>
                                        <p:tgtEl>
                                          <p:spTgt spid="11"/>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9">
            <a:extLst>
              <a:ext uri="{FF2B5EF4-FFF2-40B4-BE49-F238E27FC236}">
                <a16:creationId xmlns:a16="http://schemas.microsoft.com/office/drawing/2014/main" id="{F5B489E9-8D9B-A676-85E6-126294814747}"/>
              </a:ext>
            </a:extLst>
          </p:cNvPr>
          <p:cNvSpPr>
            <a:spLocks noGrp="1"/>
          </p:cNvSpPr>
          <p:nvPr>
            <p:ph type="subTitle" idx="1"/>
          </p:nvPr>
        </p:nvSpPr>
        <p:spPr>
          <a:xfrm>
            <a:off x="3962400" y="2124075"/>
            <a:ext cx="7696200" cy="1143000"/>
          </a:xfrm>
        </p:spPr>
        <p:txBody>
          <a:bodyPr/>
          <a:lstStyle/>
          <a:p>
            <a:pPr algn="just" eaLnBrk="1" hangingPunct="1">
              <a:lnSpc>
                <a:spcPct val="120000"/>
              </a:lnSpc>
              <a:spcBef>
                <a:spcPct val="15000"/>
              </a:spcBef>
              <a:spcAft>
                <a:spcPct val="15000"/>
              </a:spcAft>
            </a:pPr>
            <a:r>
              <a:rPr lang="en-US" altLang="en-US">
                <a:solidFill>
                  <a:schemeClr val="tx1"/>
                </a:solidFill>
                <a:latin typeface="Times New Roman" panose="02020603050405020304" pitchFamily="18" charset="0"/>
              </a:rPr>
              <a:t>- Vận động là mọi sự biến đổi nói chung.</a:t>
            </a:r>
          </a:p>
          <a:p>
            <a:pPr algn="just" eaLnBrk="1" hangingPunct="1"/>
            <a:endParaRPr lang="en-US" altLang="en-US" sz="1600" b="1" i="1">
              <a:solidFill>
                <a:srgbClr val="FF0000"/>
              </a:solidFill>
              <a:latin typeface="Times New Roman" panose="02020603050405020304" pitchFamily="18" charset="0"/>
            </a:endParaRPr>
          </a:p>
        </p:txBody>
      </p:sp>
      <p:sp>
        <p:nvSpPr>
          <p:cNvPr id="34819" name="Rectangle 6">
            <a:extLst>
              <a:ext uri="{FF2B5EF4-FFF2-40B4-BE49-F238E27FC236}">
                <a16:creationId xmlns:a16="http://schemas.microsoft.com/office/drawing/2014/main" id="{4A0695CA-24AE-A380-3278-E66CBE7AC152}"/>
              </a:ext>
            </a:extLst>
          </p:cNvPr>
          <p:cNvSpPr>
            <a:spLocks noChangeArrowheads="1"/>
          </p:cNvSpPr>
          <p:nvPr/>
        </p:nvSpPr>
        <p:spPr bwMode="auto">
          <a:xfrm>
            <a:off x="1905000" y="1"/>
            <a:ext cx="8229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endParaRPr lang="vi-VN" altLang="en-US">
              <a:latin typeface="Arial" panose="020B0604020202020204" pitchFamily="34" charset="0"/>
            </a:endParaRPr>
          </a:p>
        </p:txBody>
      </p:sp>
      <p:sp>
        <p:nvSpPr>
          <p:cNvPr id="5" name="Rectangle 2">
            <a:extLst>
              <a:ext uri="{FF2B5EF4-FFF2-40B4-BE49-F238E27FC236}">
                <a16:creationId xmlns:a16="http://schemas.microsoft.com/office/drawing/2014/main" id="{EC563EAB-5A36-16BD-7AFE-9F77DCB9C3DC}"/>
              </a:ext>
            </a:extLst>
          </p:cNvPr>
          <p:cNvSpPr txBox="1">
            <a:spLocks noChangeArrowheads="1"/>
          </p:cNvSpPr>
          <p:nvPr/>
        </p:nvSpPr>
        <p:spPr bwMode="auto">
          <a:xfrm>
            <a:off x="2928938" y="1219200"/>
            <a:ext cx="8229600" cy="609600"/>
          </a:xfrm>
          <a:prstGeom prst="rect">
            <a:avLst/>
          </a:prstGeom>
          <a:noFill/>
          <a:ln w="9525">
            <a:noFill/>
            <a:miter lim="800000"/>
            <a:headEnd/>
            <a:tailEnd/>
          </a:ln>
        </p:spPr>
        <p:txBody>
          <a:bodyPr anchor="ctr"/>
          <a:lstStyle/>
          <a:p>
            <a:pPr eaLnBrk="1" hangingPunct="1">
              <a:defRPr/>
            </a:pPr>
            <a:r>
              <a:rPr lang="en-US" b="1" i="1" u="sng">
                <a:solidFill>
                  <a:srgbClr val="0000FF"/>
                </a:solidFill>
                <a:latin typeface="Times New Roman" pitchFamily="18" charset="0"/>
                <a:ea typeface="+mj-ea"/>
                <a:cs typeface="+mj-cs"/>
              </a:rPr>
              <a:t>Quan điểm duy vật biện chứng về vận động</a:t>
            </a:r>
            <a:endParaRPr lang="en-US" b="1" i="1">
              <a:solidFill>
                <a:srgbClr val="0000FF"/>
              </a:solidFill>
              <a:latin typeface="Times New Roman" pitchFamily="18" charset="0"/>
              <a:ea typeface="+mj-ea"/>
              <a:cs typeface="+mj-cs"/>
            </a:endParaRPr>
          </a:p>
        </p:txBody>
      </p:sp>
      <p:grpSp>
        <p:nvGrpSpPr>
          <p:cNvPr id="28677" name="Group 5">
            <a:extLst>
              <a:ext uri="{FF2B5EF4-FFF2-40B4-BE49-F238E27FC236}">
                <a16:creationId xmlns:a16="http://schemas.microsoft.com/office/drawing/2014/main" id="{679F73DA-CF42-37F3-1FD9-D296261285B5}"/>
              </a:ext>
            </a:extLst>
          </p:cNvPr>
          <p:cNvGrpSpPr>
            <a:grpSpLocks/>
          </p:cNvGrpSpPr>
          <p:nvPr/>
        </p:nvGrpSpPr>
        <p:grpSpPr bwMode="auto">
          <a:xfrm>
            <a:off x="1600200" y="1"/>
            <a:ext cx="9067800" cy="796925"/>
            <a:chOff x="114907" y="4118135"/>
            <a:chExt cx="7926053" cy="797040"/>
          </a:xfrm>
        </p:grpSpPr>
        <p:sp>
          <p:nvSpPr>
            <p:cNvPr id="7" name="Rounded Rectangle 6">
              <a:extLst>
                <a:ext uri="{FF2B5EF4-FFF2-40B4-BE49-F238E27FC236}">
                  <a16:creationId xmlns:a16="http://schemas.microsoft.com/office/drawing/2014/main" id="{1941AB57-1AE4-F65E-5917-93543568C948}"/>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10">
              <a:extLst>
                <a:ext uri="{FF2B5EF4-FFF2-40B4-BE49-F238E27FC236}">
                  <a16:creationId xmlns:a16="http://schemas.microsoft.com/office/drawing/2014/main" id="{A34E3E14-8ED0-7CDB-0BFF-D8CFE9D96A34}"/>
                </a:ext>
              </a:extLst>
            </p:cNvPr>
            <p:cNvSpPr/>
            <p:nvPr/>
          </p:nvSpPr>
          <p:spPr>
            <a:xfrm>
              <a:off x="153760" y="4157829"/>
              <a:ext cx="7848347" cy="717654"/>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b="1" i="1">
                  <a:solidFill>
                    <a:schemeClr val="tx1"/>
                  </a:solidFill>
                  <a:latin typeface="Times New Roman" panose="02020603050405020304" pitchFamily="18" charset="0"/>
                  <a:cs typeface="Times New Roman" panose="02020603050405020304" pitchFamily="18" charset="0"/>
                </a:rPr>
                <a:t>1.4. Phương thức và hình thức tồn tại của vật</a:t>
              </a:r>
              <a:r>
                <a:rPr lang="nl-NL" altLang="en-US" b="1" i="1">
                  <a:solidFill>
                    <a:schemeClr val="tx1"/>
                  </a:solidFill>
                  <a:latin typeface="Times New Roman" pitchFamily="18" charset="0"/>
                  <a:cs typeface="Times New Roman" pitchFamily="18" charset="0"/>
                </a:rPr>
                <a:t> chất</a:t>
              </a:r>
              <a:br>
                <a:rPr lang="vi-VN" altLang="en-US" b="1">
                  <a:solidFill>
                    <a:schemeClr val="tx1"/>
                  </a:solidFill>
                  <a:cs typeface="Times New Roman" pitchFamily="18" charset="0"/>
                </a:rPr>
              </a:br>
              <a:endParaRPr lang="en-US">
                <a:solidFill>
                  <a:schemeClr val="tx1"/>
                </a:solidFill>
              </a:endParaRPr>
            </a:p>
          </p:txBody>
        </p:sp>
      </p:grpSp>
      <p:sp>
        <p:nvSpPr>
          <p:cNvPr id="4" name="Rectangle 3">
            <a:extLst>
              <a:ext uri="{FF2B5EF4-FFF2-40B4-BE49-F238E27FC236}">
                <a16:creationId xmlns:a16="http://schemas.microsoft.com/office/drawing/2014/main" id="{E00424FE-3D74-1E89-CE84-D9BEFC157E66}"/>
              </a:ext>
            </a:extLst>
          </p:cNvPr>
          <p:cNvSpPr>
            <a:spLocks noChangeArrowheads="1"/>
          </p:cNvSpPr>
          <p:nvPr/>
        </p:nvSpPr>
        <p:spPr bwMode="auto">
          <a:xfrm>
            <a:off x="1770064" y="828675"/>
            <a:ext cx="231933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Arial" panose="020B0604020202020204" pitchFamily="34" charset="0"/>
              <a:buNone/>
            </a:pPr>
            <a:r>
              <a:rPr lang="en-US" altLang="en-US" sz="2800" b="1" i="1">
                <a:solidFill>
                  <a:srgbClr val="FF0000"/>
                </a:solidFill>
                <a:latin typeface="Times New Roman" panose="02020603050405020304" pitchFamily="18" charset="0"/>
              </a:rPr>
              <a:t>* VẬN ĐỘNG</a:t>
            </a:r>
          </a:p>
        </p:txBody>
      </p:sp>
      <p:sp>
        <p:nvSpPr>
          <p:cNvPr id="12" name="Rectangle 4">
            <a:extLst>
              <a:ext uri="{FF2B5EF4-FFF2-40B4-BE49-F238E27FC236}">
                <a16:creationId xmlns:a16="http://schemas.microsoft.com/office/drawing/2014/main" id="{2CECDADE-D615-5EEC-37D7-F47BD2B5F83F}"/>
              </a:ext>
            </a:extLst>
          </p:cNvPr>
          <p:cNvSpPr>
            <a:spLocks noChangeArrowheads="1"/>
          </p:cNvSpPr>
          <p:nvPr/>
        </p:nvSpPr>
        <p:spPr bwMode="auto">
          <a:xfrm>
            <a:off x="4379914" y="3048000"/>
            <a:ext cx="6118225" cy="3733800"/>
          </a:xfrm>
          <a:prstGeom prst="rect">
            <a:avLst/>
          </a:prstGeom>
          <a:solidFill>
            <a:srgbClr val="000066"/>
          </a:solidFill>
          <a:ln w="76200" cmpd="tri">
            <a:solidFill>
              <a:srgbClr val="009900"/>
            </a:solidFill>
            <a:miter lim="800000"/>
            <a:headEnd/>
            <a:tailEnd/>
          </a:ln>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80000"/>
              </a:lnSpc>
              <a:buFontTx/>
              <a:buNone/>
            </a:pPr>
            <a:r>
              <a:rPr lang="en-US" altLang="en-US">
                <a:solidFill>
                  <a:schemeClr val="bg1"/>
                </a:solidFill>
                <a:latin typeface="Times New Roman" panose="02020603050405020304" pitchFamily="18" charset="0"/>
                <a:cs typeface="Times New Roman" panose="02020603050405020304" pitchFamily="18" charset="0"/>
              </a:rPr>
              <a:t> </a:t>
            </a:r>
          </a:p>
          <a:p>
            <a:pPr algn="just" eaLnBrk="1" hangingPunct="1">
              <a:lnSpc>
                <a:spcPct val="80000"/>
              </a:lnSpc>
              <a:buFontTx/>
              <a:buNone/>
            </a:pPr>
            <a:r>
              <a:rPr lang="en-US" altLang="en-US" b="1" i="1">
                <a:solidFill>
                  <a:schemeClr val="bg1"/>
                </a:solidFill>
                <a:latin typeface="Times New Roman" panose="02020603050405020304" pitchFamily="18" charset="0"/>
                <a:cs typeface="Times New Roman" panose="02020603050405020304" pitchFamily="18" charset="0"/>
              </a:rPr>
              <a:t> “Vận động hiểu theo nghĩa chung nhất (….)  bao gồm tất cả  mọi sự thay đổi và mọi quá trình diễn ra trong vũ trụ, kể từ sự thay đổi vị trí đơn giản cho đến tư duy".   </a:t>
            </a:r>
          </a:p>
          <a:p>
            <a:pPr algn="r" eaLnBrk="1" hangingPunct="1">
              <a:lnSpc>
                <a:spcPct val="80000"/>
              </a:lnSpc>
              <a:buFontTx/>
              <a:buNone/>
            </a:pPr>
            <a:r>
              <a:rPr lang="en-US" altLang="en-US">
                <a:solidFill>
                  <a:schemeClr val="bg1"/>
                </a:solidFill>
                <a:latin typeface="Times New Roman" panose="02020603050405020304" pitchFamily="18" charset="0"/>
                <a:cs typeface="Times New Roman" panose="02020603050405020304" pitchFamily="18" charset="0"/>
              </a:rPr>
              <a:t>     </a:t>
            </a:r>
            <a:r>
              <a:rPr lang="en-US" altLang="en-US" sz="2000" i="1">
                <a:solidFill>
                  <a:schemeClr val="bg1"/>
                </a:solidFill>
                <a:latin typeface="Times New Roman" panose="02020603050405020304" pitchFamily="18" charset="0"/>
                <a:cs typeface="Times New Roman" panose="02020603050405020304" pitchFamily="18" charset="0"/>
              </a:rPr>
              <a:t>C.Mác và Ph. Ăngghen Toàn tập</a:t>
            </a:r>
          </a:p>
          <a:p>
            <a:pPr algn="r" eaLnBrk="1" hangingPunct="1">
              <a:lnSpc>
                <a:spcPct val="80000"/>
              </a:lnSpc>
              <a:buFontTx/>
              <a:buNone/>
            </a:pPr>
            <a:r>
              <a:rPr lang="en-US" altLang="en-US" sz="2000" i="1">
                <a:solidFill>
                  <a:schemeClr val="bg1"/>
                </a:solidFill>
                <a:latin typeface="Times New Roman" panose="02020603050405020304" pitchFamily="18" charset="0"/>
                <a:cs typeface="Times New Roman" panose="02020603050405020304" pitchFamily="18" charset="0"/>
              </a:rPr>
              <a:t>                                   NXB Chính trị Quốc gia</a:t>
            </a:r>
            <a:r>
              <a:rPr lang="en-US" altLang="en-US" sz="2000" i="1">
                <a:solidFill>
                  <a:schemeClr val="bg1"/>
                </a:solidFill>
                <a:latin typeface="Arial Unicode MS" pitchFamily="34" charset="-128"/>
              </a:rPr>
              <a:t> </a:t>
            </a:r>
          </a:p>
          <a:p>
            <a:pPr algn="r" eaLnBrk="1" hangingPunct="1">
              <a:lnSpc>
                <a:spcPct val="80000"/>
              </a:lnSpc>
              <a:buFontTx/>
              <a:buNone/>
            </a:pPr>
            <a:r>
              <a:rPr lang="en-US" altLang="en-US" sz="2000" i="1">
                <a:solidFill>
                  <a:schemeClr val="bg1"/>
                </a:solidFill>
                <a:latin typeface="Times New Roman" panose="02020603050405020304" pitchFamily="18" charset="0"/>
                <a:cs typeface="Times New Roman" panose="02020603050405020304" pitchFamily="18" charset="0"/>
              </a:rPr>
              <a:t>                                   Hà Nội, 2004, T20, tr 519</a:t>
            </a:r>
            <a:endParaRPr lang="vi-VN" altLang="en-US" sz="2000" i="1">
              <a:solidFill>
                <a:schemeClr val="bg1"/>
              </a:solidFill>
              <a:latin typeface="Times New Roman" panose="02020603050405020304" pitchFamily="18" charset="0"/>
              <a:cs typeface="Times New Roman" panose="02020603050405020304" pitchFamily="18" charset="0"/>
            </a:endParaRPr>
          </a:p>
        </p:txBody>
      </p:sp>
      <p:pic>
        <p:nvPicPr>
          <p:cNvPr id="13" name="Picture 5" descr="2005_0908Image0024">
            <a:extLst>
              <a:ext uri="{FF2B5EF4-FFF2-40B4-BE49-F238E27FC236}">
                <a16:creationId xmlns:a16="http://schemas.microsoft.com/office/drawing/2014/main" id="{97BAC9E1-0DB7-EC17-59C9-1EBF8AE9131D}"/>
              </a:ext>
            </a:extLst>
          </p:cNvPr>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1579563" y="4191000"/>
            <a:ext cx="2590800" cy="26670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6" descr="恩格斯">
            <a:extLst>
              <a:ext uri="{FF2B5EF4-FFF2-40B4-BE49-F238E27FC236}">
                <a16:creationId xmlns:a16="http://schemas.microsoft.com/office/drawing/2014/main" id="{5CCC9630-9BB5-1CAA-29DA-8EA45D910229}"/>
              </a:ext>
            </a:extLst>
          </p:cNvPr>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1524000" y="1828800"/>
            <a:ext cx="2286000" cy="2649538"/>
          </a:xfrm>
          <a:prstGeom prst="rect">
            <a:avLst/>
          </a:prstGeom>
          <a:noFill/>
          <a:ln w="9525">
            <a:solidFill>
              <a:srgbClr val="FFFF66"/>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arn(inVertical)">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483">
                                            <p:txEl>
                                              <p:pRg st="0" end="0"/>
                                            </p:txEl>
                                          </p:spTgt>
                                        </p:tgtEl>
                                        <p:attrNameLst>
                                          <p:attrName>style.visibility</p:attrName>
                                        </p:attrNameLst>
                                      </p:cBhvr>
                                      <p:to>
                                        <p:strVal val="visible"/>
                                      </p:to>
                                    </p:set>
                                    <p:animEffect transition="in" filter="barn(inVertical)">
                                      <p:cBhvr>
                                        <p:cTn id="22" dur="500"/>
                                        <p:tgtEl>
                                          <p:spTgt spid="2048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par>
                                <p:cTn id="28" presetID="6"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ircle(in)">
                                      <p:cBhvr>
                                        <p:cTn id="30" dur="2000"/>
                                        <p:tgtEl>
                                          <p:spTgt spid="13"/>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ircle(in)">
                                      <p:cBhvr>
                                        <p:cTn id="3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P spid="5" grpId="0"/>
      <p:bldP spid="4" grpId="0"/>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3BEBC2F3-FE3A-F85E-46BD-7AE62E7C8B4D}"/>
              </a:ext>
            </a:extLst>
          </p:cNvPr>
          <p:cNvSpPr>
            <a:spLocks noGrp="1" noChangeArrowheads="1"/>
          </p:cNvSpPr>
          <p:nvPr>
            <p:ph idx="1"/>
          </p:nvPr>
        </p:nvSpPr>
        <p:spPr>
          <a:xfrm>
            <a:off x="1905000" y="762000"/>
            <a:ext cx="8229600" cy="5334000"/>
          </a:xfrm>
          <a:solidFill>
            <a:schemeClr val="accent1">
              <a:lumMod val="40000"/>
              <a:lumOff val="60000"/>
            </a:schemeClr>
          </a:solidFill>
          <a:ln w="19050">
            <a:solidFill>
              <a:schemeClr val="accent2"/>
            </a:solidFill>
          </a:ln>
        </p:spPr>
        <p:txBody>
          <a:bodyPr/>
          <a:lstStyle/>
          <a:p>
            <a:pPr algn="just" eaLnBrk="1" hangingPunct="1">
              <a:lnSpc>
                <a:spcPct val="120000"/>
              </a:lnSpc>
              <a:spcBef>
                <a:spcPct val="15000"/>
              </a:spcBef>
              <a:spcAft>
                <a:spcPct val="15000"/>
              </a:spcAft>
              <a:buFontTx/>
              <a:buNone/>
              <a:defRPr/>
            </a:pPr>
            <a:r>
              <a:rPr lang="en-US" sz="4000" i="1">
                <a:solidFill>
                  <a:srgbClr val="0000FF"/>
                </a:solidFill>
                <a:latin typeface="Times New Roman" pitchFamily="18" charset="0"/>
              </a:rPr>
              <a:t>    </a:t>
            </a:r>
            <a:r>
              <a:rPr lang="en-US" sz="3600" i="1">
                <a:solidFill>
                  <a:srgbClr val="0000FF"/>
                </a:solidFill>
                <a:latin typeface="Times New Roman" pitchFamily="18" charset="0"/>
              </a:rPr>
              <a:t>“Vận động là thuộc tính cố hữu của vật chất”, “là phương thức tồn tại của vật chất”.</a:t>
            </a:r>
          </a:p>
          <a:p>
            <a:pPr algn="just" eaLnBrk="1" hangingPunct="1">
              <a:lnSpc>
                <a:spcPct val="120000"/>
              </a:lnSpc>
              <a:spcBef>
                <a:spcPct val="15000"/>
              </a:spcBef>
              <a:spcAft>
                <a:spcPct val="15000"/>
              </a:spcAft>
              <a:defRPr/>
            </a:pPr>
            <a:r>
              <a:rPr lang="en-US">
                <a:latin typeface="Times New Roman" pitchFamily="18" charset="0"/>
              </a:rPr>
              <a:t>Vận động của vật chất là sự  tự  thân vận động.</a:t>
            </a:r>
          </a:p>
          <a:p>
            <a:pPr algn="just" eaLnBrk="1" hangingPunct="1">
              <a:lnSpc>
                <a:spcPct val="120000"/>
              </a:lnSpc>
              <a:spcBef>
                <a:spcPct val="15000"/>
              </a:spcBef>
              <a:spcAft>
                <a:spcPct val="15000"/>
              </a:spcAft>
              <a:defRPr/>
            </a:pPr>
            <a:r>
              <a:rPr lang="en-US">
                <a:latin typeface="Times New Roman" pitchFamily="18" charset="0"/>
              </a:rPr>
              <a:t>Vận động của vật chất không tự sinh ra, cũng không tự mất đi.</a:t>
            </a:r>
            <a:endParaRPr lang="en-US" sz="3600">
              <a:latin typeface="Times New Roman" pitchFamily="18" charset="0"/>
            </a:endParaRPr>
          </a:p>
        </p:txBody>
      </p:sp>
      <p:sp>
        <p:nvSpPr>
          <p:cNvPr id="3" name="Rectangle 2">
            <a:extLst>
              <a:ext uri="{FF2B5EF4-FFF2-40B4-BE49-F238E27FC236}">
                <a16:creationId xmlns:a16="http://schemas.microsoft.com/office/drawing/2014/main" id="{BFC6DC33-BF97-DD8C-BFD2-8FA315F562FE}"/>
              </a:ext>
            </a:extLst>
          </p:cNvPr>
          <p:cNvSpPr txBox="1">
            <a:spLocks noChangeArrowheads="1"/>
          </p:cNvSpPr>
          <p:nvPr/>
        </p:nvSpPr>
        <p:spPr bwMode="auto">
          <a:xfrm>
            <a:off x="1981200" y="152400"/>
            <a:ext cx="8229600" cy="609600"/>
          </a:xfrm>
          <a:prstGeom prst="rect">
            <a:avLst/>
          </a:prstGeom>
          <a:noFill/>
          <a:ln w="9525">
            <a:noFill/>
            <a:miter lim="800000"/>
            <a:headEnd/>
            <a:tailEnd/>
          </a:ln>
        </p:spPr>
        <p:txBody>
          <a:bodyPr anchor="ctr"/>
          <a:lstStyle/>
          <a:p>
            <a:pPr eaLnBrk="1" hangingPunct="1">
              <a:defRPr/>
            </a:pPr>
            <a:r>
              <a:rPr lang="en-US" b="1" i="1" u="sng">
                <a:solidFill>
                  <a:srgbClr val="0000FF"/>
                </a:solidFill>
                <a:latin typeface="Times New Roman" pitchFamily="18" charset="0"/>
                <a:ea typeface="+mj-ea"/>
                <a:cs typeface="+mj-cs"/>
              </a:rPr>
              <a:t>Quan điểm duy vật biện chứng về vận động</a:t>
            </a:r>
            <a:endParaRPr lang="en-US" b="1" i="1">
              <a:solidFill>
                <a:srgbClr val="0000FF"/>
              </a:solidFill>
              <a:latin typeface="Times New Roman"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9698">
                                            <p:bg/>
                                          </p:spTgt>
                                        </p:tgtEl>
                                        <p:attrNameLst>
                                          <p:attrName>style.visibility</p:attrName>
                                        </p:attrNameLst>
                                      </p:cBhvr>
                                      <p:to>
                                        <p:strVal val="visible"/>
                                      </p:to>
                                    </p:set>
                                    <p:animEffect transition="in" filter="barn(inVertical)">
                                      <p:cBhvr>
                                        <p:cTn id="12" dur="500"/>
                                        <p:tgtEl>
                                          <p:spTgt spid="29698">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9698">
                                            <p:txEl>
                                              <p:pRg st="0" end="0"/>
                                            </p:txEl>
                                          </p:spTgt>
                                        </p:tgtEl>
                                        <p:attrNameLst>
                                          <p:attrName>style.visibility</p:attrName>
                                        </p:attrNameLst>
                                      </p:cBhvr>
                                      <p:to>
                                        <p:strVal val="visible"/>
                                      </p:to>
                                    </p:set>
                                    <p:animEffect transition="in" filter="barn(inVertical)">
                                      <p:cBhvr>
                                        <p:cTn id="17" dur="500"/>
                                        <p:tgtEl>
                                          <p:spTgt spid="2969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9698">
                                            <p:txEl>
                                              <p:pRg st="1" end="1"/>
                                            </p:txEl>
                                          </p:spTgt>
                                        </p:tgtEl>
                                        <p:attrNameLst>
                                          <p:attrName>style.visibility</p:attrName>
                                        </p:attrNameLst>
                                      </p:cBhvr>
                                      <p:to>
                                        <p:strVal val="visible"/>
                                      </p:to>
                                    </p:set>
                                    <p:animEffect transition="in" filter="barn(inVertical)">
                                      <p:cBhvr>
                                        <p:cTn id="22" dur="500"/>
                                        <p:tgtEl>
                                          <p:spTgt spid="2969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9698">
                                            <p:txEl>
                                              <p:pRg st="2" end="2"/>
                                            </p:txEl>
                                          </p:spTgt>
                                        </p:tgtEl>
                                        <p:attrNameLst>
                                          <p:attrName>style.visibility</p:attrName>
                                        </p:attrNameLst>
                                      </p:cBhvr>
                                      <p:to>
                                        <p:strVal val="visible"/>
                                      </p:to>
                                    </p:set>
                                    <p:animEffect transition="in" filter="barn(inVertical)">
                                      <p:cBhvr>
                                        <p:cTn id="27" dur="500"/>
                                        <p:tgtEl>
                                          <p:spTgt spid="296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626D9C76-ECFD-7358-6B02-C39FA8B4B0F5}"/>
              </a:ext>
            </a:extLst>
          </p:cNvPr>
          <p:cNvSpPr/>
          <p:nvPr/>
        </p:nvSpPr>
        <p:spPr>
          <a:xfrm>
            <a:off x="4017964" y="1219201"/>
            <a:ext cx="5202237" cy="4932363"/>
          </a:xfrm>
          <a:prstGeom prst="ellipse">
            <a:avLst/>
          </a:prstGeom>
          <a:solidFill>
            <a:schemeClr val="accent4">
              <a:lumMod val="20000"/>
              <a:lumOff val="80000"/>
              <a:alpha val="3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Oval 6">
            <a:extLst>
              <a:ext uri="{FF2B5EF4-FFF2-40B4-BE49-F238E27FC236}">
                <a16:creationId xmlns:a16="http://schemas.microsoft.com/office/drawing/2014/main" id="{8F8429E2-D9AB-FA9E-DF0E-27F9E8BBBF4E}"/>
              </a:ext>
            </a:extLst>
          </p:cNvPr>
          <p:cNvSpPr/>
          <p:nvPr/>
        </p:nvSpPr>
        <p:spPr>
          <a:xfrm>
            <a:off x="4419600" y="1981200"/>
            <a:ext cx="4197350" cy="4191000"/>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Oval 5">
            <a:extLst>
              <a:ext uri="{FF2B5EF4-FFF2-40B4-BE49-F238E27FC236}">
                <a16:creationId xmlns:a16="http://schemas.microsoft.com/office/drawing/2014/main" id="{6CE43E6B-B2B9-1C88-EFD6-9F4DFD454498}"/>
              </a:ext>
            </a:extLst>
          </p:cNvPr>
          <p:cNvSpPr/>
          <p:nvPr/>
        </p:nvSpPr>
        <p:spPr>
          <a:xfrm>
            <a:off x="4953001" y="2819400"/>
            <a:ext cx="3205163" cy="335280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Oval 4">
            <a:extLst>
              <a:ext uri="{FF2B5EF4-FFF2-40B4-BE49-F238E27FC236}">
                <a16:creationId xmlns:a16="http://schemas.microsoft.com/office/drawing/2014/main" id="{7FB59221-DAAC-C665-9802-4D87095BA306}"/>
              </a:ext>
            </a:extLst>
          </p:cNvPr>
          <p:cNvSpPr/>
          <p:nvPr/>
        </p:nvSpPr>
        <p:spPr>
          <a:xfrm>
            <a:off x="5303838" y="3581401"/>
            <a:ext cx="2544762" cy="254476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Oval 3">
            <a:extLst>
              <a:ext uri="{FF2B5EF4-FFF2-40B4-BE49-F238E27FC236}">
                <a16:creationId xmlns:a16="http://schemas.microsoft.com/office/drawing/2014/main" id="{2371EA67-76EC-BAE6-0AEF-67921DFBCCE5}"/>
              </a:ext>
            </a:extLst>
          </p:cNvPr>
          <p:cNvSpPr/>
          <p:nvPr/>
        </p:nvSpPr>
        <p:spPr>
          <a:xfrm>
            <a:off x="5791200" y="4648200"/>
            <a:ext cx="1524000" cy="1524000"/>
          </a:xfrm>
          <a:prstGeom prst="ellipse">
            <a:avLst/>
          </a:prstGeom>
          <a:gradFill>
            <a:gsLst>
              <a:gs pos="42000">
                <a:srgbClr val="000000"/>
              </a:gs>
              <a:gs pos="42000">
                <a:srgbClr val="0A128C"/>
              </a:gs>
              <a:gs pos="42000">
                <a:srgbClr val="181CC7"/>
              </a:gs>
              <a:gs pos="62000">
                <a:srgbClr val="7005D4"/>
              </a:gs>
              <a:gs pos="82000">
                <a:srgbClr val="8C3D91"/>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Rectangle 2">
            <a:extLst>
              <a:ext uri="{FF2B5EF4-FFF2-40B4-BE49-F238E27FC236}">
                <a16:creationId xmlns:a16="http://schemas.microsoft.com/office/drawing/2014/main" id="{9FBE9901-87C8-18B7-BF76-2E345FBDB8E6}"/>
              </a:ext>
            </a:extLst>
          </p:cNvPr>
          <p:cNvSpPr txBox="1">
            <a:spLocks noChangeArrowheads="1"/>
          </p:cNvSpPr>
          <p:nvPr/>
        </p:nvSpPr>
        <p:spPr bwMode="auto">
          <a:xfrm>
            <a:off x="5678488" y="5019675"/>
            <a:ext cx="1828800" cy="609600"/>
          </a:xfrm>
          <a:prstGeom prst="rect">
            <a:avLst/>
          </a:prstGeom>
          <a:noFill/>
          <a:ln w="9525">
            <a:noFill/>
            <a:miter lim="800000"/>
            <a:headEnd/>
            <a:tailEnd/>
          </a:ln>
        </p:spPr>
        <p:txBody>
          <a:bodyPr anchor="ctr"/>
          <a:lstStyle/>
          <a:p>
            <a:pPr algn="ctr" eaLnBrk="1" hangingPunct="1">
              <a:defRPr/>
            </a:pPr>
            <a:r>
              <a:rPr lang="en-US" sz="2400" b="1" i="1">
                <a:solidFill>
                  <a:schemeClr val="bg1"/>
                </a:solidFill>
                <a:latin typeface="Times New Roman" pitchFamily="18" charset="0"/>
                <a:ea typeface="+mj-ea"/>
                <a:cs typeface="+mj-cs"/>
              </a:rPr>
              <a:t>Vận động </a:t>
            </a:r>
          </a:p>
          <a:p>
            <a:pPr algn="ctr" eaLnBrk="1" hangingPunct="1">
              <a:defRPr/>
            </a:pPr>
            <a:r>
              <a:rPr lang="en-US" sz="2400" b="1" i="1">
                <a:solidFill>
                  <a:schemeClr val="bg1"/>
                </a:solidFill>
                <a:latin typeface="Times New Roman" pitchFamily="18" charset="0"/>
                <a:ea typeface="+mj-ea"/>
                <a:cs typeface="+mj-cs"/>
              </a:rPr>
              <a:t>cơ giới</a:t>
            </a:r>
          </a:p>
        </p:txBody>
      </p:sp>
      <p:sp>
        <p:nvSpPr>
          <p:cNvPr id="11" name="Rectangle 2">
            <a:extLst>
              <a:ext uri="{FF2B5EF4-FFF2-40B4-BE49-F238E27FC236}">
                <a16:creationId xmlns:a16="http://schemas.microsoft.com/office/drawing/2014/main" id="{63F52C3D-F3E0-03C3-37A3-A096CD6514C4}"/>
              </a:ext>
            </a:extLst>
          </p:cNvPr>
          <p:cNvSpPr txBox="1">
            <a:spLocks noChangeArrowheads="1"/>
          </p:cNvSpPr>
          <p:nvPr/>
        </p:nvSpPr>
        <p:spPr bwMode="auto">
          <a:xfrm>
            <a:off x="5661025" y="3957638"/>
            <a:ext cx="1828800" cy="609600"/>
          </a:xfrm>
          <a:prstGeom prst="rect">
            <a:avLst/>
          </a:prstGeom>
          <a:noFill/>
          <a:ln w="9525">
            <a:noFill/>
            <a:miter lim="800000"/>
            <a:headEnd/>
            <a:tailEnd/>
          </a:ln>
        </p:spPr>
        <p:txBody>
          <a:bodyPr anchor="ctr"/>
          <a:lstStyle/>
          <a:p>
            <a:pPr algn="ctr" eaLnBrk="1" hangingPunct="1">
              <a:defRPr/>
            </a:pPr>
            <a:r>
              <a:rPr lang="en-US" sz="2400" b="1" i="1">
                <a:solidFill>
                  <a:schemeClr val="bg1"/>
                </a:solidFill>
                <a:latin typeface="Times New Roman" pitchFamily="18" charset="0"/>
                <a:ea typeface="+mj-ea"/>
                <a:cs typeface="+mj-cs"/>
              </a:rPr>
              <a:t>Vận động </a:t>
            </a:r>
          </a:p>
          <a:p>
            <a:pPr algn="ctr" eaLnBrk="1" hangingPunct="1">
              <a:defRPr/>
            </a:pPr>
            <a:r>
              <a:rPr lang="en-US" sz="2400" b="1" i="1">
                <a:solidFill>
                  <a:schemeClr val="bg1"/>
                </a:solidFill>
                <a:latin typeface="Times New Roman" pitchFamily="18" charset="0"/>
                <a:ea typeface="+mj-ea"/>
                <a:cs typeface="+mj-cs"/>
              </a:rPr>
              <a:t>Vật lý</a:t>
            </a:r>
          </a:p>
        </p:txBody>
      </p:sp>
      <p:sp>
        <p:nvSpPr>
          <p:cNvPr id="12" name="Rectangle 2">
            <a:extLst>
              <a:ext uri="{FF2B5EF4-FFF2-40B4-BE49-F238E27FC236}">
                <a16:creationId xmlns:a16="http://schemas.microsoft.com/office/drawing/2014/main" id="{63570A47-C235-933E-0D77-8ADF27E53CA6}"/>
              </a:ext>
            </a:extLst>
          </p:cNvPr>
          <p:cNvSpPr txBox="1">
            <a:spLocks noChangeArrowheads="1"/>
          </p:cNvSpPr>
          <p:nvPr/>
        </p:nvSpPr>
        <p:spPr bwMode="auto">
          <a:xfrm>
            <a:off x="5649913" y="2971800"/>
            <a:ext cx="1828800" cy="609600"/>
          </a:xfrm>
          <a:prstGeom prst="rect">
            <a:avLst/>
          </a:prstGeom>
          <a:noFill/>
          <a:ln w="9525">
            <a:noFill/>
            <a:miter lim="800000"/>
            <a:headEnd/>
            <a:tailEnd/>
          </a:ln>
        </p:spPr>
        <p:txBody>
          <a:bodyPr anchor="ctr"/>
          <a:lstStyle/>
          <a:p>
            <a:pPr algn="ctr" eaLnBrk="1" hangingPunct="1">
              <a:defRPr/>
            </a:pPr>
            <a:r>
              <a:rPr lang="en-US" sz="2400" b="1" i="1">
                <a:solidFill>
                  <a:srgbClr val="0000FF"/>
                </a:solidFill>
                <a:latin typeface="Times New Roman" pitchFamily="18" charset="0"/>
                <a:ea typeface="+mj-ea"/>
                <a:cs typeface="+mj-cs"/>
              </a:rPr>
              <a:t>Vận động </a:t>
            </a:r>
          </a:p>
          <a:p>
            <a:pPr algn="ctr" eaLnBrk="1" hangingPunct="1">
              <a:defRPr/>
            </a:pPr>
            <a:r>
              <a:rPr lang="en-US" sz="2400" b="1" i="1">
                <a:solidFill>
                  <a:srgbClr val="0000FF"/>
                </a:solidFill>
                <a:latin typeface="Times New Roman" pitchFamily="18" charset="0"/>
                <a:ea typeface="+mj-ea"/>
                <a:cs typeface="+mj-cs"/>
              </a:rPr>
              <a:t>Hóa học</a:t>
            </a:r>
          </a:p>
        </p:txBody>
      </p:sp>
      <p:sp>
        <p:nvSpPr>
          <p:cNvPr id="13" name="Rectangle 2">
            <a:extLst>
              <a:ext uri="{FF2B5EF4-FFF2-40B4-BE49-F238E27FC236}">
                <a16:creationId xmlns:a16="http://schemas.microsoft.com/office/drawing/2014/main" id="{40EA6565-5EDA-4F8F-C45C-3B2EBFDCD109}"/>
              </a:ext>
            </a:extLst>
          </p:cNvPr>
          <p:cNvSpPr txBox="1">
            <a:spLocks noChangeArrowheads="1"/>
          </p:cNvSpPr>
          <p:nvPr/>
        </p:nvSpPr>
        <p:spPr bwMode="auto">
          <a:xfrm>
            <a:off x="5638800" y="2133600"/>
            <a:ext cx="1828800" cy="609600"/>
          </a:xfrm>
          <a:prstGeom prst="rect">
            <a:avLst/>
          </a:prstGeom>
          <a:noFill/>
          <a:ln w="9525">
            <a:noFill/>
            <a:miter lim="800000"/>
            <a:headEnd/>
            <a:tailEnd/>
          </a:ln>
        </p:spPr>
        <p:txBody>
          <a:bodyPr anchor="ctr"/>
          <a:lstStyle/>
          <a:p>
            <a:pPr algn="ctr" eaLnBrk="1" hangingPunct="1">
              <a:defRPr/>
            </a:pPr>
            <a:r>
              <a:rPr lang="en-US" sz="2400" b="1" i="1">
                <a:solidFill>
                  <a:srgbClr val="0000FF"/>
                </a:solidFill>
                <a:latin typeface="Times New Roman" pitchFamily="18" charset="0"/>
                <a:ea typeface="+mj-ea"/>
                <a:cs typeface="+mj-cs"/>
              </a:rPr>
              <a:t>Vận động </a:t>
            </a:r>
          </a:p>
          <a:p>
            <a:pPr algn="ctr" eaLnBrk="1" hangingPunct="1">
              <a:defRPr/>
            </a:pPr>
            <a:r>
              <a:rPr lang="en-US" sz="2400" b="1" i="1">
                <a:solidFill>
                  <a:srgbClr val="0000FF"/>
                </a:solidFill>
                <a:latin typeface="Times New Roman" pitchFamily="18" charset="0"/>
                <a:ea typeface="+mj-ea"/>
                <a:cs typeface="+mj-cs"/>
              </a:rPr>
              <a:t>Sinh học</a:t>
            </a:r>
          </a:p>
        </p:txBody>
      </p:sp>
      <p:sp>
        <p:nvSpPr>
          <p:cNvPr id="14" name="Rectangle 2">
            <a:extLst>
              <a:ext uri="{FF2B5EF4-FFF2-40B4-BE49-F238E27FC236}">
                <a16:creationId xmlns:a16="http://schemas.microsoft.com/office/drawing/2014/main" id="{EB0B55D1-7238-95F8-61A2-B297FBDFE715}"/>
              </a:ext>
            </a:extLst>
          </p:cNvPr>
          <p:cNvSpPr txBox="1">
            <a:spLocks noChangeArrowheads="1"/>
          </p:cNvSpPr>
          <p:nvPr/>
        </p:nvSpPr>
        <p:spPr bwMode="auto">
          <a:xfrm>
            <a:off x="5791200" y="1371600"/>
            <a:ext cx="1828800" cy="609600"/>
          </a:xfrm>
          <a:prstGeom prst="rect">
            <a:avLst/>
          </a:prstGeom>
          <a:noFill/>
          <a:ln w="9525">
            <a:noFill/>
            <a:miter lim="800000"/>
            <a:headEnd/>
            <a:tailEnd/>
          </a:ln>
        </p:spPr>
        <p:txBody>
          <a:bodyPr anchor="ctr"/>
          <a:lstStyle/>
          <a:p>
            <a:pPr algn="ctr" eaLnBrk="1" hangingPunct="1">
              <a:defRPr/>
            </a:pPr>
            <a:r>
              <a:rPr lang="en-US" sz="2400" b="1" i="1" dirty="0" err="1">
                <a:solidFill>
                  <a:schemeClr val="tx2">
                    <a:lumMod val="60000"/>
                    <a:lumOff val="40000"/>
                  </a:schemeClr>
                </a:solidFill>
                <a:highlight>
                  <a:srgbClr val="000000"/>
                </a:highlight>
                <a:latin typeface="Times New Roman" pitchFamily="18" charset="0"/>
                <a:ea typeface="+mj-ea"/>
                <a:cs typeface="+mj-cs"/>
              </a:rPr>
              <a:t>Vận</a:t>
            </a:r>
            <a:r>
              <a:rPr lang="en-US" sz="2400" b="1" i="1" dirty="0">
                <a:solidFill>
                  <a:schemeClr val="tx2">
                    <a:lumMod val="60000"/>
                    <a:lumOff val="40000"/>
                  </a:schemeClr>
                </a:solidFill>
                <a:highlight>
                  <a:srgbClr val="000000"/>
                </a:highlight>
                <a:latin typeface="Times New Roman" pitchFamily="18" charset="0"/>
                <a:ea typeface="+mj-ea"/>
                <a:cs typeface="+mj-cs"/>
              </a:rPr>
              <a:t> </a:t>
            </a:r>
            <a:r>
              <a:rPr lang="en-US" sz="2400" b="1" i="1" dirty="0" err="1">
                <a:solidFill>
                  <a:schemeClr val="tx2">
                    <a:lumMod val="60000"/>
                    <a:lumOff val="40000"/>
                  </a:schemeClr>
                </a:solidFill>
                <a:highlight>
                  <a:srgbClr val="000000"/>
                </a:highlight>
                <a:latin typeface="Times New Roman" pitchFamily="18" charset="0"/>
                <a:ea typeface="+mj-ea"/>
                <a:cs typeface="+mj-cs"/>
              </a:rPr>
              <a:t>động</a:t>
            </a:r>
            <a:r>
              <a:rPr lang="en-US" sz="2400" b="1" i="1" dirty="0">
                <a:solidFill>
                  <a:schemeClr val="tx2">
                    <a:lumMod val="60000"/>
                    <a:lumOff val="40000"/>
                  </a:schemeClr>
                </a:solidFill>
                <a:highlight>
                  <a:srgbClr val="000000"/>
                </a:highlight>
                <a:latin typeface="Times New Roman" pitchFamily="18" charset="0"/>
                <a:ea typeface="+mj-ea"/>
                <a:cs typeface="+mj-cs"/>
              </a:rPr>
              <a:t> </a:t>
            </a:r>
          </a:p>
          <a:p>
            <a:pPr algn="ctr" eaLnBrk="1" hangingPunct="1">
              <a:defRPr/>
            </a:pPr>
            <a:r>
              <a:rPr lang="en-US" sz="2400" b="1" i="1" dirty="0" err="1">
                <a:solidFill>
                  <a:schemeClr val="tx2">
                    <a:lumMod val="60000"/>
                    <a:lumOff val="40000"/>
                  </a:schemeClr>
                </a:solidFill>
                <a:highlight>
                  <a:srgbClr val="000000"/>
                </a:highlight>
                <a:latin typeface="Times New Roman" pitchFamily="18" charset="0"/>
                <a:ea typeface="+mj-ea"/>
                <a:cs typeface="+mj-cs"/>
              </a:rPr>
              <a:t>Xã</a:t>
            </a:r>
            <a:r>
              <a:rPr lang="en-US" sz="2400" b="1" i="1" dirty="0">
                <a:solidFill>
                  <a:schemeClr val="tx2">
                    <a:lumMod val="60000"/>
                    <a:lumOff val="40000"/>
                  </a:schemeClr>
                </a:solidFill>
                <a:highlight>
                  <a:srgbClr val="000000"/>
                </a:highlight>
                <a:latin typeface="Times New Roman" pitchFamily="18" charset="0"/>
                <a:ea typeface="+mj-ea"/>
                <a:cs typeface="+mj-cs"/>
              </a:rPr>
              <a:t> </a:t>
            </a:r>
            <a:r>
              <a:rPr lang="en-US" sz="2400" b="1" i="1" dirty="0" err="1">
                <a:solidFill>
                  <a:schemeClr val="tx2">
                    <a:lumMod val="60000"/>
                    <a:lumOff val="40000"/>
                  </a:schemeClr>
                </a:solidFill>
                <a:highlight>
                  <a:srgbClr val="000000"/>
                </a:highlight>
                <a:latin typeface="Times New Roman" pitchFamily="18" charset="0"/>
                <a:ea typeface="+mj-ea"/>
                <a:cs typeface="+mj-cs"/>
              </a:rPr>
              <a:t>hội</a:t>
            </a:r>
            <a:endParaRPr lang="en-US" sz="2400" b="1" i="1" dirty="0">
              <a:solidFill>
                <a:schemeClr val="tx2">
                  <a:lumMod val="60000"/>
                  <a:lumOff val="40000"/>
                </a:schemeClr>
              </a:solidFill>
              <a:highlight>
                <a:srgbClr val="000000"/>
              </a:highlight>
              <a:latin typeface="Times New Roman" pitchFamily="18" charset="0"/>
              <a:ea typeface="+mj-ea"/>
              <a:cs typeface="+mj-cs"/>
            </a:endParaRPr>
          </a:p>
        </p:txBody>
      </p:sp>
      <p:pic>
        <p:nvPicPr>
          <p:cNvPr id="16" name="Picture 13" descr="j0296822">
            <a:extLst>
              <a:ext uri="{FF2B5EF4-FFF2-40B4-BE49-F238E27FC236}">
                <a16:creationId xmlns:a16="http://schemas.microsoft.com/office/drawing/2014/main" id="{EE874C0E-C24A-3A96-1A0B-BC5C0457044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82889" y="2349500"/>
            <a:ext cx="846137"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4" descr="j0172639">
            <a:extLst>
              <a:ext uri="{FF2B5EF4-FFF2-40B4-BE49-F238E27FC236}">
                <a16:creationId xmlns:a16="http://schemas.microsoft.com/office/drawing/2014/main" id="{973F2841-0E7B-8376-7B4F-0A09E93B5801}"/>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1341439"/>
            <a:ext cx="116363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5" descr="j0286668">
            <a:extLst>
              <a:ext uri="{FF2B5EF4-FFF2-40B4-BE49-F238E27FC236}">
                <a16:creationId xmlns:a16="http://schemas.microsoft.com/office/drawing/2014/main" id="{67779347-7B48-D237-77C4-FF3DDBE7591F}"/>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5445125"/>
            <a:ext cx="6477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6" descr="j0185341">
            <a:extLst>
              <a:ext uri="{FF2B5EF4-FFF2-40B4-BE49-F238E27FC236}">
                <a16:creationId xmlns:a16="http://schemas.microsoft.com/office/drawing/2014/main" id="{7D696189-FB0E-B548-A1EC-E67786787D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1" y="3357563"/>
            <a:ext cx="663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8" descr="Ảnh20">
            <a:extLst>
              <a:ext uri="{FF2B5EF4-FFF2-40B4-BE49-F238E27FC236}">
                <a16:creationId xmlns:a16="http://schemas.microsoft.com/office/drawing/2014/main" id="{0B1E00AB-D7A9-1CC8-01AE-74E6A2F31536}"/>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2782888" y="4508501"/>
            <a:ext cx="9525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
            <a:extLst>
              <a:ext uri="{FF2B5EF4-FFF2-40B4-BE49-F238E27FC236}">
                <a16:creationId xmlns:a16="http://schemas.microsoft.com/office/drawing/2014/main" id="{D7CE644F-47BD-7CA4-F3F0-DEAD3DF3CF81}"/>
              </a:ext>
            </a:extLst>
          </p:cNvPr>
          <p:cNvSpPr txBox="1">
            <a:spLocks noChangeArrowheads="1"/>
          </p:cNvSpPr>
          <p:nvPr/>
        </p:nvSpPr>
        <p:spPr bwMode="auto">
          <a:xfrm>
            <a:off x="1981200" y="152400"/>
            <a:ext cx="8229600" cy="609600"/>
          </a:xfrm>
          <a:prstGeom prst="rect">
            <a:avLst/>
          </a:prstGeom>
          <a:noFill/>
          <a:ln w="9525">
            <a:noFill/>
            <a:miter lim="800000"/>
            <a:headEnd/>
            <a:tailEnd/>
          </a:ln>
        </p:spPr>
        <p:txBody>
          <a:bodyPr anchor="ctr"/>
          <a:lstStyle/>
          <a:p>
            <a:pPr eaLnBrk="1" hangingPunct="1">
              <a:defRPr/>
            </a:pPr>
            <a:r>
              <a:rPr lang="en-US" b="1" i="1" u="sng">
                <a:solidFill>
                  <a:srgbClr val="0000FF"/>
                </a:solidFill>
                <a:latin typeface="Times New Roman" pitchFamily="18" charset="0"/>
                <a:ea typeface="+mj-ea"/>
                <a:cs typeface="+mj-cs"/>
              </a:rPr>
              <a:t>Các hình thức vận động cơ bản của vật chất</a:t>
            </a:r>
            <a:endParaRPr lang="en-US" b="1" i="1">
              <a:solidFill>
                <a:srgbClr val="0000FF"/>
              </a:solidFill>
              <a:latin typeface="Times New Roman" pitchFamily="18" charset="0"/>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2000"/>
                                        <p:tgtEl>
                                          <p:spTgt spid="18"/>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ircle(in)">
                                      <p:cBhvr>
                                        <p:cTn id="15" dur="2000"/>
                                        <p:tgtEl>
                                          <p:spTgt spid="10"/>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circle(in)">
                                      <p:cBhvr>
                                        <p:cTn id="23" dur="2000"/>
                                        <p:tgtEl>
                                          <p:spTgt spid="20"/>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ircle(in)">
                                      <p:cBhvr>
                                        <p:cTn id="26" dur="2000"/>
                                        <p:tgtEl>
                                          <p:spTgt spid="11"/>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ircle(in)">
                                      <p:cBhvr>
                                        <p:cTn id="29" dur="20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circle(in)">
                                      <p:cBhvr>
                                        <p:cTn id="34" dur="2000"/>
                                        <p:tgtEl>
                                          <p:spTgt spid="19"/>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ircle(in)">
                                      <p:cBhvr>
                                        <p:cTn id="37" dur="2000"/>
                                        <p:tgtEl>
                                          <p:spTgt spid="12"/>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circle(in)">
                                      <p:cBhvr>
                                        <p:cTn id="40" dur="2000"/>
                                        <p:tgtEl>
                                          <p:spTgt spid="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6" presetClass="entr" presetSubtype="16"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circle(in)">
                                      <p:cBhvr>
                                        <p:cTn id="45" dur="2000"/>
                                        <p:tgtEl>
                                          <p:spTgt spid="16"/>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circle(in)">
                                      <p:cBhvr>
                                        <p:cTn id="48" dur="2000"/>
                                        <p:tgtEl>
                                          <p:spTgt spid="13"/>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circle(in)">
                                      <p:cBhvr>
                                        <p:cTn id="51" dur="2000"/>
                                        <p:tgtEl>
                                          <p:spTgt spid="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6" presetClass="entr" presetSubtype="16"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circle(in)">
                                      <p:cBhvr>
                                        <p:cTn id="56" dur="2000"/>
                                        <p:tgtEl>
                                          <p:spTgt spid="17"/>
                                        </p:tgtEl>
                                      </p:cBhvr>
                                    </p:animEffect>
                                  </p:childTnLst>
                                </p:cTn>
                              </p:par>
                              <p:par>
                                <p:cTn id="57" presetID="6" presetClass="entr" presetSubtype="16"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circle(in)">
                                      <p:cBhvr>
                                        <p:cTn id="59" dur="2000"/>
                                        <p:tgtEl>
                                          <p:spTgt spid="14"/>
                                        </p:tgtEl>
                                      </p:cBhvr>
                                    </p:animEffect>
                                  </p:childTnLst>
                                </p:cTn>
                              </p:par>
                              <p:par>
                                <p:cTn id="60" presetID="6" presetClass="entr" presetSubtype="16"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circle(in)">
                                      <p:cBhvr>
                                        <p:cTn id="6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6" grpId="0" animBg="1"/>
      <p:bldP spid="5" grpId="0" animBg="1"/>
      <p:bldP spid="4" grpId="0" animBg="1"/>
      <p:bldP spid="10" grpId="0"/>
      <p:bldP spid="11" grpId="0"/>
      <p:bldP spid="12" grpId="0"/>
      <p:bldP spid="13" grpId="0"/>
      <p:bldP spid="14"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6" descr="Civic">
            <a:extLst>
              <a:ext uri="{FF2B5EF4-FFF2-40B4-BE49-F238E27FC236}">
                <a16:creationId xmlns:a16="http://schemas.microsoft.com/office/drawing/2014/main" id="{1B030EA8-0E76-FC11-1BC0-8FA54E7E7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3505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7" descr="images4">
            <a:extLst>
              <a:ext uri="{FF2B5EF4-FFF2-40B4-BE49-F238E27FC236}">
                <a16:creationId xmlns:a16="http://schemas.microsoft.com/office/drawing/2014/main" id="{F212D426-BF62-4CEC-8399-E0EC8C81C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600200"/>
            <a:ext cx="3276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WordArt 8">
            <a:extLst>
              <a:ext uri="{FF2B5EF4-FFF2-40B4-BE49-F238E27FC236}">
                <a16:creationId xmlns:a16="http://schemas.microsoft.com/office/drawing/2014/main" id="{482B8BDA-7DD6-BA89-C3E1-705F68FD89A3}"/>
              </a:ext>
            </a:extLst>
          </p:cNvPr>
          <p:cNvSpPr>
            <a:spLocks noChangeArrowheads="1" noChangeShapeType="1" noTextEdit="1"/>
          </p:cNvSpPr>
          <p:nvPr/>
        </p:nvSpPr>
        <p:spPr bwMode="auto">
          <a:xfrm>
            <a:off x="4495800" y="381001"/>
            <a:ext cx="3486150" cy="523875"/>
          </a:xfrm>
          <a:prstGeom prst="rect">
            <a:avLst/>
          </a:prstGeom>
        </p:spPr>
        <p:txBody>
          <a:bodyPr wrap="none" fromWordArt="1">
            <a:prstTxWarp prst="textPlain">
              <a:avLst>
                <a:gd name="adj" fmla="val 50000"/>
              </a:avLst>
            </a:prstTxWarp>
          </a:bodyPr>
          <a:lstStyle/>
          <a:p>
            <a:pPr algn="ctr"/>
            <a:r>
              <a:rPr lang="vi-VN" sz="3600" b="1" kern="10">
                <a:ln w="12700">
                  <a:solidFill>
                    <a:srgbClr val="0000FF"/>
                  </a:solidFill>
                  <a:round/>
                  <a:headEnd/>
                  <a:tailEnd/>
                </a:ln>
                <a:solidFill>
                  <a:srgbClr val="660066"/>
                </a:solidFill>
                <a:effectLst>
                  <a:outerShdw dist="35921" dir="2700000" sy="50000" kx="2115830" algn="bl" rotWithShape="0">
                    <a:srgbClr val="C0C0C0">
                      <a:alpha val="79999"/>
                    </a:srgbClr>
                  </a:outerShdw>
                </a:effectLst>
                <a:latin typeface="Arial Đen"/>
              </a:rPr>
              <a:t>Vận động cơ giới</a:t>
            </a:r>
            <a:endParaRPr lang="en-US" sz="3600" b="1" kern="10">
              <a:ln w="12700">
                <a:solidFill>
                  <a:srgbClr val="0000FF"/>
                </a:solidFill>
                <a:round/>
                <a:headEnd/>
                <a:tailEnd/>
              </a:ln>
              <a:solidFill>
                <a:srgbClr val="660066"/>
              </a:solidFill>
              <a:effectLst>
                <a:outerShdw dist="35921" dir="2700000" sy="50000" kx="2115830" algn="bl" rotWithShape="0">
                  <a:srgbClr val="C0C0C0">
                    <a:alpha val="79999"/>
                  </a:srgbClr>
                </a:outerShdw>
              </a:effectLst>
              <a:latin typeface="Arial Đen"/>
            </a:endParaRPr>
          </a:p>
        </p:txBody>
      </p:sp>
      <p:sp>
        <p:nvSpPr>
          <p:cNvPr id="38917" name="Rectangle 9">
            <a:extLst>
              <a:ext uri="{FF2B5EF4-FFF2-40B4-BE49-F238E27FC236}">
                <a16:creationId xmlns:a16="http://schemas.microsoft.com/office/drawing/2014/main" id="{1022F8ED-3683-146D-05EE-75B2B3BA102C}"/>
              </a:ext>
            </a:extLst>
          </p:cNvPr>
          <p:cNvSpPr>
            <a:spLocks noChangeArrowheads="1"/>
          </p:cNvSpPr>
          <p:nvPr/>
        </p:nvSpPr>
        <p:spPr bwMode="auto">
          <a:xfrm>
            <a:off x="2057401" y="990600"/>
            <a:ext cx="81375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vi-VN" altLang="en-US" sz="2800">
                <a:solidFill>
                  <a:srgbClr val="0000FF"/>
                </a:solidFill>
                <a:latin typeface="Arial" panose="020B0604020202020204" pitchFamily="34" charset="0"/>
              </a:rPr>
              <a:t>Chuyển dịch vị trí của vật thể trong không gian</a:t>
            </a:r>
          </a:p>
        </p:txBody>
      </p:sp>
      <p:grpSp>
        <p:nvGrpSpPr>
          <p:cNvPr id="2" name="Group 10">
            <a:extLst>
              <a:ext uri="{FF2B5EF4-FFF2-40B4-BE49-F238E27FC236}">
                <a16:creationId xmlns:a16="http://schemas.microsoft.com/office/drawing/2014/main" id="{6D44C96A-66C1-3FA2-731E-054A7D7CE798}"/>
              </a:ext>
            </a:extLst>
          </p:cNvPr>
          <p:cNvGrpSpPr>
            <a:grpSpLocks/>
          </p:cNvGrpSpPr>
          <p:nvPr/>
        </p:nvGrpSpPr>
        <p:grpSpPr bwMode="auto">
          <a:xfrm>
            <a:off x="2133600" y="4419601"/>
            <a:ext cx="3657600" cy="2110805"/>
            <a:chOff x="394" y="2256"/>
            <a:chExt cx="1670" cy="1852"/>
          </a:xfrm>
        </p:grpSpPr>
        <p:pic>
          <p:nvPicPr>
            <p:cNvPr id="37902" name="Picture 11" descr="地球公转">
              <a:extLst>
                <a:ext uri="{FF2B5EF4-FFF2-40B4-BE49-F238E27FC236}">
                  <a16:creationId xmlns:a16="http://schemas.microsoft.com/office/drawing/2014/main" id="{C6CA13D3-C1C8-39DF-75DE-56FEE3144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7507" t="20383" r="6017" b="3185"/>
            <a:stretch>
              <a:fillRect/>
            </a:stretch>
          </p:blipFill>
          <p:spPr bwMode="auto">
            <a:xfrm>
              <a:off x="394" y="2256"/>
              <a:ext cx="1670" cy="17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7903" name="Text Box 12">
              <a:extLst>
                <a:ext uri="{FF2B5EF4-FFF2-40B4-BE49-F238E27FC236}">
                  <a16:creationId xmlns:a16="http://schemas.microsoft.com/office/drawing/2014/main" id="{0812DF01-ADD9-14BA-7D38-2F4BF1EFA2AB}"/>
                </a:ext>
              </a:extLst>
            </p:cNvPr>
            <p:cNvSpPr txBox="1">
              <a:spLocks noChangeArrowheads="1"/>
            </p:cNvSpPr>
            <p:nvPr/>
          </p:nvSpPr>
          <p:spPr bwMode="auto">
            <a:xfrm>
              <a:off x="1104" y="3649"/>
              <a:ext cx="912" cy="45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kumimoji="1" lang="zh-CN" altLang="en-US" sz="2800" b="1">
                <a:solidFill>
                  <a:srgbClr val="FFFF00"/>
                </a:solidFill>
                <a:latin typeface="Times New Roman" panose="02020603050405020304" pitchFamily="18" charset="0"/>
                <a:ea typeface="SimHei" panose="02010609060101010101" pitchFamily="49" charset="-122"/>
                <a:cs typeface="Arial" panose="020B0604020202020204" pitchFamily="34" charset="0"/>
              </a:endParaRPr>
            </a:p>
          </p:txBody>
        </p:sp>
      </p:grpSp>
      <p:pic>
        <p:nvPicPr>
          <p:cNvPr id="37895" name="Picture 13" descr="duaxedap">
            <a:extLst>
              <a:ext uri="{FF2B5EF4-FFF2-40B4-BE49-F238E27FC236}">
                <a16:creationId xmlns:a16="http://schemas.microsoft.com/office/drawing/2014/main" id="{A3A778D5-BC86-2AD6-6151-22630B6DB5CA}"/>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419600"/>
            <a:ext cx="3276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4">
            <a:extLst>
              <a:ext uri="{FF2B5EF4-FFF2-40B4-BE49-F238E27FC236}">
                <a16:creationId xmlns:a16="http://schemas.microsoft.com/office/drawing/2014/main" id="{01B5F8BA-9382-3F71-FB09-B9E354089288}"/>
              </a:ext>
            </a:extLst>
          </p:cNvPr>
          <p:cNvGrpSpPr>
            <a:grpSpLocks/>
          </p:cNvGrpSpPr>
          <p:nvPr/>
        </p:nvGrpSpPr>
        <p:grpSpPr bwMode="auto">
          <a:xfrm>
            <a:off x="2133600" y="3124200"/>
            <a:ext cx="7620000" cy="1219200"/>
            <a:chOff x="703" y="3021"/>
            <a:chExt cx="4264" cy="907"/>
          </a:xfrm>
        </p:grpSpPr>
        <p:grpSp>
          <p:nvGrpSpPr>
            <p:cNvPr id="37897" name="Group 15">
              <a:extLst>
                <a:ext uri="{FF2B5EF4-FFF2-40B4-BE49-F238E27FC236}">
                  <a16:creationId xmlns:a16="http://schemas.microsoft.com/office/drawing/2014/main" id="{4EE8C26E-ADE5-0D0D-E249-9BA7C67BC79C}"/>
                </a:ext>
              </a:extLst>
            </p:cNvPr>
            <p:cNvGrpSpPr>
              <a:grpSpLocks/>
            </p:cNvGrpSpPr>
            <p:nvPr/>
          </p:nvGrpSpPr>
          <p:grpSpPr bwMode="auto">
            <a:xfrm>
              <a:off x="703" y="3021"/>
              <a:ext cx="4264" cy="907"/>
              <a:chOff x="528" y="2112"/>
              <a:chExt cx="1152" cy="384"/>
            </a:xfrm>
          </p:grpSpPr>
          <p:sp>
            <p:nvSpPr>
              <p:cNvPr id="128016" name="AutoShape 16">
                <a:extLst>
                  <a:ext uri="{FF2B5EF4-FFF2-40B4-BE49-F238E27FC236}">
                    <a16:creationId xmlns:a16="http://schemas.microsoft.com/office/drawing/2014/main" id="{E283777E-6F0C-CA99-6CE7-73F90E0D19F6}"/>
                  </a:ext>
                </a:extLst>
              </p:cNvPr>
              <p:cNvSpPr>
                <a:spLocks noChangeArrowheads="1"/>
              </p:cNvSpPr>
              <p:nvPr/>
            </p:nvSpPr>
            <p:spPr bwMode="gray">
              <a:xfrm>
                <a:off x="528" y="2112"/>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pPr eaLnBrk="1" hangingPunct="1">
                  <a:defRPr/>
                </a:pPr>
                <a:endParaRPr lang="en-US"/>
              </a:p>
            </p:txBody>
          </p:sp>
          <p:sp>
            <p:nvSpPr>
              <p:cNvPr id="37901" name="Text Box 17">
                <a:extLst>
                  <a:ext uri="{FF2B5EF4-FFF2-40B4-BE49-F238E27FC236}">
                    <a16:creationId xmlns:a16="http://schemas.microsoft.com/office/drawing/2014/main" id="{CC70D7A6-7C86-BA7B-DDEF-7F85EA66556F}"/>
                  </a:ext>
                </a:extLst>
              </p:cNvPr>
              <p:cNvSpPr txBox="1">
                <a:spLocks noChangeArrowheads="1"/>
              </p:cNvSpPr>
              <p:nvPr/>
            </p:nvSpPr>
            <p:spPr bwMode="gray">
              <a:xfrm>
                <a:off x="864" y="2211"/>
                <a:ext cx="39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vi-VN" altLang="en-US" sz="2800" b="1">
                  <a:solidFill>
                    <a:schemeClr val="bg1"/>
                  </a:solidFill>
                  <a:latin typeface="Arial" panose="020B0604020202020204" pitchFamily="34" charset="0"/>
                  <a:cs typeface="Arial" panose="020B0604020202020204" pitchFamily="34" charset="0"/>
                </a:endParaRPr>
              </a:p>
            </p:txBody>
          </p:sp>
        </p:grpSp>
        <p:pic>
          <p:nvPicPr>
            <p:cNvPr id="37898" name="Picture 18" descr="duaxedap">
              <a:extLst>
                <a:ext uri="{FF2B5EF4-FFF2-40B4-BE49-F238E27FC236}">
                  <a16:creationId xmlns:a16="http://schemas.microsoft.com/office/drawing/2014/main" id="{9B78D24C-3F88-FACE-71A6-E3750ACA1A63}"/>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424" y="3339"/>
              <a:ext cx="45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9" descr="chomeo1">
              <a:extLst>
                <a:ext uri="{FF2B5EF4-FFF2-40B4-BE49-F238E27FC236}">
                  <a16:creationId xmlns:a16="http://schemas.microsoft.com/office/drawing/2014/main" id="{24A53C66-CEC2-CBEB-FF09-9AB3A7924DE8}"/>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878" y="3339"/>
              <a:ext cx="590"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barn(inVertical)">
                                      <p:cBhvr>
                                        <p:cTn id="7" dur="500"/>
                                        <p:tgtEl>
                                          <p:spTgt spid="389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8914"/>
                                        </p:tgtEl>
                                        <p:attrNameLst>
                                          <p:attrName>style.visibility</p:attrName>
                                        </p:attrNameLst>
                                      </p:cBhvr>
                                      <p:to>
                                        <p:strVal val="visible"/>
                                      </p:to>
                                    </p:set>
                                    <p:animEffect transition="in" filter="circle(in)">
                                      <p:cBhvr>
                                        <p:cTn id="12" dur="2000"/>
                                        <p:tgtEl>
                                          <p:spTgt spid="38914"/>
                                        </p:tgtEl>
                                      </p:cBhvr>
                                    </p:animEffect>
                                  </p:childTnLst>
                                </p:cTn>
                              </p:par>
                              <p:par>
                                <p:cTn id="13" presetID="6" presetClass="entr" presetSubtype="16" fill="hold" nodeType="withEffect">
                                  <p:stCondLst>
                                    <p:cond delay="0"/>
                                  </p:stCondLst>
                                  <p:childTnLst>
                                    <p:set>
                                      <p:cBhvr>
                                        <p:cTn id="14" dur="1" fill="hold">
                                          <p:stCondLst>
                                            <p:cond delay="0"/>
                                          </p:stCondLst>
                                        </p:cTn>
                                        <p:tgtEl>
                                          <p:spTgt spid="38915"/>
                                        </p:tgtEl>
                                        <p:attrNameLst>
                                          <p:attrName>style.visibility</p:attrName>
                                        </p:attrNameLst>
                                      </p:cBhvr>
                                      <p:to>
                                        <p:strVal val="visible"/>
                                      </p:to>
                                    </p:set>
                                    <p:animEffect transition="in" filter="circle(in)">
                                      <p:cBhvr>
                                        <p:cTn id="15" dur="2000"/>
                                        <p:tgtEl>
                                          <p:spTgt spid="38915"/>
                                        </p:tgtEl>
                                      </p:cBhvr>
                                    </p:animEffect>
                                  </p:childTnLst>
                                </p:cTn>
                              </p:par>
                              <p:par>
                                <p:cTn id="16" presetID="6" presetClass="entr" presetSubtype="16"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ircle(in)">
                                      <p:cBhvr>
                                        <p:cTn id="18" dur="2000"/>
                                        <p:tgtEl>
                                          <p:spTgt spid="3"/>
                                        </p:tgtEl>
                                      </p:cBhvr>
                                    </p:animEffect>
                                  </p:childTnLst>
                                </p:cTn>
                              </p:par>
                              <p:par>
                                <p:cTn id="19" presetID="6" presetClass="entr" presetSubtype="16"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ircle(in)">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C5F57B8-E0CE-0182-758C-63C39B5E9BDF}"/>
              </a:ext>
            </a:extLst>
          </p:cNvPr>
          <p:cNvGrpSpPr/>
          <p:nvPr/>
        </p:nvGrpSpPr>
        <p:grpSpPr>
          <a:xfrm>
            <a:off x="2046189" y="0"/>
            <a:ext cx="8170875" cy="1016138"/>
            <a:chOff x="1257534" y="431565"/>
            <a:chExt cx="6170616" cy="1016138"/>
          </a:xfrm>
          <a:solidFill>
            <a:schemeClr val="accent6">
              <a:lumMod val="75000"/>
            </a:schemeClr>
          </a:solidFill>
        </p:grpSpPr>
        <p:sp>
          <p:nvSpPr>
            <p:cNvPr id="5" name="Rounded Rectangle 4">
              <a:extLst>
                <a:ext uri="{FF2B5EF4-FFF2-40B4-BE49-F238E27FC236}">
                  <a16:creationId xmlns:a16="http://schemas.microsoft.com/office/drawing/2014/main" id="{C6454433-D635-53E5-83CF-8D030C35D547}"/>
                </a:ext>
              </a:extLst>
            </p:cNvPr>
            <p:cNvSpPr/>
            <p:nvPr/>
          </p:nvSpPr>
          <p:spPr>
            <a:xfrm>
              <a:off x="1257534" y="431565"/>
              <a:ext cx="6170616" cy="1016138"/>
            </a:xfrm>
            <a:prstGeom prst="roundRect">
              <a:avLst/>
            </a:prstGeom>
            <a:gr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ounded Rectangle 4">
              <a:extLst>
                <a:ext uri="{FF2B5EF4-FFF2-40B4-BE49-F238E27FC236}">
                  <a16:creationId xmlns:a16="http://schemas.microsoft.com/office/drawing/2014/main" id="{49AD8983-821E-0174-6BAA-4373A12B5CA2}"/>
                </a:ext>
              </a:extLst>
            </p:cNvPr>
            <p:cNvSpPr/>
            <p:nvPr/>
          </p:nvSpPr>
          <p:spPr>
            <a:xfrm>
              <a:off x="1307138" y="481169"/>
              <a:ext cx="6071408" cy="9169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102870" tIns="102870" rIns="102870" bIns="102870" spcCol="1270" anchor="ctr"/>
            <a:lstStyle/>
            <a:p>
              <a:pPr algn="ctr" defTabSz="1200150">
                <a:lnSpc>
                  <a:spcPct val="90000"/>
                </a:lnSpc>
                <a:spcAft>
                  <a:spcPct val="35000"/>
                </a:spcAft>
                <a:defRPr/>
              </a:pPr>
              <a:r>
                <a:rPr lang="en-GB" altLang="en-US" sz="2800" b="1" i="1">
                  <a:latin typeface="Times New Roman" panose="02020603050405020304" pitchFamily="18" charset="0"/>
                  <a:cs typeface="Times New Roman" panose="02020603050405020304" pitchFamily="18" charset="0"/>
                </a:rPr>
                <a:t>2.1 . </a:t>
              </a:r>
              <a:r>
                <a:rPr lang="en-GB" altLang="en-US" sz="2800" b="1" i="1" err="1">
                  <a:latin typeface="Times New Roman" panose="02020603050405020304" pitchFamily="18" charset="0"/>
                  <a:cs typeface="Times New Roman" panose="02020603050405020304" pitchFamily="18" charset="0"/>
                </a:rPr>
                <a:t>Khái</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niệm</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triết</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học</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Mác-Lênin</a:t>
              </a:r>
              <a:endParaRPr lang="en-US" sz="2800"/>
            </a:p>
          </p:txBody>
        </p:sp>
      </p:grpSp>
      <p:pic>
        <p:nvPicPr>
          <p:cNvPr id="9" name="Picture 4" descr="HÃ¬nh áº£nh cÃ³ liÃªn quan">
            <a:extLst>
              <a:ext uri="{FF2B5EF4-FFF2-40B4-BE49-F238E27FC236}">
                <a16:creationId xmlns:a16="http://schemas.microsoft.com/office/drawing/2014/main" id="{481156E5-FF19-363E-31D8-D7D397728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438" y="1219201"/>
            <a:ext cx="4114800"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le 9">
            <a:extLst>
              <a:ext uri="{FF2B5EF4-FFF2-40B4-BE49-F238E27FC236}">
                <a16:creationId xmlns:a16="http://schemas.microsoft.com/office/drawing/2014/main" id="{E83779FE-6FDF-D689-6342-B5792514B8A5}"/>
              </a:ext>
            </a:extLst>
          </p:cNvPr>
          <p:cNvSpPr/>
          <p:nvPr/>
        </p:nvSpPr>
        <p:spPr>
          <a:xfrm>
            <a:off x="1538289" y="1120775"/>
            <a:ext cx="5527675" cy="1193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sz="2400" err="1">
                <a:solidFill>
                  <a:schemeClr val="tx1"/>
                </a:solidFill>
                <a:latin typeface="Times New Roman" pitchFamily="18" charset="0"/>
                <a:cs typeface="Times New Roman" pitchFamily="18" charset="0"/>
              </a:rPr>
              <a:t>Triết</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học</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Mác-Lênin</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là</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triết</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học</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duy</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vật</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biện</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chứng</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cả</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về</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tự</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nhiên</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và</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xã</a:t>
            </a:r>
            <a:r>
              <a:rPr lang="en-GB" sz="2400">
                <a:solidFill>
                  <a:schemeClr val="tx1"/>
                </a:solidFill>
                <a:latin typeface="Times New Roman" pitchFamily="18" charset="0"/>
                <a:cs typeface="Times New Roman" pitchFamily="18" charset="0"/>
              </a:rPr>
              <a:t> hội</a:t>
            </a:r>
            <a:r>
              <a:rPr lang="en-GB" sz="2400" b="1">
                <a:latin typeface="Times New Roman" pitchFamily="18" charset="0"/>
                <a:cs typeface="Times New Roman" pitchFamily="18" charset="0"/>
              </a:rPr>
              <a:t>.</a:t>
            </a:r>
            <a:endParaRPr lang="vi-VN" sz="2400">
              <a:solidFill>
                <a:schemeClr val="tx1"/>
              </a:solidFill>
              <a:latin typeface="Times New Roman" pitchFamily="18" charset="0"/>
              <a:cs typeface="Times New Roman" pitchFamily="18" charset="0"/>
            </a:endParaRPr>
          </a:p>
        </p:txBody>
      </p:sp>
      <p:sp>
        <p:nvSpPr>
          <p:cNvPr id="11" name="Rounded Rectangle 10">
            <a:extLst>
              <a:ext uri="{FF2B5EF4-FFF2-40B4-BE49-F238E27FC236}">
                <a16:creationId xmlns:a16="http://schemas.microsoft.com/office/drawing/2014/main" id="{A1889F2A-AAB1-4A7E-8095-CC6B384CE7FB}"/>
              </a:ext>
            </a:extLst>
          </p:cNvPr>
          <p:cNvSpPr/>
          <p:nvPr/>
        </p:nvSpPr>
        <p:spPr>
          <a:xfrm>
            <a:off x="1524001" y="2520950"/>
            <a:ext cx="5541963" cy="198913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l-NL" sz="2400">
                <a:solidFill>
                  <a:schemeClr val="tx1"/>
                </a:solidFill>
                <a:latin typeface="Times New Roman" pitchFamily="18" charset="0"/>
                <a:cs typeface="Times New Roman" pitchFamily="18" charset="0"/>
              </a:rPr>
              <a:t>Triết học Mác-Lênin trở thành thế giới quan, phương pháp luận</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khoa</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học</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của</a:t>
            </a:r>
            <a:r>
              <a:rPr lang="en-GB" sz="2400">
                <a:solidFill>
                  <a:schemeClr val="tx1"/>
                </a:solidFill>
                <a:latin typeface="Times New Roman" pitchFamily="18" charset="0"/>
                <a:cs typeface="Times New Roman" pitchFamily="18" charset="0"/>
              </a:rPr>
              <a:t> </a:t>
            </a:r>
            <a:r>
              <a:rPr lang="vi-VN" sz="2400">
                <a:solidFill>
                  <a:schemeClr val="tx1"/>
                </a:solidFill>
                <a:latin typeface="Times New Roman" pitchFamily="18" charset="0"/>
                <a:cs typeface="Times New Roman" pitchFamily="18" charset="0"/>
              </a:rPr>
              <a:t>giai cấp công nhân và các lực lượng tiến bộ trên thế giới</a:t>
            </a:r>
            <a:r>
              <a:rPr lang="en-GB" sz="2400" b="1">
                <a:solidFill>
                  <a:schemeClr val="tx1"/>
                </a:solidFill>
                <a:latin typeface="Times New Roman" pitchFamily="18" charset="0"/>
                <a:cs typeface="Times New Roman" pitchFamily="18" charset="0"/>
              </a:rPr>
              <a:t>.</a:t>
            </a:r>
            <a:endParaRPr lang="vi-VN" sz="2400">
              <a:solidFill>
                <a:schemeClr val="tx1"/>
              </a:solidFill>
              <a:latin typeface="Times New Roman" pitchFamily="18" charset="0"/>
              <a:cs typeface="Times New Roman" pitchFamily="18" charset="0"/>
            </a:endParaRPr>
          </a:p>
        </p:txBody>
      </p:sp>
      <p:sp>
        <p:nvSpPr>
          <p:cNvPr id="12" name="Rounded Rectangle 11">
            <a:extLst>
              <a:ext uri="{FF2B5EF4-FFF2-40B4-BE49-F238E27FC236}">
                <a16:creationId xmlns:a16="http://schemas.microsoft.com/office/drawing/2014/main" id="{D6AEB589-C7BB-9C15-0445-D59A88F7D675}"/>
              </a:ext>
            </a:extLst>
          </p:cNvPr>
          <p:cNvSpPr/>
          <p:nvPr/>
        </p:nvSpPr>
        <p:spPr>
          <a:xfrm>
            <a:off x="1550989" y="4687889"/>
            <a:ext cx="5514975" cy="19891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400">
                <a:solidFill>
                  <a:schemeClr val="tx1"/>
                </a:solidFill>
                <a:latin typeface="Times New Roman" pitchFamily="18" charset="0"/>
                <a:cs typeface="Times New Roman" pitchFamily="18" charset="0"/>
              </a:rPr>
              <a:t>N</a:t>
            </a:r>
            <a:r>
              <a:rPr lang="en-GB" sz="2400" err="1">
                <a:solidFill>
                  <a:schemeClr val="tx1"/>
                </a:solidFill>
                <a:latin typeface="Times New Roman" pitchFamily="18" charset="0"/>
                <a:cs typeface="Times New Roman" pitchFamily="18" charset="0"/>
              </a:rPr>
              <a:t>gày</a:t>
            </a:r>
            <a:r>
              <a:rPr lang="en-GB" sz="2400">
                <a:solidFill>
                  <a:schemeClr val="tx1"/>
                </a:solidFill>
                <a:latin typeface="Times New Roman" pitchFamily="18" charset="0"/>
                <a:cs typeface="Times New Roman" pitchFamily="18" charset="0"/>
              </a:rPr>
              <a:t> nay, </a:t>
            </a:r>
            <a:r>
              <a:rPr lang="en-GB" sz="2400" err="1">
                <a:solidFill>
                  <a:schemeClr val="tx1"/>
                </a:solidFill>
                <a:latin typeface="Times New Roman" pitchFamily="18" charset="0"/>
                <a:cs typeface="Times New Roman" pitchFamily="18" charset="0"/>
              </a:rPr>
              <a:t>triết</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học</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Mác-Lênin</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đang</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đứng</a:t>
            </a:r>
            <a:r>
              <a:rPr lang="en-GB" sz="2400">
                <a:solidFill>
                  <a:schemeClr val="tx1"/>
                </a:solidFill>
                <a:latin typeface="Times New Roman" pitchFamily="18" charset="0"/>
                <a:cs typeface="Times New Roman" pitchFamily="18" charset="0"/>
              </a:rPr>
              <a:t> ở </a:t>
            </a:r>
            <a:r>
              <a:rPr lang="en-GB" sz="2400" err="1">
                <a:solidFill>
                  <a:schemeClr val="tx1"/>
                </a:solidFill>
                <a:latin typeface="Times New Roman" pitchFamily="18" charset="0"/>
                <a:cs typeface="Times New Roman" pitchFamily="18" charset="0"/>
              </a:rPr>
              <a:t>đỉnh</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cao</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của</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tư</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duy</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triết</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học</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nhân</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loại</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là</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hình</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thức</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phát</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triển</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cao</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nhất</a:t>
            </a:r>
            <a:r>
              <a:rPr lang="vi-VN"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trong</a:t>
            </a:r>
            <a:r>
              <a:rPr lang="vi-VN" sz="2400">
                <a:solidFill>
                  <a:schemeClr val="tx1"/>
                </a:solidFill>
                <a:latin typeface="Times New Roman" pitchFamily="18" charset="0"/>
                <a:cs typeface="Times New Roman" pitchFamily="18" charset="0"/>
              </a:rPr>
              <a:t> số </a:t>
            </a:r>
            <a:r>
              <a:rPr lang="en-GB" sz="2400" err="1">
                <a:solidFill>
                  <a:schemeClr val="tx1"/>
                </a:solidFill>
                <a:latin typeface="Times New Roman" pitchFamily="18" charset="0"/>
                <a:cs typeface="Times New Roman" pitchFamily="18" charset="0"/>
              </a:rPr>
              <a:t>các</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hình</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thức</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triết</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học</a:t>
            </a:r>
            <a:r>
              <a:rPr lang="en-GB" sz="2400">
                <a:solidFill>
                  <a:schemeClr val="tx1"/>
                </a:solidFill>
                <a:latin typeface="Times New Roman" pitchFamily="18" charset="0"/>
                <a:cs typeface="Times New Roman" pitchFamily="18" charset="0"/>
              </a:rPr>
              <a:t> </a:t>
            </a:r>
            <a:r>
              <a:rPr lang="vi-VN" sz="2400">
                <a:solidFill>
                  <a:schemeClr val="tx1"/>
                </a:solidFill>
                <a:latin typeface="Times New Roman" pitchFamily="18" charset="0"/>
                <a:cs typeface="Times New Roman" pitchFamily="18" charset="0"/>
              </a:rPr>
              <a:t>từng có</a:t>
            </a:r>
            <a:r>
              <a:rPr lang="en-GB" sz="2400">
                <a:solidFill>
                  <a:schemeClr val="tx1"/>
                </a:solidFill>
                <a:latin typeface="Times New Roman" pitchFamily="18" charset="0"/>
                <a:cs typeface="Times New Roman" pitchFamily="18" charset="0"/>
              </a:rPr>
              <a:t> </a:t>
            </a:r>
            <a:r>
              <a:rPr lang="en-GB" sz="2400" err="1">
                <a:solidFill>
                  <a:schemeClr val="tx1"/>
                </a:solidFill>
                <a:latin typeface="Times New Roman" pitchFamily="18" charset="0"/>
                <a:cs typeface="Times New Roman" pitchFamily="18" charset="0"/>
              </a:rPr>
              <a:t>lịch</a:t>
            </a:r>
            <a:r>
              <a:rPr lang="en-GB" sz="2400">
                <a:solidFill>
                  <a:schemeClr val="tx1"/>
                </a:solidFill>
                <a:latin typeface="Times New Roman" pitchFamily="18" charset="0"/>
                <a:cs typeface="Times New Roman" pitchFamily="18" charset="0"/>
              </a:rPr>
              <a:t> sử</a:t>
            </a:r>
            <a:r>
              <a:rPr lang="en-GB" sz="2400" b="1">
                <a:solidFill>
                  <a:schemeClr val="tx1"/>
                </a:solidFill>
                <a:latin typeface="Times New Roman" pitchFamily="18" charset="0"/>
                <a:cs typeface="Times New Roman" pitchFamily="18" charset="0"/>
              </a:rPr>
              <a:t>.</a:t>
            </a:r>
            <a:endParaRPr lang="vi-VN" sz="240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ircle(in)">
                                      <p:cBhvr>
                                        <p:cTn id="15" dur="20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circle(in)">
                                      <p:cBhvr>
                                        <p:cTn id="2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descr="images-11">
            <a:extLst>
              <a:ext uri="{FF2B5EF4-FFF2-40B4-BE49-F238E27FC236}">
                <a16:creationId xmlns:a16="http://schemas.microsoft.com/office/drawing/2014/main" id="{F5806031-1242-2436-F93A-608094258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057400"/>
            <a:ext cx="2895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5" descr="images[79]">
            <a:extLst>
              <a:ext uri="{FF2B5EF4-FFF2-40B4-BE49-F238E27FC236}">
                <a16:creationId xmlns:a16="http://schemas.microsoft.com/office/drawing/2014/main" id="{4A4E499D-3E32-769A-33C1-1946B5C0F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057400"/>
            <a:ext cx="2971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WordArt 6">
            <a:extLst>
              <a:ext uri="{FF2B5EF4-FFF2-40B4-BE49-F238E27FC236}">
                <a16:creationId xmlns:a16="http://schemas.microsoft.com/office/drawing/2014/main" id="{A28ABDA3-3D07-95D2-91DA-58B82296E736}"/>
              </a:ext>
            </a:extLst>
          </p:cNvPr>
          <p:cNvSpPr>
            <a:spLocks noChangeArrowheads="1" noChangeShapeType="1" noTextEdit="1"/>
          </p:cNvSpPr>
          <p:nvPr/>
        </p:nvSpPr>
        <p:spPr bwMode="auto">
          <a:xfrm>
            <a:off x="4343401" y="381001"/>
            <a:ext cx="3332163" cy="523875"/>
          </a:xfrm>
          <a:prstGeom prst="rect">
            <a:avLst/>
          </a:prstGeom>
        </p:spPr>
        <p:txBody>
          <a:bodyPr wrap="none" fromWordArt="1">
            <a:prstTxWarp prst="textPlain">
              <a:avLst>
                <a:gd name="adj" fmla="val 50000"/>
              </a:avLst>
            </a:prstTxWarp>
          </a:bodyPr>
          <a:lstStyle/>
          <a:p>
            <a:pPr algn="ctr"/>
            <a:r>
              <a:rPr lang="en-US" sz="3600" b="1" kern="10">
                <a:ln w="12700">
                  <a:solidFill>
                    <a:schemeClr val="tx1"/>
                  </a:solidFill>
                  <a:round/>
                  <a:headEnd/>
                  <a:tailEnd/>
                </a:ln>
                <a:solidFill>
                  <a:srgbClr val="FF0000"/>
                </a:solidFill>
                <a:effectLst>
                  <a:outerShdw dist="35921" dir="2700000" sy="50000" kx="2115830" algn="bl" rotWithShape="0">
                    <a:srgbClr val="C0C0C0">
                      <a:alpha val="79999"/>
                    </a:srgbClr>
                  </a:outerShdw>
                </a:effectLst>
                <a:latin typeface="Arial Đen"/>
              </a:rPr>
              <a:t>Vận động vật lý</a:t>
            </a:r>
          </a:p>
        </p:txBody>
      </p:sp>
      <p:pic>
        <p:nvPicPr>
          <p:cNvPr id="129031" name="Picture 7" descr="大爆炸">
            <a:extLst>
              <a:ext uri="{FF2B5EF4-FFF2-40B4-BE49-F238E27FC236}">
                <a16:creationId xmlns:a16="http://schemas.microsoft.com/office/drawing/2014/main" id="{223B366D-7DE3-79D4-216D-FE81CCF654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55" r="1755"/>
          <a:stretch>
            <a:fillRect/>
          </a:stretch>
        </p:blipFill>
        <p:spPr bwMode="auto">
          <a:xfrm>
            <a:off x="8153400" y="2057400"/>
            <a:ext cx="1752600" cy="2057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29032" name="Picture 8" descr="Dotsbani">
            <a:extLst>
              <a:ext uri="{FF2B5EF4-FFF2-40B4-BE49-F238E27FC236}">
                <a16:creationId xmlns:a16="http://schemas.microsoft.com/office/drawing/2014/main" id="{D6F6FD83-B740-BA46-140C-A76E0B25F21D}"/>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267200"/>
            <a:ext cx="3048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3" name="Picture 9">
            <a:extLst>
              <a:ext uri="{FF2B5EF4-FFF2-40B4-BE49-F238E27FC236}">
                <a16:creationId xmlns:a16="http://schemas.microsoft.com/office/drawing/2014/main" id="{972938FA-9E85-0672-B2C8-B6E5E26DCD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267201"/>
            <a:ext cx="28956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pic>
      <p:pic>
        <p:nvPicPr>
          <p:cNvPr id="129034" name="Picture 10" descr="AG00337_">
            <a:extLst>
              <a:ext uri="{FF2B5EF4-FFF2-40B4-BE49-F238E27FC236}">
                <a16:creationId xmlns:a16="http://schemas.microsoft.com/office/drawing/2014/main" id="{19A05015-2E6E-AF3C-28E7-4455F8224300}"/>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153400" y="4343400"/>
            <a:ext cx="1828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WordArt 11">
            <a:extLst>
              <a:ext uri="{FF2B5EF4-FFF2-40B4-BE49-F238E27FC236}">
                <a16:creationId xmlns:a16="http://schemas.microsoft.com/office/drawing/2014/main" id="{F7C10515-4A00-B5D7-850D-3512292BA615}"/>
              </a:ext>
            </a:extLst>
          </p:cNvPr>
          <p:cNvSpPr>
            <a:spLocks noChangeArrowheads="1" noChangeShapeType="1" noTextEdit="1"/>
          </p:cNvSpPr>
          <p:nvPr/>
        </p:nvSpPr>
        <p:spPr bwMode="auto">
          <a:xfrm>
            <a:off x="3200400" y="990600"/>
            <a:ext cx="5715000" cy="933450"/>
          </a:xfrm>
          <a:prstGeom prst="rect">
            <a:avLst/>
          </a:prstGeom>
        </p:spPr>
        <p:txBody>
          <a:bodyPr wrap="none" fromWordArt="1">
            <a:prstTxWarp prst="textPlain">
              <a:avLst>
                <a:gd name="adj" fmla="val 50000"/>
              </a:avLst>
            </a:prstTxWarp>
          </a:bodyPr>
          <a:lstStyle/>
          <a:p>
            <a:pPr algn="ctr"/>
            <a:r>
              <a:rPr lang="vi-VN" sz="3200" kern="10">
                <a:ln w="9525">
                  <a:solidFill>
                    <a:schemeClr val="tx2"/>
                  </a:solidFill>
                  <a:round/>
                  <a:headEnd/>
                  <a:tailEnd/>
                </a:ln>
                <a:solidFill>
                  <a:schemeClr val="accent1"/>
                </a:solidFill>
                <a:latin typeface="Arial Đen"/>
              </a:rPr>
              <a:t>Các quá trình biến đổi của </a:t>
            </a:r>
          </a:p>
          <a:p>
            <a:pPr algn="ctr"/>
            <a:r>
              <a:rPr lang="vi-VN" sz="3200" kern="10">
                <a:ln w="9525">
                  <a:solidFill>
                    <a:schemeClr val="tx2"/>
                  </a:solidFill>
                  <a:round/>
                  <a:headEnd/>
                  <a:tailEnd/>
                </a:ln>
                <a:solidFill>
                  <a:schemeClr val="accent1"/>
                </a:solidFill>
                <a:latin typeface="Arial Đen"/>
              </a:rPr>
              <a:t>nhiệt, điện, trường, hạt cơ bản...</a:t>
            </a:r>
            <a:endParaRPr lang="en-US" sz="3200" kern="10">
              <a:ln w="9525">
                <a:solidFill>
                  <a:schemeClr val="tx2"/>
                </a:solidFill>
                <a:round/>
                <a:headEnd/>
                <a:tailEnd/>
              </a:ln>
              <a:solidFill>
                <a:schemeClr val="accent1"/>
              </a:solidFill>
              <a:latin typeface="Arial Đen"/>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45"/>
                                        </p:tgtEl>
                                        <p:attrNameLst>
                                          <p:attrName>style.visibility</p:attrName>
                                        </p:attrNameLst>
                                      </p:cBhvr>
                                      <p:to>
                                        <p:strVal val="visible"/>
                                      </p:to>
                                    </p:set>
                                    <p:animEffect transition="in" filter="barn(inVertical)">
                                      <p:cBhvr>
                                        <p:cTn id="7" dur="500"/>
                                        <p:tgtEl>
                                          <p:spTgt spid="399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9938"/>
                                        </p:tgtEl>
                                        <p:attrNameLst>
                                          <p:attrName>style.visibility</p:attrName>
                                        </p:attrNameLst>
                                      </p:cBhvr>
                                      <p:to>
                                        <p:strVal val="visible"/>
                                      </p:to>
                                    </p:set>
                                    <p:animEffect transition="in" filter="circle(in)">
                                      <p:cBhvr>
                                        <p:cTn id="12" dur="2000"/>
                                        <p:tgtEl>
                                          <p:spTgt spid="39938"/>
                                        </p:tgtEl>
                                      </p:cBhvr>
                                    </p:animEffect>
                                  </p:childTnLst>
                                </p:cTn>
                              </p:par>
                              <p:par>
                                <p:cTn id="13" presetID="6" presetClass="entr" presetSubtype="16" fill="hold" nodeType="withEffect">
                                  <p:stCondLst>
                                    <p:cond delay="0"/>
                                  </p:stCondLst>
                                  <p:childTnLst>
                                    <p:set>
                                      <p:cBhvr>
                                        <p:cTn id="14" dur="1" fill="hold">
                                          <p:stCondLst>
                                            <p:cond delay="0"/>
                                          </p:stCondLst>
                                        </p:cTn>
                                        <p:tgtEl>
                                          <p:spTgt spid="39939"/>
                                        </p:tgtEl>
                                        <p:attrNameLst>
                                          <p:attrName>style.visibility</p:attrName>
                                        </p:attrNameLst>
                                      </p:cBhvr>
                                      <p:to>
                                        <p:strVal val="visible"/>
                                      </p:to>
                                    </p:set>
                                    <p:animEffect transition="in" filter="circle(in)">
                                      <p:cBhvr>
                                        <p:cTn id="15" dur="2000"/>
                                        <p:tgtEl>
                                          <p:spTgt spid="39939"/>
                                        </p:tgtEl>
                                      </p:cBhvr>
                                    </p:animEffect>
                                  </p:childTnLst>
                                </p:cTn>
                              </p:par>
                              <p:par>
                                <p:cTn id="16" presetID="6" presetClass="entr" presetSubtype="16" fill="hold" nodeType="withEffect">
                                  <p:stCondLst>
                                    <p:cond delay="0"/>
                                  </p:stCondLst>
                                  <p:childTnLst>
                                    <p:set>
                                      <p:cBhvr>
                                        <p:cTn id="17" dur="1" fill="hold">
                                          <p:stCondLst>
                                            <p:cond delay="0"/>
                                          </p:stCondLst>
                                        </p:cTn>
                                        <p:tgtEl>
                                          <p:spTgt spid="129031"/>
                                        </p:tgtEl>
                                        <p:attrNameLst>
                                          <p:attrName>style.visibility</p:attrName>
                                        </p:attrNameLst>
                                      </p:cBhvr>
                                      <p:to>
                                        <p:strVal val="visible"/>
                                      </p:to>
                                    </p:set>
                                    <p:animEffect transition="in" filter="circle(in)">
                                      <p:cBhvr>
                                        <p:cTn id="18" dur="2000"/>
                                        <p:tgtEl>
                                          <p:spTgt spid="129031"/>
                                        </p:tgtEl>
                                      </p:cBhvr>
                                    </p:animEffect>
                                  </p:childTnLst>
                                </p:cTn>
                              </p:par>
                              <p:par>
                                <p:cTn id="19" presetID="6" presetClass="entr" presetSubtype="16" fill="hold" nodeType="withEffect">
                                  <p:stCondLst>
                                    <p:cond delay="0"/>
                                  </p:stCondLst>
                                  <p:childTnLst>
                                    <p:set>
                                      <p:cBhvr>
                                        <p:cTn id="20" dur="1" fill="hold">
                                          <p:stCondLst>
                                            <p:cond delay="0"/>
                                          </p:stCondLst>
                                        </p:cTn>
                                        <p:tgtEl>
                                          <p:spTgt spid="129033"/>
                                        </p:tgtEl>
                                        <p:attrNameLst>
                                          <p:attrName>style.visibility</p:attrName>
                                        </p:attrNameLst>
                                      </p:cBhvr>
                                      <p:to>
                                        <p:strVal val="visible"/>
                                      </p:to>
                                    </p:set>
                                    <p:animEffect transition="in" filter="circle(in)">
                                      <p:cBhvr>
                                        <p:cTn id="21" dur="2000"/>
                                        <p:tgtEl>
                                          <p:spTgt spid="129033"/>
                                        </p:tgtEl>
                                      </p:cBhvr>
                                    </p:animEffect>
                                  </p:childTnLst>
                                </p:cTn>
                              </p:par>
                              <p:par>
                                <p:cTn id="22" presetID="6" presetClass="entr" presetSubtype="16" fill="hold" nodeType="withEffect">
                                  <p:stCondLst>
                                    <p:cond delay="0"/>
                                  </p:stCondLst>
                                  <p:childTnLst>
                                    <p:set>
                                      <p:cBhvr>
                                        <p:cTn id="23" dur="1" fill="hold">
                                          <p:stCondLst>
                                            <p:cond delay="0"/>
                                          </p:stCondLst>
                                        </p:cTn>
                                        <p:tgtEl>
                                          <p:spTgt spid="129032"/>
                                        </p:tgtEl>
                                        <p:attrNameLst>
                                          <p:attrName>style.visibility</p:attrName>
                                        </p:attrNameLst>
                                      </p:cBhvr>
                                      <p:to>
                                        <p:strVal val="visible"/>
                                      </p:to>
                                    </p:set>
                                    <p:animEffect transition="in" filter="circle(in)">
                                      <p:cBhvr>
                                        <p:cTn id="24" dur="2000"/>
                                        <p:tgtEl>
                                          <p:spTgt spid="129032"/>
                                        </p:tgtEl>
                                      </p:cBhvr>
                                    </p:animEffect>
                                  </p:childTnLst>
                                </p:cTn>
                              </p:par>
                              <p:par>
                                <p:cTn id="25" presetID="6" presetClass="entr" presetSubtype="16" fill="hold" nodeType="withEffect">
                                  <p:stCondLst>
                                    <p:cond delay="0"/>
                                  </p:stCondLst>
                                  <p:childTnLst>
                                    <p:set>
                                      <p:cBhvr>
                                        <p:cTn id="26" dur="1" fill="hold">
                                          <p:stCondLst>
                                            <p:cond delay="0"/>
                                          </p:stCondLst>
                                        </p:cTn>
                                        <p:tgtEl>
                                          <p:spTgt spid="129034"/>
                                        </p:tgtEl>
                                        <p:attrNameLst>
                                          <p:attrName>style.visibility</p:attrName>
                                        </p:attrNameLst>
                                      </p:cBhvr>
                                      <p:to>
                                        <p:strVal val="visible"/>
                                      </p:to>
                                    </p:set>
                                    <p:animEffect transition="in" filter="circle(in)">
                                      <p:cBhvr>
                                        <p:cTn id="27" dur="2000"/>
                                        <p:tgtEl>
                                          <p:spTgt spid="129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descr="images-9">
            <a:extLst>
              <a:ext uri="{FF2B5EF4-FFF2-40B4-BE49-F238E27FC236}">
                <a16:creationId xmlns:a16="http://schemas.microsoft.com/office/drawing/2014/main" id="{33EFA23E-9D20-2AC6-5BE3-4B8B035F2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33800"/>
            <a:ext cx="1676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WordArt 5">
            <a:extLst>
              <a:ext uri="{FF2B5EF4-FFF2-40B4-BE49-F238E27FC236}">
                <a16:creationId xmlns:a16="http://schemas.microsoft.com/office/drawing/2014/main" id="{6F1EB18C-713C-5DAC-E24D-1BF418FCEB1F}"/>
              </a:ext>
            </a:extLst>
          </p:cNvPr>
          <p:cNvSpPr>
            <a:spLocks noChangeArrowheads="1" noChangeShapeType="1" noTextEdit="1"/>
          </p:cNvSpPr>
          <p:nvPr/>
        </p:nvSpPr>
        <p:spPr bwMode="auto">
          <a:xfrm>
            <a:off x="4419600" y="381001"/>
            <a:ext cx="3733800" cy="523875"/>
          </a:xfrm>
          <a:prstGeom prst="rect">
            <a:avLst/>
          </a:prstGeom>
        </p:spPr>
        <p:txBody>
          <a:bodyPr wrap="none" fromWordArt="1">
            <a:prstTxWarp prst="textPlain">
              <a:avLst>
                <a:gd name="adj" fmla="val 50000"/>
              </a:avLst>
            </a:prstTxWarp>
          </a:bodyPr>
          <a:lstStyle/>
          <a:p>
            <a:pPr algn="ctr"/>
            <a:r>
              <a:rPr lang="en-US" sz="3600" b="1" kern="10">
                <a:ln w="12700">
                  <a:solidFill>
                    <a:srgbClr val="FF0000"/>
                  </a:solidFill>
                  <a:round/>
                  <a:headEnd/>
                  <a:tailEnd/>
                </a:ln>
                <a:solidFill>
                  <a:srgbClr val="FF00FF"/>
                </a:solidFill>
                <a:effectLst>
                  <a:outerShdw dist="35921" dir="2700000" sy="50000" kx="2115830" algn="bl" rotWithShape="0">
                    <a:srgbClr val="C0C0C0">
                      <a:alpha val="79999"/>
                    </a:srgbClr>
                  </a:outerShdw>
                </a:effectLst>
                <a:latin typeface="Arial Đen"/>
              </a:rPr>
              <a:t>Vận động hoá học </a:t>
            </a:r>
          </a:p>
        </p:txBody>
      </p:sp>
      <p:pic>
        <p:nvPicPr>
          <p:cNvPr id="130054" name="Picture 6" descr="化学实验">
            <a:extLst>
              <a:ext uri="{FF2B5EF4-FFF2-40B4-BE49-F238E27FC236}">
                <a16:creationId xmlns:a16="http://schemas.microsoft.com/office/drawing/2014/main" id="{2B372124-63D8-9DD4-6C7D-57B15AB125AA}"/>
              </a:ext>
            </a:extLst>
          </p:cNvPr>
          <p:cNvPicPr>
            <a:picLocks noChangeAspect="1" noChangeArrowheads="1"/>
          </p:cNvPicPr>
          <p:nvPr/>
        </p:nvPicPr>
        <p:blipFill>
          <a:blip r:embed="rId3">
            <a:lum contrast="42000"/>
            <a:extLst>
              <a:ext uri="{28A0092B-C50C-407E-A947-70E740481C1C}">
                <a14:useLocalDpi xmlns:a14="http://schemas.microsoft.com/office/drawing/2010/main" val="0"/>
              </a:ext>
            </a:extLst>
          </a:blip>
          <a:srcRect/>
          <a:stretch>
            <a:fillRect/>
          </a:stretch>
        </p:blipFill>
        <p:spPr bwMode="auto">
          <a:xfrm>
            <a:off x="3733800" y="3733800"/>
            <a:ext cx="1905000" cy="1600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30055" name="Text Box 7">
            <a:extLst>
              <a:ext uri="{FF2B5EF4-FFF2-40B4-BE49-F238E27FC236}">
                <a16:creationId xmlns:a16="http://schemas.microsoft.com/office/drawing/2014/main" id="{EF32D548-4F45-045D-684E-F00F6C70D3D0}"/>
              </a:ext>
            </a:extLst>
          </p:cNvPr>
          <p:cNvSpPr txBox="1">
            <a:spLocks noChangeArrowheads="1"/>
          </p:cNvSpPr>
          <p:nvPr/>
        </p:nvSpPr>
        <p:spPr bwMode="auto">
          <a:xfrm>
            <a:off x="1905000" y="2133601"/>
            <a:ext cx="4572000" cy="5238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altLang="en-US" sz="2800">
                <a:solidFill>
                  <a:srgbClr val="FF0000"/>
                </a:solidFill>
                <a:latin typeface="Arial" panose="020B0604020202020204" pitchFamily="34" charset="0"/>
                <a:cs typeface="Arial" panose="020B0604020202020204" pitchFamily="34" charset="0"/>
              </a:rPr>
              <a:t>NaOH + HCl = NaCl + H</a:t>
            </a:r>
            <a:r>
              <a:rPr lang="vi-VN" altLang="en-US" sz="2800" baseline="-25000">
                <a:solidFill>
                  <a:srgbClr val="FF0000"/>
                </a:solidFill>
                <a:latin typeface="Arial" panose="020B0604020202020204" pitchFamily="34" charset="0"/>
                <a:cs typeface="Arial" panose="020B0604020202020204" pitchFamily="34" charset="0"/>
              </a:rPr>
              <a:t>2</a:t>
            </a:r>
            <a:r>
              <a:rPr lang="vi-VN" altLang="en-US" sz="2800">
                <a:solidFill>
                  <a:srgbClr val="FF0000"/>
                </a:solidFill>
                <a:latin typeface="Arial" panose="020B0604020202020204" pitchFamily="34" charset="0"/>
                <a:cs typeface="Arial" panose="020B0604020202020204" pitchFamily="34" charset="0"/>
              </a:rPr>
              <a:t>O</a:t>
            </a:r>
          </a:p>
        </p:txBody>
      </p:sp>
      <p:sp>
        <p:nvSpPr>
          <p:cNvPr id="130056" name="Text Box 8">
            <a:extLst>
              <a:ext uri="{FF2B5EF4-FFF2-40B4-BE49-F238E27FC236}">
                <a16:creationId xmlns:a16="http://schemas.microsoft.com/office/drawing/2014/main" id="{2B762362-5756-3678-2BB2-1C1ABC5A751C}"/>
              </a:ext>
            </a:extLst>
          </p:cNvPr>
          <p:cNvSpPr txBox="1">
            <a:spLocks noChangeArrowheads="1"/>
          </p:cNvSpPr>
          <p:nvPr/>
        </p:nvSpPr>
        <p:spPr bwMode="auto">
          <a:xfrm>
            <a:off x="1905000" y="2971801"/>
            <a:ext cx="4648200" cy="5238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altLang="en-US" sz="2800">
                <a:solidFill>
                  <a:srgbClr val="FF0000"/>
                </a:solidFill>
                <a:latin typeface="Arial" panose="020B0604020202020204" pitchFamily="34" charset="0"/>
                <a:cs typeface="Arial" panose="020B0604020202020204" pitchFamily="34" charset="0"/>
              </a:rPr>
              <a:t>Fe + H</a:t>
            </a:r>
            <a:r>
              <a:rPr lang="vi-VN" altLang="en-US" sz="2800" baseline="-25000">
                <a:solidFill>
                  <a:srgbClr val="FF0000"/>
                </a:solidFill>
                <a:latin typeface="Arial" panose="020B0604020202020204" pitchFamily="34" charset="0"/>
                <a:cs typeface="Arial" panose="020B0604020202020204" pitchFamily="34" charset="0"/>
              </a:rPr>
              <a:t>2</a:t>
            </a:r>
            <a:r>
              <a:rPr lang="vi-VN" altLang="en-US" sz="2800">
                <a:solidFill>
                  <a:srgbClr val="FF0000"/>
                </a:solidFill>
                <a:latin typeface="Arial" panose="020B0604020202020204" pitchFamily="34" charset="0"/>
                <a:cs typeface="Arial" panose="020B0604020202020204" pitchFamily="34" charset="0"/>
              </a:rPr>
              <a:t>SO</a:t>
            </a:r>
            <a:r>
              <a:rPr lang="vi-VN" altLang="en-US" sz="2800" baseline="-25000">
                <a:solidFill>
                  <a:srgbClr val="FF0000"/>
                </a:solidFill>
                <a:latin typeface="Arial" panose="020B0604020202020204" pitchFamily="34" charset="0"/>
                <a:cs typeface="Arial" panose="020B0604020202020204" pitchFamily="34" charset="0"/>
              </a:rPr>
              <a:t>4</a:t>
            </a:r>
            <a:r>
              <a:rPr lang="vi-VN" altLang="en-US" sz="2800">
                <a:solidFill>
                  <a:srgbClr val="FF0000"/>
                </a:solidFill>
                <a:latin typeface="Arial" panose="020B0604020202020204" pitchFamily="34" charset="0"/>
                <a:cs typeface="Arial" panose="020B0604020202020204" pitchFamily="34" charset="0"/>
              </a:rPr>
              <a:t> = FeSO</a:t>
            </a:r>
            <a:r>
              <a:rPr lang="vi-VN" altLang="en-US" sz="2800" baseline="-25000">
                <a:solidFill>
                  <a:srgbClr val="FF0000"/>
                </a:solidFill>
                <a:latin typeface="Arial" panose="020B0604020202020204" pitchFamily="34" charset="0"/>
                <a:cs typeface="Arial" panose="020B0604020202020204" pitchFamily="34" charset="0"/>
              </a:rPr>
              <a:t>4 </a:t>
            </a:r>
            <a:r>
              <a:rPr lang="vi-VN" altLang="en-US" sz="2800">
                <a:solidFill>
                  <a:srgbClr val="FF0000"/>
                </a:solidFill>
                <a:latin typeface="Arial" panose="020B0604020202020204" pitchFamily="34" charset="0"/>
                <a:cs typeface="Arial" panose="020B0604020202020204" pitchFamily="34" charset="0"/>
              </a:rPr>
              <a:t>+ H</a:t>
            </a:r>
            <a:r>
              <a:rPr lang="vi-VN" altLang="en-US" sz="2800" baseline="-25000">
                <a:solidFill>
                  <a:srgbClr val="FF0000"/>
                </a:solidFill>
                <a:latin typeface="Arial" panose="020B0604020202020204" pitchFamily="34" charset="0"/>
                <a:cs typeface="Arial" panose="020B0604020202020204" pitchFamily="34" charset="0"/>
              </a:rPr>
              <a:t>2</a:t>
            </a:r>
            <a:endParaRPr lang="vi-VN" altLang="en-US" sz="2800">
              <a:solidFill>
                <a:srgbClr val="FF0000"/>
              </a:solidFill>
              <a:latin typeface="Arial" panose="020B0604020202020204" pitchFamily="34" charset="0"/>
              <a:cs typeface="Arial" panose="020B0604020202020204" pitchFamily="34" charset="0"/>
            </a:endParaRPr>
          </a:p>
        </p:txBody>
      </p:sp>
      <p:sp>
        <p:nvSpPr>
          <p:cNvPr id="40967" name="WordArt 9">
            <a:extLst>
              <a:ext uri="{FF2B5EF4-FFF2-40B4-BE49-F238E27FC236}">
                <a16:creationId xmlns:a16="http://schemas.microsoft.com/office/drawing/2014/main" id="{D5859E60-7A39-38CD-499B-0C36AF0A7DA5}"/>
              </a:ext>
            </a:extLst>
          </p:cNvPr>
          <p:cNvSpPr>
            <a:spLocks noChangeArrowheads="1" noChangeShapeType="1" noTextEdit="1"/>
          </p:cNvSpPr>
          <p:nvPr/>
        </p:nvSpPr>
        <p:spPr bwMode="auto">
          <a:xfrm>
            <a:off x="2162175" y="1143001"/>
            <a:ext cx="7715250" cy="466725"/>
          </a:xfrm>
          <a:prstGeom prst="rect">
            <a:avLst/>
          </a:prstGeom>
        </p:spPr>
        <p:txBody>
          <a:bodyPr wrap="none" fromWordArt="1">
            <a:prstTxWarp prst="textPlain">
              <a:avLst>
                <a:gd name="adj" fmla="val 50000"/>
              </a:avLst>
            </a:prstTxWarp>
          </a:bodyPr>
          <a:lstStyle/>
          <a:p>
            <a:pPr algn="ctr"/>
            <a:r>
              <a:rPr lang="vi-VN" sz="3200" b="1" kern="10">
                <a:ln w="9525">
                  <a:solidFill>
                    <a:schemeClr val="bg1"/>
                  </a:solidFill>
                  <a:round/>
                  <a:headEnd/>
                  <a:tailEnd/>
                </a:ln>
                <a:solidFill>
                  <a:srgbClr val="002060"/>
                </a:solidFill>
                <a:latin typeface="Arial Đen"/>
              </a:rPr>
              <a:t>Sự biến đổi của các chất vô cơ, hữu cơ ...</a:t>
            </a:r>
            <a:endParaRPr lang="en-US" sz="3200" b="1" kern="10">
              <a:ln w="9525">
                <a:solidFill>
                  <a:schemeClr val="bg1"/>
                </a:solidFill>
                <a:round/>
                <a:headEnd/>
                <a:tailEnd/>
              </a:ln>
              <a:solidFill>
                <a:srgbClr val="002060"/>
              </a:solidFill>
              <a:latin typeface="Arial Đen"/>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67"/>
                                        </p:tgtEl>
                                        <p:attrNameLst>
                                          <p:attrName>style.visibility</p:attrName>
                                        </p:attrNameLst>
                                      </p:cBhvr>
                                      <p:to>
                                        <p:strVal val="visible"/>
                                      </p:to>
                                    </p:set>
                                    <p:animEffect transition="in" filter="barn(inVertical)">
                                      <p:cBhvr>
                                        <p:cTn id="7" dur="500"/>
                                        <p:tgtEl>
                                          <p:spTgt spid="40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0055"/>
                                        </p:tgtEl>
                                        <p:attrNameLst>
                                          <p:attrName>style.visibility</p:attrName>
                                        </p:attrNameLst>
                                      </p:cBhvr>
                                      <p:to>
                                        <p:strVal val="visible"/>
                                      </p:to>
                                    </p:set>
                                    <p:animEffect transition="in" filter="barn(inVertical)">
                                      <p:cBhvr>
                                        <p:cTn id="12" dur="500"/>
                                        <p:tgtEl>
                                          <p:spTgt spid="13005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30056"/>
                                        </p:tgtEl>
                                        <p:attrNameLst>
                                          <p:attrName>style.visibility</p:attrName>
                                        </p:attrNameLst>
                                      </p:cBhvr>
                                      <p:to>
                                        <p:strVal val="visible"/>
                                      </p:to>
                                    </p:set>
                                    <p:animEffect transition="in" filter="barn(inVertical)">
                                      <p:cBhvr>
                                        <p:cTn id="15" dur="500"/>
                                        <p:tgtEl>
                                          <p:spTgt spid="13005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130054"/>
                                        </p:tgtEl>
                                        <p:attrNameLst>
                                          <p:attrName>style.visibility</p:attrName>
                                        </p:attrNameLst>
                                      </p:cBhvr>
                                      <p:to>
                                        <p:strVal val="visible"/>
                                      </p:to>
                                    </p:set>
                                    <p:animEffect transition="in" filter="circle(in)">
                                      <p:cBhvr>
                                        <p:cTn id="20" dur="2000"/>
                                        <p:tgtEl>
                                          <p:spTgt spid="130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animBg="1"/>
      <p:bldP spid="1300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6" name="Picture 4" descr="images[58]">
            <a:extLst>
              <a:ext uri="{FF2B5EF4-FFF2-40B4-BE49-F238E27FC236}">
                <a16:creationId xmlns:a16="http://schemas.microsoft.com/office/drawing/2014/main" id="{78828921-EB32-CD98-8A6E-7532BD1E7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462089"/>
            <a:ext cx="6477000" cy="45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WordArt 5">
            <a:extLst>
              <a:ext uri="{FF2B5EF4-FFF2-40B4-BE49-F238E27FC236}">
                <a16:creationId xmlns:a16="http://schemas.microsoft.com/office/drawing/2014/main" id="{ACD7EF90-3D7D-F751-C65A-6FF8DB6E84C5}"/>
              </a:ext>
            </a:extLst>
          </p:cNvPr>
          <p:cNvSpPr>
            <a:spLocks noChangeArrowheads="1" noChangeShapeType="1" noTextEdit="1"/>
          </p:cNvSpPr>
          <p:nvPr/>
        </p:nvSpPr>
        <p:spPr bwMode="auto">
          <a:xfrm>
            <a:off x="4114800" y="80964"/>
            <a:ext cx="3676650" cy="523875"/>
          </a:xfrm>
          <a:prstGeom prst="rect">
            <a:avLst/>
          </a:prstGeom>
        </p:spPr>
        <p:txBody>
          <a:bodyPr wrap="none" fromWordArt="1">
            <a:prstTxWarp prst="textPlain">
              <a:avLst>
                <a:gd name="adj" fmla="val 50000"/>
              </a:avLst>
            </a:prstTxWarp>
          </a:bodyPr>
          <a:lstStyle/>
          <a:p>
            <a:pPr algn="ctr"/>
            <a:r>
              <a:rPr lang="en-US" sz="3600" b="1" kern="10">
                <a:ln w="12700">
                  <a:solidFill>
                    <a:srgbClr val="000066"/>
                  </a:solidFill>
                  <a:round/>
                  <a:headEnd/>
                  <a:tailEnd/>
                </a:ln>
                <a:solidFill>
                  <a:srgbClr val="000066"/>
                </a:solidFill>
                <a:effectLst>
                  <a:outerShdw dist="35921" dir="2700000" sy="50000" kx="2115830" algn="bl" rotWithShape="0">
                    <a:srgbClr val="C0C0C0">
                      <a:alpha val="79999"/>
                    </a:srgbClr>
                  </a:outerShdw>
                </a:effectLst>
                <a:latin typeface="Arial Đen"/>
              </a:rPr>
              <a:t>Vận động sinh học</a:t>
            </a:r>
          </a:p>
        </p:txBody>
      </p:sp>
      <p:pic>
        <p:nvPicPr>
          <p:cNvPr id="131078" name="Picture 6" descr="Flowers-70 Ng Chi Thanh (23)">
            <a:extLst>
              <a:ext uri="{FF2B5EF4-FFF2-40B4-BE49-F238E27FC236}">
                <a16:creationId xmlns:a16="http://schemas.microsoft.com/office/drawing/2014/main" id="{6A3646DA-4BDF-E66D-8AA1-5AC09CDE46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009650"/>
            <a:ext cx="3429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9" name="Picture 7" descr="animals-CM 70 Ng Chi Thanh (16)">
            <a:extLst>
              <a:ext uri="{FF2B5EF4-FFF2-40B4-BE49-F238E27FC236}">
                <a16:creationId xmlns:a16="http://schemas.microsoft.com/office/drawing/2014/main" id="{45D48907-6EF8-9BCE-E802-B73805E57F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3962400"/>
            <a:ext cx="35052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0" name="Picture 8" descr="animals-CM 70 Ng Chi Thanh (3)">
            <a:extLst>
              <a:ext uri="{FF2B5EF4-FFF2-40B4-BE49-F238E27FC236}">
                <a16:creationId xmlns:a16="http://schemas.microsoft.com/office/drawing/2014/main" id="{854B9A08-10BB-86FE-B063-9A84C24B56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990600"/>
            <a:ext cx="3505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1" name="Picture 9" descr="animals-CM 70 Ng Chi Thanh (13)">
            <a:extLst>
              <a:ext uri="{FF2B5EF4-FFF2-40B4-BE49-F238E27FC236}">
                <a16:creationId xmlns:a16="http://schemas.microsoft.com/office/drawing/2014/main" id="{E02F191F-934D-CF50-DC02-3F4A95708F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886200"/>
            <a:ext cx="3429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0">
            <a:extLst>
              <a:ext uri="{FF2B5EF4-FFF2-40B4-BE49-F238E27FC236}">
                <a16:creationId xmlns:a16="http://schemas.microsoft.com/office/drawing/2014/main" id="{DE625194-A16D-62EA-3793-335348BAFE7C}"/>
              </a:ext>
            </a:extLst>
          </p:cNvPr>
          <p:cNvGrpSpPr>
            <a:grpSpLocks/>
          </p:cNvGrpSpPr>
          <p:nvPr/>
        </p:nvGrpSpPr>
        <p:grpSpPr bwMode="auto">
          <a:xfrm>
            <a:off x="4572000" y="990600"/>
            <a:ext cx="2667000" cy="5486400"/>
            <a:chOff x="1776" y="672"/>
            <a:chExt cx="2064" cy="3408"/>
          </a:xfrm>
        </p:grpSpPr>
        <p:pic>
          <p:nvPicPr>
            <p:cNvPr id="40980" name="Picture 11" descr="Aphrodite and Pan">
              <a:extLst>
                <a:ext uri="{FF2B5EF4-FFF2-40B4-BE49-F238E27FC236}">
                  <a16:creationId xmlns:a16="http://schemas.microsoft.com/office/drawing/2014/main" id="{25EEDC8E-1FBE-04D5-63B9-FA481DD3AB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672"/>
              <a:ext cx="2064" cy="340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40981" name="Picture 12" descr="Ảnh1">
              <a:extLst>
                <a:ext uri="{FF2B5EF4-FFF2-40B4-BE49-F238E27FC236}">
                  <a16:creationId xmlns:a16="http://schemas.microsoft.com/office/drawing/2014/main" id="{5EB7D1FD-A968-CC69-2CF9-7914C2A81A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48" y="1968"/>
              <a:ext cx="701"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31085" name="Object 13">
            <a:extLst>
              <a:ext uri="{FF2B5EF4-FFF2-40B4-BE49-F238E27FC236}">
                <a16:creationId xmlns:a16="http://schemas.microsoft.com/office/drawing/2014/main" id="{534D0253-1DA3-23FA-B481-74FB9EA696FB}"/>
              </a:ext>
            </a:extLst>
          </p:cNvPr>
          <p:cNvGraphicFramePr>
            <a:graphicFrameLocks noChangeAspect="1"/>
          </p:cNvGraphicFramePr>
          <p:nvPr/>
        </p:nvGraphicFramePr>
        <p:xfrm>
          <a:off x="3124200" y="1295400"/>
          <a:ext cx="990600" cy="871538"/>
        </p:xfrm>
        <a:graphic>
          <a:graphicData uri="http://schemas.openxmlformats.org/presentationml/2006/ole">
            <mc:AlternateContent xmlns:mc="http://schemas.openxmlformats.org/markup-compatibility/2006">
              <mc:Choice xmlns:v="urn:schemas-microsoft-com:vml" Requires="v">
                <p:oleObj name="剪辑" r:id="rId10" imgW="1415491" imgH="1370686" progId="MS_ClipArt_Gallery.2">
                  <p:embed/>
                </p:oleObj>
              </mc:Choice>
              <mc:Fallback>
                <p:oleObj name="剪辑" r:id="rId10" imgW="1415491" imgH="1370686" progId="MS_ClipArt_Gallery.2">
                  <p:embed/>
                  <p:pic>
                    <p:nvPicPr>
                      <p:cNvPr id="131085" name="Object 13">
                        <a:extLst>
                          <a:ext uri="{FF2B5EF4-FFF2-40B4-BE49-F238E27FC236}">
                            <a16:creationId xmlns:a16="http://schemas.microsoft.com/office/drawing/2014/main" id="{534D0253-1DA3-23FA-B481-74FB9EA696F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1295400"/>
                        <a:ext cx="99060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1086" name="Picture 14" descr="AG00130_">
            <a:extLst>
              <a:ext uri="{FF2B5EF4-FFF2-40B4-BE49-F238E27FC236}">
                <a16:creationId xmlns:a16="http://schemas.microsoft.com/office/drawing/2014/main" id="{12417F4D-36D9-D442-56E4-37CAA9B865C3}"/>
              </a:ext>
            </a:extLst>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2540000" y="2314575"/>
            <a:ext cx="889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7" name="Picture 15" descr="AG00130_">
            <a:extLst>
              <a:ext uri="{FF2B5EF4-FFF2-40B4-BE49-F238E27FC236}">
                <a16:creationId xmlns:a16="http://schemas.microsoft.com/office/drawing/2014/main" id="{90F9F686-62A3-90DB-ABE1-AB366AC8A350}"/>
              </a:ext>
            </a:extLst>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5986464"/>
            <a:ext cx="3810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8" name="Picture 16" descr="AG00130_">
            <a:extLst>
              <a:ext uri="{FF2B5EF4-FFF2-40B4-BE49-F238E27FC236}">
                <a16:creationId xmlns:a16="http://schemas.microsoft.com/office/drawing/2014/main" id="{2D8E405F-3CAA-26E2-6CA9-542E45B62454}"/>
              </a:ext>
            </a:extLst>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2057400" y="4114800"/>
            <a:ext cx="304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9" name="Picture 17" descr="AG00130_">
            <a:extLst>
              <a:ext uri="{FF2B5EF4-FFF2-40B4-BE49-F238E27FC236}">
                <a16:creationId xmlns:a16="http://schemas.microsoft.com/office/drawing/2014/main" id="{A4A7EEA7-0DBC-1140-6140-BFB902137A31}"/>
              </a:ext>
            </a:extLst>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1981200" y="515938"/>
            <a:ext cx="228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90" name="Picture 18" descr="AG00130_">
            <a:extLst>
              <a:ext uri="{FF2B5EF4-FFF2-40B4-BE49-F238E27FC236}">
                <a16:creationId xmlns:a16="http://schemas.microsoft.com/office/drawing/2014/main" id="{2D62BE01-4E08-D38A-9EF7-35FD963C7CE1}"/>
              </a:ext>
            </a:extLst>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8991600" y="0"/>
            <a:ext cx="304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91" name="Picture 19" descr="AG00130_">
            <a:extLst>
              <a:ext uri="{FF2B5EF4-FFF2-40B4-BE49-F238E27FC236}">
                <a16:creationId xmlns:a16="http://schemas.microsoft.com/office/drawing/2014/main" id="{DFDABF1B-4C3A-0922-FA53-06FBAD3A6438}"/>
              </a:ext>
            </a:extLst>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533400"/>
            <a:ext cx="304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92" name="Picture 20" descr="AG00130_">
            <a:extLst>
              <a:ext uri="{FF2B5EF4-FFF2-40B4-BE49-F238E27FC236}">
                <a16:creationId xmlns:a16="http://schemas.microsoft.com/office/drawing/2014/main" id="{3000E509-F4D3-D4E9-DCEB-F77E38CBF0B5}"/>
              </a:ext>
            </a:extLst>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2133600" y="1201738"/>
            <a:ext cx="228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93" name="Picture 21" descr="AG00130_">
            <a:extLst>
              <a:ext uri="{FF2B5EF4-FFF2-40B4-BE49-F238E27FC236}">
                <a16:creationId xmlns:a16="http://schemas.microsoft.com/office/drawing/2014/main" id="{012F66DC-7C7F-BA17-4953-EFB6BDBB43BB}"/>
              </a:ext>
            </a:extLst>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8458200" y="533400"/>
            <a:ext cx="228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94" name="Picture 22" descr="AG00130_">
            <a:extLst>
              <a:ext uri="{FF2B5EF4-FFF2-40B4-BE49-F238E27FC236}">
                <a16:creationId xmlns:a16="http://schemas.microsoft.com/office/drawing/2014/main" id="{5F7779EA-F5B9-72D4-62E8-1EA0A0041CBB}"/>
              </a:ext>
            </a:extLst>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9982200" y="533400"/>
            <a:ext cx="304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95" name="Picture 23" descr="AG00130_">
            <a:extLst>
              <a:ext uri="{FF2B5EF4-FFF2-40B4-BE49-F238E27FC236}">
                <a16:creationId xmlns:a16="http://schemas.microsoft.com/office/drawing/2014/main" id="{BCB7CF57-D895-19A3-2618-5482BC56413D}"/>
              </a:ext>
            </a:extLst>
          </p:cNvPr>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8153400" y="3657600"/>
            <a:ext cx="3048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nodeType="after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diamond(in)">
                                      <p:cBhvr>
                                        <p:cTn id="7" dur="3000"/>
                                        <p:tgtEl>
                                          <p:spTgt spid="131076"/>
                                        </p:tgtEl>
                                      </p:cBhvr>
                                    </p:animEffect>
                                  </p:childTnLst>
                                </p:cTn>
                              </p:par>
                            </p:childTnLst>
                          </p:cTn>
                        </p:par>
                        <p:par>
                          <p:cTn id="8" fill="hold" nodeType="afterGroup">
                            <p:stCondLst>
                              <p:cond delay="3000"/>
                            </p:stCondLst>
                            <p:childTnLst>
                              <p:par>
                                <p:cTn id="9" presetID="8" presetClass="entr" presetSubtype="16" fill="hold" nodeType="afterEffect">
                                  <p:stCondLst>
                                    <p:cond delay="0"/>
                                  </p:stCondLst>
                                  <p:childTnLst>
                                    <p:set>
                                      <p:cBhvr>
                                        <p:cTn id="10" dur="1" fill="hold">
                                          <p:stCondLst>
                                            <p:cond delay="0"/>
                                          </p:stCondLst>
                                        </p:cTn>
                                        <p:tgtEl>
                                          <p:spTgt spid="131079"/>
                                        </p:tgtEl>
                                        <p:attrNameLst>
                                          <p:attrName>style.visibility</p:attrName>
                                        </p:attrNameLst>
                                      </p:cBhvr>
                                      <p:to>
                                        <p:strVal val="visible"/>
                                      </p:to>
                                    </p:set>
                                    <p:animEffect transition="in" filter="diamond(in)">
                                      <p:cBhvr>
                                        <p:cTn id="11" dur="3000"/>
                                        <p:tgtEl>
                                          <p:spTgt spid="131079"/>
                                        </p:tgtEl>
                                      </p:cBhvr>
                                    </p:animEffect>
                                  </p:childTnLst>
                                </p:cTn>
                              </p:par>
                            </p:childTnLst>
                          </p:cTn>
                        </p:par>
                        <p:par>
                          <p:cTn id="12" fill="hold" nodeType="afterGroup">
                            <p:stCondLst>
                              <p:cond delay="6000"/>
                            </p:stCondLst>
                            <p:childTnLst>
                              <p:par>
                                <p:cTn id="13" presetID="8" presetClass="entr" presetSubtype="16" fill="hold" nodeType="afterEffect">
                                  <p:stCondLst>
                                    <p:cond delay="0"/>
                                  </p:stCondLst>
                                  <p:childTnLst>
                                    <p:set>
                                      <p:cBhvr>
                                        <p:cTn id="14" dur="1" fill="hold">
                                          <p:stCondLst>
                                            <p:cond delay="0"/>
                                          </p:stCondLst>
                                        </p:cTn>
                                        <p:tgtEl>
                                          <p:spTgt spid="131080"/>
                                        </p:tgtEl>
                                        <p:attrNameLst>
                                          <p:attrName>style.visibility</p:attrName>
                                        </p:attrNameLst>
                                      </p:cBhvr>
                                      <p:to>
                                        <p:strVal val="visible"/>
                                      </p:to>
                                    </p:set>
                                    <p:animEffect transition="in" filter="diamond(in)">
                                      <p:cBhvr>
                                        <p:cTn id="15" dur="3000"/>
                                        <p:tgtEl>
                                          <p:spTgt spid="131080"/>
                                        </p:tgtEl>
                                      </p:cBhvr>
                                    </p:animEffect>
                                  </p:childTnLst>
                                </p:cTn>
                              </p:par>
                            </p:childTnLst>
                          </p:cTn>
                        </p:par>
                        <p:par>
                          <p:cTn id="16" fill="hold" nodeType="afterGroup">
                            <p:stCondLst>
                              <p:cond delay="9000"/>
                            </p:stCondLst>
                            <p:childTnLst>
                              <p:par>
                                <p:cTn id="17" presetID="8" presetClass="entr" presetSubtype="16" fill="hold" nodeType="afterEffect">
                                  <p:stCondLst>
                                    <p:cond delay="0"/>
                                  </p:stCondLst>
                                  <p:childTnLst>
                                    <p:set>
                                      <p:cBhvr>
                                        <p:cTn id="18" dur="1" fill="hold">
                                          <p:stCondLst>
                                            <p:cond delay="0"/>
                                          </p:stCondLst>
                                        </p:cTn>
                                        <p:tgtEl>
                                          <p:spTgt spid="131081"/>
                                        </p:tgtEl>
                                        <p:attrNameLst>
                                          <p:attrName>style.visibility</p:attrName>
                                        </p:attrNameLst>
                                      </p:cBhvr>
                                      <p:to>
                                        <p:strVal val="visible"/>
                                      </p:to>
                                    </p:set>
                                    <p:animEffect transition="in" filter="diamond(in)">
                                      <p:cBhvr>
                                        <p:cTn id="19" dur="3000"/>
                                        <p:tgtEl>
                                          <p:spTgt spid="131081"/>
                                        </p:tgtEl>
                                      </p:cBhvr>
                                    </p:animEffect>
                                  </p:childTnLst>
                                </p:cTn>
                              </p:par>
                            </p:childTnLst>
                          </p:cTn>
                        </p:par>
                        <p:par>
                          <p:cTn id="20" fill="hold" nodeType="afterGroup">
                            <p:stCondLst>
                              <p:cond delay="12000"/>
                            </p:stCondLst>
                            <p:childTnLst>
                              <p:par>
                                <p:cTn id="21" presetID="8" presetClass="entr" presetSubtype="16" fill="hold" nodeType="afterEffect">
                                  <p:stCondLst>
                                    <p:cond delay="0"/>
                                  </p:stCondLst>
                                  <p:childTnLst>
                                    <p:set>
                                      <p:cBhvr>
                                        <p:cTn id="22" dur="1" fill="hold">
                                          <p:stCondLst>
                                            <p:cond delay="0"/>
                                          </p:stCondLst>
                                        </p:cTn>
                                        <p:tgtEl>
                                          <p:spTgt spid="131078"/>
                                        </p:tgtEl>
                                        <p:attrNameLst>
                                          <p:attrName>style.visibility</p:attrName>
                                        </p:attrNameLst>
                                      </p:cBhvr>
                                      <p:to>
                                        <p:strVal val="visible"/>
                                      </p:to>
                                    </p:set>
                                    <p:animEffect transition="in" filter="diamond(in)">
                                      <p:cBhvr>
                                        <p:cTn id="23" dur="3000"/>
                                        <p:tgtEl>
                                          <p:spTgt spid="131078"/>
                                        </p:tgtEl>
                                      </p:cBhvr>
                                    </p:animEffect>
                                  </p:childTnLst>
                                </p:cTn>
                              </p:par>
                            </p:childTnLst>
                          </p:cTn>
                        </p:par>
                        <p:par>
                          <p:cTn id="24" fill="hold" nodeType="afterGroup">
                            <p:stCondLst>
                              <p:cond delay="15000"/>
                            </p:stCondLst>
                            <p:childTnLst>
                              <p:par>
                                <p:cTn id="25" presetID="55" presetClass="entr" presetSubtype="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2000" fill="hold"/>
                                        <p:tgtEl>
                                          <p:spTgt spid="2"/>
                                        </p:tgtEl>
                                        <p:attrNameLst>
                                          <p:attrName>ppt_w</p:attrName>
                                        </p:attrNameLst>
                                      </p:cBhvr>
                                      <p:tavLst>
                                        <p:tav tm="0">
                                          <p:val>
                                            <p:strVal val="#ppt_w*0.70"/>
                                          </p:val>
                                        </p:tav>
                                        <p:tav tm="100000">
                                          <p:val>
                                            <p:strVal val="#ppt_w"/>
                                          </p:val>
                                        </p:tav>
                                      </p:tavLst>
                                    </p:anim>
                                    <p:anim calcmode="lin" valueType="num">
                                      <p:cBhvr>
                                        <p:cTn id="28" dur="2000" fill="hold"/>
                                        <p:tgtEl>
                                          <p:spTgt spid="2"/>
                                        </p:tgtEl>
                                        <p:attrNameLst>
                                          <p:attrName>ppt_h</p:attrName>
                                        </p:attrNameLst>
                                      </p:cBhvr>
                                      <p:tavLst>
                                        <p:tav tm="0">
                                          <p:val>
                                            <p:strVal val="#ppt_h"/>
                                          </p:val>
                                        </p:tav>
                                        <p:tav tm="100000">
                                          <p:val>
                                            <p:strVal val="#ppt_h"/>
                                          </p:val>
                                        </p:tav>
                                      </p:tavLst>
                                    </p:anim>
                                    <p:animEffect transition="in" filter="fade">
                                      <p:cBhvr>
                                        <p:cTn id="29" dur="2000"/>
                                        <p:tgtEl>
                                          <p:spTgt spid="2"/>
                                        </p:tgtEl>
                                      </p:cBhvr>
                                    </p:animEffect>
                                  </p:childTnLst>
                                </p:cTn>
                              </p:par>
                            </p:childTnLst>
                          </p:cTn>
                        </p:par>
                        <p:par>
                          <p:cTn id="30" fill="hold" nodeType="afterGroup">
                            <p:stCondLst>
                              <p:cond delay="17000"/>
                            </p:stCondLst>
                            <p:childTnLst>
                              <p:par>
                                <p:cTn id="31" presetID="55" presetClass="entr" presetSubtype="0" fill="hold" nodeType="afterEffect">
                                  <p:stCondLst>
                                    <p:cond delay="0"/>
                                  </p:stCondLst>
                                  <p:childTnLst>
                                    <p:set>
                                      <p:cBhvr>
                                        <p:cTn id="32" dur="1" fill="hold">
                                          <p:stCondLst>
                                            <p:cond delay="0"/>
                                          </p:stCondLst>
                                        </p:cTn>
                                        <p:tgtEl>
                                          <p:spTgt spid="131085"/>
                                        </p:tgtEl>
                                        <p:attrNameLst>
                                          <p:attrName>style.visibility</p:attrName>
                                        </p:attrNameLst>
                                      </p:cBhvr>
                                      <p:to>
                                        <p:strVal val="visible"/>
                                      </p:to>
                                    </p:set>
                                    <p:anim calcmode="lin" valueType="num">
                                      <p:cBhvr>
                                        <p:cTn id="33" dur="1000" fill="hold"/>
                                        <p:tgtEl>
                                          <p:spTgt spid="131085"/>
                                        </p:tgtEl>
                                        <p:attrNameLst>
                                          <p:attrName>ppt_w</p:attrName>
                                        </p:attrNameLst>
                                      </p:cBhvr>
                                      <p:tavLst>
                                        <p:tav tm="0">
                                          <p:val>
                                            <p:strVal val="#ppt_w*0.70"/>
                                          </p:val>
                                        </p:tav>
                                        <p:tav tm="100000">
                                          <p:val>
                                            <p:strVal val="#ppt_w"/>
                                          </p:val>
                                        </p:tav>
                                      </p:tavLst>
                                    </p:anim>
                                    <p:anim calcmode="lin" valueType="num">
                                      <p:cBhvr>
                                        <p:cTn id="34" dur="1000" fill="hold"/>
                                        <p:tgtEl>
                                          <p:spTgt spid="131085"/>
                                        </p:tgtEl>
                                        <p:attrNameLst>
                                          <p:attrName>ppt_h</p:attrName>
                                        </p:attrNameLst>
                                      </p:cBhvr>
                                      <p:tavLst>
                                        <p:tav tm="0">
                                          <p:val>
                                            <p:strVal val="#ppt_h"/>
                                          </p:val>
                                        </p:tav>
                                        <p:tav tm="100000">
                                          <p:val>
                                            <p:strVal val="#ppt_h"/>
                                          </p:val>
                                        </p:tav>
                                      </p:tavLst>
                                    </p:anim>
                                    <p:animEffect transition="in" filter="fade">
                                      <p:cBhvr>
                                        <p:cTn id="35" dur="1000"/>
                                        <p:tgtEl>
                                          <p:spTgt spid="131085"/>
                                        </p:tgtEl>
                                      </p:cBhvr>
                                    </p:animEffect>
                                  </p:childTnLst>
                                </p:cTn>
                              </p:par>
                            </p:childTnLst>
                          </p:cTn>
                        </p:par>
                        <p:par>
                          <p:cTn id="36" fill="hold" nodeType="afterGroup">
                            <p:stCondLst>
                              <p:cond delay="18000"/>
                            </p:stCondLst>
                            <p:childTnLst>
                              <p:par>
                                <p:cTn id="37" presetID="55" presetClass="entr" presetSubtype="0" fill="hold" nodeType="afterEffect">
                                  <p:stCondLst>
                                    <p:cond delay="0"/>
                                  </p:stCondLst>
                                  <p:childTnLst>
                                    <p:set>
                                      <p:cBhvr>
                                        <p:cTn id="38" dur="1" fill="hold">
                                          <p:stCondLst>
                                            <p:cond delay="0"/>
                                          </p:stCondLst>
                                        </p:cTn>
                                        <p:tgtEl>
                                          <p:spTgt spid="131086"/>
                                        </p:tgtEl>
                                        <p:attrNameLst>
                                          <p:attrName>style.visibility</p:attrName>
                                        </p:attrNameLst>
                                      </p:cBhvr>
                                      <p:to>
                                        <p:strVal val="visible"/>
                                      </p:to>
                                    </p:set>
                                    <p:anim calcmode="lin" valueType="num">
                                      <p:cBhvr>
                                        <p:cTn id="39" dur="1000" fill="hold"/>
                                        <p:tgtEl>
                                          <p:spTgt spid="131086"/>
                                        </p:tgtEl>
                                        <p:attrNameLst>
                                          <p:attrName>ppt_w</p:attrName>
                                        </p:attrNameLst>
                                      </p:cBhvr>
                                      <p:tavLst>
                                        <p:tav tm="0">
                                          <p:val>
                                            <p:strVal val="#ppt_w*0.70"/>
                                          </p:val>
                                        </p:tav>
                                        <p:tav tm="100000">
                                          <p:val>
                                            <p:strVal val="#ppt_w"/>
                                          </p:val>
                                        </p:tav>
                                      </p:tavLst>
                                    </p:anim>
                                    <p:anim calcmode="lin" valueType="num">
                                      <p:cBhvr>
                                        <p:cTn id="40" dur="1000" fill="hold"/>
                                        <p:tgtEl>
                                          <p:spTgt spid="131086"/>
                                        </p:tgtEl>
                                        <p:attrNameLst>
                                          <p:attrName>ppt_h</p:attrName>
                                        </p:attrNameLst>
                                      </p:cBhvr>
                                      <p:tavLst>
                                        <p:tav tm="0">
                                          <p:val>
                                            <p:strVal val="#ppt_h"/>
                                          </p:val>
                                        </p:tav>
                                        <p:tav tm="100000">
                                          <p:val>
                                            <p:strVal val="#ppt_h"/>
                                          </p:val>
                                        </p:tav>
                                      </p:tavLst>
                                    </p:anim>
                                    <p:animEffect transition="in" filter="fade">
                                      <p:cBhvr>
                                        <p:cTn id="41" dur="1000"/>
                                        <p:tgtEl>
                                          <p:spTgt spid="131086"/>
                                        </p:tgtEl>
                                      </p:cBhvr>
                                    </p:animEffect>
                                  </p:childTnLst>
                                </p:cTn>
                              </p:par>
                            </p:childTnLst>
                          </p:cTn>
                        </p:par>
                        <p:par>
                          <p:cTn id="42" fill="hold" nodeType="afterGroup">
                            <p:stCondLst>
                              <p:cond delay="19000"/>
                            </p:stCondLst>
                            <p:childTnLst>
                              <p:par>
                                <p:cTn id="43" presetID="55" presetClass="entr" presetSubtype="0" fill="hold" nodeType="afterEffect">
                                  <p:stCondLst>
                                    <p:cond delay="0"/>
                                  </p:stCondLst>
                                  <p:childTnLst>
                                    <p:set>
                                      <p:cBhvr>
                                        <p:cTn id="44" dur="1" fill="hold">
                                          <p:stCondLst>
                                            <p:cond delay="0"/>
                                          </p:stCondLst>
                                        </p:cTn>
                                        <p:tgtEl>
                                          <p:spTgt spid="131087"/>
                                        </p:tgtEl>
                                        <p:attrNameLst>
                                          <p:attrName>style.visibility</p:attrName>
                                        </p:attrNameLst>
                                      </p:cBhvr>
                                      <p:to>
                                        <p:strVal val="visible"/>
                                      </p:to>
                                    </p:set>
                                    <p:anim calcmode="lin" valueType="num">
                                      <p:cBhvr>
                                        <p:cTn id="45" dur="1000" fill="hold"/>
                                        <p:tgtEl>
                                          <p:spTgt spid="131087"/>
                                        </p:tgtEl>
                                        <p:attrNameLst>
                                          <p:attrName>ppt_w</p:attrName>
                                        </p:attrNameLst>
                                      </p:cBhvr>
                                      <p:tavLst>
                                        <p:tav tm="0">
                                          <p:val>
                                            <p:strVal val="#ppt_w*0.70"/>
                                          </p:val>
                                        </p:tav>
                                        <p:tav tm="100000">
                                          <p:val>
                                            <p:strVal val="#ppt_w"/>
                                          </p:val>
                                        </p:tav>
                                      </p:tavLst>
                                    </p:anim>
                                    <p:anim calcmode="lin" valueType="num">
                                      <p:cBhvr>
                                        <p:cTn id="46" dur="1000" fill="hold"/>
                                        <p:tgtEl>
                                          <p:spTgt spid="131087"/>
                                        </p:tgtEl>
                                        <p:attrNameLst>
                                          <p:attrName>ppt_h</p:attrName>
                                        </p:attrNameLst>
                                      </p:cBhvr>
                                      <p:tavLst>
                                        <p:tav tm="0">
                                          <p:val>
                                            <p:strVal val="#ppt_h"/>
                                          </p:val>
                                        </p:tav>
                                        <p:tav tm="100000">
                                          <p:val>
                                            <p:strVal val="#ppt_h"/>
                                          </p:val>
                                        </p:tav>
                                      </p:tavLst>
                                    </p:anim>
                                    <p:animEffect transition="in" filter="fade">
                                      <p:cBhvr>
                                        <p:cTn id="47" dur="1000"/>
                                        <p:tgtEl>
                                          <p:spTgt spid="131087"/>
                                        </p:tgtEl>
                                      </p:cBhvr>
                                    </p:animEffect>
                                  </p:childTnLst>
                                </p:cTn>
                              </p:par>
                            </p:childTnLst>
                          </p:cTn>
                        </p:par>
                        <p:par>
                          <p:cTn id="48" fill="hold" nodeType="afterGroup">
                            <p:stCondLst>
                              <p:cond delay="20000"/>
                            </p:stCondLst>
                            <p:childTnLst>
                              <p:par>
                                <p:cTn id="49" presetID="55" presetClass="entr" presetSubtype="0" fill="hold" nodeType="afterEffect">
                                  <p:stCondLst>
                                    <p:cond delay="0"/>
                                  </p:stCondLst>
                                  <p:childTnLst>
                                    <p:set>
                                      <p:cBhvr>
                                        <p:cTn id="50" dur="1" fill="hold">
                                          <p:stCondLst>
                                            <p:cond delay="0"/>
                                          </p:stCondLst>
                                        </p:cTn>
                                        <p:tgtEl>
                                          <p:spTgt spid="131088"/>
                                        </p:tgtEl>
                                        <p:attrNameLst>
                                          <p:attrName>style.visibility</p:attrName>
                                        </p:attrNameLst>
                                      </p:cBhvr>
                                      <p:to>
                                        <p:strVal val="visible"/>
                                      </p:to>
                                    </p:set>
                                    <p:anim calcmode="lin" valueType="num">
                                      <p:cBhvr>
                                        <p:cTn id="51" dur="1000" fill="hold"/>
                                        <p:tgtEl>
                                          <p:spTgt spid="131088"/>
                                        </p:tgtEl>
                                        <p:attrNameLst>
                                          <p:attrName>ppt_w</p:attrName>
                                        </p:attrNameLst>
                                      </p:cBhvr>
                                      <p:tavLst>
                                        <p:tav tm="0">
                                          <p:val>
                                            <p:strVal val="#ppt_w*0.70"/>
                                          </p:val>
                                        </p:tav>
                                        <p:tav tm="100000">
                                          <p:val>
                                            <p:strVal val="#ppt_w"/>
                                          </p:val>
                                        </p:tav>
                                      </p:tavLst>
                                    </p:anim>
                                    <p:anim calcmode="lin" valueType="num">
                                      <p:cBhvr>
                                        <p:cTn id="52" dur="1000" fill="hold"/>
                                        <p:tgtEl>
                                          <p:spTgt spid="131088"/>
                                        </p:tgtEl>
                                        <p:attrNameLst>
                                          <p:attrName>ppt_h</p:attrName>
                                        </p:attrNameLst>
                                      </p:cBhvr>
                                      <p:tavLst>
                                        <p:tav tm="0">
                                          <p:val>
                                            <p:strVal val="#ppt_h"/>
                                          </p:val>
                                        </p:tav>
                                        <p:tav tm="100000">
                                          <p:val>
                                            <p:strVal val="#ppt_h"/>
                                          </p:val>
                                        </p:tav>
                                      </p:tavLst>
                                    </p:anim>
                                    <p:animEffect transition="in" filter="fade">
                                      <p:cBhvr>
                                        <p:cTn id="53" dur="1000"/>
                                        <p:tgtEl>
                                          <p:spTgt spid="131088"/>
                                        </p:tgtEl>
                                      </p:cBhvr>
                                    </p:animEffect>
                                  </p:childTnLst>
                                </p:cTn>
                              </p:par>
                            </p:childTnLst>
                          </p:cTn>
                        </p:par>
                        <p:par>
                          <p:cTn id="54" fill="hold" nodeType="afterGroup">
                            <p:stCondLst>
                              <p:cond delay="21000"/>
                            </p:stCondLst>
                            <p:childTnLst>
                              <p:par>
                                <p:cTn id="55" presetID="55" presetClass="entr" presetSubtype="0" fill="hold" nodeType="afterEffect">
                                  <p:stCondLst>
                                    <p:cond delay="0"/>
                                  </p:stCondLst>
                                  <p:childTnLst>
                                    <p:set>
                                      <p:cBhvr>
                                        <p:cTn id="56" dur="1" fill="hold">
                                          <p:stCondLst>
                                            <p:cond delay="0"/>
                                          </p:stCondLst>
                                        </p:cTn>
                                        <p:tgtEl>
                                          <p:spTgt spid="131089"/>
                                        </p:tgtEl>
                                        <p:attrNameLst>
                                          <p:attrName>style.visibility</p:attrName>
                                        </p:attrNameLst>
                                      </p:cBhvr>
                                      <p:to>
                                        <p:strVal val="visible"/>
                                      </p:to>
                                    </p:set>
                                    <p:anim calcmode="lin" valueType="num">
                                      <p:cBhvr>
                                        <p:cTn id="57" dur="1000" fill="hold"/>
                                        <p:tgtEl>
                                          <p:spTgt spid="131089"/>
                                        </p:tgtEl>
                                        <p:attrNameLst>
                                          <p:attrName>ppt_w</p:attrName>
                                        </p:attrNameLst>
                                      </p:cBhvr>
                                      <p:tavLst>
                                        <p:tav tm="0">
                                          <p:val>
                                            <p:strVal val="#ppt_w*0.70"/>
                                          </p:val>
                                        </p:tav>
                                        <p:tav tm="100000">
                                          <p:val>
                                            <p:strVal val="#ppt_w"/>
                                          </p:val>
                                        </p:tav>
                                      </p:tavLst>
                                    </p:anim>
                                    <p:anim calcmode="lin" valueType="num">
                                      <p:cBhvr>
                                        <p:cTn id="58" dur="1000" fill="hold"/>
                                        <p:tgtEl>
                                          <p:spTgt spid="131089"/>
                                        </p:tgtEl>
                                        <p:attrNameLst>
                                          <p:attrName>ppt_h</p:attrName>
                                        </p:attrNameLst>
                                      </p:cBhvr>
                                      <p:tavLst>
                                        <p:tav tm="0">
                                          <p:val>
                                            <p:strVal val="#ppt_h"/>
                                          </p:val>
                                        </p:tav>
                                        <p:tav tm="100000">
                                          <p:val>
                                            <p:strVal val="#ppt_h"/>
                                          </p:val>
                                        </p:tav>
                                      </p:tavLst>
                                    </p:anim>
                                    <p:animEffect transition="in" filter="fade">
                                      <p:cBhvr>
                                        <p:cTn id="59" dur="1000"/>
                                        <p:tgtEl>
                                          <p:spTgt spid="131089"/>
                                        </p:tgtEl>
                                      </p:cBhvr>
                                    </p:animEffect>
                                  </p:childTnLst>
                                </p:cTn>
                              </p:par>
                            </p:childTnLst>
                          </p:cTn>
                        </p:par>
                        <p:par>
                          <p:cTn id="60" fill="hold" nodeType="afterGroup">
                            <p:stCondLst>
                              <p:cond delay="22000"/>
                            </p:stCondLst>
                            <p:childTnLst>
                              <p:par>
                                <p:cTn id="61" presetID="55" presetClass="entr" presetSubtype="0" fill="hold" nodeType="afterEffect">
                                  <p:stCondLst>
                                    <p:cond delay="0"/>
                                  </p:stCondLst>
                                  <p:childTnLst>
                                    <p:set>
                                      <p:cBhvr>
                                        <p:cTn id="62" dur="1" fill="hold">
                                          <p:stCondLst>
                                            <p:cond delay="0"/>
                                          </p:stCondLst>
                                        </p:cTn>
                                        <p:tgtEl>
                                          <p:spTgt spid="131090"/>
                                        </p:tgtEl>
                                        <p:attrNameLst>
                                          <p:attrName>style.visibility</p:attrName>
                                        </p:attrNameLst>
                                      </p:cBhvr>
                                      <p:to>
                                        <p:strVal val="visible"/>
                                      </p:to>
                                    </p:set>
                                    <p:anim calcmode="lin" valueType="num">
                                      <p:cBhvr>
                                        <p:cTn id="63" dur="1000" fill="hold"/>
                                        <p:tgtEl>
                                          <p:spTgt spid="131090"/>
                                        </p:tgtEl>
                                        <p:attrNameLst>
                                          <p:attrName>ppt_w</p:attrName>
                                        </p:attrNameLst>
                                      </p:cBhvr>
                                      <p:tavLst>
                                        <p:tav tm="0">
                                          <p:val>
                                            <p:strVal val="#ppt_w*0.70"/>
                                          </p:val>
                                        </p:tav>
                                        <p:tav tm="100000">
                                          <p:val>
                                            <p:strVal val="#ppt_w"/>
                                          </p:val>
                                        </p:tav>
                                      </p:tavLst>
                                    </p:anim>
                                    <p:anim calcmode="lin" valueType="num">
                                      <p:cBhvr>
                                        <p:cTn id="64" dur="1000" fill="hold"/>
                                        <p:tgtEl>
                                          <p:spTgt spid="131090"/>
                                        </p:tgtEl>
                                        <p:attrNameLst>
                                          <p:attrName>ppt_h</p:attrName>
                                        </p:attrNameLst>
                                      </p:cBhvr>
                                      <p:tavLst>
                                        <p:tav tm="0">
                                          <p:val>
                                            <p:strVal val="#ppt_h"/>
                                          </p:val>
                                        </p:tav>
                                        <p:tav tm="100000">
                                          <p:val>
                                            <p:strVal val="#ppt_h"/>
                                          </p:val>
                                        </p:tav>
                                      </p:tavLst>
                                    </p:anim>
                                    <p:animEffect transition="in" filter="fade">
                                      <p:cBhvr>
                                        <p:cTn id="65" dur="1000"/>
                                        <p:tgtEl>
                                          <p:spTgt spid="131090"/>
                                        </p:tgtEl>
                                      </p:cBhvr>
                                    </p:animEffect>
                                  </p:childTnLst>
                                </p:cTn>
                              </p:par>
                            </p:childTnLst>
                          </p:cTn>
                        </p:par>
                        <p:par>
                          <p:cTn id="66" fill="hold" nodeType="afterGroup">
                            <p:stCondLst>
                              <p:cond delay="23000"/>
                            </p:stCondLst>
                            <p:childTnLst>
                              <p:par>
                                <p:cTn id="67" presetID="55" presetClass="entr" presetSubtype="0" fill="hold" nodeType="afterEffect">
                                  <p:stCondLst>
                                    <p:cond delay="0"/>
                                  </p:stCondLst>
                                  <p:childTnLst>
                                    <p:set>
                                      <p:cBhvr>
                                        <p:cTn id="68" dur="1" fill="hold">
                                          <p:stCondLst>
                                            <p:cond delay="0"/>
                                          </p:stCondLst>
                                        </p:cTn>
                                        <p:tgtEl>
                                          <p:spTgt spid="131091"/>
                                        </p:tgtEl>
                                        <p:attrNameLst>
                                          <p:attrName>style.visibility</p:attrName>
                                        </p:attrNameLst>
                                      </p:cBhvr>
                                      <p:to>
                                        <p:strVal val="visible"/>
                                      </p:to>
                                    </p:set>
                                    <p:anim calcmode="lin" valueType="num">
                                      <p:cBhvr>
                                        <p:cTn id="69" dur="1000" fill="hold"/>
                                        <p:tgtEl>
                                          <p:spTgt spid="131091"/>
                                        </p:tgtEl>
                                        <p:attrNameLst>
                                          <p:attrName>ppt_w</p:attrName>
                                        </p:attrNameLst>
                                      </p:cBhvr>
                                      <p:tavLst>
                                        <p:tav tm="0">
                                          <p:val>
                                            <p:strVal val="#ppt_w*0.70"/>
                                          </p:val>
                                        </p:tav>
                                        <p:tav tm="100000">
                                          <p:val>
                                            <p:strVal val="#ppt_w"/>
                                          </p:val>
                                        </p:tav>
                                      </p:tavLst>
                                    </p:anim>
                                    <p:anim calcmode="lin" valueType="num">
                                      <p:cBhvr>
                                        <p:cTn id="70" dur="1000" fill="hold"/>
                                        <p:tgtEl>
                                          <p:spTgt spid="131091"/>
                                        </p:tgtEl>
                                        <p:attrNameLst>
                                          <p:attrName>ppt_h</p:attrName>
                                        </p:attrNameLst>
                                      </p:cBhvr>
                                      <p:tavLst>
                                        <p:tav tm="0">
                                          <p:val>
                                            <p:strVal val="#ppt_h"/>
                                          </p:val>
                                        </p:tav>
                                        <p:tav tm="100000">
                                          <p:val>
                                            <p:strVal val="#ppt_h"/>
                                          </p:val>
                                        </p:tav>
                                      </p:tavLst>
                                    </p:anim>
                                    <p:animEffect transition="in" filter="fade">
                                      <p:cBhvr>
                                        <p:cTn id="71" dur="1000"/>
                                        <p:tgtEl>
                                          <p:spTgt spid="131091"/>
                                        </p:tgtEl>
                                      </p:cBhvr>
                                    </p:animEffect>
                                  </p:childTnLst>
                                </p:cTn>
                              </p:par>
                            </p:childTnLst>
                          </p:cTn>
                        </p:par>
                        <p:par>
                          <p:cTn id="72" fill="hold" nodeType="afterGroup">
                            <p:stCondLst>
                              <p:cond delay="24000"/>
                            </p:stCondLst>
                            <p:childTnLst>
                              <p:par>
                                <p:cTn id="73" presetID="55" presetClass="entr" presetSubtype="0" fill="hold" nodeType="afterEffect">
                                  <p:stCondLst>
                                    <p:cond delay="0"/>
                                  </p:stCondLst>
                                  <p:childTnLst>
                                    <p:set>
                                      <p:cBhvr>
                                        <p:cTn id="74" dur="1" fill="hold">
                                          <p:stCondLst>
                                            <p:cond delay="0"/>
                                          </p:stCondLst>
                                        </p:cTn>
                                        <p:tgtEl>
                                          <p:spTgt spid="131092"/>
                                        </p:tgtEl>
                                        <p:attrNameLst>
                                          <p:attrName>style.visibility</p:attrName>
                                        </p:attrNameLst>
                                      </p:cBhvr>
                                      <p:to>
                                        <p:strVal val="visible"/>
                                      </p:to>
                                    </p:set>
                                    <p:anim calcmode="lin" valueType="num">
                                      <p:cBhvr>
                                        <p:cTn id="75" dur="1000" fill="hold"/>
                                        <p:tgtEl>
                                          <p:spTgt spid="131092"/>
                                        </p:tgtEl>
                                        <p:attrNameLst>
                                          <p:attrName>ppt_w</p:attrName>
                                        </p:attrNameLst>
                                      </p:cBhvr>
                                      <p:tavLst>
                                        <p:tav tm="0">
                                          <p:val>
                                            <p:strVal val="#ppt_w*0.70"/>
                                          </p:val>
                                        </p:tav>
                                        <p:tav tm="100000">
                                          <p:val>
                                            <p:strVal val="#ppt_w"/>
                                          </p:val>
                                        </p:tav>
                                      </p:tavLst>
                                    </p:anim>
                                    <p:anim calcmode="lin" valueType="num">
                                      <p:cBhvr>
                                        <p:cTn id="76" dur="1000" fill="hold"/>
                                        <p:tgtEl>
                                          <p:spTgt spid="131092"/>
                                        </p:tgtEl>
                                        <p:attrNameLst>
                                          <p:attrName>ppt_h</p:attrName>
                                        </p:attrNameLst>
                                      </p:cBhvr>
                                      <p:tavLst>
                                        <p:tav tm="0">
                                          <p:val>
                                            <p:strVal val="#ppt_h"/>
                                          </p:val>
                                        </p:tav>
                                        <p:tav tm="100000">
                                          <p:val>
                                            <p:strVal val="#ppt_h"/>
                                          </p:val>
                                        </p:tav>
                                      </p:tavLst>
                                    </p:anim>
                                    <p:animEffect transition="in" filter="fade">
                                      <p:cBhvr>
                                        <p:cTn id="77" dur="1000"/>
                                        <p:tgtEl>
                                          <p:spTgt spid="131092"/>
                                        </p:tgtEl>
                                      </p:cBhvr>
                                    </p:animEffect>
                                  </p:childTnLst>
                                </p:cTn>
                              </p:par>
                            </p:childTnLst>
                          </p:cTn>
                        </p:par>
                        <p:par>
                          <p:cTn id="78" fill="hold" nodeType="afterGroup">
                            <p:stCondLst>
                              <p:cond delay="25000"/>
                            </p:stCondLst>
                            <p:childTnLst>
                              <p:par>
                                <p:cTn id="79" presetID="55" presetClass="entr" presetSubtype="0" fill="hold" nodeType="afterEffect">
                                  <p:stCondLst>
                                    <p:cond delay="0"/>
                                  </p:stCondLst>
                                  <p:childTnLst>
                                    <p:set>
                                      <p:cBhvr>
                                        <p:cTn id="80" dur="1" fill="hold">
                                          <p:stCondLst>
                                            <p:cond delay="0"/>
                                          </p:stCondLst>
                                        </p:cTn>
                                        <p:tgtEl>
                                          <p:spTgt spid="131093"/>
                                        </p:tgtEl>
                                        <p:attrNameLst>
                                          <p:attrName>style.visibility</p:attrName>
                                        </p:attrNameLst>
                                      </p:cBhvr>
                                      <p:to>
                                        <p:strVal val="visible"/>
                                      </p:to>
                                    </p:set>
                                    <p:anim calcmode="lin" valueType="num">
                                      <p:cBhvr>
                                        <p:cTn id="81" dur="1000" fill="hold"/>
                                        <p:tgtEl>
                                          <p:spTgt spid="131093"/>
                                        </p:tgtEl>
                                        <p:attrNameLst>
                                          <p:attrName>ppt_w</p:attrName>
                                        </p:attrNameLst>
                                      </p:cBhvr>
                                      <p:tavLst>
                                        <p:tav tm="0">
                                          <p:val>
                                            <p:strVal val="#ppt_w*0.70"/>
                                          </p:val>
                                        </p:tav>
                                        <p:tav tm="100000">
                                          <p:val>
                                            <p:strVal val="#ppt_w"/>
                                          </p:val>
                                        </p:tav>
                                      </p:tavLst>
                                    </p:anim>
                                    <p:anim calcmode="lin" valueType="num">
                                      <p:cBhvr>
                                        <p:cTn id="82" dur="1000" fill="hold"/>
                                        <p:tgtEl>
                                          <p:spTgt spid="131093"/>
                                        </p:tgtEl>
                                        <p:attrNameLst>
                                          <p:attrName>ppt_h</p:attrName>
                                        </p:attrNameLst>
                                      </p:cBhvr>
                                      <p:tavLst>
                                        <p:tav tm="0">
                                          <p:val>
                                            <p:strVal val="#ppt_h"/>
                                          </p:val>
                                        </p:tav>
                                        <p:tav tm="100000">
                                          <p:val>
                                            <p:strVal val="#ppt_h"/>
                                          </p:val>
                                        </p:tav>
                                      </p:tavLst>
                                    </p:anim>
                                    <p:animEffect transition="in" filter="fade">
                                      <p:cBhvr>
                                        <p:cTn id="83" dur="1000"/>
                                        <p:tgtEl>
                                          <p:spTgt spid="131093"/>
                                        </p:tgtEl>
                                      </p:cBhvr>
                                    </p:animEffect>
                                  </p:childTnLst>
                                </p:cTn>
                              </p:par>
                            </p:childTnLst>
                          </p:cTn>
                        </p:par>
                        <p:par>
                          <p:cTn id="84" fill="hold" nodeType="afterGroup">
                            <p:stCondLst>
                              <p:cond delay="26000"/>
                            </p:stCondLst>
                            <p:childTnLst>
                              <p:par>
                                <p:cTn id="85" presetID="55" presetClass="entr" presetSubtype="0" fill="hold" nodeType="afterEffect">
                                  <p:stCondLst>
                                    <p:cond delay="0"/>
                                  </p:stCondLst>
                                  <p:childTnLst>
                                    <p:set>
                                      <p:cBhvr>
                                        <p:cTn id="86" dur="1" fill="hold">
                                          <p:stCondLst>
                                            <p:cond delay="0"/>
                                          </p:stCondLst>
                                        </p:cTn>
                                        <p:tgtEl>
                                          <p:spTgt spid="131094"/>
                                        </p:tgtEl>
                                        <p:attrNameLst>
                                          <p:attrName>style.visibility</p:attrName>
                                        </p:attrNameLst>
                                      </p:cBhvr>
                                      <p:to>
                                        <p:strVal val="visible"/>
                                      </p:to>
                                    </p:set>
                                    <p:anim calcmode="lin" valueType="num">
                                      <p:cBhvr>
                                        <p:cTn id="87" dur="1000" fill="hold"/>
                                        <p:tgtEl>
                                          <p:spTgt spid="131094"/>
                                        </p:tgtEl>
                                        <p:attrNameLst>
                                          <p:attrName>ppt_w</p:attrName>
                                        </p:attrNameLst>
                                      </p:cBhvr>
                                      <p:tavLst>
                                        <p:tav tm="0">
                                          <p:val>
                                            <p:strVal val="#ppt_w*0.70"/>
                                          </p:val>
                                        </p:tav>
                                        <p:tav tm="100000">
                                          <p:val>
                                            <p:strVal val="#ppt_w"/>
                                          </p:val>
                                        </p:tav>
                                      </p:tavLst>
                                    </p:anim>
                                    <p:anim calcmode="lin" valueType="num">
                                      <p:cBhvr>
                                        <p:cTn id="88" dur="1000" fill="hold"/>
                                        <p:tgtEl>
                                          <p:spTgt spid="131094"/>
                                        </p:tgtEl>
                                        <p:attrNameLst>
                                          <p:attrName>ppt_h</p:attrName>
                                        </p:attrNameLst>
                                      </p:cBhvr>
                                      <p:tavLst>
                                        <p:tav tm="0">
                                          <p:val>
                                            <p:strVal val="#ppt_h"/>
                                          </p:val>
                                        </p:tav>
                                        <p:tav tm="100000">
                                          <p:val>
                                            <p:strVal val="#ppt_h"/>
                                          </p:val>
                                        </p:tav>
                                      </p:tavLst>
                                    </p:anim>
                                    <p:animEffect transition="in" filter="fade">
                                      <p:cBhvr>
                                        <p:cTn id="89" dur="1000"/>
                                        <p:tgtEl>
                                          <p:spTgt spid="131094"/>
                                        </p:tgtEl>
                                      </p:cBhvr>
                                    </p:animEffect>
                                  </p:childTnLst>
                                </p:cTn>
                              </p:par>
                            </p:childTnLst>
                          </p:cTn>
                        </p:par>
                        <p:par>
                          <p:cTn id="90" fill="hold" nodeType="afterGroup">
                            <p:stCondLst>
                              <p:cond delay="27000"/>
                            </p:stCondLst>
                            <p:childTnLst>
                              <p:par>
                                <p:cTn id="91" presetID="55" presetClass="entr" presetSubtype="0" fill="hold" nodeType="afterEffect">
                                  <p:stCondLst>
                                    <p:cond delay="0"/>
                                  </p:stCondLst>
                                  <p:childTnLst>
                                    <p:set>
                                      <p:cBhvr>
                                        <p:cTn id="92" dur="1" fill="hold">
                                          <p:stCondLst>
                                            <p:cond delay="0"/>
                                          </p:stCondLst>
                                        </p:cTn>
                                        <p:tgtEl>
                                          <p:spTgt spid="131095"/>
                                        </p:tgtEl>
                                        <p:attrNameLst>
                                          <p:attrName>style.visibility</p:attrName>
                                        </p:attrNameLst>
                                      </p:cBhvr>
                                      <p:to>
                                        <p:strVal val="visible"/>
                                      </p:to>
                                    </p:set>
                                    <p:anim calcmode="lin" valueType="num">
                                      <p:cBhvr>
                                        <p:cTn id="93" dur="1000" fill="hold"/>
                                        <p:tgtEl>
                                          <p:spTgt spid="131095"/>
                                        </p:tgtEl>
                                        <p:attrNameLst>
                                          <p:attrName>ppt_w</p:attrName>
                                        </p:attrNameLst>
                                      </p:cBhvr>
                                      <p:tavLst>
                                        <p:tav tm="0">
                                          <p:val>
                                            <p:strVal val="#ppt_w*0.70"/>
                                          </p:val>
                                        </p:tav>
                                        <p:tav tm="100000">
                                          <p:val>
                                            <p:strVal val="#ppt_w"/>
                                          </p:val>
                                        </p:tav>
                                      </p:tavLst>
                                    </p:anim>
                                    <p:anim calcmode="lin" valueType="num">
                                      <p:cBhvr>
                                        <p:cTn id="94" dur="1000" fill="hold"/>
                                        <p:tgtEl>
                                          <p:spTgt spid="131095"/>
                                        </p:tgtEl>
                                        <p:attrNameLst>
                                          <p:attrName>ppt_h</p:attrName>
                                        </p:attrNameLst>
                                      </p:cBhvr>
                                      <p:tavLst>
                                        <p:tav tm="0">
                                          <p:val>
                                            <p:strVal val="#ppt_h"/>
                                          </p:val>
                                        </p:tav>
                                        <p:tav tm="100000">
                                          <p:val>
                                            <p:strVal val="#ppt_h"/>
                                          </p:val>
                                        </p:tav>
                                      </p:tavLst>
                                    </p:anim>
                                    <p:animEffect transition="in" filter="fade">
                                      <p:cBhvr>
                                        <p:cTn id="95" dur="1000"/>
                                        <p:tgtEl>
                                          <p:spTgt spid="131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00" name="Picture 4" descr="SMDH2">
            <a:extLst>
              <a:ext uri="{FF2B5EF4-FFF2-40B4-BE49-F238E27FC236}">
                <a16:creationId xmlns:a16="http://schemas.microsoft.com/office/drawing/2014/main" id="{7B81B9DE-B56D-07E6-74D6-A5ACFABBE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4248150"/>
            <a:ext cx="38862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a:extLst>
              <a:ext uri="{FF2B5EF4-FFF2-40B4-BE49-F238E27FC236}">
                <a16:creationId xmlns:a16="http://schemas.microsoft.com/office/drawing/2014/main" id="{9ACE872E-E964-F1C1-A885-83798AA6EF5C}"/>
              </a:ext>
            </a:extLst>
          </p:cNvPr>
          <p:cNvGrpSpPr>
            <a:grpSpLocks/>
          </p:cNvGrpSpPr>
          <p:nvPr/>
        </p:nvGrpSpPr>
        <p:grpSpPr bwMode="auto">
          <a:xfrm>
            <a:off x="1962150" y="1751013"/>
            <a:ext cx="3810000" cy="2362200"/>
            <a:chOff x="960" y="2640"/>
            <a:chExt cx="3264" cy="1296"/>
          </a:xfrm>
        </p:grpSpPr>
        <p:pic>
          <p:nvPicPr>
            <p:cNvPr id="43015" name="Picture 6" descr="damoloan">
              <a:extLst>
                <a:ext uri="{FF2B5EF4-FFF2-40B4-BE49-F238E27FC236}">
                  <a16:creationId xmlns:a16="http://schemas.microsoft.com/office/drawing/2014/main" id="{A682F121-9D24-AC3D-AC9F-F5110180D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2640"/>
              <a:ext cx="1968" cy="1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7" descr="Quanho">
              <a:extLst>
                <a:ext uri="{FF2B5EF4-FFF2-40B4-BE49-F238E27FC236}">
                  <a16:creationId xmlns:a16="http://schemas.microsoft.com/office/drawing/2014/main" id="{4A10A03A-8165-B8A7-C94A-BAB5FAC5D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2640"/>
              <a:ext cx="1286"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2" name="WordArt 8">
            <a:extLst>
              <a:ext uri="{FF2B5EF4-FFF2-40B4-BE49-F238E27FC236}">
                <a16:creationId xmlns:a16="http://schemas.microsoft.com/office/drawing/2014/main" id="{B611EE01-C986-D743-97AF-AA80631F84F6}"/>
              </a:ext>
            </a:extLst>
          </p:cNvPr>
          <p:cNvSpPr>
            <a:spLocks noChangeArrowheads="1" noChangeShapeType="1" noTextEdit="1"/>
          </p:cNvSpPr>
          <p:nvPr/>
        </p:nvSpPr>
        <p:spPr bwMode="auto">
          <a:xfrm>
            <a:off x="4114800" y="381000"/>
            <a:ext cx="3314700" cy="571500"/>
          </a:xfrm>
          <a:prstGeom prst="rect">
            <a:avLst/>
          </a:prstGeom>
        </p:spPr>
        <p:txBody>
          <a:bodyPr wrap="none" fromWordArt="1">
            <a:prstTxWarp prst="textPlain">
              <a:avLst>
                <a:gd name="adj" fmla="val 50000"/>
              </a:avLst>
            </a:prstTxWarp>
          </a:bodyPr>
          <a:lstStyle/>
          <a:p>
            <a:pPr algn="ctr"/>
            <a:r>
              <a:rPr lang="en-US" sz="3600" kern="10">
                <a:ln w="12700">
                  <a:solidFill>
                    <a:srgbClr val="FF0000"/>
                  </a:solidFill>
                  <a:round/>
                  <a:headEnd/>
                  <a:tailEnd/>
                </a:ln>
                <a:solidFill>
                  <a:srgbClr val="CC0066"/>
                </a:solidFill>
                <a:effectLst>
                  <a:outerShdw dist="35921" dir="2700000" sy="50000" kx="2115830" algn="bl" rotWithShape="0">
                    <a:srgbClr val="C0C0C0">
                      <a:alpha val="79999"/>
                    </a:srgbClr>
                  </a:outerShdw>
                </a:effectLst>
                <a:latin typeface="Arial Đen"/>
              </a:rPr>
              <a:t>Vận động xã hội</a:t>
            </a:r>
          </a:p>
        </p:txBody>
      </p:sp>
      <p:sp>
        <p:nvSpPr>
          <p:cNvPr id="132105" name="WordArt 9">
            <a:extLst>
              <a:ext uri="{FF2B5EF4-FFF2-40B4-BE49-F238E27FC236}">
                <a16:creationId xmlns:a16="http://schemas.microsoft.com/office/drawing/2014/main" id="{D5BEFC47-10AC-7A6E-9F06-FAD250582040}"/>
              </a:ext>
            </a:extLst>
          </p:cNvPr>
          <p:cNvSpPr>
            <a:spLocks noChangeArrowheads="1" noChangeShapeType="1" noTextEdit="1"/>
          </p:cNvSpPr>
          <p:nvPr/>
        </p:nvSpPr>
        <p:spPr bwMode="auto">
          <a:xfrm>
            <a:off x="2819401" y="1066800"/>
            <a:ext cx="6264275" cy="609600"/>
          </a:xfrm>
          <a:prstGeom prst="rect">
            <a:avLst/>
          </a:prstGeom>
        </p:spPr>
        <p:txBody>
          <a:bodyPr wrap="none" fromWordArt="1">
            <a:prstTxWarp prst="textPlain">
              <a:avLst>
                <a:gd name="adj" fmla="val 50000"/>
              </a:avLst>
            </a:prstTxWarp>
          </a:bodyPr>
          <a:lstStyle/>
          <a:p>
            <a:pPr algn="ctr"/>
            <a:r>
              <a:rPr lang="vi-VN" sz="3600" b="1" kern="10">
                <a:ln w="9525">
                  <a:solidFill>
                    <a:srgbClr val="000066"/>
                  </a:solidFill>
                  <a:round/>
                  <a:headEnd/>
                  <a:tailEnd/>
                </a:ln>
                <a:solidFill>
                  <a:srgbClr val="000066"/>
                </a:solidFill>
                <a:latin typeface="Arial Đen"/>
              </a:rPr>
              <a:t>Sự biến đổi của các quan hệ kinh tế,</a:t>
            </a:r>
          </a:p>
          <a:p>
            <a:pPr algn="ctr"/>
            <a:r>
              <a:rPr lang="vi-VN" sz="3600" b="1" kern="10">
                <a:ln w="9525">
                  <a:solidFill>
                    <a:srgbClr val="000066"/>
                  </a:solidFill>
                  <a:round/>
                  <a:headEnd/>
                  <a:tailEnd/>
                </a:ln>
                <a:solidFill>
                  <a:srgbClr val="000066"/>
                </a:solidFill>
                <a:latin typeface="Arial Đen"/>
              </a:rPr>
              <a:t> chính trị, văn hóa...</a:t>
            </a:r>
            <a:endParaRPr lang="en-US" sz="3600" b="1" kern="10">
              <a:ln w="9525">
                <a:solidFill>
                  <a:srgbClr val="000066"/>
                </a:solidFill>
                <a:round/>
                <a:headEnd/>
                <a:tailEnd/>
              </a:ln>
              <a:solidFill>
                <a:srgbClr val="000066"/>
              </a:solidFill>
              <a:latin typeface="Arial Đen"/>
            </a:endParaRPr>
          </a:p>
        </p:txBody>
      </p:sp>
      <p:pic>
        <p:nvPicPr>
          <p:cNvPr id="132106" name="Picture 10" descr="bandovanhoavnam">
            <a:extLst>
              <a:ext uri="{FF2B5EF4-FFF2-40B4-BE49-F238E27FC236}">
                <a16:creationId xmlns:a16="http://schemas.microsoft.com/office/drawing/2014/main" id="{58E96F6E-8C9F-58BD-C014-D4AA9FD8A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752600"/>
            <a:ext cx="3733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2105"/>
                                        </p:tgtEl>
                                        <p:attrNameLst>
                                          <p:attrName>style.visibility</p:attrName>
                                        </p:attrNameLst>
                                      </p:cBhvr>
                                      <p:to>
                                        <p:strVal val="visible"/>
                                      </p:to>
                                    </p:set>
                                    <p:animEffect transition="in" filter="barn(inVertical)">
                                      <p:cBhvr>
                                        <p:cTn id="7" dur="500"/>
                                        <p:tgtEl>
                                          <p:spTgt spid="132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par>
                                <p:cTn id="13" presetID="6" presetClass="entr" presetSubtype="16" fill="hold" nodeType="withEffect">
                                  <p:stCondLst>
                                    <p:cond delay="0"/>
                                  </p:stCondLst>
                                  <p:childTnLst>
                                    <p:set>
                                      <p:cBhvr>
                                        <p:cTn id="14" dur="1" fill="hold">
                                          <p:stCondLst>
                                            <p:cond delay="0"/>
                                          </p:stCondLst>
                                        </p:cTn>
                                        <p:tgtEl>
                                          <p:spTgt spid="132106"/>
                                        </p:tgtEl>
                                        <p:attrNameLst>
                                          <p:attrName>style.visibility</p:attrName>
                                        </p:attrNameLst>
                                      </p:cBhvr>
                                      <p:to>
                                        <p:strVal val="visible"/>
                                      </p:to>
                                    </p:set>
                                    <p:animEffect transition="in" filter="circle(in)">
                                      <p:cBhvr>
                                        <p:cTn id="15" dur="2000"/>
                                        <p:tgtEl>
                                          <p:spTgt spid="132106"/>
                                        </p:tgtEl>
                                      </p:cBhvr>
                                    </p:animEffect>
                                  </p:childTnLst>
                                </p:cTn>
                              </p:par>
                              <p:par>
                                <p:cTn id="16" presetID="6" presetClass="entr" presetSubtype="16" fill="hold" nodeType="withEffect">
                                  <p:stCondLst>
                                    <p:cond delay="0"/>
                                  </p:stCondLst>
                                  <p:childTnLst>
                                    <p:set>
                                      <p:cBhvr>
                                        <p:cTn id="17" dur="1" fill="hold">
                                          <p:stCondLst>
                                            <p:cond delay="0"/>
                                          </p:stCondLst>
                                        </p:cTn>
                                        <p:tgtEl>
                                          <p:spTgt spid="132100"/>
                                        </p:tgtEl>
                                        <p:attrNameLst>
                                          <p:attrName>style.visibility</p:attrName>
                                        </p:attrNameLst>
                                      </p:cBhvr>
                                      <p:to>
                                        <p:strVal val="visible"/>
                                      </p:to>
                                    </p:set>
                                    <p:animEffect transition="in" filter="circle(in)">
                                      <p:cBhvr>
                                        <p:cTn id="18" dur="2000"/>
                                        <p:tgtEl>
                                          <p:spTgt spid="132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48447C3-AE9C-EBCF-CCEA-426E6AFE8F63}"/>
              </a:ext>
            </a:extLst>
          </p:cNvPr>
          <p:cNvSpPr>
            <a:spLocks noGrp="1" noChangeArrowheads="1"/>
          </p:cNvSpPr>
          <p:nvPr>
            <p:ph type="title"/>
          </p:nvPr>
        </p:nvSpPr>
        <p:spPr>
          <a:xfrm>
            <a:off x="1905000" y="304800"/>
            <a:ext cx="8229600" cy="533400"/>
          </a:xfrm>
        </p:spPr>
        <p:txBody>
          <a:bodyPr rtlCol="0">
            <a:normAutofit/>
          </a:bodyPr>
          <a:lstStyle/>
          <a:p>
            <a:pPr>
              <a:defRPr/>
            </a:pPr>
            <a:r>
              <a:rPr lang="en-US" sz="3200" b="1" i="1" u="sng">
                <a:solidFill>
                  <a:srgbClr val="000099"/>
                </a:solidFill>
                <a:latin typeface="Times New Roman" pitchFamily="18" charset="0"/>
              </a:rPr>
              <a:t>Vận động và đứng im</a:t>
            </a:r>
          </a:p>
        </p:txBody>
      </p:sp>
      <p:sp>
        <p:nvSpPr>
          <p:cNvPr id="36867" name="Rectangle 3">
            <a:extLst>
              <a:ext uri="{FF2B5EF4-FFF2-40B4-BE49-F238E27FC236}">
                <a16:creationId xmlns:a16="http://schemas.microsoft.com/office/drawing/2014/main" id="{5EC8CF26-6A94-DC96-3190-0DA5125BB565}"/>
              </a:ext>
            </a:extLst>
          </p:cNvPr>
          <p:cNvSpPr>
            <a:spLocks noGrp="1"/>
          </p:cNvSpPr>
          <p:nvPr>
            <p:ph idx="1"/>
          </p:nvPr>
        </p:nvSpPr>
        <p:spPr>
          <a:xfrm>
            <a:off x="1981200" y="1066800"/>
            <a:ext cx="8229600" cy="1981200"/>
          </a:xfrm>
        </p:spPr>
        <p:txBody>
          <a:bodyPr/>
          <a:lstStyle/>
          <a:p>
            <a:pPr algn="just" eaLnBrk="1" hangingPunct="1">
              <a:lnSpc>
                <a:spcPct val="90000"/>
              </a:lnSpc>
              <a:buFontTx/>
              <a:buNone/>
            </a:pPr>
            <a:r>
              <a:rPr lang="en-US" altLang="en-US" b="1">
                <a:latin typeface="Times New Roman" panose="02020603050405020304" pitchFamily="18" charset="0"/>
              </a:rPr>
              <a:t>    </a:t>
            </a:r>
          </a:p>
          <a:p>
            <a:pPr algn="just" eaLnBrk="1" hangingPunct="1">
              <a:lnSpc>
                <a:spcPct val="90000"/>
              </a:lnSpc>
              <a:buFontTx/>
              <a:buNone/>
            </a:pPr>
            <a:r>
              <a:rPr lang="en-US" altLang="en-US" b="1">
                <a:latin typeface="Times New Roman" panose="02020603050405020304" pitchFamily="18" charset="0"/>
              </a:rPr>
              <a:t>    Đứng im là sự vận động ở trạng thái cân bằng tạm thời. Vận động là tuyệt đối, đứng im là tương đối. </a:t>
            </a:r>
          </a:p>
        </p:txBody>
      </p:sp>
      <p:pic>
        <p:nvPicPr>
          <p:cNvPr id="36868" name="Picture 4" descr="time">
            <a:extLst>
              <a:ext uri="{FF2B5EF4-FFF2-40B4-BE49-F238E27FC236}">
                <a16:creationId xmlns:a16="http://schemas.microsoft.com/office/drawing/2014/main" id="{50041B0E-09A4-C78A-A4EA-4D0817AF7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124200"/>
            <a:ext cx="6718300" cy="3352800"/>
          </a:xfrm>
          <a:prstGeom prst="rect">
            <a:avLst/>
          </a:prstGeom>
          <a:noFill/>
          <a:ln w="9525">
            <a:solidFill>
              <a:srgbClr val="660033"/>
            </a:solidFill>
            <a:miter lim="800000"/>
            <a:headEnd/>
            <a:tailEnd/>
          </a:ln>
          <a:extLst>
            <a:ext uri="{909E8E84-426E-40DD-AFC4-6F175D3DCCD1}">
              <a14:hiddenFill xmlns:a14="http://schemas.microsoft.com/office/drawing/2010/main">
                <a:solidFill>
                  <a:srgbClr val="FFFFFF"/>
                </a:solidFill>
              </a14:hiddenFill>
            </a:ext>
          </a:extLst>
        </p:spPr>
      </p:pic>
      <p:pic>
        <p:nvPicPr>
          <p:cNvPr id="36869" name="Picture 5" descr="j0236220">
            <a:extLst>
              <a:ext uri="{FF2B5EF4-FFF2-40B4-BE49-F238E27FC236}">
                <a16:creationId xmlns:a16="http://schemas.microsoft.com/office/drawing/2014/main" id="{B0183C09-1EBA-3147-DEB6-A940644B8FA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810000"/>
            <a:ext cx="3352800" cy="250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barn(inVertical)">
                                      <p:cBhvr>
                                        <p:cTn id="7" dur="5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circle(in)">
                                      <p:cBhvr>
                                        <p:cTn id="12" dur="2000"/>
                                        <p:tgtEl>
                                          <p:spTgt spid="36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Effect transition="in" filter="circle(in)">
                                      <p:cBhvr>
                                        <p:cTn id="17" dur="2000"/>
                                        <p:tgtEl>
                                          <p:spTgt spid="36867">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6868"/>
                                        </p:tgtEl>
                                        <p:attrNameLst>
                                          <p:attrName>style.visibility</p:attrName>
                                        </p:attrNameLst>
                                      </p:cBhvr>
                                      <p:to>
                                        <p:strVal val="visible"/>
                                      </p:to>
                                    </p:set>
                                    <p:animEffect transition="in" filter="circle(in)">
                                      <p:cBhvr>
                                        <p:cTn id="20" dur="2000"/>
                                        <p:tgtEl>
                                          <p:spTgt spid="36868"/>
                                        </p:tgtEl>
                                      </p:cBhvr>
                                    </p:animEffect>
                                  </p:childTnLst>
                                </p:cTn>
                              </p:par>
                              <p:par>
                                <p:cTn id="21" presetID="6" presetClass="entr" presetSubtype="16" fill="hold" nodeType="withEffect">
                                  <p:stCondLst>
                                    <p:cond delay="0"/>
                                  </p:stCondLst>
                                  <p:childTnLst>
                                    <p:set>
                                      <p:cBhvr>
                                        <p:cTn id="22" dur="1" fill="hold">
                                          <p:stCondLst>
                                            <p:cond delay="0"/>
                                          </p:stCondLst>
                                        </p:cTn>
                                        <p:tgtEl>
                                          <p:spTgt spid="36869"/>
                                        </p:tgtEl>
                                        <p:attrNameLst>
                                          <p:attrName>style.visibility</p:attrName>
                                        </p:attrNameLst>
                                      </p:cBhvr>
                                      <p:to>
                                        <p:strVal val="visible"/>
                                      </p:to>
                                    </p:set>
                                    <p:animEffect transition="in" filter="circle(in)">
                                      <p:cBhvr>
                                        <p:cTn id="23" dur="20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3686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71C33EC4-4A28-8674-4630-B342436190C0}"/>
              </a:ext>
            </a:extLst>
          </p:cNvPr>
          <p:cNvSpPr>
            <a:spLocks noGrp="1"/>
          </p:cNvSpPr>
          <p:nvPr>
            <p:ph type="sldNum" sz="quarter" idx="12"/>
          </p:nvPr>
        </p:nvSpPr>
        <p:spPr bwMode="auto">
          <a:xfrm>
            <a:off x="7302500" y="6210300"/>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Times New Roman" panose="02020603050405020304" pitchFamily="18" charset="0"/>
              <a:buNone/>
            </a:pPr>
            <a:fld id="{7DB00BBD-0FE8-4D00-8BFF-4E6A87D58368}" type="slidenum">
              <a:rPr lang="en-US" altLang="en-US" sz="1200">
                <a:solidFill>
                  <a:srgbClr val="000000"/>
                </a:solidFill>
                <a:latin typeface="Arial Unicode MS" pitchFamily="34" charset="-128"/>
                <a:ea typeface="MS Gothic" panose="020B0609070205080204" pitchFamily="49" charset="-128"/>
              </a:rPr>
              <a:pPr>
                <a:spcBef>
                  <a:spcPct val="0"/>
                </a:spcBef>
                <a:buFont typeface="Times New Roman" panose="02020603050405020304" pitchFamily="18" charset="0"/>
                <a:buNone/>
              </a:pPr>
              <a:t>35</a:t>
            </a:fld>
            <a:endParaRPr lang="th-TH" altLang="en-US" sz="1200">
              <a:solidFill>
                <a:srgbClr val="000000"/>
              </a:solidFill>
              <a:latin typeface="Arial Unicode MS" pitchFamily="34" charset="-128"/>
              <a:ea typeface="MS Gothic" panose="020B0609070205080204" pitchFamily="49" charset="-128"/>
            </a:endParaRPr>
          </a:p>
        </p:txBody>
      </p:sp>
      <p:sp>
        <p:nvSpPr>
          <p:cNvPr id="38915" name="Rectangle 3">
            <a:extLst>
              <a:ext uri="{FF2B5EF4-FFF2-40B4-BE49-F238E27FC236}">
                <a16:creationId xmlns:a16="http://schemas.microsoft.com/office/drawing/2014/main" id="{0C648701-0AC8-792F-48C6-C461C4D3F75A}"/>
              </a:ext>
            </a:extLst>
          </p:cNvPr>
          <p:cNvSpPr>
            <a:spLocks noChangeArrowheads="1"/>
          </p:cNvSpPr>
          <p:nvPr/>
        </p:nvSpPr>
        <p:spPr bwMode="auto">
          <a:xfrm>
            <a:off x="1828801" y="990600"/>
            <a:ext cx="1154113" cy="13731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3200" b="1" dirty="0" err="1">
                <a:solidFill>
                  <a:prstClr val="black"/>
                </a:solidFill>
                <a:latin typeface="Times New Roman" panose="02020603050405020304" pitchFamily="18" charset="0"/>
                <a:cs typeface="Times New Roman" panose="02020603050405020304" pitchFamily="18" charset="0"/>
              </a:rPr>
              <a:t>Vận</a:t>
            </a:r>
            <a:endParaRPr lang="en-US" sz="3200" b="1" dirty="0">
              <a:solidFill>
                <a:prstClr val="black"/>
              </a:solidFill>
              <a:latin typeface="Times New Roman" panose="02020603050405020304" pitchFamily="18" charset="0"/>
              <a:cs typeface="Times New Roman" panose="02020603050405020304" pitchFamily="18" charset="0"/>
            </a:endParaRPr>
          </a:p>
          <a:p>
            <a:pPr algn="ctr">
              <a:defRPr/>
            </a:pPr>
            <a:r>
              <a:rPr lang="en-US" sz="3200" b="1" dirty="0" err="1">
                <a:solidFill>
                  <a:prstClr val="black"/>
                </a:solidFill>
                <a:latin typeface="Times New Roman" panose="02020603050405020304" pitchFamily="18" charset="0"/>
                <a:cs typeface="Times New Roman" panose="02020603050405020304" pitchFamily="18" charset="0"/>
              </a:rPr>
              <a:t>động</a:t>
            </a:r>
            <a:endParaRPr lang="en-US" sz="3200" b="1" dirty="0">
              <a:solidFill>
                <a:prstClr val="black"/>
              </a:solidFill>
              <a:latin typeface="Times New Roman" panose="02020603050405020304" pitchFamily="18" charset="0"/>
              <a:cs typeface="Times New Roman" panose="02020603050405020304" pitchFamily="18" charset="0"/>
            </a:endParaRPr>
          </a:p>
        </p:txBody>
      </p:sp>
      <p:sp>
        <p:nvSpPr>
          <p:cNvPr id="38916" name="Rectangle 4">
            <a:extLst>
              <a:ext uri="{FF2B5EF4-FFF2-40B4-BE49-F238E27FC236}">
                <a16:creationId xmlns:a16="http://schemas.microsoft.com/office/drawing/2014/main" id="{E80CF25F-8A6D-E14D-4748-A9D1FE8791B6}"/>
              </a:ext>
            </a:extLst>
          </p:cNvPr>
          <p:cNvSpPr>
            <a:spLocks noChangeArrowheads="1"/>
          </p:cNvSpPr>
          <p:nvPr/>
        </p:nvSpPr>
        <p:spPr bwMode="auto">
          <a:xfrm>
            <a:off x="3810000" y="1090613"/>
            <a:ext cx="1835150" cy="647700"/>
          </a:xfrm>
          <a:prstGeom prst="rect">
            <a:avLst/>
          </a:prstGeom>
          <a:solidFill>
            <a:srgbClr val="CC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1">
                <a:solidFill>
                  <a:srgbClr val="000000"/>
                </a:solidFill>
                <a:latin typeface="Times New Roman" panose="02020603050405020304" pitchFamily="18" charset="0"/>
                <a:cs typeface="Times New Roman" panose="02020603050405020304" pitchFamily="18" charset="0"/>
              </a:rPr>
              <a:t>Tuyệt đối</a:t>
            </a:r>
          </a:p>
        </p:txBody>
      </p:sp>
      <p:sp>
        <p:nvSpPr>
          <p:cNvPr id="38917" name="Rectangle 5">
            <a:extLst>
              <a:ext uri="{FF2B5EF4-FFF2-40B4-BE49-F238E27FC236}">
                <a16:creationId xmlns:a16="http://schemas.microsoft.com/office/drawing/2014/main" id="{B96C1416-6FFE-D9EE-8BDC-4148710DAA7E}"/>
              </a:ext>
            </a:extLst>
          </p:cNvPr>
          <p:cNvSpPr>
            <a:spLocks noChangeArrowheads="1"/>
          </p:cNvSpPr>
          <p:nvPr/>
        </p:nvSpPr>
        <p:spPr bwMode="auto">
          <a:xfrm>
            <a:off x="3810000" y="2025650"/>
            <a:ext cx="1835150" cy="647700"/>
          </a:xfrm>
          <a:prstGeom prst="rect">
            <a:avLst/>
          </a:prstGeom>
          <a:solidFill>
            <a:srgbClr val="CCCC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1">
                <a:solidFill>
                  <a:srgbClr val="000000"/>
                </a:solidFill>
                <a:latin typeface="Times New Roman" panose="02020603050405020304" pitchFamily="18" charset="0"/>
                <a:cs typeface="Times New Roman" panose="02020603050405020304" pitchFamily="18" charset="0"/>
              </a:rPr>
              <a:t>Vĩnh viễn</a:t>
            </a:r>
          </a:p>
        </p:txBody>
      </p:sp>
      <p:sp>
        <p:nvSpPr>
          <p:cNvPr id="38918" name="Rectangle 6">
            <a:extLst>
              <a:ext uri="{FF2B5EF4-FFF2-40B4-BE49-F238E27FC236}">
                <a16:creationId xmlns:a16="http://schemas.microsoft.com/office/drawing/2014/main" id="{1E55AB44-DFB3-6423-1BDC-A82C54D0D55D}"/>
              </a:ext>
            </a:extLst>
          </p:cNvPr>
          <p:cNvSpPr>
            <a:spLocks noChangeArrowheads="1"/>
          </p:cNvSpPr>
          <p:nvPr/>
        </p:nvSpPr>
        <p:spPr bwMode="auto">
          <a:xfrm>
            <a:off x="6780214" y="1522413"/>
            <a:ext cx="2655887" cy="914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Vật</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chất</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vô</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cùng</a:t>
            </a:r>
            <a:endParaRPr 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sz="2400" b="1" dirty="0" err="1">
                <a:solidFill>
                  <a:prstClr val="black"/>
                </a:solidFill>
                <a:latin typeface="Times New Roman" panose="02020603050405020304" pitchFamily="18" charset="0"/>
                <a:cs typeface="Times New Roman" panose="02020603050405020304" pitchFamily="18" charset="0"/>
              </a:rPr>
              <a:t>Vô</a:t>
            </a:r>
            <a:r>
              <a:rPr lang="en-US" sz="2400" b="1" dirty="0">
                <a:solidFill>
                  <a:prstClr val="black"/>
                </a:solidFill>
                <a:latin typeface="Times New Roman" panose="02020603050405020304" pitchFamily="18" charset="0"/>
                <a:cs typeface="Times New Roman" panose="02020603050405020304" pitchFamily="18" charset="0"/>
              </a:rPr>
              <a:t> </a:t>
            </a:r>
            <a:r>
              <a:rPr lang="en-US" sz="2400" b="1" dirty="0" err="1">
                <a:solidFill>
                  <a:prstClr val="black"/>
                </a:solidFill>
                <a:latin typeface="Times New Roman" panose="02020603050405020304" pitchFamily="18" charset="0"/>
                <a:cs typeface="Times New Roman" panose="02020603050405020304" pitchFamily="18" charset="0"/>
              </a:rPr>
              <a:t>tận</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19" name="Rectangle 7">
            <a:extLst>
              <a:ext uri="{FF2B5EF4-FFF2-40B4-BE49-F238E27FC236}">
                <a16:creationId xmlns:a16="http://schemas.microsoft.com/office/drawing/2014/main" id="{370A7113-C3F5-8DF8-2AD5-AF1EAEAC45C9}"/>
              </a:ext>
            </a:extLst>
          </p:cNvPr>
          <p:cNvSpPr>
            <a:spLocks noChangeArrowheads="1"/>
          </p:cNvSpPr>
          <p:nvPr/>
        </p:nvSpPr>
        <p:spPr bwMode="auto">
          <a:xfrm>
            <a:off x="1905000" y="3754439"/>
            <a:ext cx="1023938" cy="2282825"/>
          </a:xfrm>
          <a:prstGeom prst="rect">
            <a:avLst/>
          </a:prstGeom>
          <a:solidFill>
            <a:srgbClr val="008000"/>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800" b="1">
                <a:solidFill>
                  <a:srgbClr val="FFFFFF"/>
                </a:solidFill>
                <a:latin typeface="Times New Roman" panose="02020603050405020304" pitchFamily="18" charset="0"/>
                <a:cs typeface="Times New Roman" panose="02020603050405020304" pitchFamily="18" charset="0"/>
              </a:rPr>
              <a:t>Đứng</a:t>
            </a:r>
          </a:p>
          <a:p>
            <a:pPr algn="ctr">
              <a:spcBef>
                <a:spcPct val="0"/>
              </a:spcBef>
              <a:buFontTx/>
              <a:buNone/>
            </a:pPr>
            <a:r>
              <a:rPr lang="en-US" altLang="en-US" sz="2800" b="1">
                <a:solidFill>
                  <a:srgbClr val="FFFFFF"/>
                </a:solidFill>
                <a:latin typeface="Times New Roman" panose="02020603050405020304" pitchFamily="18" charset="0"/>
                <a:cs typeface="Times New Roman" panose="02020603050405020304" pitchFamily="18" charset="0"/>
              </a:rPr>
              <a:t>im</a:t>
            </a:r>
          </a:p>
        </p:txBody>
      </p:sp>
      <p:sp>
        <p:nvSpPr>
          <p:cNvPr id="38920" name="Rectangle 8">
            <a:extLst>
              <a:ext uri="{FF2B5EF4-FFF2-40B4-BE49-F238E27FC236}">
                <a16:creationId xmlns:a16="http://schemas.microsoft.com/office/drawing/2014/main" id="{74B17E25-9D06-3DEB-31EF-A13CDBAD9E67}"/>
              </a:ext>
            </a:extLst>
          </p:cNvPr>
          <p:cNvSpPr>
            <a:spLocks noChangeArrowheads="1"/>
          </p:cNvSpPr>
          <p:nvPr/>
        </p:nvSpPr>
        <p:spPr bwMode="auto">
          <a:xfrm>
            <a:off x="3403600" y="3322639"/>
            <a:ext cx="876300" cy="129698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a:solidFill>
                  <a:prstClr val="black"/>
                </a:solidFill>
                <a:latin typeface="Times New Roman" panose="02020603050405020304" pitchFamily="18" charset="0"/>
                <a:cs typeface="Times New Roman" panose="02020603050405020304" pitchFamily="18" charset="0"/>
              </a:rPr>
              <a:t>Tương</a:t>
            </a:r>
            <a:endParaRPr lang="en-US" sz="2400" b="1" dirty="0">
              <a:solidFill>
                <a:prstClr val="black"/>
              </a:solidFill>
              <a:latin typeface="Times New Roman" panose="02020603050405020304" pitchFamily="18" charset="0"/>
              <a:cs typeface="Times New Roman" panose="02020603050405020304" pitchFamily="18" charset="0"/>
            </a:endParaRPr>
          </a:p>
          <a:p>
            <a:pPr algn="ctr">
              <a:defRPr/>
            </a:pPr>
            <a:r>
              <a:rPr lang="en-US" sz="2400" b="1">
                <a:solidFill>
                  <a:prstClr val="black"/>
                </a:solidFill>
                <a:latin typeface="Times New Roman" panose="02020603050405020304" pitchFamily="18" charset="0"/>
                <a:cs typeface="Times New Roman" panose="02020603050405020304" pitchFamily="18" charset="0"/>
              </a:rPr>
              <a:t>đối</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6873" name="Rectangle 9">
            <a:extLst>
              <a:ext uri="{FF2B5EF4-FFF2-40B4-BE49-F238E27FC236}">
                <a16:creationId xmlns:a16="http://schemas.microsoft.com/office/drawing/2014/main" id="{8F9D356D-2BFE-C79E-6008-F6822D327E22}"/>
              </a:ext>
            </a:extLst>
          </p:cNvPr>
          <p:cNvSpPr>
            <a:spLocks noChangeArrowheads="1"/>
          </p:cNvSpPr>
          <p:nvPr/>
        </p:nvSpPr>
        <p:spPr bwMode="auto">
          <a:xfrm>
            <a:off x="4727576" y="2817813"/>
            <a:ext cx="5635625" cy="792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vi-VN" altLang="en-US" sz="2400" b="1">
                <a:solidFill>
                  <a:srgbClr val="000000"/>
                </a:solidFill>
                <a:latin typeface="Times New Roman" panose="02020603050405020304" pitchFamily="18" charset="0"/>
                <a:cs typeface="Times New Roman" panose="02020603050405020304" pitchFamily="18" charset="0"/>
              </a:rPr>
              <a:t>Chỉ xảy ra trong 1 quan hệ nhất định chứ </a:t>
            </a:r>
            <a:endParaRPr lang="en-US" altLang="en-US" sz="2400" b="1">
              <a:solidFill>
                <a:srgbClr val="000000"/>
              </a:solidFill>
              <a:latin typeface="Times New Roman" panose="02020603050405020304" pitchFamily="18" charset="0"/>
              <a:cs typeface="Times New Roman" panose="02020603050405020304" pitchFamily="18" charset="0"/>
            </a:endParaRPr>
          </a:p>
          <a:p>
            <a:pPr eaLnBrk="1" hangingPunct="1">
              <a:spcBef>
                <a:spcPct val="0"/>
              </a:spcBef>
              <a:buFontTx/>
              <a:buNone/>
            </a:pPr>
            <a:r>
              <a:rPr lang="en-US" altLang="en-US" sz="2400" b="1">
                <a:solidFill>
                  <a:srgbClr val="000000"/>
                </a:solidFill>
                <a:latin typeface="Times New Roman" panose="02020603050405020304" pitchFamily="18" charset="0"/>
                <a:cs typeface="Times New Roman" panose="02020603050405020304" pitchFamily="18" charset="0"/>
              </a:rPr>
              <a:t>không phải mọi quan hệ cùng 1 lúc.</a:t>
            </a:r>
          </a:p>
        </p:txBody>
      </p:sp>
      <p:sp>
        <p:nvSpPr>
          <p:cNvPr id="38922" name="Rectangle 10">
            <a:extLst>
              <a:ext uri="{FF2B5EF4-FFF2-40B4-BE49-F238E27FC236}">
                <a16:creationId xmlns:a16="http://schemas.microsoft.com/office/drawing/2014/main" id="{6C392522-C297-0C3B-BEC8-AF30BF636E6D}"/>
              </a:ext>
            </a:extLst>
          </p:cNvPr>
          <p:cNvSpPr>
            <a:spLocks noChangeArrowheads="1"/>
          </p:cNvSpPr>
          <p:nvPr/>
        </p:nvSpPr>
        <p:spPr bwMode="auto">
          <a:xfrm>
            <a:off x="3403600" y="5265739"/>
            <a:ext cx="876300" cy="1341437"/>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2000">
                <a:solidFill>
                  <a:schemeClr val="tx1"/>
                </a:solidFill>
                <a:latin typeface=".VnArial" pitchFamily="34" charset="0"/>
                <a:cs typeface="Cordia New" pitchFamily="34" charset="-34"/>
              </a:defRPr>
            </a:lvl1pPr>
            <a:lvl2pPr marL="742950" indent="-285750" eaLnBrk="0" hangingPunct="0">
              <a:defRPr sz="2000">
                <a:solidFill>
                  <a:schemeClr val="tx1"/>
                </a:solidFill>
                <a:latin typeface=".VnArial" pitchFamily="34" charset="0"/>
                <a:cs typeface="Cordia New" pitchFamily="34" charset="-34"/>
              </a:defRPr>
            </a:lvl2pPr>
            <a:lvl3pPr marL="1143000" indent="-228600" eaLnBrk="0" hangingPunct="0">
              <a:defRPr sz="2000">
                <a:solidFill>
                  <a:schemeClr val="tx1"/>
                </a:solidFill>
                <a:latin typeface=".VnArial" pitchFamily="34" charset="0"/>
                <a:cs typeface="Cordia New" pitchFamily="34" charset="-34"/>
              </a:defRPr>
            </a:lvl3pPr>
            <a:lvl4pPr marL="1600200" indent="-228600" eaLnBrk="0" hangingPunct="0">
              <a:defRPr sz="2000">
                <a:solidFill>
                  <a:schemeClr val="tx1"/>
                </a:solidFill>
                <a:latin typeface=".VnArial" pitchFamily="34" charset="0"/>
                <a:cs typeface="Cordia New" pitchFamily="34" charset="-34"/>
              </a:defRPr>
            </a:lvl4pPr>
            <a:lvl5pPr marL="2057400" indent="-228600" eaLnBrk="0" hangingPunct="0">
              <a:defRPr sz="2000">
                <a:solidFill>
                  <a:schemeClr val="tx1"/>
                </a:solidFill>
                <a:latin typeface=".VnArial" pitchFamily="34" charset="0"/>
                <a:cs typeface="Cordia New" pitchFamily="34" charset="-34"/>
              </a:defRPr>
            </a:lvl5pPr>
            <a:lvl6pPr marL="2514600" indent="-228600" eaLnBrk="0" fontAlgn="base" hangingPunct="0">
              <a:spcBef>
                <a:spcPct val="0"/>
              </a:spcBef>
              <a:spcAft>
                <a:spcPct val="0"/>
              </a:spcAft>
              <a:defRPr sz="2000">
                <a:solidFill>
                  <a:schemeClr val="tx1"/>
                </a:solidFill>
                <a:latin typeface=".VnArial" pitchFamily="34" charset="0"/>
                <a:cs typeface="Cordia New" pitchFamily="34" charset="-34"/>
              </a:defRPr>
            </a:lvl6pPr>
            <a:lvl7pPr marL="2971800" indent="-228600" eaLnBrk="0" fontAlgn="base" hangingPunct="0">
              <a:spcBef>
                <a:spcPct val="0"/>
              </a:spcBef>
              <a:spcAft>
                <a:spcPct val="0"/>
              </a:spcAft>
              <a:defRPr sz="2000">
                <a:solidFill>
                  <a:schemeClr val="tx1"/>
                </a:solidFill>
                <a:latin typeface=".VnArial" pitchFamily="34" charset="0"/>
                <a:cs typeface="Cordia New" pitchFamily="34" charset="-34"/>
              </a:defRPr>
            </a:lvl7pPr>
            <a:lvl8pPr marL="3429000" indent="-228600" eaLnBrk="0" fontAlgn="base" hangingPunct="0">
              <a:spcBef>
                <a:spcPct val="0"/>
              </a:spcBef>
              <a:spcAft>
                <a:spcPct val="0"/>
              </a:spcAft>
              <a:defRPr sz="2000">
                <a:solidFill>
                  <a:schemeClr val="tx1"/>
                </a:solidFill>
                <a:latin typeface=".VnArial" pitchFamily="34" charset="0"/>
                <a:cs typeface="Cordia New" pitchFamily="34" charset="-34"/>
              </a:defRPr>
            </a:lvl8pPr>
            <a:lvl9pPr marL="3886200" indent="-228600" eaLnBrk="0" fontAlgn="base" hangingPunct="0">
              <a:spcBef>
                <a:spcPct val="0"/>
              </a:spcBef>
              <a:spcAft>
                <a:spcPct val="0"/>
              </a:spcAft>
              <a:defRPr sz="2000">
                <a:solidFill>
                  <a:schemeClr val="tx1"/>
                </a:solidFill>
                <a:latin typeface=".VnArial" pitchFamily="34" charset="0"/>
                <a:cs typeface="Cordia New" pitchFamily="34" charset="-34"/>
              </a:defRPr>
            </a:lvl9pPr>
          </a:lstStyle>
          <a:p>
            <a:pPr algn="ctr">
              <a:defRPr/>
            </a:pPr>
            <a:r>
              <a:rPr lang="en-US" sz="2400" b="1" dirty="0" err="1">
                <a:solidFill>
                  <a:prstClr val="black"/>
                </a:solidFill>
                <a:latin typeface="Times New Roman" panose="02020603050405020304" pitchFamily="18" charset="0"/>
                <a:cs typeface="Times New Roman" panose="02020603050405020304" pitchFamily="18" charset="0"/>
              </a:rPr>
              <a:t>Tạm</a:t>
            </a:r>
            <a:r>
              <a:rPr lang="en-US" sz="2400" b="1" dirty="0">
                <a:solidFill>
                  <a:prstClr val="black"/>
                </a:solidFill>
                <a:latin typeface="Times New Roman" panose="02020603050405020304" pitchFamily="18" charset="0"/>
                <a:cs typeface="Times New Roman" panose="02020603050405020304" pitchFamily="18" charset="0"/>
              </a:rPr>
              <a:t> </a:t>
            </a:r>
          </a:p>
          <a:p>
            <a:pPr algn="ctr">
              <a:defRPr/>
            </a:pPr>
            <a:r>
              <a:rPr lang="en-US" sz="2400" b="1" dirty="0" err="1">
                <a:solidFill>
                  <a:prstClr val="black"/>
                </a:solidFill>
                <a:latin typeface="Times New Roman" panose="02020603050405020304" pitchFamily="18" charset="0"/>
                <a:cs typeface="Times New Roman" panose="02020603050405020304" pitchFamily="18" charset="0"/>
              </a:rPr>
              <a:t>thời</a:t>
            </a:r>
            <a:endParaRPr lang="en-US" sz="2400" b="1" dirty="0">
              <a:solidFill>
                <a:prstClr val="black"/>
              </a:solidFill>
              <a:latin typeface="Times New Roman" panose="02020603050405020304" pitchFamily="18" charset="0"/>
              <a:cs typeface="Times New Roman" panose="02020603050405020304" pitchFamily="18" charset="0"/>
            </a:endParaRPr>
          </a:p>
        </p:txBody>
      </p:sp>
      <p:sp>
        <p:nvSpPr>
          <p:cNvPr id="38923" name="Rectangle 11">
            <a:extLst>
              <a:ext uri="{FF2B5EF4-FFF2-40B4-BE49-F238E27FC236}">
                <a16:creationId xmlns:a16="http://schemas.microsoft.com/office/drawing/2014/main" id="{4DB4C821-F9D8-1AA9-D751-D7F835A2DCAB}"/>
              </a:ext>
            </a:extLst>
          </p:cNvPr>
          <p:cNvSpPr>
            <a:spLocks noChangeArrowheads="1"/>
          </p:cNvSpPr>
          <p:nvPr/>
        </p:nvSpPr>
        <p:spPr bwMode="auto">
          <a:xfrm>
            <a:off x="4727576" y="3754438"/>
            <a:ext cx="5635625" cy="792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400" b="1">
                <a:solidFill>
                  <a:srgbClr val="000000"/>
                </a:solidFill>
                <a:latin typeface="Times New Roman" panose="02020603050405020304" pitchFamily="18" charset="0"/>
                <a:cs typeface="Times New Roman" panose="02020603050405020304" pitchFamily="18" charset="0"/>
              </a:rPr>
              <a:t>Chỉ xảy ra với 1 hình thức vận động chứ </a:t>
            </a:r>
          </a:p>
          <a:p>
            <a:pPr>
              <a:spcBef>
                <a:spcPct val="0"/>
              </a:spcBef>
              <a:buFontTx/>
              <a:buNone/>
            </a:pPr>
            <a:r>
              <a:rPr lang="en-US" altLang="en-US" sz="2400" b="1">
                <a:solidFill>
                  <a:srgbClr val="000000"/>
                </a:solidFill>
                <a:latin typeface="Times New Roman" panose="02020603050405020304" pitchFamily="18" charset="0"/>
                <a:cs typeface="Times New Roman" panose="02020603050405020304" pitchFamily="18" charset="0"/>
              </a:rPr>
              <a:t>không phải với mọi hình thức vận động.</a:t>
            </a:r>
          </a:p>
        </p:txBody>
      </p:sp>
      <p:sp>
        <p:nvSpPr>
          <p:cNvPr id="38924" name="Rectangle 12">
            <a:extLst>
              <a:ext uri="{FF2B5EF4-FFF2-40B4-BE49-F238E27FC236}">
                <a16:creationId xmlns:a16="http://schemas.microsoft.com/office/drawing/2014/main" id="{8283F903-F8C5-3C21-97A2-9FFAD3BCF927}"/>
              </a:ext>
            </a:extLst>
          </p:cNvPr>
          <p:cNvSpPr>
            <a:spLocks noChangeArrowheads="1"/>
          </p:cNvSpPr>
          <p:nvPr/>
        </p:nvSpPr>
        <p:spPr bwMode="auto">
          <a:xfrm>
            <a:off x="4727576" y="4689476"/>
            <a:ext cx="5635625" cy="7921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sz="2400" b="1">
                <a:solidFill>
                  <a:srgbClr val="000000"/>
                </a:solidFill>
                <a:latin typeface="Times New Roman" panose="02020603050405020304" pitchFamily="18" charset="0"/>
                <a:cs typeface="Times New Roman" panose="02020603050405020304" pitchFamily="18" charset="0"/>
              </a:rPr>
              <a:t>Chỉ biểu hiện khi sự vật còn là nó chưa </a:t>
            </a:r>
          </a:p>
          <a:p>
            <a:pPr>
              <a:spcBef>
                <a:spcPct val="0"/>
              </a:spcBef>
              <a:buFontTx/>
              <a:buNone/>
            </a:pPr>
            <a:r>
              <a:rPr lang="en-US" altLang="en-US" sz="2400" b="1">
                <a:solidFill>
                  <a:srgbClr val="000000"/>
                </a:solidFill>
                <a:latin typeface="Times New Roman" panose="02020603050405020304" pitchFamily="18" charset="0"/>
                <a:cs typeface="Times New Roman" panose="02020603050405020304" pitchFamily="18" charset="0"/>
              </a:rPr>
              <a:t>biến đổi thành cái khác.</a:t>
            </a:r>
          </a:p>
        </p:txBody>
      </p:sp>
      <p:sp>
        <p:nvSpPr>
          <p:cNvPr id="38925" name="Rectangle 13">
            <a:extLst>
              <a:ext uri="{FF2B5EF4-FFF2-40B4-BE49-F238E27FC236}">
                <a16:creationId xmlns:a16="http://schemas.microsoft.com/office/drawing/2014/main" id="{8E4791D9-8A76-72EF-B440-1D08B716B5E9}"/>
              </a:ext>
            </a:extLst>
          </p:cNvPr>
          <p:cNvSpPr>
            <a:spLocks noChangeArrowheads="1"/>
          </p:cNvSpPr>
          <p:nvPr/>
        </p:nvSpPr>
        <p:spPr bwMode="auto">
          <a:xfrm>
            <a:off x="4727576" y="5699125"/>
            <a:ext cx="5711825" cy="1123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vi-VN" altLang="en-US" sz="2000" b="1">
                <a:solidFill>
                  <a:srgbClr val="000000"/>
                </a:solidFill>
                <a:latin typeface="Times New Roman" panose="02020603050405020304" pitchFamily="18" charset="0"/>
                <a:cs typeface="Times New Roman" panose="02020603050405020304" pitchFamily="18" charset="0"/>
              </a:rPr>
              <a:t>Vận động cá biệt có xu hướng h</a:t>
            </a:r>
            <a:r>
              <a:rPr lang="en-US" altLang="en-US" sz="2000" b="1">
                <a:solidFill>
                  <a:srgbClr val="000000"/>
                </a:solidFill>
                <a:latin typeface="Times New Roman" panose="02020603050405020304" pitchFamily="18" charset="0"/>
                <a:cs typeface="Times New Roman" panose="02020603050405020304" pitchFamily="18" charset="0"/>
              </a:rPr>
              <a:t>ì</a:t>
            </a:r>
            <a:r>
              <a:rPr lang="vi-VN" altLang="en-US" sz="2000" b="1">
                <a:solidFill>
                  <a:srgbClr val="000000"/>
                </a:solidFill>
                <a:latin typeface="Times New Roman" panose="02020603050405020304" pitchFamily="18" charset="0"/>
                <a:cs typeface="Times New Roman" panose="02020603050405020304" pitchFamily="18" charset="0"/>
              </a:rPr>
              <a:t>nh thành sự vật</a:t>
            </a:r>
          </a:p>
          <a:p>
            <a:pPr>
              <a:spcBef>
                <a:spcPct val="0"/>
              </a:spcBef>
              <a:buFontTx/>
              <a:buNone/>
            </a:pPr>
            <a:r>
              <a:rPr lang="vi-VN" altLang="en-US" sz="2000" b="1">
                <a:solidFill>
                  <a:srgbClr val="000000"/>
                </a:solidFill>
                <a:latin typeface="Times New Roman" panose="02020603050405020304" pitchFamily="18" charset="0"/>
                <a:cs typeface="Times New Roman" panose="02020603050405020304" pitchFamily="18" charset="0"/>
              </a:rPr>
              <a:t>Vận động nói chung có xu hư</a:t>
            </a:r>
            <a:r>
              <a:rPr lang="en-US" altLang="en-US" sz="2000" b="1">
                <a:solidFill>
                  <a:srgbClr val="000000"/>
                </a:solidFill>
                <a:latin typeface="Times New Roman" panose="02020603050405020304" pitchFamily="18" charset="0"/>
                <a:cs typeface="Times New Roman" panose="02020603050405020304" pitchFamily="18" charset="0"/>
              </a:rPr>
              <a:t>ớ</a:t>
            </a:r>
            <a:r>
              <a:rPr lang="vi-VN" altLang="en-US" sz="2000" b="1">
                <a:solidFill>
                  <a:srgbClr val="000000"/>
                </a:solidFill>
                <a:latin typeface="Times New Roman" panose="02020603050405020304" pitchFamily="18" charset="0"/>
                <a:cs typeface="Times New Roman" panose="02020603050405020304" pitchFamily="18" charset="0"/>
              </a:rPr>
              <a:t>ng làm sự vật không</a:t>
            </a:r>
          </a:p>
          <a:p>
            <a:pPr>
              <a:spcBef>
                <a:spcPct val="0"/>
              </a:spcBef>
              <a:buFontTx/>
              <a:buNone/>
            </a:pPr>
            <a:r>
              <a:rPr lang="en-US" altLang="en-US" sz="2000" b="1">
                <a:solidFill>
                  <a:srgbClr val="000000"/>
                </a:solidFill>
                <a:latin typeface="Times New Roman" panose="02020603050405020304" pitchFamily="18" charset="0"/>
                <a:cs typeface="Times New Roman" panose="02020603050405020304" pitchFamily="18" charset="0"/>
              </a:rPr>
              <a:t> ngừng biến đổi.</a:t>
            </a:r>
          </a:p>
        </p:txBody>
      </p:sp>
      <p:sp>
        <p:nvSpPr>
          <p:cNvPr id="45070" name="Line 14">
            <a:extLst>
              <a:ext uri="{FF2B5EF4-FFF2-40B4-BE49-F238E27FC236}">
                <a16:creationId xmlns:a16="http://schemas.microsoft.com/office/drawing/2014/main" id="{05BB2D11-EC0F-DC6B-4112-E3E42F723C04}"/>
              </a:ext>
            </a:extLst>
          </p:cNvPr>
          <p:cNvSpPr>
            <a:spLocks noChangeShapeType="1"/>
          </p:cNvSpPr>
          <p:nvPr/>
        </p:nvSpPr>
        <p:spPr bwMode="auto">
          <a:xfrm flipV="1">
            <a:off x="2998789" y="1377951"/>
            <a:ext cx="809625"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1" name="Line 15">
            <a:extLst>
              <a:ext uri="{FF2B5EF4-FFF2-40B4-BE49-F238E27FC236}">
                <a16:creationId xmlns:a16="http://schemas.microsoft.com/office/drawing/2014/main" id="{46AFBC12-D7E2-102E-7DBB-46BF722216C0}"/>
              </a:ext>
            </a:extLst>
          </p:cNvPr>
          <p:cNvSpPr>
            <a:spLocks noChangeShapeType="1"/>
          </p:cNvSpPr>
          <p:nvPr/>
        </p:nvSpPr>
        <p:spPr bwMode="auto">
          <a:xfrm>
            <a:off x="2998789" y="1738313"/>
            <a:ext cx="809625" cy="5762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2" name="Line 16">
            <a:extLst>
              <a:ext uri="{FF2B5EF4-FFF2-40B4-BE49-F238E27FC236}">
                <a16:creationId xmlns:a16="http://schemas.microsoft.com/office/drawing/2014/main" id="{6B3273DF-822C-6493-D7DF-E9B61339C45A}"/>
              </a:ext>
            </a:extLst>
          </p:cNvPr>
          <p:cNvSpPr>
            <a:spLocks noChangeShapeType="1"/>
          </p:cNvSpPr>
          <p:nvPr/>
        </p:nvSpPr>
        <p:spPr bwMode="auto">
          <a:xfrm>
            <a:off x="5645151" y="1306514"/>
            <a:ext cx="1135063" cy="5746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3" name="Line 17">
            <a:extLst>
              <a:ext uri="{FF2B5EF4-FFF2-40B4-BE49-F238E27FC236}">
                <a16:creationId xmlns:a16="http://schemas.microsoft.com/office/drawing/2014/main" id="{B01C2FAC-A096-9B7A-019B-51A7594E5F63}"/>
              </a:ext>
            </a:extLst>
          </p:cNvPr>
          <p:cNvSpPr>
            <a:spLocks noChangeShapeType="1"/>
          </p:cNvSpPr>
          <p:nvPr/>
        </p:nvSpPr>
        <p:spPr bwMode="auto">
          <a:xfrm flipV="1">
            <a:off x="5645151" y="1954214"/>
            <a:ext cx="1135063" cy="503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4" name="Line 18">
            <a:extLst>
              <a:ext uri="{FF2B5EF4-FFF2-40B4-BE49-F238E27FC236}">
                <a16:creationId xmlns:a16="http://schemas.microsoft.com/office/drawing/2014/main" id="{7CCE8D56-D3CE-7C52-65F4-E23E3BE907E3}"/>
              </a:ext>
            </a:extLst>
          </p:cNvPr>
          <p:cNvSpPr>
            <a:spLocks noChangeShapeType="1"/>
          </p:cNvSpPr>
          <p:nvPr/>
        </p:nvSpPr>
        <p:spPr bwMode="auto">
          <a:xfrm flipV="1">
            <a:off x="2944814" y="3970339"/>
            <a:ext cx="458787" cy="936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5" name="Line 19">
            <a:extLst>
              <a:ext uri="{FF2B5EF4-FFF2-40B4-BE49-F238E27FC236}">
                <a16:creationId xmlns:a16="http://schemas.microsoft.com/office/drawing/2014/main" id="{2E05E88F-5D22-5038-1178-22B1294C1BC4}"/>
              </a:ext>
            </a:extLst>
          </p:cNvPr>
          <p:cNvSpPr>
            <a:spLocks noChangeShapeType="1"/>
          </p:cNvSpPr>
          <p:nvPr/>
        </p:nvSpPr>
        <p:spPr bwMode="auto">
          <a:xfrm>
            <a:off x="2944814" y="4978400"/>
            <a:ext cx="458787" cy="863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6" name="Line 20">
            <a:extLst>
              <a:ext uri="{FF2B5EF4-FFF2-40B4-BE49-F238E27FC236}">
                <a16:creationId xmlns:a16="http://schemas.microsoft.com/office/drawing/2014/main" id="{B13A0596-BD30-A1AA-9A47-AF4FE9699AB9}"/>
              </a:ext>
            </a:extLst>
          </p:cNvPr>
          <p:cNvSpPr>
            <a:spLocks noChangeShapeType="1"/>
          </p:cNvSpPr>
          <p:nvPr/>
        </p:nvSpPr>
        <p:spPr bwMode="auto">
          <a:xfrm flipV="1">
            <a:off x="4295775" y="3322638"/>
            <a:ext cx="431800" cy="647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7" name="Line 21">
            <a:extLst>
              <a:ext uri="{FF2B5EF4-FFF2-40B4-BE49-F238E27FC236}">
                <a16:creationId xmlns:a16="http://schemas.microsoft.com/office/drawing/2014/main" id="{5BEE06C1-9CB3-F24A-0FA9-F0E0773212AA}"/>
              </a:ext>
            </a:extLst>
          </p:cNvPr>
          <p:cNvSpPr>
            <a:spLocks noChangeShapeType="1"/>
          </p:cNvSpPr>
          <p:nvPr/>
        </p:nvSpPr>
        <p:spPr bwMode="auto">
          <a:xfrm>
            <a:off x="4295775" y="4041776"/>
            <a:ext cx="431800"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8" name="Line 22">
            <a:extLst>
              <a:ext uri="{FF2B5EF4-FFF2-40B4-BE49-F238E27FC236}">
                <a16:creationId xmlns:a16="http://schemas.microsoft.com/office/drawing/2014/main" id="{8CB27B92-13CE-A4A4-A1A8-3783AA045993}"/>
              </a:ext>
            </a:extLst>
          </p:cNvPr>
          <p:cNvSpPr>
            <a:spLocks noChangeShapeType="1"/>
          </p:cNvSpPr>
          <p:nvPr/>
        </p:nvSpPr>
        <p:spPr bwMode="auto">
          <a:xfrm flipV="1">
            <a:off x="4279901" y="5194301"/>
            <a:ext cx="447675" cy="741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9" name="Line 23">
            <a:extLst>
              <a:ext uri="{FF2B5EF4-FFF2-40B4-BE49-F238E27FC236}">
                <a16:creationId xmlns:a16="http://schemas.microsoft.com/office/drawing/2014/main" id="{F62B19A6-2AAC-EDB2-45D6-516AEB4BAEA1}"/>
              </a:ext>
            </a:extLst>
          </p:cNvPr>
          <p:cNvSpPr>
            <a:spLocks noChangeShapeType="1"/>
          </p:cNvSpPr>
          <p:nvPr/>
        </p:nvSpPr>
        <p:spPr bwMode="auto">
          <a:xfrm>
            <a:off x="4295775" y="5986463"/>
            <a:ext cx="431800" cy="647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0" name="Line 24">
            <a:extLst>
              <a:ext uri="{FF2B5EF4-FFF2-40B4-BE49-F238E27FC236}">
                <a16:creationId xmlns:a16="http://schemas.microsoft.com/office/drawing/2014/main" id="{6D4A3853-E275-206E-239C-204CCE3712A8}"/>
              </a:ext>
            </a:extLst>
          </p:cNvPr>
          <p:cNvSpPr>
            <a:spLocks noChangeShapeType="1"/>
          </p:cNvSpPr>
          <p:nvPr/>
        </p:nvSpPr>
        <p:spPr bwMode="auto">
          <a:xfrm>
            <a:off x="2459038" y="2386014"/>
            <a:ext cx="0" cy="1368425"/>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1" name="Line 25">
            <a:extLst>
              <a:ext uri="{FF2B5EF4-FFF2-40B4-BE49-F238E27FC236}">
                <a16:creationId xmlns:a16="http://schemas.microsoft.com/office/drawing/2014/main" id="{5C114817-C3F6-BF08-5304-0D61EB02BF61}"/>
              </a:ext>
            </a:extLst>
          </p:cNvPr>
          <p:cNvSpPr>
            <a:spLocks noChangeShapeType="1"/>
          </p:cNvSpPr>
          <p:nvPr/>
        </p:nvSpPr>
        <p:spPr bwMode="auto">
          <a:xfrm flipV="1">
            <a:off x="2728913" y="2386014"/>
            <a:ext cx="0" cy="1368425"/>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Rectangle 2">
            <a:extLst>
              <a:ext uri="{FF2B5EF4-FFF2-40B4-BE49-F238E27FC236}">
                <a16:creationId xmlns:a16="http://schemas.microsoft.com/office/drawing/2014/main" id="{54000529-74EB-084C-5062-2277C3B07999}"/>
              </a:ext>
            </a:extLst>
          </p:cNvPr>
          <p:cNvSpPr>
            <a:spLocks noGrp="1" noChangeArrowheads="1"/>
          </p:cNvSpPr>
          <p:nvPr>
            <p:ph type="title"/>
          </p:nvPr>
        </p:nvSpPr>
        <p:spPr>
          <a:xfrm>
            <a:off x="1906588" y="76200"/>
            <a:ext cx="8229600" cy="533400"/>
          </a:xfrm>
        </p:spPr>
        <p:txBody>
          <a:bodyPr rtlCol="0">
            <a:normAutofit/>
          </a:bodyPr>
          <a:lstStyle/>
          <a:p>
            <a:pPr>
              <a:defRPr/>
            </a:pPr>
            <a:r>
              <a:rPr lang="en-US" sz="3200" b="1" i="1" u="sng">
                <a:solidFill>
                  <a:srgbClr val="000099"/>
                </a:solidFill>
                <a:latin typeface="Times New Roman" pitchFamily="18" charset="0"/>
              </a:rPr>
              <a:t>Mối quan hệ giữa vận động và đứng im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circle(in)">
                                      <p:cBhvr>
                                        <p:cTn id="12" dur="2000"/>
                                        <p:tgtEl>
                                          <p:spTgt spid="3891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8919"/>
                                        </p:tgtEl>
                                        <p:attrNameLst>
                                          <p:attrName>style.visibility</p:attrName>
                                        </p:attrNameLst>
                                      </p:cBhvr>
                                      <p:to>
                                        <p:strVal val="visible"/>
                                      </p:to>
                                    </p:set>
                                    <p:animEffect transition="in" filter="circle(in)">
                                      <p:cBhvr>
                                        <p:cTn id="15" dur="2000"/>
                                        <p:tgtEl>
                                          <p:spTgt spid="389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ntr" presetSubtype="1" fill="hold" nodeType="clickEffect">
                                  <p:stCondLst>
                                    <p:cond delay="0"/>
                                  </p:stCondLst>
                                  <p:childTnLst>
                                    <p:set>
                                      <p:cBhvr>
                                        <p:cTn id="19" dur="1" fill="hold">
                                          <p:stCondLst>
                                            <p:cond delay="0"/>
                                          </p:stCondLst>
                                        </p:cTn>
                                        <p:tgtEl>
                                          <p:spTgt spid="45080"/>
                                        </p:tgtEl>
                                        <p:attrNameLst>
                                          <p:attrName>style.visibility</p:attrName>
                                        </p:attrNameLst>
                                      </p:cBhvr>
                                      <p:to>
                                        <p:strVal val="visible"/>
                                      </p:to>
                                    </p:set>
                                    <p:animEffect transition="in" filter="wheel(1)">
                                      <p:cBhvr>
                                        <p:cTn id="20" dur="2000"/>
                                        <p:tgtEl>
                                          <p:spTgt spid="45080"/>
                                        </p:tgtEl>
                                      </p:cBhvr>
                                    </p:animEffect>
                                  </p:childTnLst>
                                </p:cTn>
                              </p:par>
                              <p:par>
                                <p:cTn id="21" presetID="21" presetClass="entr" presetSubtype="1" fill="hold" nodeType="withEffect">
                                  <p:stCondLst>
                                    <p:cond delay="0"/>
                                  </p:stCondLst>
                                  <p:childTnLst>
                                    <p:set>
                                      <p:cBhvr>
                                        <p:cTn id="22" dur="1" fill="hold">
                                          <p:stCondLst>
                                            <p:cond delay="0"/>
                                          </p:stCondLst>
                                        </p:cTn>
                                        <p:tgtEl>
                                          <p:spTgt spid="45081"/>
                                        </p:tgtEl>
                                        <p:attrNameLst>
                                          <p:attrName>style.visibility</p:attrName>
                                        </p:attrNameLst>
                                      </p:cBhvr>
                                      <p:to>
                                        <p:strVal val="visible"/>
                                      </p:to>
                                    </p:set>
                                    <p:animEffect transition="in" filter="wheel(1)">
                                      <p:cBhvr>
                                        <p:cTn id="23" dur="2000"/>
                                        <p:tgtEl>
                                          <p:spTgt spid="4508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45070"/>
                                        </p:tgtEl>
                                        <p:attrNameLst>
                                          <p:attrName>style.visibility</p:attrName>
                                        </p:attrNameLst>
                                      </p:cBhvr>
                                      <p:to>
                                        <p:strVal val="visible"/>
                                      </p:to>
                                    </p:set>
                                    <p:animEffect transition="in" filter="barn(inVertical)">
                                      <p:cBhvr>
                                        <p:cTn id="28" dur="500"/>
                                        <p:tgtEl>
                                          <p:spTgt spid="4507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8916"/>
                                        </p:tgtEl>
                                        <p:attrNameLst>
                                          <p:attrName>style.visibility</p:attrName>
                                        </p:attrNameLst>
                                      </p:cBhvr>
                                      <p:to>
                                        <p:strVal val="visible"/>
                                      </p:to>
                                    </p:set>
                                    <p:animEffect transition="in" filter="barn(inVertical)">
                                      <p:cBhvr>
                                        <p:cTn id="31" dur="500"/>
                                        <p:tgtEl>
                                          <p:spTgt spid="389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8917"/>
                                        </p:tgtEl>
                                        <p:attrNameLst>
                                          <p:attrName>style.visibility</p:attrName>
                                        </p:attrNameLst>
                                      </p:cBhvr>
                                      <p:to>
                                        <p:strVal val="visible"/>
                                      </p:to>
                                    </p:set>
                                    <p:animEffect transition="in" filter="barn(inVertical)">
                                      <p:cBhvr>
                                        <p:cTn id="36" dur="500"/>
                                        <p:tgtEl>
                                          <p:spTgt spid="38917"/>
                                        </p:tgtEl>
                                      </p:cBhvr>
                                    </p:animEffect>
                                  </p:childTnLst>
                                </p:cTn>
                              </p:par>
                              <p:par>
                                <p:cTn id="37" presetID="16" presetClass="entr" presetSubtype="21" fill="hold" nodeType="withEffect">
                                  <p:stCondLst>
                                    <p:cond delay="0"/>
                                  </p:stCondLst>
                                  <p:childTnLst>
                                    <p:set>
                                      <p:cBhvr>
                                        <p:cTn id="38" dur="1" fill="hold">
                                          <p:stCondLst>
                                            <p:cond delay="0"/>
                                          </p:stCondLst>
                                        </p:cTn>
                                        <p:tgtEl>
                                          <p:spTgt spid="45071"/>
                                        </p:tgtEl>
                                        <p:attrNameLst>
                                          <p:attrName>style.visibility</p:attrName>
                                        </p:attrNameLst>
                                      </p:cBhvr>
                                      <p:to>
                                        <p:strVal val="visible"/>
                                      </p:to>
                                    </p:set>
                                    <p:animEffect transition="in" filter="barn(inVertical)">
                                      <p:cBhvr>
                                        <p:cTn id="39" dur="500"/>
                                        <p:tgtEl>
                                          <p:spTgt spid="4507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38918"/>
                                        </p:tgtEl>
                                        <p:attrNameLst>
                                          <p:attrName>style.visibility</p:attrName>
                                        </p:attrNameLst>
                                      </p:cBhvr>
                                      <p:to>
                                        <p:strVal val="visible"/>
                                      </p:to>
                                    </p:set>
                                    <p:animEffect transition="in" filter="barn(inVertical)">
                                      <p:cBhvr>
                                        <p:cTn id="44" dur="500"/>
                                        <p:tgtEl>
                                          <p:spTgt spid="38918"/>
                                        </p:tgtEl>
                                      </p:cBhvr>
                                    </p:animEffect>
                                  </p:childTnLst>
                                </p:cTn>
                              </p:par>
                              <p:par>
                                <p:cTn id="45" presetID="16" presetClass="entr" presetSubtype="21" fill="hold" nodeType="withEffect">
                                  <p:stCondLst>
                                    <p:cond delay="0"/>
                                  </p:stCondLst>
                                  <p:childTnLst>
                                    <p:set>
                                      <p:cBhvr>
                                        <p:cTn id="46" dur="1" fill="hold">
                                          <p:stCondLst>
                                            <p:cond delay="0"/>
                                          </p:stCondLst>
                                        </p:cTn>
                                        <p:tgtEl>
                                          <p:spTgt spid="45072"/>
                                        </p:tgtEl>
                                        <p:attrNameLst>
                                          <p:attrName>style.visibility</p:attrName>
                                        </p:attrNameLst>
                                      </p:cBhvr>
                                      <p:to>
                                        <p:strVal val="visible"/>
                                      </p:to>
                                    </p:set>
                                    <p:animEffect transition="in" filter="barn(inVertical)">
                                      <p:cBhvr>
                                        <p:cTn id="47" dur="500"/>
                                        <p:tgtEl>
                                          <p:spTgt spid="45072"/>
                                        </p:tgtEl>
                                      </p:cBhvr>
                                    </p:animEffect>
                                  </p:childTnLst>
                                </p:cTn>
                              </p:par>
                              <p:par>
                                <p:cTn id="48" presetID="16" presetClass="entr" presetSubtype="21" fill="hold" nodeType="withEffect">
                                  <p:stCondLst>
                                    <p:cond delay="0"/>
                                  </p:stCondLst>
                                  <p:childTnLst>
                                    <p:set>
                                      <p:cBhvr>
                                        <p:cTn id="49" dur="1" fill="hold">
                                          <p:stCondLst>
                                            <p:cond delay="0"/>
                                          </p:stCondLst>
                                        </p:cTn>
                                        <p:tgtEl>
                                          <p:spTgt spid="45073"/>
                                        </p:tgtEl>
                                        <p:attrNameLst>
                                          <p:attrName>style.visibility</p:attrName>
                                        </p:attrNameLst>
                                      </p:cBhvr>
                                      <p:to>
                                        <p:strVal val="visible"/>
                                      </p:to>
                                    </p:set>
                                    <p:animEffect transition="in" filter="barn(inVertical)">
                                      <p:cBhvr>
                                        <p:cTn id="50" dur="500"/>
                                        <p:tgtEl>
                                          <p:spTgt spid="4507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21" fill="hold" nodeType="clickEffect">
                                  <p:stCondLst>
                                    <p:cond delay="0"/>
                                  </p:stCondLst>
                                  <p:childTnLst>
                                    <p:set>
                                      <p:cBhvr>
                                        <p:cTn id="54" dur="1" fill="hold">
                                          <p:stCondLst>
                                            <p:cond delay="0"/>
                                          </p:stCondLst>
                                        </p:cTn>
                                        <p:tgtEl>
                                          <p:spTgt spid="45074"/>
                                        </p:tgtEl>
                                        <p:attrNameLst>
                                          <p:attrName>style.visibility</p:attrName>
                                        </p:attrNameLst>
                                      </p:cBhvr>
                                      <p:to>
                                        <p:strVal val="visible"/>
                                      </p:to>
                                    </p:set>
                                    <p:animEffect transition="in" filter="barn(inVertical)">
                                      <p:cBhvr>
                                        <p:cTn id="55" dur="500"/>
                                        <p:tgtEl>
                                          <p:spTgt spid="4507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8920"/>
                                        </p:tgtEl>
                                        <p:attrNameLst>
                                          <p:attrName>style.visibility</p:attrName>
                                        </p:attrNameLst>
                                      </p:cBhvr>
                                      <p:to>
                                        <p:strVal val="visible"/>
                                      </p:to>
                                    </p:set>
                                    <p:animEffect transition="in" filter="barn(inVertical)">
                                      <p:cBhvr>
                                        <p:cTn id="58" dur="500"/>
                                        <p:tgtEl>
                                          <p:spTgt spid="3892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21" fill="hold" nodeType="clickEffect">
                                  <p:stCondLst>
                                    <p:cond delay="0"/>
                                  </p:stCondLst>
                                  <p:childTnLst>
                                    <p:set>
                                      <p:cBhvr>
                                        <p:cTn id="62" dur="1" fill="hold">
                                          <p:stCondLst>
                                            <p:cond delay="0"/>
                                          </p:stCondLst>
                                        </p:cTn>
                                        <p:tgtEl>
                                          <p:spTgt spid="45075"/>
                                        </p:tgtEl>
                                        <p:attrNameLst>
                                          <p:attrName>style.visibility</p:attrName>
                                        </p:attrNameLst>
                                      </p:cBhvr>
                                      <p:to>
                                        <p:strVal val="visible"/>
                                      </p:to>
                                    </p:set>
                                    <p:animEffect transition="in" filter="barn(inVertical)">
                                      <p:cBhvr>
                                        <p:cTn id="63" dur="500"/>
                                        <p:tgtEl>
                                          <p:spTgt spid="45075"/>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38922"/>
                                        </p:tgtEl>
                                        <p:attrNameLst>
                                          <p:attrName>style.visibility</p:attrName>
                                        </p:attrNameLst>
                                      </p:cBhvr>
                                      <p:to>
                                        <p:strVal val="visible"/>
                                      </p:to>
                                    </p:set>
                                    <p:animEffect transition="in" filter="barn(inVertical)">
                                      <p:cBhvr>
                                        <p:cTn id="66" dur="500"/>
                                        <p:tgtEl>
                                          <p:spTgt spid="3892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6" presetClass="entr" presetSubtype="21" fill="hold" nodeType="clickEffect">
                                  <p:stCondLst>
                                    <p:cond delay="0"/>
                                  </p:stCondLst>
                                  <p:childTnLst>
                                    <p:set>
                                      <p:cBhvr>
                                        <p:cTn id="70" dur="1" fill="hold">
                                          <p:stCondLst>
                                            <p:cond delay="0"/>
                                          </p:stCondLst>
                                        </p:cTn>
                                        <p:tgtEl>
                                          <p:spTgt spid="45076"/>
                                        </p:tgtEl>
                                        <p:attrNameLst>
                                          <p:attrName>style.visibility</p:attrName>
                                        </p:attrNameLst>
                                      </p:cBhvr>
                                      <p:to>
                                        <p:strVal val="visible"/>
                                      </p:to>
                                    </p:set>
                                    <p:animEffect transition="in" filter="barn(inVertical)">
                                      <p:cBhvr>
                                        <p:cTn id="71" dur="500"/>
                                        <p:tgtEl>
                                          <p:spTgt spid="45076"/>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36873"/>
                                        </p:tgtEl>
                                        <p:attrNameLst>
                                          <p:attrName>style.visibility</p:attrName>
                                        </p:attrNameLst>
                                      </p:cBhvr>
                                      <p:to>
                                        <p:strVal val="visible"/>
                                      </p:to>
                                    </p:set>
                                    <p:animEffect transition="in" filter="barn(inVertical)">
                                      <p:cBhvr>
                                        <p:cTn id="74" dur="500"/>
                                        <p:tgtEl>
                                          <p:spTgt spid="36873"/>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6" presetClass="entr" presetSubtype="21" fill="hold" nodeType="clickEffect">
                                  <p:stCondLst>
                                    <p:cond delay="0"/>
                                  </p:stCondLst>
                                  <p:childTnLst>
                                    <p:set>
                                      <p:cBhvr>
                                        <p:cTn id="78" dur="1" fill="hold">
                                          <p:stCondLst>
                                            <p:cond delay="0"/>
                                          </p:stCondLst>
                                        </p:cTn>
                                        <p:tgtEl>
                                          <p:spTgt spid="45077"/>
                                        </p:tgtEl>
                                        <p:attrNameLst>
                                          <p:attrName>style.visibility</p:attrName>
                                        </p:attrNameLst>
                                      </p:cBhvr>
                                      <p:to>
                                        <p:strVal val="visible"/>
                                      </p:to>
                                    </p:set>
                                    <p:animEffect transition="in" filter="barn(inVertical)">
                                      <p:cBhvr>
                                        <p:cTn id="79" dur="500"/>
                                        <p:tgtEl>
                                          <p:spTgt spid="45077"/>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38923"/>
                                        </p:tgtEl>
                                        <p:attrNameLst>
                                          <p:attrName>style.visibility</p:attrName>
                                        </p:attrNameLst>
                                      </p:cBhvr>
                                      <p:to>
                                        <p:strVal val="visible"/>
                                      </p:to>
                                    </p:set>
                                    <p:animEffect transition="in" filter="barn(inVertical)">
                                      <p:cBhvr>
                                        <p:cTn id="82" dur="500"/>
                                        <p:tgtEl>
                                          <p:spTgt spid="3892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21" fill="hold" nodeType="clickEffect">
                                  <p:stCondLst>
                                    <p:cond delay="0"/>
                                  </p:stCondLst>
                                  <p:childTnLst>
                                    <p:set>
                                      <p:cBhvr>
                                        <p:cTn id="86" dur="1" fill="hold">
                                          <p:stCondLst>
                                            <p:cond delay="0"/>
                                          </p:stCondLst>
                                        </p:cTn>
                                        <p:tgtEl>
                                          <p:spTgt spid="45078"/>
                                        </p:tgtEl>
                                        <p:attrNameLst>
                                          <p:attrName>style.visibility</p:attrName>
                                        </p:attrNameLst>
                                      </p:cBhvr>
                                      <p:to>
                                        <p:strVal val="visible"/>
                                      </p:to>
                                    </p:set>
                                    <p:animEffect transition="in" filter="barn(inVertical)">
                                      <p:cBhvr>
                                        <p:cTn id="87" dur="500"/>
                                        <p:tgtEl>
                                          <p:spTgt spid="45078"/>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38924"/>
                                        </p:tgtEl>
                                        <p:attrNameLst>
                                          <p:attrName>style.visibility</p:attrName>
                                        </p:attrNameLst>
                                      </p:cBhvr>
                                      <p:to>
                                        <p:strVal val="visible"/>
                                      </p:to>
                                    </p:set>
                                    <p:animEffect transition="in" filter="barn(inVertical)">
                                      <p:cBhvr>
                                        <p:cTn id="90" dur="500"/>
                                        <p:tgtEl>
                                          <p:spTgt spid="3892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6" presetClass="entr" presetSubtype="21" fill="hold" nodeType="clickEffect">
                                  <p:stCondLst>
                                    <p:cond delay="0"/>
                                  </p:stCondLst>
                                  <p:childTnLst>
                                    <p:set>
                                      <p:cBhvr>
                                        <p:cTn id="94" dur="1" fill="hold">
                                          <p:stCondLst>
                                            <p:cond delay="0"/>
                                          </p:stCondLst>
                                        </p:cTn>
                                        <p:tgtEl>
                                          <p:spTgt spid="45079"/>
                                        </p:tgtEl>
                                        <p:attrNameLst>
                                          <p:attrName>style.visibility</p:attrName>
                                        </p:attrNameLst>
                                      </p:cBhvr>
                                      <p:to>
                                        <p:strVal val="visible"/>
                                      </p:to>
                                    </p:set>
                                    <p:animEffect transition="in" filter="barn(inVertical)">
                                      <p:cBhvr>
                                        <p:cTn id="95" dur="500"/>
                                        <p:tgtEl>
                                          <p:spTgt spid="45079"/>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38925"/>
                                        </p:tgtEl>
                                        <p:attrNameLst>
                                          <p:attrName>style.visibility</p:attrName>
                                        </p:attrNameLst>
                                      </p:cBhvr>
                                      <p:to>
                                        <p:strVal val="visible"/>
                                      </p:to>
                                    </p:set>
                                    <p:animEffect transition="in" filter="barn(inVertical)">
                                      <p:cBhvr>
                                        <p:cTn id="98" dur="500"/>
                                        <p:tgtEl>
                                          <p:spTgt spid="38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P spid="38916" grpId="0" animBg="1"/>
      <p:bldP spid="38917" grpId="0" animBg="1"/>
      <p:bldP spid="38918" grpId="0" animBg="1"/>
      <p:bldP spid="38919" grpId="0" animBg="1"/>
      <p:bldP spid="38920" grpId="0" animBg="1"/>
      <p:bldP spid="36873" grpId="0" animBg="1"/>
      <p:bldP spid="38922" grpId="0" animBg="1"/>
      <p:bldP spid="38923" grpId="0" animBg="1"/>
      <p:bldP spid="38924" grpId="0" animBg="1"/>
      <p:bldP spid="38925" grpId="0" animBg="1"/>
      <p:bldP spid="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a:extLst>
              <a:ext uri="{FF2B5EF4-FFF2-40B4-BE49-F238E27FC236}">
                <a16:creationId xmlns:a16="http://schemas.microsoft.com/office/drawing/2014/main" id="{AED2897D-1640-31C2-CDAB-82B5A37AB634}"/>
              </a:ext>
            </a:extLst>
          </p:cNvPr>
          <p:cNvSpPr>
            <a:spLocks noGrp="1"/>
          </p:cNvSpPr>
          <p:nvPr>
            <p:ph idx="1"/>
          </p:nvPr>
        </p:nvSpPr>
        <p:spPr>
          <a:xfrm>
            <a:off x="2133600" y="752475"/>
            <a:ext cx="8229600" cy="990600"/>
          </a:xfrm>
        </p:spPr>
        <p:txBody>
          <a:bodyPr/>
          <a:lstStyle/>
          <a:p>
            <a:pPr eaLnBrk="1" hangingPunct="1">
              <a:buFontTx/>
              <a:buChar char="-"/>
            </a:pPr>
            <a:r>
              <a:rPr lang="en-US" altLang="en-US" b="1" i="1"/>
              <a:t>Không gian và thời gian là những hình thức tồn tại của vật chất.</a:t>
            </a:r>
            <a:endParaRPr lang="en-US" altLang="en-US"/>
          </a:p>
        </p:txBody>
      </p:sp>
      <p:sp>
        <p:nvSpPr>
          <p:cNvPr id="38915" name="Rectangle 3">
            <a:extLst>
              <a:ext uri="{FF2B5EF4-FFF2-40B4-BE49-F238E27FC236}">
                <a16:creationId xmlns:a16="http://schemas.microsoft.com/office/drawing/2014/main" id="{13B67C50-223C-9C3C-5623-71F1645CF66E}"/>
              </a:ext>
            </a:extLst>
          </p:cNvPr>
          <p:cNvSpPr>
            <a:spLocks noChangeArrowheads="1"/>
          </p:cNvSpPr>
          <p:nvPr/>
        </p:nvSpPr>
        <p:spPr bwMode="auto">
          <a:xfrm>
            <a:off x="2133600" y="228601"/>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i="1">
                <a:solidFill>
                  <a:srgbClr val="990000"/>
                </a:solidFill>
                <a:latin typeface="Times New Roman" panose="02020603050405020304" pitchFamily="18" charset="0"/>
              </a:rPr>
              <a:t>* KHÔNG GIAN, THỜI GIAN</a:t>
            </a:r>
            <a:endParaRPr lang="en-US" altLang="en-US" sz="2800">
              <a:latin typeface="Arial Unicode MS" pitchFamily="34" charset="-128"/>
            </a:endParaRPr>
          </a:p>
        </p:txBody>
      </p:sp>
      <p:sp>
        <p:nvSpPr>
          <p:cNvPr id="46084" name="Rectangle 3">
            <a:extLst>
              <a:ext uri="{FF2B5EF4-FFF2-40B4-BE49-F238E27FC236}">
                <a16:creationId xmlns:a16="http://schemas.microsoft.com/office/drawing/2014/main" id="{57D6F900-EBB3-EA56-BE98-1887638BE537}"/>
              </a:ext>
            </a:extLst>
          </p:cNvPr>
          <p:cNvSpPr>
            <a:spLocks noChangeArrowheads="1"/>
          </p:cNvSpPr>
          <p:nvPr/>
        </p:nvSpPr>
        <p:spPr bwMode="auto">
          <a:xfrm>
            <a:off x="1125894" y="2414879"/>
            <a:ext cx="2362200" cy="586892"/>
          </a:xfrm>
          <a:prstGeom prst="rect">
            <a:avLst/>
          </a:prstGeom>
          <a:solidFill>
            <a:schemeClr val="tx2">
              <a:lumMod val="40000"/>
              <a:lumOff val="60000"/>
            </a:schemeClr>
          </a:solidFill>
          <a:ln>
            <a:noFill/>
          </a:ln>
        </p:spPr>
        <p:txBody>
          <a:bodyPr>
            <a:spAutoFit/>
          </a:bodyPr>
          <a:lstStyle/>
          <a:p>
            <a:pPr eaLnBrk="1" hangingPunct="1">
              <a:lnSpc>
                <a:spcPct val="120000"/>
              </a:lnSpc>
              <a:spcAft>
                <a:spcPct val="20000"/>
              </a:spcAft>
              <a:defRPr/>
            </a:pPr>
            <a:r>
              <a:rPr lang="en-US" b="1" dirty="0">
                <a:solidFill>
                  <a:srgbClr val="FF0000"/>
                </a:solidFill>
                <a:latin typeface="Times New Roman" pitchFamily="18" charset="0"/>
              </a:rPr>
              <a:t>Quan </a:t>
            </a:r>
            <a:r>
              <a:rPr lang="en-US" b="1" dirty="0" err="1">
                <a:solidFill>
                  <a:srgbClr val="FF0000"/>
                </a:solidFill>
                <a:latin typeface="Times New Roman" pitchFamily="18" charset="0"/>
              </a:rPr>
              <a:t>điểm</a:t>
            </a:r>
            <a:r>
              <a:rPr lang="en-US" b="1" dirty="0">
                <a:solidFill>
                  <a:srgbClr val="FF0000"/>
                </a:solidFill>
                <a:latin typeface="Times New Roman" pitchFamily="18" charset="0"/>
              </a:rPr>
              <a:t> </a:t>
            </a:r>
            <a:r>
              <a:rPr lang="en-US" b="1" dirty="0" err="1">
                <a:solidFill>
                  <a:srgbClr val="FF0000"/>
                </a:solidFill>
                <a:latin typeface="Times New Roman" pitchFamily="18" charset="0"/>
              </a:rPr>
              <a:t>duy</a:t>
            </a:r>
            <a:r>
              <a:rPr lang="en-US" b="1" dirty="0">
                <a:solidFill>
                  <a:srgbClr val="FF0000"/>
                </a:solidFill>
                <a:latin typeface="Times New Roman" pitchFamily="18" charset="0"/>
              </a:rPr>
              <a:t> </a:t>
            </a:r>
            <a:r>
              <a:rPr lang="en-US" b="1" dirty="0" err="1">
                <a:solidFill>
                  <a:srgbClr val="FF0000"/>
                </a:solidFill>
                <a:latin typeface="Times New Roman" pitchFamily="18" charset="0"/>
              </a:rPr>
              <a:t>vật</a:t>
            </a:r>
            <a:r>
              <a:rPr lang="en-US" b="1" dirty="0">
                <a:solidFill>
                  <a:srgbClr val="FF0000"/>
                </a:solidFill>
                <a:latin typeface="Times New Roman" pitchFamily="18" charset="0"/>
              </a:rPr>
              <a:t> </a:t>
            </a:r>
            <a:r>
              <a:rPr lang="en-US" b="1" dirty="0" err="1">
                <a:solidFill>
                  <a:srgbClr val="FF0000"/>
                </a:solidFill>
                <a:latin typeface="Times New Roman" pitchFamily="18" charset="0"/>
              </a:rPr>
              <a:t>biện</a:t>
            </a:r>
            <a:r>
              <a:rPr lang="en-US" b="1" dirty="0">
                <a:solidFill>
                  <a:srgbClr val="FF0000"/>
                </a:solidFill>
                <a:latin typeface="Times New Roman" pitchFamily="18" charset="0"/>
              </a:rPr>
              <a:t> </a:t>
            </a:r>
            <a:r>
              <a:rPr lang="en-US" b="1" dirty="0" err="1">
                <a:solidFill>
                  <a:srgbClr val="FF0000"/>
                </a:solidFill>
                <a:latin typeface="Times New Roman" pitchFamily="18" charset="0"/>
              </a:rPr>
              <a:t>chứng</a:t>
            </a:r>
            <a:r>
              <a:rPr lang="en-US" b="1" dirty="0">
                <a:solidFill>
                  <a:srgbClr val="FF0000"/>
                </a:solidFill>
                <a:latin typeface="Times New Roman" pitchFamily="18" charset="0"/>
              </a:rPr>
              <a:t> </a:t>
            </a:r>
            <a:r>
              <a:rPr lang="en-US" b="1" dirty="0" err="1">
                <a:solidFill>
                  <a:srgbClr val="FF0000"/>
                </a:solidFill>
                <a:latin typeface="Times New Roman" pitchFamily="18" charset="0"/>
              </a:rPr>
              <a:t>kh</a:t>
            </a:r>
            <a:r>
              <a:rPr lang="vi-VN" b="1" dirty="0">
                <a:solidFill>
                  <a:srgbClr val="FF0000"/>
                </a:solidFill>
                <a:latin typeface="Times New Roman" pitchFamily="18" charset="0"/>
              </a:rPr>
              <a:t>ẳng định</a:t>
            </a:r>
            <a:endParaRPr lang="en-US" b="1" dirty="0">
              <a:solidFill>
                <a:srgbClr val="FF0000"/>
              </a:solidFill>
              <a:latin typeface="Times New Roman" pitchFamily="18" charset="0"/>
            </a:endParaRPr>
          </a:p>
        </p:txBody>
      </p:sp>
      <p:sp>
        <p:nvSpPr>
          <p:cNvPr id="5" name="Rectangle 3">
            <a:extLst>
              <a:ext uri="{FF2B5EF4-FFF2-40B4-BE49-F238E27FC236}">
                <a16:creationId xmlns:a16="http://schemas.microsoft.com/office/drawing/2014/main" id="{05370A40-DA74-B570-507E-47BBE8262493}"/>
              </a:ext>
            </a:extLst>
          </p:cNvPr>
          <p:cNvSpPr>
            <a:spLocks noChangeArrowheads="1"/>
          </p:cNvSpPr>
          <p:nvPr/>
        </p:nvSpPr>
        <p:spPr bwMode="auto">
          <a:xfrm>
            <a:off x="4419600" y="1752600"/>
            <a:ext cx="6248400" cy="328360"/>
          </a:xfrm>
          <a:prstGeom prst="rect">
            <a:avLst/>
          </a:prstGeom>
          <a:solidFill>
            <a:schemeClr val="accent4">
              <a:lumMod val="20000"/>
              <a:lumOff val="80000"/>
            </a:schemeClr>
          </a:solidFill>
          <a:ln>
            <a:noFill/>
          </a:ln>
        </p:spPr>
        <p:txBody>
          <a:bodyPr>
            <a:spAutoFit/>
          </a:bodyPr>
          <a:lstStyle/>
          <a:p>
            <a:pPr eaLnBrk="1" hangingPunct="1">
              <a:lnSpc>
                <a:spcPct val="120000"/>
              </a:lnSpc>
              <a:spcAft>
                <a:spcPct val="20000"/>
              </a:spcAft>
              <a:defRPr/>
            </a:pPr>
            <a:r>
              <a:rPr lang="en-US">
                <a:solidFill>
                  <a:srgbClr val="FF0000"/>
                </a:solidFill>
                <a:latin typeface="Times New Roman" pitchFamily="18" charset="0"/>
              </a:rPr>
              <a:t>Không gian biểu thị vị trí, kết cấu, kích thước, quảng tính của vật thể.</a:t>
            </a:r>
          </a:p>
        </p:txBody>
      </p:sp>
      <p:sp>
        <p:nvSpPr>
          <p:cNvPr id="6" name="Rectangle 3">
            <a:extLst>
              <a:ext uri="{FF2B5EF4-FFF2-40B4-BE49-F238E27FC236}">
                <a16:creationId xmlns:a16="http://schemas.microsoft.com/office/drawing/2014/main" id="{3B5FA7FD-346A-40F9-C3EB-BACD7F0CEABF}"/>
              </a:ext>
            </a:extLst>
          </p:cNvPr>
          <p:cNvSpPr>
            <a:spLocks noChangeArrowheads="1"/>
          </p:cNvSpPr>
          <p:nvPr/>
        </p:nvSpPr>
        <p:spPr bwMode="auto">
          <a:xfrm>
            <a:off x="4419600" y="3493420"/>
            <a:ext cx="6248400" cy="328360"/>
          </a:xfrm>
          <a:prstGeom prst="rect">
            <a:avLst/>
          </a:prstGeom>
          <a:solidFill>
            <a:schemeClr val="accent4">
              <a:lumMod val="20000"/>
              <a:lumOff val="80000"/>
            </a:schemeClr>
          </a:solidFill>
          <a:ln>
            <a:noFill/>
          </a:ln>
        </p:spPr>
        <p:txBody>
          <a:bodyPr>
            <a:spAutoFit/>
          </a:bodyPr>
          <a:lstStyle/>
          <a:p>
            <a:pPr eaLnBrk="1" hangingPunct="1">
              <a:lnSpc>
                <a:spcPct val="120000"/>
              </a:lnSpc>
              <a:spcAft>
                <a:spcPct val="20000"/>
              </a:spcAft>
              <a:defRPr/>
            </a:pPr>
            <a:r>
              <a:rPr lang="en-US">
                <a:solidFill>
                  <a:srgbClr val="FF0000"/>
                </a:solidFill>
                <a:latin typeface="Times New Roman" pitchFamily="18" charset="0"/>
              </a:rPr>
              <a:t>Thời gian biểu thị trình tự xuất hiện, mức độ lâu mau trong sự biến đổi của vật thể.</a:t>
            </a:r>
          </a:p>
        </p:txBody>
      </p:sp>
      <p:sp>
        <p:nvSpPr>
          <p:cNvPr id="7" name="Rectangle 3">
            <a:extLst>
              <a:ext uri="{FF2B5EF4-FFF2-40B4-BE49-F238E27FC236}">
                <a16:creationId xmlns:a16="http://schemas.microsoft.com/office/drawing/2014/main" id="{6E3C26E6-4A44-7170-0FDC-039C4FF7F5EC}"/>
              </a:ext>
            </a:extLst>
          </p:cNvPr>
          <p:cNvSpPr txBox="1">
            <a:spLocks noChangeArrowheads="1"/>
          </p:cNvSpPr>
          <p:nvPr/>
        </p:nvSpPr>
        <p:spPr bwMode="auto">
          <a:xfrm>
            <a:off x="1905000" y="4495800"/>
            <a:ext cx="8534400" cy="2147888"/>
          </a:xfrm>
          <a:prstGeom prst="rect">
            <a:avLst/>
          </a:prstGeom>
          <a:solidFill>
            <a:srgbClr val="990000"/>
          </a:solidFill>
          <a:ln>
            <a:noFill/>
          </a:ln>
        </p:spPr>
        <p:txBody>
          <a:bodyPr>
            <a:normAutofit fontScale="77500" lnSpcReduction="20000"/>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fontAlgn="auto" hangingPunct="1">
              <a:lnSpc>
                <a:spcPct val="120000"/>
              </a:lnSpc>
              <a:spcAft>
                <a:spcPct val="20000"/>
              </a:spcAft>
              <a:buFontTx/>
              <a:buNone/>
              <a:defRPr/>
            </a:pPr>
            <a:r>
              <a:rPr lang="en-US" sz="3900" b="1">
                <a:solidFill>
                  <a:schemeClr val="bg1"/>
                </a:solidFill>
                <a:latin typeface="Times New Roman" pitchFamily="18" charset="0"/>
              </a:rPr>
              <a:t>V.I.Lênin: </a:t>
            </a:r>
          </a:p>
          <a:p>
            <a:pPr algn="just" eaLnBrk="1" fontAlgn="auto" hangingPunct="1">
              <a:lnSpc>
                <a:spcPct val="120000"/>
              </a:lnSpc>
              <a:spcAft>
                <a:spcPct val="20000"/>
              </a:spcAft>
              <a:buFontTx/>
              <a:buNone/>
              <a:defRPr/>
            </a:pPr>
            <a:r>
              <a:rPr lang="en-US" sz="3900" b="1" i="1">
                <a:solidFill>
                  <a:schemeClr val="bg1"/>
                </a:solidFill>
                <a:latin typeface="Times New Roman" pitchFamily="18" charset="0"/>
              </a:rPr>
              <a:t>	“Thế giới không có gì ngoài vật chất đang vận động và vật chất đang vận động không thể ở đâu ngoài không gian và thời gian”.</a:t>
            </a:r>
            <a:r>
              <a:rPr lang="en-US" sz="3900" b="1">
                <a:solidFill>
                  <a:schemeClr val="bg1"/>
                </a:solidFill>
                <a:latin typeface="Times New Roman" pitchFamily="18" charset="0"/>
              </a:rPr>
              <a:t> </a:t>
            </a:r>
            <a:r>
              <a:rPr lang="en-US" sz="2800" b="1">
                <a:solidFill>
                  <a:schemeClr val="bg1"/>
                </a:solidFill>
                <a:latin typeface="Times New Roman" pitchFamily="18" charset="0"/>
              </a:rPr>
              <a:t>          </a:t>
            </a:r>
          </a:p>
        </p:txBody>
      </p:sp>
      <p:cxnSp>
        <p:nvCxnSpPr>
          <p:cNvPr id="3" name="Straight Connector 2">
            <a:extLst>
              <a:ext uri="{FF2B5EF4-FFF2-40B4-BE49-F238E27FC236}">
                <a16:creationId xmlns:a16="http://schemas.microsoft.com/office/drawing/2014/main" id="{BBFE613E-8471-1879-9AA4-C3EA0D5D8D66}"/>
              </a:ext>
            </a:extLst>
          </p:cNvPr>
          <p:cNvCxnSpPr>
            <a:stCxn id="46084" idx="3"/>
            <a:endCxn id="5" idx="1"/>
          </p:cNvCxnSpPr>
          <p:nvPr/>
        </p:nvCxnSpPr>
        <p:spPr>
          <a:xfrm flipV="1">
            <a:off x="3488094" y="1916780"/>
            <a:ext cx="931506" cy="79154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6F4CAF-5C9D-13BD-4CD3-1B622E877685}"/>
              </a:ext>
            </a:extLst>
          </p:cNvPr>
          <p:cNvCxnSpPr>
            <a:cxnSpLocks/>
            <a:stCxn id="46084" idx="3"/>
          </p:cNvCxnSpPr>
          <p:nvPr/>
        </p:nvCxnSpPr>
        <p:spPr>
          <a:xfrm>
            <a:off x="3488094" y="2708325"/>
            <a:ext cx="931506" cy="949275"/>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arn(inVertical)">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6082">
                                            <p:txEl>
                                              <p:pRg st="0" end="0"/>
                                            </p:txEl>
                                          </p:spTgt>
                                        </p:tgtEl>
                                        <p:attrNameLst>
                                          <p:attrName>style.visibility</p:attrName>
                                        </p:attrNameLst>
                                      </p:cBhvr>
                                      <p:to>
                                        <p:strVal val="visible"/>
                                      </p:to>
                                    </p:set>
                                    <p:animEffect transition="in" filter="barn(inVertical)">
                                      <p:cBhvr>
                                        <p:cTn id="12" dur="500"/>
                                        <p:tgtEl>
                                          <p:spTgt spid="460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6084"/>
                                        </p:tgtEl>
                                        <p:attrNameLst>
                                          <p:attrName>style.visibility</p:attrName>
                                        </p:attrNameLst>
                                      </p:cBhvr>
                                      <p:to>
                                        <p:strVal val="visible"/>
                                      </p:to>
                                    </p:set>
                                    <p:animEffect transition="in" filter="circle(in)">
                                      <p:cBhvr>
                                        <p:cTn id="17" dur="2000"/>
                                        <p:tgtEl>
                                          <p:spTgt spid="460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inVertical)">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circle(in)">
                                      <p:cBhvr>
                                        <p:cTn id="3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P spid="38915" grpId="0"/>
      <p:bldP spid="46084" grpId="0" animBg="1"/>
      <p:bldP spid="5"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34997EF4-EDDA-14D5-CA41-3CB3F2FB527D}"/>
              </a:ext>
            </a:extLst>
          </p:cNvPr>
          <p:cNvSpPr>
            <a:spLocks noChangeArrowheads="1"/>
          </p:cNvSpPr>
          <p:nvPr/>
        </p:nvSpPr>
        <p:spPr bwMode="auto">
          <a:xfrm>
            <a:off x="6400800" y="1101725"/>
            <a:ext cx="3962400" cy="3581400"/>
          </a:xfrm>
          <a:prstGeom prst="rect">
            <a:avLst/>
          </a:prstGeom>
          <a:solidFill>
            <a:schemeClr val="bg1"/>
          </a:solidFill>
          <a:ln w="9525">
            <a:solidFill>
              <a:srgbClr val="FF0000"/>
            </a:solidFill>
            <a:miter lim="800000"/>
            <a:headEnd/>
            <a:tailEnd/>
          </a:ln>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FontTx/>
              <a:buNone/>
            </a:pPr>
            <a:r>
              <a:rPr lang="en-US" altLang="en-US" sz="2800" b="1">
                <a:solidFill>
                  <a:srgbClr val="FF0000"/>
                </a:solidFill>
                <a:latin typeface="Arial" panose="020B0604020202020204" pitchFamily="34" charset="0"/>
              </a:rPr>
              <a:t>	</a:t>
            </a:r>
            <a:r>
              <a:rPr lang="en-US" altLang="en-US" sz="2800" b="1">
                <a:solidFill>
                  <a:srgbClr val="FF0000"/>
                </a:solidFill>
                <a:latin typeface="Times New Roman" panose="02020603050405020304" pitchFamily="18" charset="0"/>
              </a:rPr>
              <a:t>Ph. Ănghen: </a:t>
            </a:r>
            <a:r>
              <a:rPr lang="en-US" altLang="en-US" sz="2800" b="1" i="1">
                <a:solidFill>
                  <a:srgbClr val="FF0000"/>
                </a:solidFill>
                <a:latin typeface="Times New Roman" panose="02020603050405020304" pitchFamily="18" charset="0"/>
              </a:rPr>
              <a:t>“Các hình thức cơ bản của mọi tồn tại là không gian và thời gian; tồn tại ngoài thời gian thì cũng hết sức vô lý như tồn tại ngoài không gian”</a:t>
            </a:r>
          </a:p>
        </p:txBody>
      </p:sp>
      <p:sp>
        <p:nvSpPr>
          <p:cNvPr id="39939" name="WordArt 5">
            <a:extLst>
              <a:ext uri="{FF2B5EF4-FFF2-40B4-BE49-F238E27FC236}">
                <a16:creationId xmlns:a16="http://schemas.microsoft.com/office/drawing/2014/main" id="{F06534BD-C584-2571-18BB-85D142136EAD}"/>
              </a:ext>
            </a:extLst>
          </p:cNvPr>
          <p:cNvSpPr>
            <a:spLocks noChangeArrowheads="1" noChangeShapeType="1" noTextEdit="1"/>
          </p:cNvSpPr>
          <p:nvPr/>
        </p:nvSpPr>
        <p:spPr bwMode="auto">
          <a:xfrm>
            <a:off x="3581401" y="228600"/>
            <a:ext cx="4772025" cy="762000"/>
          </a:xfrm>
          <a:prstGeom prst="rect">
            <a:avLst/>
          </a:prstGeom>
        </p:spPr>
        <p:txBody>
          <a:bodyPr wrap="none" fromWordArt="1">
            <a:prstTxWarp prst="textPlain">
              <a:avLst>
                <a:gd name="adj" fmla="val 50000"/>
              </a:avLst>
            </a:prstTxWarp>
          </a:bodyPr>
          <a:lstStyle/>
          <a:p>
            <a:pPr algn="ctr"/>
            <a:r>
              <a:rPr lang="vi-VN" sz="3200" b="1" kern="10">
                <a:ln w="12700">
                  <a:solidFill>
                    <a:srgbClr val="660066"/>
                  </a:solidFill>
                  <a:round/>
                  <a:headEnd/>
                  <a:tailEnd/>
                </a:ln>
                <a:solidFill>
                  <a:srgbClr val="000066"/>
                </a:solidFill>
                <a:effectLst>
                  <a:outerShdw dist="35921" dir="2700000" sy="50000" kx="2115830" algn="bl" rotWithShape="0">
                    <a:srgbClr val="C0C0C0">
                      <a:alpha val="79999"/>
                    </a:srgbClr>
                  </a:outerShdw>
                </a:effectLst>
                <a:latin typeface="Arial Đen"/>
              </a:rPr>
              <a:t>Không gian và thời gian </a:t>
            </a:r>
          </a:p>
          <a:p>
            <a:pPr algn="ctr"/>
            <a:r>
              <a:rPr lang="vi-VN" sz="3200" b="1" kern="10">
                <a:ln w="12700">
                  <a:solidFill>
                    <a:srgbClr val="660066"/>
                  </a:solidFill>
                  <a:round/>
                  <a:headEnd/>
                  <a:tailEnd/>
                </a:ln>
                <a:solidFill>
                  <a:srgbClr val="000066"/>
                </a:solidFill>
                <a:effectLst>
                  <a:outerShdw dist="35921" dir="2700000" sy="50000" kx="2115830" algn="bl" rotWithShape="0">
                    <a:srgbClr val="C0C0C0">
                      <a:alpha val="79999"/>
                    </a:srgbClr>
                  </a:outerShdw>
                </a:effectLst>
                <a:latin typeface="Arial Đen"/>
              </a:rPr>
              <a:t>của tồn tại vật chất</a:t>
            </a:r>
            <a:endParaRPr lang="en-US" sz="3200" b="1" kern="10">
              <a:ln w="12700">
                <a:solidFill>
                  <a:srgbClr val="660066"/>
                </a:solidFill>
                <a:round/>
                <a:headEnd/>
                <a:tailEnd/>
              </a:ln>
              <a:solidFill>
                <a:srgbClr val="000066"/>
              </a:solidFill>
              <a:effectLst>
                <a:outerShdw dist="35921" dir="2700000" sy="50000" kx="2115830" algn="bl" rotWithShape="0">
                  <a:srgbClr val="C0C0C0">
                    <a:alpha val="79999"/>
                  </a:srgbClr>
                </a:outerShdw>
              </a:effectLst>
              <a:latin typeface="Arial Đen"/>
            </a:endParaRPr>
          </a:p>
        </p:txBody>
      </p:sp>
      <p:pic>
        <p:nvPicPr>
          <p:cNvPr id="48132" name="Picture 6" descr="neptune">
            <a:extLst>
              <a:ext uri="{FF2B5EF4-FFF2-40B4-BE49-F238E27FC236}">
                <a16:creationId xmlns:a16="http://schemas.microsoft.com/office/drawing/2014/main" id="{6DED93C0-000B-70F9-FD1E-16CEABF56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177925"/>
            <a:ext cx="2971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7" descr="Thien nhien-CM 70 Ng Chi Thanh (16)">
            <a:extLst>
              <a:ext uri="{FF2B5EF4-FFF2-40B4-BE49-F238E27FC236}">
                <a16:creationId xmlns:a16="http://schemas.microsoft.com/office/drawing/2014/main" id="{7D75F7F7-ABAF-9D38-7056-334E57A324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701926"/>
            <a:ext cx="3048000"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8" descr="MH NT">
            <a:extLst>
              <a:ext uri="{FF2B5EF4-FFF2-40B4-BE49-F238E27FC236}">
                <a16:creationId xmlns:a16="http://schemas.microsoft.com/office/drawing/2014/main" id="{76D49009-4332-7EDE-9AF2-BAA59D1249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530725"/>
            <a:ext cx="2667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9" descr="radiumdecaystoradon">
            <a:extLst>
              <a:ext uri="{FF2B5EF4-FFF2-40B4-BE49-F238E27FC236}">
                <a16:creationId xmlns:a16="http://schemas.microsoft.com/office/drawing/2014/main" id="{999DA765-7D8A-4376-9836-3B7ED8AFBB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5200" y="5638800"/>
            <a:ext cx="251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arn(inVertical)">
                                      <p:cBhvr>
                                        <p:cTn id="7" dur="500"/>
                                        <p:tgtEl>
                                          <p:spTgt spid="39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circle(in)">
                                      <p:cBhvr>
                                        <p:cTn id="12" dur="2000"/>
                                        <p:tgtEl>
                                          <p:spTgt spid="48132"/>
                                        </p:tgtEl>
                                      </p:cBhvr>
                                    </p:animEffect>
                                  </p:childTnLst>
                                </p:cTn>
                              </p:par>
                              <p:par>
                                <p:cTn id="13" presetID="6" presetClass="entr" presetSubtype="16" fill="hold" nodeType="withEffect">
                                  <p:stCondLst>
                                    <p:cond delay="0"/>
                                  </p:stCondLst>
                                  <p:childTnLst>
                                    <p:set>
                                      <p:cBhvr>
                                        <p:cTn id="14" dur="1" fill="hold">
                                          <p:stCondLst>
                                            <p:cond delay="0"/>
                                          </p:stCondLst>
                                        </p:cTn>
                                        <p:tgtEl>
                                          <p:spTgt spid="48133"/>
                                        </p:tgtEl>
                                        <p:attrNameLst>
                                          <p:attrName>style.visibility</p:attrName>
                                        </p:attrNameLst>
                                      </p:cBhvr>
                                      <p:to>
                                        <p:strVal val="visible"/>
                                      </p:to>
                                    </p:set>
                                    <p:animEffect transition="in" filter="circle(in)">
                                      <p:cBhvr>
                                        <p:cTn id="15" dur="2000"/>
                                        <p:tgtEl>
                                          <p:spTgt spid="4813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48130"/>
                                        </p:tgtEl>
                                        <p:attrNameLst>
                                          <p:attrName>style.visibility</p:attrName>
                                        </p:attrNameLst>
                                      </p:cBhvr>
                                      <p:to>
                                        <p:strVal val="visible"/>
                                      </p:to>
                                    </p:set>
                                    <p:animEffect transition="in" filter="circle(in)">
                                      <p:cBhvr>
                                        <p:cTn id="18" dur="2000"/>
                                        <p:tgtEl>
                                          <p:spTgt spid="48130"/>
                                        </p:tgtEl>
                                      </p:cBhvr>
                                    </p:animEffect>
                                  </p:childTnLst>
                                </p:cTn>
                              </p:par>
                              <p:par>
                                <p:cTn id="19" presetID="6" presetClass="entr" presetSubtype="16" fill="hold" nodeType="withEffect">
                                  <p:stCondLst>
                                    <p:cond delay="0"/>
                                  </p:stCondLst>
                                  <p:childTnLst>
                                    <p:set>
                                      <p:cBhvr>
                                        <p:cTn id="20" dur="1" fill="hold">
                                          <p:stCondLst>
                                            <p:cond delay="0"/>
                                          </p:stCondLst>
                                        </p:cTn>
                                        <p:tgtEl>
                                          <p:spTgt spid="48134"/>
                                        </p:tgtEl>
                                        <p:attrNameLst>
                                          <p:attrName>style.visibility</p:attrName>
                                        </p:attrNameLst>
                                      </p:cBhvr>
                                      <p:to>
                                        <p:strVal val="visible"/>
                                      </p:to>
                                    </p:set>
                                    <p:animEffect transition="in" filter="circle(in)">
                                      <p:cBhvr>
                                        <p:cTn id="21" dur="2000"/>
                                        <p:tgtEl>
                                          <p:spTgt spid="48134"/>
                                        </p:tgtEl>
                                      </p:cBhvr>
                                    </p:animEffect>
                                  </p:childTnLst>
                                </p:cTn>
                              </p:par>
                              <p:par>
                                <p:cTn id="22" presetID="6" presetClass="entr" presetSubtype="16" fill="hold" nodeType="withEffect">
                                  <p:stCondLst>
                                    <p:cond delay="0"/>
                                  </p:stCondLst>
                                  <p:childTnLst>
                                    <p:set>
                                      <p:cBhvr>
                                        <p:cTn id="23" dur="1" fill="hold">
                                          <p:stCondLst>
                                            <p:cond delay="0"/>
                                          </p:stCondLst>
                                        </p:cTn>
                                        <p:tgtEl>
                                          <p:spTgt spid="48135"/>
                                        </p:tgtEl>
                                        <p:attrNameLst>
                                          <p:attrName>style.visibility</p:attrName>
                                        </p:attrNameLst>
                                      </p:cBhvr>
                                      <p:to>
                                        <p:strVal val="visible"/>
                                      </p:to>
                                    </p:set>
                                    <p:animEffect transition="in" filter="circle(in)">
                                      <p:cBhvr>
                                        <p:cTn id="24" dur="20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D85C770-9F00-6B96-A2C2-4EE8053CF154}"/>
              </a:ext>
            </a:extLst>
          </p:cNvPr>
          <p:cNvSpPr>
            <a:spLocks noGrp="1" noChangeArrowheads="1"/>
          </p:cNvSpPr>
          <p:nvPr>
            <p:ph type="title"/>
          </p:nvPr>
        </p:nvSpPr>
        <p:spPr>
          <a:xfrm>
            <a:off x="1676400" y="1752600"/>
            <a:ext cx="2514600" cy="2667000"/>
          </a:xfrm>
          <a:solidFill>
            <a:schemeClr val="tx2">
              <a:lumMod val="60000"/>
              <a:lumOff val="40000"/>
            </a:schemeClr>
          </a:solidFill>
        </p:spPr>
        <p:txBody>
          <a:bodyPr/>
          <a:lstStyle/>
          <a:p>
            <a:pPr algn="l" eaLnBrk="1" hangingPunct="1">
              <a:defRPr/>
            </a:pPr>
            <a:r>
              <a:rPr lang="en-US" sz="3600">
                <a:solidFill>
                  <a:srgbClr val="660066"/>
                </a:solidFill>
                <a:latin typeface="Times New Roman" pitchFamily="18" charset="0"/>
              </a:rPr>
              <a:t>Không gian, thời gian có những tính chất sau:</a:t>
            </a:r>
          </a:p>
        </p:txBody>
      </p:sp>
      <p:sp>
        <p:nvSpPr>
          <p:cNvPr id="49155" name="Rectangle 3">
            <a:extLst>
              <a:ext uri="{FF2B5EF4-FFF2-40B4-BE49-F238E27FC236}">
                <a16:creationId xmlns:a16="http://schemas.microsoft.com/office/drawing/2014/main" id="{5D7A47F6-4DA2-25C3-52F9-8BC8527864DC}"/>
              </a:ext>
            </a:extLst>
          </p:cNvPr>
          <p:cNvSpPr>
            <a:spLocks noGrp="1" noChangeArrowheads="1"/>
          </p:cNvSpPr>
          <p:nvPr>
            <p:ph idx="1"/>
          </p:nvPr>
        </p:nvSpPr>
        <p:spPr>
          <a:xfrm>
            <a:off x="4648200" y="152400"/>
            <a:ext cx="5943600" cy="2438400"/>
          </a:xfrm>
          <a:solidFill>
            <a:schemeClr val="accent2">
              <a:lumMod val="60000"/>
              <a:lumOff val="40000"/>
            </a:schemeClr>
          </a:solidFill>
        </p:spPr>
        <p:txBody>
          <a:bodyPr>
            <a:normAutofit fontScale="92500" lnSpcReduction="10000"/>
          </a:bodyPr>
          <a:lstStyle/>
          <a:p>
            <a:pPr algn="just">
              <a:lnSpc>
                <a:spcPct val="131000"/>
              </a:lnSpc>
              <a:spcBef>
                <a:spcPts val="600"/>
              </a:spcBef>
              <a:spcAft>
                <a:spcPts val="600"/>
              </a:spcAft>
              <a:buNone/>
              <a:defRPr/>
            </a:pPr>
            <a:r>
              <a:rPr lang="en-US" sz="2400">
                <a:solidFill>
                  <a:srgbClr val="0000FF"/>
                </a:solidFill>
                <a:latin typeface="Times New Roman" pitchFamily="18" charset="0"/>
              </a:rPr>
              <a:t>     Tính khách quan:</a:t>
            </a:r>
            <a:r>
              <a:rPr lang="en-US" sz="2400">
                <a:latin typeface="Times New Roman" pitchFamily="18" charset="0"/>
              </a:rPr>
              <a:t> Không gian và thời gian là thuộc tính của vật chất, gắn liền với nhau và gắn liền với vật chất. Vật chất tồn tại khách quan nên không gian, thời gian cũng tồn tại khách quan.</a:t>
            </a:r>
          </a:p>
        </p:txBody>
      </p:sp>
      <p:sp>
        <p:nvSpPr>
          <p:cNvPr id="4" name="Content Placeholder 2">
            <a:extLst>
              <a:ext uri="{FF2B5EF4-FFF2-40B4-BE49-F238E27FC236}">
                <a16:creationId xmlns:a16="http://schemas.microsoft.com/office/drawing/2014/main" id="{70C591AB-5FD9-99BE-DCF6-103D65AB88B9}"/>
              </a:ext>
            </a:extLst>
          </p:cNvPr>
          <p:cNvSpPr txBox="1">
            <a:spLocks/>
          </p:cNvSpPr>
          <p:nvPr/>
        </p:nvSpPr>
        <p:spPr bwMode="auto">
          <a:xfrm>
            <a:off x="4648201" y="2636838"/>
            <a:ext cx="5895975" cy="2163762"/>
          </a:xfrm>
          <a:prstGeom prst="rect">
            <a:avLst/>
          </a:prstGeom>
          <a:solidFill>
            <a:schemeClr val="accent2">
              <a:lumMod val="60000"/>
              <a:lumOff val="40000"/>
            </a:schemeClr>
          </a:solidFill>
          <a:ln>
            <a:no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110000"/>
              </a:lnSpc>
              <a:spcBef>
                <a:spcPct val="10000"/>
              </a:spcBef>
              <a:spcAft>
                <a:spcPct val="10000"/>
              </a:spcAft>
              <a:buFontTx/>
              <a:buNone/>
              <a:defRPr/>
            </a:pPr>
            <a:r>
              <a:rPr lang="en-US" sz="2400">
                <a:solidFill>
                  <a:srgbClr val="0000FF"/>
                </a:solidFill>
                <a:latin typeface="Times New Roman" pitchFamily="18" charset="0"/>
              </a:rPr>
              <a:t>Tính chiều kích:</a:t>
            </a:r>
            <a:r>
              <a:rPr lang="en-US" sz="2400">
                <a:latin typeface="Times New Roman" pitchFamily="18" charset="0"/>
              </a:rPr>
              <a:t> </a:t>
            </a:r>
          </a:p>
          <a:p>
            <a:pPr algn="just" eaLnBrk="1" hangingPunct="1">
              <a:lnSpc>
                <a:spcPct val="110000"/>
              </a:lnSpc>
              <a:spcBef>
                <a:spcPct val="10000"/>
              </a:spcBef>
              <a:spcAft>
                <a:spcPct val="10000"/>
              </a:spcAft>
              <a:defRPr/>
            </a:pPr>
            <a:r>
              <a:rPr lang="en-US" sz="2400">
                <a:latin typeface="Times New Roman" pitchFamily="18" charset="0"/>
              </a:rPr>
              <a:t>Không gian có 3 chiều thuận nghịch: dài, rộng, cao.</a:t>
            </a:r>
          </a:p>
          <a:p>
            <a:pPr algn="just" eaLnBrk="1" hangingPunct="1">
              <a:lnSpc>
                <a:spcPct val="110000"/>
              </a:lnSpc>
              <a:spcBef>
                <a:spcPct val="10000"/>
              </a:spcBef>
              <a:spcAft>
                <a:spcPct val="10000"/>
              </a:spcAft>
              <a:defRPr/>
            </a:pPr>
            <a:r>
              <a:rPr lang="en-US" sz="2400">
                <a:latin typeface="Times New Roman" pitchFamily="18" charset="0"/>
              </a:rPr>
              <a:t>Thời gian chỉ có 1 chiều không thuận nghịch: từ quá khứ tới tương lai.</a:t>
            </a:r>
          </a:p>
        </p:txBody>
      </p:sp>
      <p:sp>
        <p:nvSpPr>
          <p:cNvPr id="7" name="Content Placeholder 2">
            <a:extLst>
              <a:ext uri="{FF2B5EF4-FFF2-40B4-BE49-F238E27FC236}">
                <a16:creationId xmlns:a16="http://schemas.microsoft.com/office/drawing/2014/main" id="{B01C0C61-9CED-B6DB-18B9-34D13A31C5CA}"/>
              </a:ext>
            </a:extLst>
          </p:cNvPr>
          <p:cNvSpPr txBox="1">
            <a:spLocks/>
          </p:cNvSpPr>
          <p:nvPr/>
        </p:nvSpPr>
        <p:spPr bwMode="auto">
          <a:xfrm>
            <a:off x="4648201" y="5029200"/>
            <a:ext cx="5895975" cy="1600200"/>
          </a:xfrm>
          <a:prstGeom prst="rect">
            <a:avLst/>
          </a:prstGeom>
          <a:solidFill>
            <a:schemeClr val="accent2">
              <a:lumMod val="60000"/>
              <a:lumOff val="40000"/>
            </a:schemeClr>
          </a:solidFill>
          <a:ln>
            <a:no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eaLnBrk="1" hangingPunct="1">
              <a:lnSpc>
                <a:spcPct val="110000"/>
              </a:lnSpc>
              <a:spcBef>
                <a:spcPct val="10000"/>
              </a:spcBef>
              <a:spcAft>
                <a:spcPct val="10000"/>
              </a:spcAft>
              <a:buFontTx/>
              <a:buNone/>
              <a:defRPr/>
            </a:pPr>
            <a:r>
              <a:rPr lang="en-US" sz="2400">
                <a:solidFill>
                  <a:srgbClr val="0000FF"/>
                </a:solidFill>
                <a:latin typeface="Times New Roman" pitchFamily="18" charset="0"/>
              </a:rPr>
              <a:t>Tính vĩnh cửu và vô tận:</a:t>
            </a:r>
            <a:r>
              <a:rPr lang="en-US" sz="2400">
                <a:latin typeface="Times New Roman" pitchFamily="18" charset="0"/>
              </a:rPr>
              <a:t> Không gian, thời gian không có tận cùng về mọi phía: trước - sau; phải - trái; trên - dưới; quá khứ - tương lai.</a:t>
            </a:r>
          </a:p>
        </p:txBody>
      </p:sp>
      <p:cxnSp>
        <p:nvCxnSpPr>
          <p:cNvPr id="3" name="Straight Arrow Connector 2">
            <a:extLst>
              <a:ext uri="{FF2B5EF4-FFF2-40B4-BE49-F238E27FC236}">
                <a16:creationId xmlns:a16="http://schemas.microsoft.com/office/drawing/2014/main" id="{A368EF4D-2FE0-677D-67EE-E5EB76DD649E}"/>
              </a:ext>
            </a:extLst>
          </p:cNvPr>
          <p:cNvCxnSpPr/>
          <p:nvPr/>
        </p:nvCxnSpPr>
        <p:spPr>
          <a:xfrm flipV="1">
            <a:off x="4191000" y="1447800"/>
            <a:ext cx="457200" cy="14478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700B59-1BD3-FC51-EDB6-114C60DA0B32}"/>
              </a:ext>
            </a:extLst>
          </p:cNvPr>
          <p:cNvCxnSpPr/>
          <p:nvPr/>
        </p:nvCxnSpPr>
        <p:spPr>
          <a:xfrm>
            <a:off x="4173538" y="3276600"/>
            <a:ext cx="457200" cy="228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0A58F69-A0F0-2C30-D61A-31065284E1C6}"/>
              </a:ext>
            </a:extLst>
          </p:cNvPr>
          <p:cNvCxnSpPr/>
          <p:nvPr/>
        </p:nvCxnSpPr>
        <p:spPr>
          <a:xfrm>
            <a:off x="4173538" y="3276600"/>
            <a:ext cx="457200" cy="2133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circle(in)">
                                      <p:cBhvr>
                                        <p:cTn id="7" dur="20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49155">
                                            <p:bg/>
                                          </p:spTgt>
                                        </p:tgtEl>
                                        <p:attrNameLst>
                                          <p:attrName>style.visibility</p:attrName>
                                        </p:attrNameLst>
                                      </p:cBhvr>
                                      <p:to>
                                        <p:strVal val="visible"/>
                                      </p:to>
                                    </p:set>
                                    <p:animEffect transition="in" filter="barn(inVertical)">
                                      <p:cBhvr>
                                        <p:cTn id="15" dur="500"/>
                                        <p:tgtEl>
                                          <p:spTgt spid="49155">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155">
                                            <p:txEl>
                                              <p:pRg st="0" end="0"/>
                                            </p:txEl>
                                          </p:spTgt>
                                        </p:tgtEl>
                                        <p:attrNameLst>
                                          <p:attrName>style.visibility</p:attrName>
                                        </p:attrNameLst>
                                      </p:cBhvr>
                                      <p:to>
                                        <p:strVal val="visible"/>
                                      </p:to>
                                    </p:set>
                                    <p:animEffect transition="in" filter="barn(inVertical)">
                                      <p:cBhvr>
                                        <p:cTn id="20" dur="500"/>
                                        <p:tgtEl>
                                          <p:spTgt spid="4915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inVertic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49155" grpId="0" build="p" animBg="1"/>
      <p:bldP spid="4" grpId="0" animBg="1"/>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owchart: Merge 13">
            <a:extLst>
              <a:ext uri="{FF2B5EF4-FFF2-40B4-BE49-F238E27FC236}">
                <a16:creationId xmlns:a16="http://schemas.microsoft.com/office/drawing/2014/main" id="{7606AF2D-BE3A-DDA9-881F-ED27F111E180}"/>
              </a:ext>
            </a:extLst>
          </p:cNvPr>
          <p:cNvSpPr/>
          <p:nvPr/>
        </p:nvSpPr>
        <p:spPr>
          <a:xfrm>
            <a:off x="4191000" y="3172336"/>
            <a:ext cx="3200400" cy="2819400"/>
          </a:xfrm>
          <a:prstGeom prst="flowChartMerge">
            <a:avLst/>
          </a:prstGeom>
          <a:solidFill>
            <a:srgbClr val="CC0066"/>
          </a:solidFill>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endParaRPr lang="en-US" sz="2200">
              <a:solidFill>
                <a:schemeClr val="bg1"/>
              </a:solidFill>
              <a:cs typeface="Cordia New" pitchFamily="34" charset="-34"/>
            </a:endParaRPr>
          </a:p>
          <a:p>
            <a:pPr algn="ctr" eaLnBrk="1" hangingPunct="1">
              <a:defRPr/>
            </a:pPr>
            <a:endParaRPr lang="en-US" sz="2400" b="1">
              <a:solidFill>
                <a:schemeClr val="bg1"/>
              </a:solidFill>
              <a:latin typeface="Times New Roman" pitchFamily="18" charset="0"/>
              <a:cs typeface="Times New Roman" pitchFamily="18" charset="0"/>
            </a:endParaRPr>
          </a:p>
          <a:p>
            <a:pPr algn="ctr" eaLnBrk="1" hangingPunct="1">
              <a:defRPr/>
            </a:pPr>
            <a:r>
              <a:rPr lang="en-US" sz="2400" b="1">
                <a:solidFill>
                  <a:schemeClr val="bg1"/>
                </a:solidFill>
                <a:latin typeface="Times New Roman" pitchFamily="18" charset="0"/>
                <a:cs typeface="Times New Roman" pitchFamily="18" charset="0"/>
              </a:rPr>
              <a:t>Thế giới thống nhất ở tính vật chất của nó</a:t>
            </a:r>
          </a:p>
        </p:txBody>
      </p:sp>
      <p:sp>
        <p:nvSpPr>
          <p:cNvPr id="15" name="Rounded Rectangle 14">
            <a:extLst>
              <a:ext uri="{FF2B5EF4-FFF2-40B4-BE49-F238E27FC236}">
                <a16:creationId xmlns:a16="http://schemas.microsoft.com/office/drawing/2014/main" id="{5DDD6E25-854C-779D-880C-97C724C63324}"/>
              </a:ext>
            </a:extLst>
          </p:cNvPr>
          <p:cNvSpPr/>
          <p:nvPr/>
        </p:nvSpPr>
        <p:spPr>
          <a:xfrm>
            <a:off x="3505200" y="1174751"/>
            <a:ext cx="4495800" cy="1889125"/>
          </a:xfrm>
          <a:prstGeom prst="roundRect">
            <a:avLst/>
          </a:prstGeom>
          <a:solidFill>
            <a:srgbClr val="CC0066"/>
          </a:solidFill>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vi-VN" b="1">
                <a:solidFill>
                  <a:schemeClr val="bg1"/>
                </a:solidFill>
                <a:latin typeface="Times New Roman" pitchFamily="18" charset="0"/>
                <a:cs typeface="Cordia New" pitchFamily="34" charset="-34"/>
              </a:rPr>
              <a:t>Chỉ có một thế giới duy nhất là thế giới vật chất, có trước, quyết định ý thức con người</a:t>
            </a:r>
            <a:endParaRPr lang="en-US" b="1">
              <a:solidFill>
                <a:schemeClr val="bg1"/>
              </a:solidFill>
              <a:cs typeface="Cordia New" pitchFamily="34" charset="-34"/>
            </a:endParaRPr>
          </a:p>
        </p:txBody>
      </p:sp>
      <p:sp>
        <p:nvSpPr>
          <p:cNvPr id="16" name="Rounded Rectangle 15">
            <a:extLst>
              <a:ext uri="{FF2B5EF4-FFF2-40B4-BE49-F238E27FC236}">
                <a16:creationId xmlns:a16="http://schemas.microsoft.com/office/drawing/2014/main" id="{83973779-3FE7-C9BC-3A0A-E0FD0A21FC3A}"/>
              </a:ext>
            </a:extLst>
          </p:cNvPr>
          <p:cNvSpPr/>
          <p:nvPr/>
        </p:nvSpPr>
        <p:spPr>
          <a:xfrm rot="19966973">
            <a:off x="1928813" y="3768725"/>
            <a:ext cx="3008312" cy="2611438"/>
          </a:xfrm>
          <a:prstGeom prst="roundRect">
            <a:avLst/>
          </a:prstGeom>
          <a:solidFill>
            <a:srgbClr val="CC0066"/>
          </a:solidFill>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vi-VN" sz="2500" b="1">
                <a:solidFill>
                  <a:schemeClr val="bg1"/>
                </a:solidFill>
                <a:latin typeface="Times New Roman" pitchFamily="18" charset="0"/>
                <a:cs typeface="Times New Roman" pitchFamily="18" charset="0"/>
              </a:rPr>
              <a:t>Thế giới vật chất tồn tại vĩnh viễn, không tự nhiên sinh ra, không mất đi.</a:t>
            </a:r>
            <a:endParaRPr lang="en-US" sz="2500" b="1">
              <a:solidFill>
                <a:schemeClr val="bg1"/>
              </a:solidFill>
              <a:latin typeface="Times New Roman" pitchFamily="18" charset="0"/>
              <a:cs typeface="Times New Roman" pitchFamily="18" charset="0"/>
            </a:endParaRPr>
          </a:p>
        </p:txBody>
      </p:sp>
      <p:sp>
        <p:nvSpPr>
          <p:cNvPr id="17" name="Rounded Rectangle 16">
            <a:extLst>
              <a:ext uri="{FF2B5EF4-FFF2-40B4-BE49-F238E27FC236}">
                <a16:creationId xmlns:a16="http://schemas.microsoft.com/office/drawing/2014/main" id="{AA006955-0FBA-24EA-8E2B-575DA7E2C878}"/>
              </a:ext>
            </a:extLst>
          </p:cNvPr>
          <p:cNvSpPr/>
          <p:nvPr/>
        </p:nvSpPr>
        <p:spPr>
          <a:xfrm rot="1673779">
            <a:off x="6621886" y="3840434"/>
            <a:ext cx="3491069" cy="2557406"/>
          </a:xfrm>
          <a:prstGeom prst="roundRect">
            <a:avLst/>
          </a:prstGeom>
          <a:solidFill>
            <a:srgbClr val="CC0066"/>
          </a:solidFill>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lang="vi-VN" sz="2400" b="1">
                <a:solidFill>
                  <a:schemeClr val="bg1"/>
                </a:solidFill>
                <a:latin typeface="Times New Roman" pitchFamily="18" charset="0"/>
                <a:cs typeface="Times New Roman" pitchFamily="18" charset="0"/>
              </a:rPr>
              <a:t>Mọi tồn tại của thế giới vật chất đều là những dạng cụ thể của vật chất, nên chúng có mối liên hệ qua lại, tác động qua lại lẫn nhau. </a:t>
            </a:r>
            <a:endParaRPr lang="en-US" sz="2400" b="1">
              <a:solidFill>
                <a:schemeClr val="bg1"/>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27AFD60E-329C-150C-D301-10DE27200DB2}"/>
              </a:ext>
            </a:extLst>
          </p:cNvPr>
          <p:cNvGrpSpPr>
            <a:grpSpLocks/>
          </p:cNvGrpSpPr>
          <p:nvPr/>
        </p:nvGrpSpPr>
        <p:grpSpPr bwMode="auto">
          <a:xfrm>
            <a:off x="1600200" y="0"/>
            <a:ext cx="9067800" cy="914400"/>
            <a:chOff x="114907" y="4118135"/>
            <a:chExt cx="7926053" cy="797040"/>
          </a:xfrm>
        </p:grpSpPr>
        <p:sp>
          <p:nvSpPr>
            <p:cNvPr id="10" name="Rounded Rectangle 9">
              <a:extLst>
                <a:ext uri="{FF2B5EF4-FFF2-40B4-BE49-F238E27FC236}">
                  <a16:creationId xmlns:a16="http://schemas.microsoft.com/office/drawing/2014/main" id="{F48B4A53-6A49-8009-C09E-944B3E3EF2A0}"/>
                </a:ext>
              </a:extLst>
            </p:cNvPr>
            <p:cNvSpPr/>
            <p:nvPr/>
          </p:nvSpPr>
          <p:spPr>
            <a:xfrm>
              <a:off x="114907" y="4118135"/>
              <a:ext cx="7926053"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10">
              <a:extLst>
                <a:ext uri="{FF2B5EF4-FFF2-40B4-BE49-F238E27FC236}">
                  <a16:creationId xmlns:a16="http://schemas.microsoft.com/office/drawing/2014/main" id="{D7AB3801-7DB4-111C-8189-DB5F31519A04}"/>
                </a:ext>
              </a:extLst>
            </p:cNvPr>
            <p:cNvSpPr/>
            <p:nvPr/>
          </p:nvSpPr>
          <p:spPr>
            <a:xfrm>
              <a:off x="153760" y="4156880"/>
              <a:ext cx="7848347" cy="719550"/>
            </a:xfrm>
            <a:prstGeom prst="rect">
              <a:avLst/>
            </a:prstGeom>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defTabSz="1244600">
                <a:lnSpc>
                  <a:spcPct val="90000"/>
                </a:lnSpc>
                <a:spcAft>
                  <a:spcPct val="35000"/>
                </a:spcAft>
                <a:defRPr/>
              </a:pPr>
              <a:endParaRPr lang="en-GB" altLang="en-US" b="1" i="1">
                <a:solidFill>
                  <a:schemeClr val="tx1"/>
                </a:solidFill>
                <a:latin typeface="Times New Roman" panose="02020603050405020304" pitchFamily="18" charset="0"/>
                <a:cs typeface="Times New Roman" panose="02020603050405020304" pitchFamily="18" charset="0"/>
              </a:endParaRPr>
            </a:p>
            <a:p>
              <a:pPr algn="ctr" defTabSz="1244600">
                <a:lnSpc>
                  <a:spcPct val="90000"/>
                </a:lnSpc>
                <a:spcAft>
                  <a:spcPct val="35000"/>
                </a:spcAft>
                <a:defRPr/>
              </a:pPr>
              <a:r>
                <a:rPr lang="en-GB" altLang="en-US" b="1" i="1">
                  <a:solidFill>
                    <a:schemeClr val="tx1"/>
                  </a:solidFill>
                  <a:latin typeface="Times New Roman" panose="02020603050405020304" pitchFamily="18" charset="0"/>
                  <a:cs typeface="Times New Roman" panose="02020603050405020304" pitchFamily="18" charset="0"/>
                </a:rPr>
                <a:t>1.5. Tính thống nhất v</a:t>
              </a:r>
              <a:r>
                <a:rPr lang="nl-NL" b="1" i="1">
                  <a:solidFill>
                    <a:schemeClr val="tx1"/>
                  </a:solidFill>
                  <a:latin typeface="Times New Roman" pitchFamily="18" charset="0"/>
                  <a:cs typeface="Times New Roman" pitchFamily="18" charset="0"/>
                </a:rPr>
                <a:t>ật chất của thế giới</a:t>
              </a:r>
              <a:endParaRPr lang="en-US">
                <a:solidFill>
                  <a:schemeClr val="tx1"/>
                </a:solidFill>
              </a:endParaRPr>
            </a:p>
            <a:p>
              <a:pPr defTabSz="1244600">
                <a:lnSpc>
                  <a:spcPct val="90000"/>
                </a:lnSpc>
                <a:spcAft>
                  <a:spcPct val="35000"/>
                </a:spcAft>
                <a:defRPr/>
              </a:pPr>
              <a:endParaRPr lang="en-US">
                <a:solidFill>
                  <a:schemeClr val="tx1"/>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Scroll 2">
            <a:extLst>
              <a:ext uri="{FF2B5EF4-FFF2-40B4-BE49-F238E27FC236}">
                <a16:creationId xmlns:a16="http://schemas.microsoft.com/office/drawing/2014/main" id="{5AFAC256-99FB-4373-38A7-F082821A0A41}"/>
              </a:ext>
            </a:extLst>
          </p:cNvPr>
          <p:cNvSpPr/>
          <p:nvPr/>
        </p:nvSpPr>
        <p:spPr>
          <a:xfrm>
            <a:off x="1524001" y="1101725"/>
            <a:ext cx="4156075" cy="4343400"/>
          </a:xfrm>
          <a:prstGeom prst="verticalScroll">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altLang="en-US" sz="2400">
                <a:solidFill>
                  <a:schemeClr val="tx1"/>
                </a:solidFill>
                <a:latin typeface="Times New Roman" panose="02020603050405020304" pitchFamily="18" charset="0"/>
                <a:cs typeface="Times New Roman" panose="02020603050405020304" pitchFamily="18" charset="0"/>
              </a:rPr>
              <a:t>Triết học Mác</a:t>
            </a:r>
            <a:r>
              <a:rPr lang="en-US" altLang="en-US" sz="2400">
                <a:solidFill>
                  <a:schemeClr val="tx1"/>
                </a:solidFill>
                <a:latin typeface="Times New Roman" panose="02020603050405020304" pitchFamily="18" charset="0"/>
                <a:cs typeface="Times New Roman" panose="02020603050405020304" pitchFamily="18" charset="0"/>
              </a:rPr>
              <a:t>-</a:t>
            </a:r>
            <a:r>
              <a:rPr lang="vi-VN" altLang="en-US" sz="2400">
                <a:solidFill>
                  <a:schemeClr val="tx1"/>
                </a:solidFill>
                <a:latin typeface="Times New Roman" panose="02020603050405020304" pitchFamily="18" charset="0"/>
                <a:cs typeface="Times New Roman" panose="02020603050405020304" pitchFamily="18" charset="0"/>
              </a:rPr>
              <a:t>Lênin </a:t>
            </a:r>
            <a:r>
              <a:rPr lang="en-GB" altLang="en-US" sz="2400" err="1">
                <a:solidFill>
                  <a:schemeClr val="tx1"/>
                </a:solidFill>
                <a:latin typeface="Times New Roman" panose="02020603050405020304" pitchFamily="18" charset="0"/>
                <a:cs typeface="Times New Roman" panose="02020603050405020304" pitchFamily="18" charset="0"/>
              </a:rPr>
              <a:t>giải</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quyết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mối</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quan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hệ</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giữa</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vật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chất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và</a:t>
            </a:r>
            <a:r>
              <a:rPr lang="en-GB" altLang="en-US" sz="2400">
                <a:solidFill>
                  <a:schemeClr val="tx1"/>
                </a:solidFill>
                <a:latin typeface="Times New Roman" panose="02020603050405020304" pitchFamily="18" charset="0"/>
                <a:cs typeface="Times New Roman" panose="02020603050405020304" pitchFamily="18" charset="0"/>
              </a:rPr>
              <a:t> ý </a:t>
            </a:r>
            <a:r>
              <a:rPr lang="en-GB" altLang="en-US" sz="2400" err="1">
                <a:solidFill>
                  <a:schemeClr val="tx1"/>
                </a:solidFill>
                <a:latin typeface="Times New Roman" panose="02020603050405020304" pitchFamily="18" charset="0"/>
                <a:cs typeface="Times New Roman" panose="02020603050405020304" pitchFamily="18" charset="0"/>
              </a:rPr>
              <a:t>thức</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trên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lập</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trường</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duy</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vật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biện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chứng</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và</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nghiên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cứu</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những</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quy</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luật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vận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động</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phát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triển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chung</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nhất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của</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tự</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nhiên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xã</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hội</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và</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tư</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duy</a:t>
            </a:r>
            <a:r>
              <a:rPr lang="en-GB" altLang="en-US" sz="2400">
                <a:solidFill>
                  <a:schemeClr val="tx1"/>
                </a:solidFill>
                <a:latin typeface="Times New Roman" panose="02020603050405020304" pitchFamily="18" charset="0"/>
                <a:cs typeface="Times New Roman" panose="02020603050405020304" pitchFamily="18" charset="0"/>
              </a:rPr>
              <a:t>.</a:t>
            </a:r>
          </a:p>
        </p:txBody>
      </p:sp>
      <p:sp>
        <p:nvSpPr>
          <p:cNvPr id="5" name="Vertical Scroll 4">
            <a:extLst>
              <a:ext uri="{FF2B5EF4-FFF2-40B4-BE49-F238E27FC236}">
                <a16:creationId xmlns:a16="http://schemas.microsoft.com/office/drawing/2014/main" id="{BA436521-E310-5AD3-A956-B78FE383310B}"/>
              </a:ext>
            </a:extLst>
          </p:cNvPr>
          <p:cNvSpPr/>
          <p:nvPr/>
        </p:nvSpPr>
        <p:spPr>
          <a:xfrm>
            <a:off x="4953000" y="1863725"/>
            <a:ext cx="3276600" cy="3830638"/>
          </a:xfrm>
          <a:prstGeom prst="verticalScroll">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err="1">
                <a:solidFill>
                  <a:schemeClr val="tx1"/>
                </a:solidFill>
                <a:latin typeface="Times New Roman" panose="02020603050405020304" pitchFamily="18" charset="0"/>
                <a:cs typeface="Times New Roman" panose="02020603050405020304" pitchFamily="18" charset="0"/>
              </a:rPr>
              <a:t>Triết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học</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Mác-Lênin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phân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biệt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rõ</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ràng</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đối</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tượng</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của</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triết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học</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và</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đối</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tượng</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của</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các</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khoa</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học</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cụ</a:t>
            </a:r>
            <a:r>
              <a:rPr lang="en-GB" altLang="en-US" sz="2400">
                <a:solidFill>
                  <a:schemeClr val="tx1"/>
                </a:solidFill>
                <a:latin typeface="Times New Roman" panose="02020603050405020304" pitchFamily="18" charset="0"/>
                <a:cs typeface="Times New Roman" panose="02020603050405020304" pitchFamily="18" charset="0"/>
              </a:rPr>
              <a:t> thể</a:t>
            </a:r>
            <a:r>
              <a:rPr lang="en-GB" sz="2400" b="1">
                <a:latin typeface="Times New Roman" pitchFamily="18" charset="0"/>
                <a:cs typeface="Times New Roman" pitchFamily="18" charset="0"/>
              </a:rPr>
              <a:t>.</a:t>
            </a:r>
            <a:endParaRPr lang="en-GB" altLang="en-US" sz="2400">
              <a:solidFill>
                <a:schemeClr val="tx1"/>
              </a:solidFill>
              <a:latin typeface="Times New Roman" panose="02020603050405020304" pitchFamily="18" charset="0"/>
              <a:cs typeface="Times New Roman" panose="02020603050405020304" pitchFamily="18" charset="0"/>
            </a:endParaRPr>
          </a:p>
        </p:txBody>
      </p:sp>
      <p:sp>
        <p:nvSpPr>
          <p:cNvPr id="8" name="Vertical Scroll 7">
            <a:extLst>
              <a:ext uri="{FF2B5EF4-FFF2-40B4-BE49-F238E27FC236}">
                <a16:creationId xmlns:a16="http://schemas.microsoft.com/office/drawing/2014/main" id="{CEBD8654-C29C-59AE-909A-0AA31C0C8CF7}"/>
              </a:ext>
            </a:extLst>
          </p:cNvPr>
          <p:cNvSpPr/>
          <p:nvPr/>
        </p:nvSpPr>
        <p:spPr>
          <a:xfrm>
            <a:off x="7588250" y="2854325"/>
            <a:ext cx="3079750" cy="3352800"/>
          </a:xfrm>
          <a:prstGeom prst="verticalScroll">
            <a:avLst/>
          </a:prstGeom>
        </p:spPr>
        <p:style>
          <a:lnRef idx="1">
            <a:schemeClr val="accent4"/>
          </a:lnRef>
          <a:fillRef idx="2">
            <a:schemeClr val="accent4"/>
          </a:fillRef>
          <a:effectRef idx="1">
            <a:schemeClr val="accent4"/>
          </a:effectRef>
          <a:fontRef idx="minor">
            <a:schemeClr val="dk1"/>
          </a:fontRef>
        </p:style>
        <p:txBody>
          <a:bodyPr anchor="ctr"/>
          <a:lstStyle/>
          <a:p>
            <a:pPr algn="just">
              <a:defRPr/>
            </a:pPr>
            <a:r>
              <a:rPr lang="en-GB" altLang="en-US" sz="2400" err="1">
                <a:solidFill>
                  <a:schemeClr val="tx1"/>
                </a:solidFill>
                <a:latin typeface="Times New Roman" panose="02020603050405020304" pitchFamily="18" charset="0"/>
                <a:cs typeface="Times New Roman" panose="02020603050405020304" pitchFamily="18" charset="0"/>
              </a:rPr>
              <a:t>Triết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học</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Mác-Lênin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có</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mối</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quan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hệ</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gắn</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bó</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chặt</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chẽ</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với</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các</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khoa</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học</a:t>
            </a:r>
            <a:r>
              <a:rPr lang="en-GB" altLang="en-US" sz="2400">
                <a:solidFill>
                  <a:schemeClr val="tx1"/>
                </a:solidFill>
                <a:latin typeface="Times New Roman" panose="02020603050405020304" pitchFamily="18" charset="0"/>
                <a:cs typeface="Times New Roman" panose="02020603050405020304" pitchFamily="18" charset="0"/>
              </a:rPr>
              <a:t> </a:t>
            </a:r>
            <a:r>
              <a:rPr lang="en-GB" altLang="en-US" sz="2400" err="1">
                <a:solidFill>
                  <a:schemeClr val="tx1"/>
                </a:solidFill>
                <a:latin typeface="Times New Roman" panose="02020603050405020304" pitchFamily="18" charset="0"/>
                <a:cs typeface="Times New Roman" panose="02020603050405020304" pitchFamily="18" charset="0"/>
              </a:rPr>
              <a:t>cụ</a:t>
            </a:r>
            <a:r>
              <a:rPr lang="en-GB" altLang="en-US" sz="2400">
                <a:solidFill>
                  <a:schemeClr val="tx1"/>
                </a:solidFill>
                <a:latin typeface="Times New Roman" panose="02020603050405020304" pitchFamily="18" charset="0"/>
                <a:cs typeface="Times New Roman" panose="02020603050405020304" pitchFamily="18" charset="0"/>
              </a:rPr>
              <a:t> thể</a:t>
            </a:r>
            <a:r>
              <a:rPr lang="en-GB" sz="2400" b="1">
                <a:latin typeface="Times New Roman" pitchFamily="18" charset="0"/>
                <a:cs typeface="Times New Roman" pitchFamily="18" charset="0"/>
              </a:rPr>
              <a:t>.</a:t>
            </a:r>
            <a:endParaRPr lang="vi-VN" altLang="en-US" sz="2400">
              <a:solidFill>
                <a:schemeClr val="tx1"/>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78F7D4D2-7F78-DB6F-1098-F6BDEEDB7AD4}"/>
              </a:ext>
            </a:extLst>
          </p:cNvPr>
          <p:cNvGrpSpPr/>
          <p:nvPr/>
        </p:nvGrpSpPr>
        <p:grpSpPr>
          <a:xfrm>
            <a:off x="1811553" y="-56915"/>
            <a:ext cx="8279704" cy="909402"/>
            <a:chOff x="1257534" y="1574721"/>
            <a:chExt cx="6170616" cy="1016138"/>
          </a:xfrm>
          <a:solidFill>
            <a:schemeClr val="accent6">
              <a:lumMod val="75000"/>
            </a:schemeClr>
          </a:solidFill>
        </p:grpSpPr>
        <p:sp>
          <p:nvSpPr>
            <p:cNvPr id="7" name="Rounded Rectangle 6">
              <a:extLst>
                <a:ext uri="{FF2B5EF4-FFF2-40B4-BE49-F238E27FC236}">
                  <a16:creationId xmlns:a16="http://schemas.microsoft.com/office/drawing/2014/main" id="{BCA2CF89-F1BD-0E32-49ED-FC4860E24DC4}"/>
                </a:ext>
              </a:extLst>
            </p:cNvPr>
            <p:cNvSpPr/>
            <p:nvPr/>
          </p:nvSpPr>
          <p:spPr>
            <a:xfrm>
              <a:off x="1257534" y="1574721"/>
              <a:ext cx="6170616" cy="1016138"/>
            </a:xfrm>
            <a:prstGeom prst="roundRect">
              <a:avLst/>
            </a:prstGeom>
            <a:gr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ounded Rectangle 6">
              <a:extLst>
                <a:ext uri="{FF2B5EF4-FFF2-40B4-BE49-F238E27FC236}">
                  <a16:creationId xmlns:a16="http://schemas.microsoft.com/office/drawing/2014/main" id="{5E430BAC-89BF-0CA7-2640-8AA52A498E71}"/>
                </a:ext>
              </a:extLst>
            </p:cNvPr>
            <p:cNvSpPr/>
            <p:nvPr/>
          </p:nvSpPr>
          <p:spPr>
            <a:xfrm>
              <a:off x="1307138" y="1624325"/>
              <a:ext cx="6071408" cy="9169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102870" tIns="102870" rIns="102870" bIns="102870" spcCol="1270" anchor="ctr"/>
            <a:lstStyle/>
            <a:p>
              <a:pPr algn="ctr" defTabSz="1200150">
                <a:lnSpc>
                  <a:spcPct val="90000"/>
                </a:lnSpc>
                <a:spcAft>
                  <a:spcPct val="35000"/>
                </a:spcAft>
                <a:defRPr/>
              </a:pPr>
              <a:r>
                <a:rPr lang="en-US" altLang="en-US" sz="2800" b="1" i="1">
                  <a:latin typeface="Times New Roman" panose="02020603050405020304" pitchFamily="18" charset="0"/>
                  <a:cs typeface="Times New Roman" panose="02020603050405020304" pitchFamily="18" charset="0"/>
                </a:rPr>
                <a:t>2.2. </a:t>
              </a:r>
              <a:r>
                <a:rPr lang="en-GB" altLang="en-US" sz="2800" b="1" i="1" err="1">
                  <a:latin typeface="Times New Roman" panose="02020603050405020304" pitchFamily="18" charset="0"/>
                  <a:cs typeface="Times New Roman" panose="02020603050405020304" pitchFamily="18" charset="0"/>
                </a:rPr>
                <a:t>Đối</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tượng</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của</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triết</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học</a:t>
              </a:r>
              <a:r>
                <a:rPr lang="en-GB" altLang="en-US" sz="2800" b="1" i="1">
                  <a:latin typeface="Times New Roman" panose="02020603050405020304" pitchFamily="18" charset="0"/>
                  <a:cs typeface="Times New Roman" panose="02020603050405020304" pitchFamily="18" charset="0"/>
                </a:rPr>
                <a:t> </a:t>
              </a:r>
              <a:r>
                <a:rPr lang="en-GB" altLang="en-US" sz="3200" b="1" i="1" err="1">
                  <a:latin typeface="Times New Roman" panose="02020603050405020304" pitchFamily="18" charset="0"/>
                  <a:cs typeface="Times New Roman" panose="02020603050405020304" pitchFamily="18" charset="0"/>
                </a:rPr>
                <a:t>Mác-Lênin</a:t>
              </a:r>
              <a:endParaRPr lang="en-US" sz="2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Date Placeholder 3">
            <a:extLst>
              <a:ext uri="{FF2B5EF4-FFF2-40B4-BE49-F238E27FC236}">
                <a16:creationId xmlns:a16="http://schemas.microsoft.com/office/drawing/2014/main" id="{10D544E3-4C3A-80BB-6B5D-3179F35085CE}"/>
              </a:ext>
            </a:extLst>
          </p:cNvPr>
          <p:cNvSpPr>
            <a:spLocks noGrp="1"/>
          </p:cNvSpPr>
          <p:nvPr>
            <p:ph type="dt" sz="quarter" idx="10"/>
          </p:nvPr>
        </p:nvSpPr>
        <p:spPr bwMode="auto">
          <a:xfrm>
            <a:off x="1981200" y="6245225"/>
            <a:ext cx="2133600" cy="476250"/>
          </a:xfrm>
          <a:ln>
            <a:miter lim="800000"/>
            <a:headEnd/>
            <a:tailEnd/>
          </a:ln>
        </p:spPr>
        <p:txBody>
          <a:bodyPr wrap="square" numCol="1" anchorCtr="0" compatLnSpc="1">
            <a:prstTxWarp prst="textNoShape">
              <a:avLst/>
            </a:prstTxWarp>
          </a:bodyPr>
          <a:lstStyle/>
          <a:p>
            <a:pPr>
              <a:defRPr/>
            </a:pPr>
            <a:fld id="{D43EF78C-B2C6-41FB-9D5D-75100C17444F}" type="datetime1">
              <a:rPr lang="en-US">
                <a:latin typeface="Arial" pitchFamily="34" charset="0"/>
              </a:rPr>
              <a:pPr>
                <a:defRPr/>
              </a:pPr>
              <a:t>1/6/2023</a:t>
            </a:fld>
            <a:endParaRPr lang="en-US">
              <a:latin typeface="Arial" pitchFamily="34" charset="0"/>
            </a:endParaRPr>
          </a:p>
        </p:txBody>
      </p:sp>
      <p:sp>
        <p:nvSpPr>
          <p:cNvPr id="7" name="Oval 6">
            <a:extLst>
              <a:ext uri="{FF2B5EF4-FFF2-40B4-BE49-F238E27FC236}">
                <a16:creationId xmlns:a16="http://schemas.microsoft.com/office/drawing/2014/main" id="{8B680976-1BDB-26A5-E369-0A5E474BD6AA}"/>
              </a:ext>
            </a:extLst>
          </p:cNvPr>
          <p:cNvSpPr/>
          <p:nvPr/>
        </p:nvSpPr>
        <p:spPr>
          <a:xfrm>
            <a:off x="3556001" y="1295400"/>
            <a:ext cx="5580063" cy="76835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en-US" sz="2400" b="1">
                <a:solidFill>
                  <a:srgbClr val="000000"/>
                </a:solidFill>
                <a:latin typeface="Times New Roman" panose="02020603050405020304" pitchFamily="18" charset="0"/>
                <a:cs typeface="Times New Roman" panose="02020603050405020304" pitchFamily="18" charset="0"/>
              </a:rPr>
              <a:t>* Chức năng thế giới quan</a:t>
            </a:r>
            <a:endParaRPr lang="en-US" sz="2000"/>
          </a:p>
        </p:txBody>
      </p:sp>
      <p:sp>
        <p:nvSpPr>
          <p:cNvPr id="8" name="Flowchart: Alternate Process 7">
            <a:extLst>
              <a:ext uri="{FF2B5EF4-FFF2-40B4-BE49-F238E27FC236}">
                <a16:creationId xmlns:a16="http://schemas.microsoft.com/office/drawing/2014/main" id="{126B6AFA-434A-0544-51F1-9CDB194C1527}"/>
              </a:ext>
            </a:extLst>
          </p:cNvPr>
          <p:cNvSpPr/>
          <p:nvPr/>
        </p:nvSpPr>
        <p:spPr>
          <a:xfrm>
            <a:off x="1550988" y="2986089"/>
            <a:ext cx="3429000" cy="3735387"/>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altLang="en-US" sz="2400" dirty="0">
                <a:solidFill>
                  <a:schemeClr val="bg1"/>
                </a:solidFill>
                <a:latin typeface="Times New Roman" panose="02020603050405020304" pitchFamily="18" charset="0"/>
                <a:cs typeface="Times New Roman" panose="02020603050405020304" pitchFamily="18" charset="0"/>
              </a:rPr>
              <a:t>Giúp con người </a:t>
            </a:r>
            <a:r>
              <a:rPr lang="en-US" altLang="en-US" sz="2400" dirty="0">
                <a:solidFill>
                  <a:srgbClr val="FF0000"/>
                </a:solidFill>
                <a:latin typeface="Times New Roman" panose="02020603050405020304" pitchFamily="18" charset="0"/>
                <a:cs typeface="Times New Roman" panose="02020603050405020304" pitchFamily="18" charset="0"/>
              </a:rPr>
              <a:t>nhận thức đúng đắn </a:t>
            </a:r>
            <a:r>
              <a:rPr lang="en-US" altLang="en-US" sz="2400" dirty="0">
                <a:solidFill>
                  <a:schemeClr val="bg1"/>
                </a:solidFill>
                <a:latin typeface="Times New Roman" panose="02020603050405020304" pitchFamily="18" charset="0"/>
                <a:cs typeface="Times New Roman" panose="02020603050405020304" pitchFamily="18" charset="0"/>
              </a:rPr>
              <a:t>thế giới và bản thân để từ đó nhận thức đúng bản chất của tự nhiên và xã hội giúp con người hình thành quan điểm khoa học, xác định thái độ và cách thức hoạt động của bản thân.</a:t>
            </a:r>
          </a:p>
        </p:txBody>
      </p:sp>
      <p:sp>
        <p:nvSpPr>
          <p:cNvPr id="9" name="Flowchart: Alternate Process 8">
            <a:extLst>
              <a:ext uri="{FF2B5EF4-FFF2-40B4-BE49-F238E27FC236}">
                <a16:creationId xmlns:a16="http://schemas.microsoft.com/office/drawing/2014/main" id="{578174B8-56E1-4B44-7DB3-2A5DD3FA7323}"/>
              </a:ext>
            </a:extLst>
          </p:cNvPr>
          <p:cNvSpPr/>
          <p:nvPr/>
        </p:nvSpPr>
        <p:spPr>
          <a:xfrm>
            <a:off x="5259388" y="2971801"/>
            <a:ext cx="2171700" cy="3749675"/>
          </a:xfrm>
          <a:prstGeom prst="flowChartAlternateProcess">
            <a:avLst/>
          </a:prstGeom>
          <a:solidFill>
            <a:schemeClr val="accent4"/>
          </a:solidFill>
        </p:spPr>
        <p:style>
          <a:lnRef idx="1">
            <a:schemeClr val="accent5"/>
          </a:lnRef>
          <a:fillRef idx="2">
            <a:schemeClr val="accent5"/>
          </a:fillRef>
          <a:effectRef idx="1">
            <a:schemeClr val="accent5"/>
          </a:effectRef>
          <a:fontRef idx="minor">
            <a:schemeClr val="dk1"/>
          </a:fontRef>
        </p:style>
        <p:txBody>
          <a:bodyPr anchor="ctr"/>
          <a:lstStyle/>
          <a:p>
            <a:pPr algn="just">
              <a:defRPr/>
            </a:pPr>
            <a:r>
              <a:rPr lang="en-US" altLang="en-US" sz="2400" dirty="0">
                <a:solidFill>
                  <a:schemeClr val="bg1"/>
                </a:solidFill>
                <a:latin typeface="Times New Roman" panose="02020603050405020304" pitchFamily="18" charset="0"/>
                <a:cs typeface="Times New Roman" panose="02020603050405020304" pitchFamily="18" charset="0"/>
              </a:rPr>
              <a:t>Thế giới quan duy vật biện chứng </a:t>
            </a:r>
            <a:r>
              <a:rPr lang="nl-NL" altLang="en-US" sz="2400" dirty="0">
                <a:solidFill>
                  <a:schemeClr val="bg1"/>
                </a:solidFill>
                <a:latin typeface="Times New Roman" panose="02020603050405020304" pitchFamily="18" charset="0"/>
                <a:cs typeface="Times New Roman" panose="02020603050405020304" pitchFamily="18" charset="0"/>
              </a:rPr>
              <a:t>nâng cao vai trò tích cực, </a:t>
            </a:r>
            <a:r>
              <a:rPr lang="nl-NL" altLang="en-US" sz="2400" dirty="0">
                <a:solidFill>
                  <a:srgbClr val="FF0000"/>
                </a:solidFill>
                <a:latin typeface="Times New Roman" panose="02020603050405020304" pitchFamily="18" charset="0"/>
                <a:cs typeface="Times New Roman" panose="02020603050405020304" pitchFamily="18" charset="0"/>
              </a:rPr>
              <a:t>sáng tạo</a:t>
            </a:r>
            <a:r>
              <a:rPr lang="nl-NL" altLang="en-US" sz="2400" dirty="0">
                <a:solidFill>
                  <a:schemeClr val="bg1"/>
                </a:solidFill>
                <a:latin typeface="Times New Roman" panose="02020603050405020304" pitchFamily="18" charset="0"/>
                <a:cs typeface="Times New Roman" panose="02020603050405020304" pitchFamily="18" charset="0"/>
              </a:rPr>
              <a:t> của con người</a:t>
            </a:r>
            <a:r>
              <a:rPr lang="vi-VN" sz="2400" dirty="0"/>
              <a:t>. </a:t>
            </a:r>
            <a:endParaRPr lang="nl-NL" altLang="en-US" sz="2400" dirty="0">
              <a:solidFill>
                <a:schemeClr val="bg1"/>
              </a:solidFill>
              <a:latin typeface="Times New Roman" panose="02020603050405020304" pitchFamily="18" charset="0"/>
              <a:cs typeface="Times New Roman" panose="02020603050405020304" pitchFamily="18" charset="0"/>
            </a:endParaRPr>
          </a:p>
        </p:txBody>
      </p:sp>
      <p:sp>
        <p:nvSpPr>
          <p:cNvPr id="10" name="Flowchart: Alternate Process 9">
            <a:extLst>
              <a:ext uri="{FF2B5EF4-FFF2-40B4-BE49-F238E27FC236}">
                <a16:creationId xmlns:a16="http://schemas.microsoft.com/office/drawing/2014/main" id="{1EF2A20D-6265-B6B4-EC64-FFAA650E0058}"/>
              </a:ext>
            </a:extLst>
          </p:cNvPr>
          <p:cNvSpPr/>
          <p:nvPr/>
        </p:nvSpPr>
        <p:spPr>
          <a:xfrm>
            <a:off x="7696200" y="2986089"/>
            <a:ext cx="2971800" cy="3735387"/>
          </a:xfrm>
          <a:prstGeom prst="flowChartAlternateProcess">
            <a:avLst/>
          </a:prstGeom>
          <a:solidFill>
            <a:srgbClr val="000066"/>
          </a:solidFill>
        </p:spPr>
        <p:style>
          <a:lnRef idx="1">
            <a:schemeClr val="accent2"/>
          </a:lnRef>
          <a:fillRef idx="2">
            <a:schemeClr val="accent2"/>
          </a:fillRef>
          <a:effectRef idx="1">
            <a:schemeClr val="accent2"/>
          </a:effectRef>
          <a:fontRef idx="minor">
            <a:schemeClr val="dk1"/>
          </a:fontRef>
        </p:style>
        <p:txBody>
          <a:bodyPr anchor="ctr"/>
          <a:lstStyle/>
          <a:p>
            <a:pPr algn="just">
              <a:defRPr/>
            </a:pPr>
            <a:r>
              <a:rPr lang="nl-NL" altLang="en-US" sz="2400" dirty="0">
                <a:solidFill>
                  <a:schemeClr val="bg1"/>
                </a:solidFill>
                <a:latin typeface="Times New Roman" panose="02020603050405020304" pitchFamily="18" charset="0"/>
                <a:cs typeface="Times New Roman" panose="02020603050405020304" pitchFamily="18" charset="0"/>
              </a:rPr>
              <a:t>Thế giới quan DVBC có vai trò là </a:t>
            </a:r>
            <a:r>
              <a:rPr lang="nl-NL" altLang="en-US" sz="2400" dirty="0">
                <a:solidFill>
                  <a:srgbClr val="FF0000"/>
                </a:solidFill>
                <a:latin typeface="Times New Roman" panose="02020603050405020304" pitchFamily="18" charset="0"/>
                <a:cs typeface="Times New Roman" panose="02020603050405020304" pitchFamily="18" charset="0"/>
              </a:rPr>
              <a:t>cơ sở khoa học </a:t>
            </a:r>
            <a:r>
              <a:rPr lang="nl-NL" altLang="en-US" sz="2400" dirty="0">
                <a:solidFill>
                  <a:schemeClr val="bg1"/>
                </a:solidFill>
                <a:latin typeface="Times New Roman" panose="02020603050405020304" pitchFamily="18" charset="0"/>
                <a:cs typeface="Times New Roman" panose="02020603050405020304" pitchFamily="18" charset="0"/>
              </a:rPr>
              <a:t>để đấu tranh với các loại thế giới quan duy tâm, phản khoa học.</a:t>
            </a:r>
            <a:endParaRPr lang="en-US" altLang="en-US" sz="2400" dirty="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941031EA-6B49-518B-B49D-48B565AC2B6A}"/>
              </a:ext>
            </a:extLst>
          </p:cNvPr>
          <p:cNvCxnSpPr>
            <a:stCxn id="7" idx="4"/>
          </p:cNvCxnSpPr>
          <p:nvPr/>
        </p:nvCxnSpPr>
        <p:spPr>
          <a:xfrm flipH="1">
            <a:off x="3265488" y="2063750"/>
            <a:ext cx="3079750" cy="922338"/>
          </a:xfrm>
          <a:prstGeom prst="straightConnector1">
            <a:avLst/>
          </a:prstGeom>
          <a:ln w="25400">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26E2F45A-9D4F-A496-0ABD-9602904223E9}"/>
              </a:ext>
            </a:extLst>
          </p:cNvPr>
          <p:cNvCxnSpPr>
            <a:stCxn id="7" idx="4"/>
            <a:endCxn id="9" idx="0"/>
          </p:cNvCxnSpPr>
          <p:nvPr/>
        </p:nvCxnSpPr>
        <p:spPr>
          <a:xfrm>
            <a:off x="6345238" y="2063750"/>
            <a:ext cx="0" cy="908050"/>
          </a:xfrm>
          <a:prstGeom prst="straightConnector1">
            <a:avLst/>
          </a:prstGeom>
          <a:ln w="25400">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7ABE8212-7013-95C0-6626-3D1F536CCE2F}"/>
              </a:ext>
            </a:extLst>
          </p:cNvPr>
          <p:cNvCxnSpPr>
            <a:stCxn id="7" idx="4"/>
            <a:endCxn id="10" idx="0"/>
          </p:cNvCxnSpPr>
          <p:nvPr/>
        </p:nvCxnSpPr>
        <p:spPr>
          <a:xfrm>
            <a:off x="6345238" y="2063750"/>
            <a:ext cx="2836862" cy="922338"/>
          </a:xfrm>
          <a:prstGeom prst="straightConnector1">
            <a:avLst/>
          </a:prstGeom>
          <a:ln w="25400">
            <a:tailEnd type="triangle"/>
          </a:ln>
        </p:spPr>
        <p:style>
          <a:lnRef idx="2">
            <a:schemeClr val="accent2"/>
          </a:lnRef>
          <a:fillRef idx="0">
            <a:schemeClr val="accent2"/>
          </a:fillRef>
          <a:effectRef idx="1">
            <a:schemeClr val="accent2"/>
          </a:effectRef>
          <a:fontRef idx="minor">
            <a:schemeClr val="tx1"/>
          </a:fontRef>
        </p:style>
      </p:cxnSp>
      <p:grpSp>
        <p:nvGrpSpPr>
          <p:cNvPr id="11" name="Group 10">
            <a:extLst>
              <a:ext uri="{FF2B5EF4-FFF2-40B4-BE49-F238E27FC236}">
                <a16:creationId xmlns:a16="http://schemas.microsoft.com/office/drawing/2014/main" id="{7B9DFBC3-F767-86B7-A296-B5114FAA96CB}"/>
              </a:ext>
            </a:extLst>
          </p:cNvPr>
          <p:cNvGrpSpPr/>
          <p:nvPr/>
        </p:nvGrpSpPr>
        <p:grpSpPr>
          <a:xfrm>
            <a:off x="234598" y="204731"/>
            <a:ext cx="8705590" cy="770959"/>
            <a:chOff x="1257534" y="2717878"/>
            <a:chExt cx="6170616" cy="1016138"/>
          </a:xfrm>
          <a:solidFill>
            <a:schemeClr val="accent6">
              <a:lumMod val="75000"/>
            </a:schemeClr>
          </a:solidFill>
        </p:grpSpPr>
        <p:sp>
          <p:nvSpPr>
            <p:cNvPr id="13" name="Rounded Rectangle 12">
              <a:extLst>
                <a:ext uri="{FF2B5EF4-FFF2-40B4-BE49-F238E27FC236}">
                  <a16:creationId xmlns:a16="http://schemas.microsoft.com/office/drawing/2014/main" id="{03B562D8-355E-2A84-0409-FB6B65738D08}"/>
                </a:ext>
              </a:extLst>
            </p:cNvPr>
            <p:cNvSpPr/>
            <p:nvPr/>
          </p:nvSpPr>
          <p:spPr>
            <a:xfrm>
              <a:off x="1257534" y="2717878"/>
              <a:ext cx="6170616" cy="1016138"/>
            </a:xfrm>
            <a:prstGeom prst="roundRect">
              <a:avLst/>
            </a:prstGeom>
            <a:gr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4" name="Rounded Rectangle 8">
              <a:extLst>
                <a:ext uri="{FF2B5EF4-FFF2-40B4-BE49-F238E27FC236}">
                  <a16:creationId xmlns:a16="http://schemas.microsoft.com/office/drawing/2014/main" id="{D8E764E9-8790-ECA6-B215-F18D28A7D1B4}"/>
                </a:ext>
              </a:extLst>
            </p:cNvPr>
            <p:cNvSpPr/>
            <p:nvPr/>
          </p:nvSpPr>
          <p:spPr>
            <a:xfrm>
              <a:off x="1307138" y="2767482"/>
              <a:ext cx="6071408" cy="9169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99060" tIns="99060" rIns="99060" bIns="99060" spcCol="1270" anchor="ctr"/>
            <a:lstStyle/>
            <a:p>
              <a:pPr algn="ctr" defTabSz="1155700">
                <a:lnSpc>
                  <a:spcPct val="90000"/>
                </a:lnSpc>
                <a:spcAft>
                  <a:spcPct val="35000"/>
                </a:spcAft>
                <a:defRPr/>
              </a:pPr>
              <a:r>
                <a:rPr lang="en-US" altLang="en-US" sz="2800" b="1" i="1">
                  <a:latin typeface="Times New Roman" panose="02020603050405020304" pitchFamily="18" charset="0"/>
                  <a:cs typeface="Times New Roman" panose="02020603050405020304" pitchFamily="18" charset="0"/>
                </a:rPr>
                <a:t>2.3. </a:t>
              </a:r>
              <a:r>
                <a:rPr lang="en-GB" altLang="en-US" sz="2800" b="1" i="1" err="1">
                  <a:latin typeface="Times New Roman" panose="02020603050405020304" pitchFamily="18" charset="0"/>
                  <a:cs typeface="Times New Roman" panose="02020603050405020304" pitchFamily="18" charset="0"/>
                </a:rPr>
                <a:t>Chức</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năng</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của</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triết</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học</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Mác-Lênin</a:t>
              </a:r>
              <a:endParaRPr lang="en-US" sz="2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20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circle(in)">
                                      <p:cBhvr>
                                        <p:cTn id="25" dur="2000"/>
                                        <p:tgtEl>
                                          <p:spTgt spid="16"/>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ircle(in)">
                                      <p:cBhvr>
                                        <p:cTn id="28" dur="2000"/>
                                        <p:tgtEl>
                                          <p:spTgt spid="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circle(in)">
                                      <p:cBhvr>
                                        <p:cTn id="33" dur="2000"/>
                                        <p:tgtEl>
                                          <p:spTgt spid="20"/>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Date Placeholder 3">
            <a:extLst>
              <a:ext uri="{FF2B5EF4-FFF2-40B4-BE49-F238E27FC236}">
                <a16:creationId xmlns:a16="http://schemas.microsoft.com/office/drawing/2014/main" id="{F2CC2A22-B0E8-AE5F-2F1F-378A97CD7897}"/>
              </a:ext>
            </a:extLst>
          </p:cNvPr>
          <p:cNvSpPr>
            <a:spLocks noGrp="1"/>
          </p:cNvSpPr>
          <p:nvPr>
            <p:ph type="dt" sz="quarter" idx="10"/>
          </p:nvPr>
        </p:nvSpPr>
        <p:spPr bwMode="auto">
          <a:xfrm>
            <a:off x="1981201" y="5483225"/>
            <a:ext cx="2163763" cy="552450"/>
          </a:xfrm>
          <a:ln>
            <a:miter lim="800000"/>
            <a:headEnd/>
            <a:tailEnd/>
          </a:ln>
        </p:spPr>
        <p:txBody>
          <a:bodyPr wrap="square" numCol="1" anchorCtr="0" compatLnSpc="1">
            <a:prstTxWarp prst="textNoShape">
              <a:avLst/>
            </a:prstTxWarp>
          </a:bodyPr>
          <a:lstStyle/>
          <a:p>
            <a:pPr>
              <a:defRPr/>
            </a:pPr>
            <a:fld id="{D43EF78C-B2C6-41FB-9D5D-75100C17444F}" type="datetime1">
              <a:rPr lang="en-US">
                <a:latin typeface="Arial" pitchFamily="34" charset="0"/>
              </a:rPr>
              <a:pPr>
                <a:defRPr/>
              </a:pPr>
              <a:t>1/6/2023</a:t>
            </a:fld>
            <a:endParaRPr lang="en-US">
              <a:latin typeface="Arial" pitchFamily="34" charset="0"/>
            </a:endParaRPr>
          </a:p>
        </p:txBody>
      </p:sp>
      <p:sp>
        <p:nvSpPr>
          <p:cNvPr id="8" name="Flowchart: Alternate Process 7">
            <a:extLst>
              <a:ext uri="{FF2B5EF4-FFF2-40B4-BE49-F238E27FC236}">
                <a16:creationId xmlns:a16="http://schemas.microsoft.com/office/drawing/2014/main" id="{EC950609-98D0-DA2F-40C3-7B05E8A59100}"/>
              </a:ext>
            </a:extLst>
          </p:cNvPr>
          <p:cNvSpPr/>
          <p:nvPr/>
        </p:nvSpPr>
        <p:spPr>
          <a:xfrm>
            <a:off x="1550988" y="2462082"/>
            <a:ext cx="3478212" cy="4329112"/>
          </a:xfrm>
          <a:prstGeom prst="flowChartAlternate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l-NL" sz="2400" b="1" dirty="0"/>
              <a:t>Phương pháp luận là hệ thống những quan điểm, những nguyên tắc xuất phát có vai trò </a:t>
            </a:r>
            <a:r>
              <a:rPr lang="nl-NL" sz="2400" b="1" dirty="0">
                <a:solidFill>
                  <a:srgbClr val="FF0000"/>
                </a:solidFill>
              </a:rPr>
              <a:t>chỉ đạo việc sử dụng các phương pháp</a:t>
            </a:r>
            <a:r>
              <a:rPr lang="nl-NL" sz="2400" b="1" dirty="0"/>
              <a:t> trong hoạt động nhận thức và hoạt động thực tiễn nhằm đạt kết quả tối ưu. </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9" name="Flowchart: Alternate Process 8">
            <a:extLst>
              <a:ext uri="{FF2B5EF4-FFF2-40B4-BE49-F238E27FC236}">
                <a16:creationId xmlns:a16="http://schemas.microsoft.com/office/drawing/2014/main" id="{0926B096-58C5-7976-1847-9ABDECF28BF5}"/>
              </a:ext>
            </a:extLst>
          </p:cNvPr>
          <p:cNvSpPr/>
          <p:nvPr/>
        </p:nvSpPr>
        <p:spPr>
          <a:xfrm>
            <a:off x="5259388" y="2447925"/>
            <a:ext cx="2203450" cy="4344988"/>
          </a:xfrm>
          <a:prstGeom prst="flowChartAlternateProcess">
            <a:avLst/>
          </a:prstGeom>
          <a:solidFill>
            <a:srgbClr val="000066"/>
          </a:solidFill>
        </p:spPr>
        <p:style>
          <a:lnRef idx="1">
            <a:schemeClr val="accent5"/>
          </a:lnRef>
          <a:fillRef idx="2">
            <a:schemeClr val="accent5"/>
          </a:fillRef>
          <a:effectRef idx="1">
            <a:schemeClr val="accent5"/>
          </a:effectRef>
          <a:fontRef idx="minor">
            <a:schemeClr val="dk1"/>
          </a:fontRef>
        </p:style>
        <p:txBody>
          <a:bodyPr anchor="ctr"/>
          <a:lstStyle/>
          <a:p>
            <a:pPr algn="just">
              <a:defRPr/>
            </a:pPr>
            <a:r>
              <a:rPr lang="nl-NL" sz="2400" b="1" dirty="0">
                <a:solidFill>
                  <a:schemeClr val="bg1"/>
                </a:solidFill>
              </a:rPr>
              <a:t>Phương pháp luận cũng có nghĩa là </a:t>
            </a:r>
            <a:r>
              <a:rPr lang="nl-NL" sz="2400" b="1" dirty="0">
                <a:solidFill>
                  <a:srgbClr val="FF0000"/>
                </a:solidFill>
              </a:rPr>
              <a:t>lý luận </a:t>
            </a:r>
            <a:r>
              <a:rPr lang="nl-NL" sz="2400" b="1" dirty="0">
                <a:solidFill>
                  <a:schemeClr val="bg1"/>
                </a:solidFill>
              </a:rPr>
              <a:t>về hệ thống phương pháp.</a:t>
            </a:r>
            <a:endParaRPr lang="nl-NL"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Flowchart: Alternate Process 9">
            <a:extLst>
              <a:ext uri="{FF2B5EF4-FFF2-40B4-BE49-F238E27FC236}">
                <a16:creationId xmlns:a16="http://schemas.microsoft.com/office/drawing/2014/main" id="{2DF03DF4-4CFE-0E75-69F0-D7783FE4E6D7}"/>
              </a:ext>
            </a:extLst>
          </p:cNvPr>
          <p:cNvSpPr/>
          <p:nvPr/>
        </p:nvSpPr>
        <p:spPr>
          <a:xfrm>
            <a:off x="7572376" y="2447926"/>
            <a:ext cx="3014663" cy="4329113"/>
          </a:xfrm>
          <a:prstGeom prst="flowChartAlternateProcess">
            <a:avLst/>
          </a:prstGeom>
          <a:solidFill>
            <a:schemeClr val="accent1">
              <a:lumMod val="40000"/>
              <a:lumOff val="60000"/>
            </a:schemeClr>
          </a:solidFill>
        </p:spPr>
        <p:style>
          <a:lnRef idx="1">
            <a:schemeClr val="accent2"/>
          </a:lnRef>
          <a:fillRef idx="2">
            <a:schemeClr val="accent2"/>
          </a:fillRef>
          <a:effectRef idx="1">
            <a:schemeClr val="accent2"/>
          </a:effectRef>
          <a:fontRef idx="minor">
            <a:schemeClr val="dk1"/>
          </a:fontRef>
        </p:style>
        <p:txBody>
          <a:bodyPr anchor="ctr"/>
          <a:lstStyle/>
          <a:p>
            <a:pPr algn="just">
              <a:defRPr/>
            </a:pPr>
            <a:r>
              <a:rPr lang="nl-NL" sz="2600" b="1" dirty="0">
                <a:solidFill>
                  <a:srgbClr val="000066"/>
                </a:solidFill>
              </a:rPr>
              <a:t>Vai trò phương pháp luận duy vật biện chứng được thể hiện trước hết là </a:t>
            </a:r>
            <a:r>
              <a:rPr lang="nl-NL" sz="2600" b="1" dirty="0">
                <a:solidFill>
                  <a:srgbClr val="FF0000"/>
                </a:solidFill>
              </a:rPr>
              <a:t>phương pháp chung</a:t>
            </a:r>
            <a:r>
              <a:rPr lang="nl-NL" sz="2600" b="1" dirty="0">
                <a:solidFill>
                  <a:schemeClr val="bg1"/>
                </a:solidFill>
              </a:rPr>
              <a:t> </a:t>
            </a:r>
            <a:r>
              <a:rPr lang="nl-NL" sz="2600" b="1" dirty="0">
                <a:solidFill>
                  <a:srgbClr val="000066"/>
                </a:solidFill>
              </a:rPr>
              <a:t>của toàn bộ nhận thức khoa học.</a:t>
            </a:r>
            <a:endParaRPr lang="en-US" altLang="en-US" sz="2600" b="1" dirty="0">
              <a:solidFill>
                <a:srgbClr val="000066"/>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DB64E95A-01B8-002E-9BF9-E46C016E8A78}"/>
              </a:ext>
            </a:extLst>
          </p:cNvPr>
          <p:cNvCxnSpPr/>
          <p:nvPr/>
        </p:nvCxnSpPr>
        <p:spPr>
          <a:xfrm rot="5400000">
            <a:off x="4661695" y="426245"/>
            <a:ext cx="636587" cy="3254375"/>
          </a:xfrm>
          <a:prstGeom prst="straightConnector1">
            <a:avLst/>
          </a:prstGeom>
          <a:ln w="25400">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a:extLst>
              <a:ext uri="{FF2B5EF4-FFF2-40B4-BE49-F238E27FC236}">
                <a16:creationId xmlns:a16="http://schemas.microsoft.com/office/drawing/2014/main" id="{790E3ED9-1407-5553-28B7-ACDCF64EFB4A}"/>
              </a:ext>
            </a:extLst>
          </p:cNvPr>
          <p:cNvCxnSpPr>
            <a:endCxn id="9" idx="0"/>
          </p:cNvCxnSpPr>
          <p:nvPr/>
        </p:nvCxnSpPr>
        <p:spPr>
          <a:xfrm rot="5400000">
            <a:off x="6127751" y="1968501"/>
            <a:ext cx="712787" cy="246062"/>
          </a:xfrm>
          <a:prstGeom prst="straightConnector1">
            <a:avLst/>
          </a:prstGeom>
          <a:ln w="25400">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A7E9D39F-EBAB-1315-6AB4-09A14C6B6371}"/>
              </a:ext>
            </a:extLst>
          </p:cNvPr>
          <p:cNvCxnSpPr>
            <a:endCxn id="10" idx="0"/>
          </p:cNvCxnSpPr>
          <p:nvPr/>
        </p:nvCxnSpPr>
        <p:spPr>
          <a:xfrm rot="16200000" flipH="1">
            <a:off x="7417595" y="786607"/>
            <a:ext cx="727075" cy="2595563"/>
          </a:xfrm>
          <a:prstGeom prst="straightConnector1">
            <a:avLst/>
          </a:prstGeom>
          <a:ln w="25400">
            <a:tailEnd type="triangle"/>
          </a:ln>
        </p:spPr>
        <p:style>
          <a:lnRef idx="2">
            <a:schemeClr val="accent2"/>
          </a:lnRef>
          <a:fillRef idx="0">
            <a:schemeClr val="accent2"/>
          </a:fillRef>
          <a:effectRef idx="1">
            <a:schemeClr val="accent2"/>
          </a:effectRef>
          <a:fontRef idx="minor">
            <a:schemeClr val="tx1"/>
          </a:fontRef>
        </p:style>
      </p:cxnSp>
      <p:sp>
        <p:nvSpPr>
          <p:cNvPr id="11" name="Oval 10">
            <a:extLst>
              <a:ext uri="{FF2B5EF4-FFF2-40B4-BE49-F238E27FC236}">
                <a16:creationId xmlns:a16="http://schemas.microsoft.com/office/drawing/2014/main" id="{4620A409-00B8-EBFC-ABC6-09EAE2936549}"/>
              </a:ext>
            </a:extLst>
          </p:cNvPr>
          <p:cNvSpPr/>
          <p:nvPr/>
        </p:nvSpPr>
        <p:spPr>
          <a:xfrm>
            <a:off x="3165475" y="966788"/>
            <a:ext cx="6838950" cy="76835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en-US" sz="2400" b="1">
                <a:solidFill>
                  <a:srgbClr val="000000"/>
                </a:solidFill>
                <a:latin typeface="Times New Roman" panose="02020603050405020304" pitchFamily="18" charset="0"/>
                <a:cs typeface="Times New Roman" panose="02020603050405020304" pitchFamily="18" charset="0"/>
              </a:rPr>
              <a:t>* Chức năng phương pháp luận</a:t>
            </a:r>
            <a:endParaRPr lang="en-US" sz="2000"/>
          </a:p>
        </p:txBody>
      </p:sp>
      <p:grpSp>
        <p:nvGrpSpPr>
          <p:cNvPr id="13" name="Group 12">
            <a:extLst>
              <a:ext uri="{FF2B5EF4-FFF2-40B4-BE49-F238E27FC236}">
                <a16:creationId xmlns:a16="http://schemas.microsoft.com/office/drawing/2014/main" id="{4D1C9EAD-3481-936F-A3F0-6AE06FBB5A55}"/>
              </a:ext>
            </a:extLst>
          </p:cNvPr>
          <p:cNvGrpSpPr/>
          <p:nvPr/>
        </p:nvGrpSpPr>
        <p:grpSpPr>
          <a:xfrm>
            <a:off x="1749468" y="1"/>
            <a:ext cx="8705590" cy="770959"/>
            <a:chOff x="1257534" y="2717878"/>
            <a:chExt cx="6170616" cy="1016138"/>
          </a:xfrm>
          <a:solidFill>
            <a:schemeClr val="accent6">
              <a:lumMod val="75000"/>
            </a:schemeClr>
          </a:solidFill>
        </p:grpSpPr>
        <p:sp>
          <p:nvSpPr>
            <p:cNvPr id="14" name="Rounded Rectangle 13">
              <a:extLst>
                <a:ext uri="{FF2B5EF4-FFF2-40B4-BE49-F238E27FC236}">
                  <a16:creationId xmlns:a16="http://schemas.microsoft.com/office/drawing/2014/main" id="{A20F4052-CD85-D4BA-E70E-3F75B1BAB09A}"/>
                </a:ext>
              </a:extLst>
            </p:cNvPr>
            <p:cNvSpPr/>
            <p:nvPr/>
          </p:nvSpPr>
          <p:spPr>
            <a:xfrm>
              <a:off x="1257534" y="2717878"/>
              <a:ext cx="6170616" cy="1016138"/>
            </a:xfrm>
            <a:prstGeom prst="roundRect">
              <a:avLst/>
            </a:prstGeom>
            <a:grpFill/>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Rounded Rectangle 8">
              <a:extLst>
                <a:ext uri="{FF2B5EF4-FFF2-40B4-BE49-F238E27FC236}">
                  <a16:creationId xmlns:a16="http://schemas.microsoft.com/office/drawing/2014/main" id="{90F77702-F798-F8B3-5543-05D1780A743E}"/>
                </a:ext>
              </a:extLst>
            </p:cNvPr>
            <p:cNvSpPr/>
            <p:nvPr/>
          </p:nvSpPr>
          <p:spPr>
            <a:xfrm>
              <a:off x="1307138" y="2767482"/>
              <a:ext cx="6071408" cy="91693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lIns="99060" tIns="99060" rIns="99060" bIns="99060" spcCol="1270" anchor="ctr"/>
            <a:lstStyle/>
            <a:p>
              <a:pPr algn="ctr" defTabSz="1155700">
                <a:lnSpc>
                  <a:spcPct val="90000"/>
                </a:lnSpc>
                <a:spcAft>
                  <a:spcPct val="35000"/>
                </a:spcAft>
                <a:defRPr/>
              </a:pPr>
              <a:r>
                <a:rPr lang="en-US" altLang="en-US" sz="2800" b="1" i="1">
                  <a:latin typeface="Times New Roman" panose="02020603050405020304" pitchFamily="18" charset="0"/>
                  <a:cs typeface="Times New Roman" panose="02020603050405020304" pitchFamily="18" charset="0"/>
                </a:rPr>
                <a:t>2.3. </a:t>
              </a:r>
              <a:r>
                <a:rPr lang="en-GB" altLang="en-US" sz="2800" b="1" i="1" err="1">
                  <a:latin typeface="Times New Roman" panose="02020603050405020304" pitchFamily="18" charset="0"/>
                  <a:cs typeface="Times New Roman" panose="02020603050405020304" pitchFamily="18" charset="0"/>
                </a:rPr>
                <a:t>Chức</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năng</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của</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triết</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học</a:t>
              </a:r>
              <a:r>
                <a:rPr lang="en-GB" altLang="en-US" sz="2800" b="1" i="1">
                  <a:latin typeface="Times New Roman" panose="02020603050405020304" pitchFamily="18" charset="0"/>
                  <a:cs typeface="Times New Roman" panose="02020603050405020304" pitchFamily="18" charset="0"/>
                </a:rPr>
                <a:t> </a:t>
              </a:r>
              <a:r>
                <a:rPr lang="en-GB" altLang="en-US" sz="2800" b="1" i="1" err="1">
                  <a:latin typeface="Times New Roman" panose="02020603050405020304" pitchFamily="18" charset="0"/>
                  <a:cs typeface="Times New Roman" panose="02020603050405020304" pitchFamily="18" charset="0"/>
                </a:rPr>
                <a:t>Mác-Lênin</a:t>
              </a:r>
              <a:endParaRPr lang="en-US" sz="2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par>
                                <p:cTn id="18" presetID="6" presetClass="entr" presetSubtype="16"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20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par>
                                <p:cTn id="26" presetID="6" presetClass="entr" presetSubtype="16"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ircle(in)">
                                      <p:cBhvr>
                                        <p:cTn id="28" dur="2000"/>
                                        <p:tgtEl>
                                          <p:spTgt spid="1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circle(in)">
                                      <p:cBhvr>
                                        <p:cTn id="33" dur="2000"/>
                                        <p:tgtEl>
                                          <p:spTgt spid="20"/>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ircle(in)">
                                      <p:cBhvr>
                                        <p:cTn id="3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5F54B6B-0AA5-30AA-0B68-B25467F09E66}"/>
              </a:ext>
            </a:extLst>
          </p:cNvPr>
          <p:cNvSpPr>
            <a:spLocks noGrp="1"/>
          </p:cNvSpPr>
          <p:nvPr>
            <p:ph type="title"/>
          </p:nvPr>
        </p:nvSpPr>
        <p:spPr>
          <a:xfrm>
            <a:off x="1524000" y="12700"/>
            <a:ext cx="9144000" cy="927100"/>
          </a:xfrm>
          <a:solidFill>
            <a:schemeClr val="accent1">
              <a:lumMod val="75000"/>
            </a:schemeClr>
          </a:solidFill>
        </p:spPr>
        <p:txBody>
          <a:bodyPr rtlCol="0">
            <a:normAutofit fontScale="90000"/>
          </a:bodyPr>
          <a:lstStyle/>
          <a:p>
            <a:pPr algn="ctr">
              <a:defRPr/>
            </a:pPr>
            <a:r>
              <a:rPr lang="en-US" sz="2400" b="1"/>
              <a:t>3</a:t>
            </a:r>
            <a:r>
              <a:rPr lang="vi-VN" sz="2400" b="1"/>
              <a:t>. VAI TRÒ CỦA TRIẾT HỌC MÁC - LÊNIN TRONG ĐỜI SỐNG XÃ HỘI VÀ TRONG SỰ NGHIỆP ĐỔI MỚI Ở VIỆT NAM HIỆN NAY</a:t>
            </a:r>
          </a:p>
        </p:txBody>
      </p:sp>
      <p:sp>
        <p:nvSpPr>
          <p:cNvPr id="20" name="Vertical Scroll 19">
            <a:extLst>
              <a:ext uri="{FF2B5EF4-FFF2-40B4-BE49-F238E27FC236}">
                <a16:creationId xmlns:a16="http://schemas.microsoft.com/office/drawing/2014/main" id="{E9E4ACCE-0B7D-ACB0-99D3-6D38BF9D2421}"/>
              </a:ext>
            </a:extLst>
          </p:cNvPr>
          <p:cNvSpPr/>
          <p:nvPr/>
        </p:nvSpPr>
        <p:spPr>
          <a:xfrm>
            <a:off x="1512888" y="1112838"/>
            <a:ext cx="3429001" cy="4343400"/>
          </a:xfrm>
          <a:prstGeom prst="verticalScroll">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400" b="1" i="1">
                <a:solidFill>
                  <a:srgbClr val="000000"/>
                </a:solidFill>
                <a:latin typeface="Times New Roman" panose="02020603050405020304" pitchFamily="18" charset="0"/>
                <a:cs typeface="Times New Roman" panose="02020603050405020304" pitchFamily="18" charset="0"/>
              </a:rPr>
              <a:t>3.1. Triết học Mác-Lênin là thế giới quan, phương pháp luận khoa học và cách mạng cho con người trong nhận thức và thực tiễn</a:t>
            </a:r>
            <a:r>
              <a:rPr lang="vi-VN" sz="2400" i="1"/>
              <a:t>. </a:t>
            </a:r>
            <a:endParaRPr lang="vi-VN" altLang="en-US" sz="2400" b="1" i="1">
              <a:solidFill>
                <a:srgbClr val="000000"/>
              </a:solidFill>
              <a:latin typeface="Times New Roman" panose="02020603050405020304" pitchFamily="18" charset="0"/>
              <a:cs typeface="Times New Roman" panose="02020603050405020304" pitchFamily="18" charset="0"/>
            </a:endParaRPr>
          </a:p>
        </p:txBody>
      </p:sp>
      <p:sp>
        <p:nvSpPr>
          <p:cNvPr id="21" name="Vertical Scroll 20">
            <a:extLst>
              <a:ext uri="{FF2B5EF4-FFF2-40B4-BE49-F238E27FC236}">
                <a16:creationId xmlns:a16="http://schemas.microsoft.com/office/drawing/2014/main" id="{66D1DE7A-5D03-B3D6-7DB2-A22720A61A2A}"/>
              </a:ext>
            </a:extLst>
          </p:cNvPr>
          <p:cNvSpPr/>
          <p:nvPr/>
        </p:nvSpPr>
        <p:spPr>
          <a:xfrm>
            <a:off x="4210051" y="1625600"/>
            <a:ext cx="3749675" cy="4687888"/>
          </a:xfrm>
          <a:prstGeom prst="verticalScroll">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altLang="en-US" sz="2400" b="1" i="1">
                <a:solidFill>
                  <a:srgbClr val="000000"/>
                </a:solidFill>
                <a:latin typeface="Times New Roman" panose="02020603050405020304" pitchFamily="18" charset="0"/>
                <a:cs typeface="Times New Roman" panose="02020603050405020304" pitchFamily="18" charset="0"/>
              </a:rPr>
              <a:t>3.2. </a:t>
            </a:r>
            <a:r>
              <a:rPr lang="vi-VN" altLang="en-US" sz="2400" b="1" i="1">
                <a:solidFill>
                  <a:srgbClr val="000000"/>
                </a:solidFill>
                <a:latin typeface="Times New Roman" panose="02020603050405020304" pitchFamily="18" charset="0"/>
                <a:cs typeface="Times New Roman" panose="02020603050405020304" pitchFamily="18" charset="0"/>
              </a:rPr>
              <a:t>Triết học Mác</a:t>
            </a:r>
            <a:r>
              <a:rPr lang="en-US" altLang="en-US" sz="2400" b="1" i="1">
                <a:solidFill>
                  <a:srgbClr val="000000"/>
                </a:solidFill>
                <a:latin typeface="Times New Roman" panose="02020603050405020304" pitchFamily="18" charset="0"/>
                <a:cs typeface="Times New Roman" panose="02020603050405020304" pitchFamily="18" charset="0"/>
              </a:rPr>
              <a:t>-</a:t>
            </a:r>
            <a:r>
              <a:rPr lang="vi-VN" altLang="en-US" sz="2400" b="1" i="1">
                <a:solidFill>
                  <a:srgbClr val="000000"/>
                </a:solidFill>
                <a:latin typeface="Times New Roman" panose="02020603050405020304" pitchFamily="18" charset="0"/>
                <a:cs typeface="Times New Roman" panose="02020603050405020304" pitchFamily="18" charset="0"/>
              </a:rPr>
              <a:t>Lênin là cơ sở thế giới quan và phương pháp luận khoa học và cách mạng để phân tích xu hướng phát triển của xã hội trong điều kiện cuộc cách mạng khoa học và công nghệ hiện đại phát triển mạnh mẽ</a:t>
            </a:r>
            <a:endParaRPr lang="en-GB" altLang="en-US" sz="2400">
              <a:solidFill>
                <a:schemeClr val="tx1"/>
              </a:solidFill>
              <a:latin typeface="Times New Roman" panose="02020603050405020304" pitchFamily="18" charset="0"/>
              <a:cs typeface="Times New Roman" panose="02020603050405020304" pitchFamily="18" charset="0"/>
            </a:endParaRPr>
          </a:p>
        </p:txBody>
      </p:sp>
      <p:sp>
        <p:nvSpPr>
          <p:cNvPr id="22" name="Vertical Scroll 21">
            <a:extLst>
              <a:ext uri="{FF2B5EF4-FFF2-40B4-BE49-F238E27FC236}">
                <a16:creationId xmlns:a16="http://schemas.microsoft.com/office/drawing/2014/main" id="{BC027E88-9732-93AC-8537-A0A6D83FF603}"/>
              </a:ext>
            </a:extLst>
          </p:cNvPr>
          <p:cNvSpPr/>
          <p:nvPr/>
        </p:nvSpPr>
        <p:spPr>
          <a:xfrm>
            <a:off x="7588250" y="2179638"/>
            <a:ext cx="3079750" cy="4508500"/>
          </a:xfrm>
          <a:prstGeom prst="verticalScroll">
            <a:avLst/>
          </a:prstGeom>
        </p:spPr>
        <p:style>
          <a:lnRef idx="1">
            <a:schemeClr val="accent4"/>
          </a:lnRef>
          <a:fillRef idx="2">
            <a:schemeClr val="accent4"/>
          </a:fillRef>
          <a:effectRef idx="1">
            <a:schemeClr val="accent4"/>
          </a:effectRef>
          <a:fontRef idx="minor">
            <a:schemeClr val="dk1"/>
          </a:fontRef>
        </p:style>
        <p:txBody>
          <a:bodyPr anchor="ctr"/>
          <a:lstStyle/>
          <a:p>
            <a:pPr defTabSz="1155700">
              <a:lnSpc>
                <a:spcPct val="90000"/>
              </a:lnSpc>
              <a:spcAft>
                <a:spcPct val="35000"/>
              </a:spcAft>
              <a:defRPr/>
            </a:pPr>
            <a:r>
              <a:rPr lang="en-GB" altLang="en-US" sz="2400" b="1" i="1">
                <a:solidFill>
                  <a:schemeClr val="tx1"/>
                </a:solidFill>
                <a:latin typeface="Times New Roman" panose="02020603050405020304" pitchFamily="18" charset="0"/>
                <a:cs typeface="Times New Roman" panose="02020603050405020304" pitchFamily="18" charset="0"/>
              </a:rPr>
              <a:t>3.3. Triết học Mác-Lênin là cơ sở lý luận khoa học của công cuộc xây dựng chủ nghĩa xã hội trên thế giới và sự nghiệp đổi mới theo định hướng xã hội chủ nghĩa ở Việt Nam.</a:t>
            </a:r>
            <a:endParaRPr lang="en-US" sz="2400" i="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ircle(in)">
                                      <p:cBhvr>
                                        <p:cTn id="12" dur="20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circle(in)">
                                      <p:cBhvr>
                                        <p:cTn id="17" dur="2000"/>
                                        <p:tgtEl>
                                          <p:spTgt spid="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3EB2582-05AF-78E9-16A8-040C03FE7669}"/>
              </a:ext>
            </a:extLst>
          </p:cNvPr>
          <p:cNvSpPr txBox="1">
            <a:spLocks/>
          </p:cNvSpPr>
          <p:nvPr/>
        </p:nvSpPr>
        <p:spPr bwMode="auto">
          <a:xfrm>
            <a:off x="1424609" y="88435"/>
            <a:ext cx="885687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ctr" eaLnBrk="1" hangingPunct="1">
              <a:buFont typeface="Arial" panose="020B0604020202020204" pitchFamily="34" charset="0"/>
              <a:buNone/>
            </a:pPr>
            <a:r>
              <a:rPr lang="en-US" altLang="en-US" sz="2800" b="1" dirty="0">
                <a:solidFill>
                  <a:srgbClr val="FF0000"/>
                </a:solidFill>
                <a:latin typeface="Times New Roman" panose="02020603050405020304" pitchFamily="18" charset="0"/>
                <a:cs typeface="Times New Roman" panose="02020603050405020304" pitchFamily="18" charset="0"/>
              </a:rPr>
              <a:t>CHƯƠNG 1</a:t>
            </a:r>
          </a:p>
          <a:p>
            <a:pPr algn="ctr">
              <a:lnSpc>
                <a:spcPct val="100000"/>
              </a:lnSpc>
              <a:spcBef>
                <a:spcPts val="1600"/>
              </a:spcBef>
              <a:buNone/>
            </a:pPr>
            <a:r>
              <a:rPr lang="en-US" sz="2800" b="1" dirty="0">
                <a:solidFill>
                  <a:srgbClr val="FF0000"/>
                </a:solidFill>
                <a:latin typeface="Times New Roman" pitchFamily="18" charset="0"/>
                <a:cs typeface="Times New Roman" pitchFamily="18" charset="0"/>
              </a:rPr>
              <a:t>CHỦ NGHĨA DUY VẬT BIỆN CHỨNG</a:t>
            </a:r>
            <a:endParaRPr lang="en-US" alt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4306BA2-E68C-0E6D-5CF8-FA2C37974C22}"/>
              </a:ext>
            </a:extLst>
          </p:cNvPr>
          <p:cNvSpPr txBox="1"/>
          <p:nvPr/>
        </p:nvSpPr>
        <p:spPr>
          <a:xfrm>
            <a:off x="178903" y="1769166"/>
            <a:ext cx="8458201" cy="954107"/>
          </a:xfrm>
          <a:prstGeom prst="rect">
            <a:avLst/>
          </a:prstGeom>
          <a:noFill/>
        </p:spPr>
        <p:txBody>
          <a:bodyPr wrap="square" rtlCol="0">
            <a:spAutoFit/>
          </a:bodyPr>
          <a:lstStyle/>
          <a:p>
            <a:pPr marL="400050" indent="-400050">
              <a:buAutoNum type="romanUcPeriod"/>
            </a:pPr>
            <a:r>
              <a:rPr lang="en-US" sz="2800" dirty="0">
                <a:solidFill>
                  <a:srgbClr val="0070C0"/>
                </a:solidFill>
                <a:latin typeface="Times New Roman" panose="02020603050405020304" pitchFamily="18" charset="0"/>
                <a:cs typeface="Times New Roman" panose="02020603050405020304" pitchFamily="18" charset="0"/>
              </a:rPr>
              <a:t>VẬT CHẤT VÀ Ý THỨC</a:t>
            </a:r>
          </a:p>
          <a:p>
            <a:r>
              <a:rPr lang="en-US" sz="2800" dirty="0">
                <a:solidFill>
                  <a:srgbClr val="0070C0"/>
                </a:solidFill>
                <a:latin typeface="Times New Roman" panose="02020603050405020304" pitchFamily="18" charset="0"/>
                <a:cs typeface="Times New Roman" panose="02020603050405020304" pitchFamily="18" charset="0"/>
              </a:rPr>
              <a:t>1. </a:t>
            </a:r>
            <a:r>
              <a:rPr lang="en-US" sz="2800" dirty="0" err="1">
                <a:solidFill>
                  <a:srgbClr val="0070C0"/>
                </a:solidFill>
                <a:latin typeface="Times New Roman" panose="02020603050405020304" pitchFamily="18" charset="0"/>
                <a:cs typeface="Times New Roman" panose="02020603050405020304" pitchFamily="18" charset="0"/>
              </a:rPr>
              <a:t>Vật</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chất</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và</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các</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phương</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thức</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tồn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tại</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của</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vật</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chất</a:t>
            </a:r>
            <a:endParaRPr lang="en-US" sz="28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B10FD3F-0EB9-8DC6-1655-F163D9C3EF3F}"/>
              </a:ext>
            </a:extLst>
          </p:cNvPr>
          <p:cNvGrpSpPr>
            <a:grpSpLocks/>
          </p:cNvGrpSpPr>
          <p:nvPr/>
        </p:nvGrpSpPr>
        <p:grpSpPr bwMode="auto">
          <a:xfrm>
            <a:off x="1720177" y="1940589"/>
            <a:ext cx="2747963" cy="1787525"/>
            <a:chOff x="394335" y="6459"/>
            <a:chExt cx="6263664" cy="915120"/>
          </a:xfrm>
        </p:grpSpPr>
        <p:sp>
          <p:nvSpPr>
            <p:cNvPr id="12" name="Rounded Rectangle 11">
              <a:extLst>
                <a:ext uri="{FF2B5EF4-FFF2-40B4-BE49-F238E27FC236}">
                  <a16:creationId xmlns:a16="http://schemas.microsoft.com/office/drawing/2014/main" id="{1D47121B-F65E-1C3F-DC5B-D38B3343A13C}"/>
                </a:ext>
              </a:extLst>
            </p:cNvPr>
            <p:cNvSpPr/>
            <p:nvPr/>
          </p:nvSpPr>
          <p:spPr>
            <a:xfrm>
              <a:off x="394335" y="6459"/>
              <a:ext cx="6263664" cy="915120"/>
            </a:xfrm>
            <a:prstGeom prst="roundRect">
              <a:avLst/>
            </a:prstGeom>
          </p:spPr>
          <p:style>
            <a:lnRef idx="1">
              <a:schemeClr val="accent1"/>
            </a:lnRef>
            <a:fillRef idx="2">
              <a:schemeClr val="accent1"/>
            </a:fillRef>
            <a:effectRef idx="1">
              <a:schemeClr val="accent1"/>
            </a:effectRef>
            <a:fontRef idx="minor">
              <a:schemeClr val="dk1"/>
            </a:fontRef>
          </p:style>
        </p:sp>
        <p:sp>
          <p:nvSpPr>
            <p:cNvPr id="13" name="Rounded Rectangle 4">
              <a:extLst>
                <a:ext uri="{FF2B5EF4-FFF2-40B4-BE49-F238E27FC236}">
                  <a16:creationId xmlns:a16="http://schemas.microsoft.com/office/drawing/2014/main" id="{3E480E70-9D38-F31C-CB91-3E0B6BC51D74}"/>
                </a:ext>
              </a:extLst>
            </p:cNvPr>
            <p:cNvSpPr/>
            <p:nvPr/>
          </p:nvSpPr>
          <p:spPr>
            <a:xfrm>
              <a:off x="437757" y="51158"/>
              <a:ext cx="6176819" cy="825721"/>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ctr" defTabSz="1377950">
                <a:lnSpc>
                  <a:spcPct val="90000"/>
                </a:lnSpc>
                <a:spcAft>
                  <a:spcPct val="35000"/>
                </a:spcAft>
                <a:defRPr/>
              </a:pPr>
              <a:r>
                <a:rPr lang="en-US" altLang="en-US" sz="3200">
                  <a:solidFill>
                    <a:srgbClr val="000000"/>
                  </a:solidFill>
                  <a:latin typeface="Times New Roman" pitchFamily="18" charset="0"/>
                  <a:ea typeface="Calibri" pitchFamily="34" charset="0"/>
                  <a:cs typeface="Times New Roman" pitchFamily="18" charset="0"/>
                </a:rPr>
                <a:t> * Quan niệm của chủ nghĩa duy tâm</a:t>
              </a:r>
              <a:endParaRPr lang="en-US" sz="3100" dirty="0"/>
            </a:p>
          </p:txBody>
        </p:sp>
      </p:grpSp>
      <p:grpSp>
        <p:nvGrpSpPr>
          <p:cNvPr id="15" name="Group 14">
            <a:extLst>
              <a:ext uri="{FF2B5EF4-FFF2-40B4-BE49-F238E27FC236}">
                <a16:creationId xmlns:a16="http://schemas.microsoft.com/office/drawing/2014/main" id="{FB137BBA-2183-8DAA-FD51-A622B2F24DC1}"/>
              </a:ext>
            </a:extLst>
          </p:cNvPr>
          <p:cNvGrpSpPr>
            <a:grpSpLocks/>
          </p:cNvGrpSpPr>
          <p:nvPr/>
        </p:nvGrpSpPr>
        <p:grpSpPr bwMode="auto">
          <a:xfrm>
            <a:off x="4974836" y="2092959"/>
            <a:ext cx="5746750" cy="1787525"/>
            <a:chOff x="394335" y="6459"/>
            <a:chExt cx="6263664" cy="915120"/>
          </a:xfrm>
        </p:grpSpPr>
        <p:sp>
          <p:nvSpPr>
            <p:cNvPr id="16" name="Rounded Rectangle 15">
              <a:extLst>
                <a:ext uri="{FF2B5EF4-FFF2-40B4-BE49-F238E27FC236}">
                  <a16:creationId xmlns:a16="http://schemas.microsoft.com/office/drawing/2014/main" id="{393688C3-EDF5-16F6-8AAD-E95E406F7E1D}"/>
                </a:ext>
              </a:extLst>
            </p:cNvPr>
            <p:cNvSpPr/>
            <p:nvPr/>
          </p:nvSpPr>
          <p:spPr>
            <a:xfrm>
              <a:off x="394335" y="6459"/>
              <a:ext cx="6263664" cy="915120"/>
            </a:xfrm>
            <a:prstGeom prst="roundRect">
              <a:avLst/>
            </a:prstGeom>
          </p:spPr>
          <p:style>
            <a:lnRef idx="1">
              <a:schemeClr val="accent1"/>
            </a:lnRef>
            <a:fillRef idx="2">
              <a:schemeClr val="accent1"/>
            </a:fillRef>
            <a:effectRef idx="1">
              <a:schemeClr val="accent1"/>
            </a:effectRef>
            <a:fontRef idx="minor">
              <a:schemeClr val="dk1"/>
            </a:fontRef>
          </p:style>
        </p:sp>
        <p:sp>
          <p:nvSpPr>
            <p:cNvPr id="17" name="Rounded Rectangle 4">
              <a:extLst>
                <a:ext uri="{FF2B5EF4-FFF2-40B4-BE49-F238E27FC236}">
                  <a16:creationId xmlns:a16="http://schemas.microsoft.com/office/drawing/2014/main" id="{4682BEA3-B361-F22F-08FE-5156295F5DEE}"/>
                </a:ext>
              </a:extLst>
            </p:cNvPr>
            <p:cNvSpPr/>
            <p:nvPr/>
          </p:nvSpPr>
          <p:spPr>
            <a:xfrm>
              <a:off x="439323" y="51159"/>
              <a:ext cx="6173689" cy="825721"/>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defTabSz="908050">
                <a:lnSpc>
                  <a:spcPct val="150000"/>
                </a:lnSpc>
                <a:defRPr/>
              </a:pPr>
              <a:r>
                <a:rPr lang="en-US" altLang="en-US">
                  <a:latin typeface="Times New Roman" pitchFamily="18" charset="0"/>
                  <a:ea typeface="Calibri" pitchFamily="34" charset="0"/>
                  <a:cs typeface="Times New Roman" pitchFamily="18" charset="0"/>
                </a:rPr>
                <a:t>Thừa nhận sự tồn tại của sự vật, hiện tượng vật chất nhưng phủ định đặc tính tồn tại khách quan của chúng.</a:t>
              </a:r>
              <a:endParaRPr lang="en-US" altLang="en-US">
                <a:solidFill>
                  <a:srgbClr val="000000"/>
                </a:solidFill>
                <a:latin typeface="Times New Roman" pitchFamily="18" charset="0"/>
                <a:ea typeface="Calibri" pitchFamily="34" charset="0"/>
                <a:cs typeface="Times New Roman" pitchFamily="18" charset="0"/>
              </a:endParaRPr>
            </a:p>
          </p:txBody>
        </p:sp>
      </p:grpSp>
      <p:sp>
        <p:nvSpPr>
          <p:cNvPr id="3" name="Right Arrow 2">
            <a:extLst>
              <a:ext uri="{FF2B5EF4-FFF2-40B4-BE49-F238E27FC236}">
                <a16:creationId xmlns:a16="http://schemas.microsoft.com/office/drawing/2014/main" id="{1EB379EB-FB4B-D098-29A6-1CA8CCA20D75}"/>
              </a:ext>
            </a:extLst>
          </p:cNvPr>
          <p:cNvSpPr/>
          <p:nvPr/>
        </p:nvSpPr>
        <p:spPr>
          <a:xfrm>
            <a:off x="4652574" y="2871565"/>
            <a:ext cx="228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22" name="Group 21">
            <a:extLst>
              <a:ext uri="{FF2B5EF4-FFF2-40B4-BE49-F238E27FC236}">
                <a16:creationId xmlns:a16="http://schemas.microsoft.com/office/drawing/2014/main" id="{3D904CB4-763B-9BE4-A0D4-9169CC9CAABE}"/>
              </a:ext>
            </a:extLst>
          </p:cNvPr>
          <p:cNvGrpSpPr/>
          <p:nvPr/>
        </p:nvGrpSpPr>
        <p:grpSpPr>
          <a:xfrm>
            <a:off x="1620114" y="3657600"/>
            <a:ext cx="2895502" cy="3200400"/>
            <a:chOff x="394335" y="6459"/>
            <a:chExt cx="6263664" cy="915120"/>
          </a:xfrm>
          <a:solidFill>
            <a:schemeClr val="accent3">
              <a:lumMod val="40000"/>
              <a:lumOff val="60000"/>
            </a:schemeClr>
          </a:solidFill>
        </p:grpSpPr>
        <p:sp>
          <p:nvSpPr>
            <p:cNvPr id="23" name="Rounded Rectangle 22">
              <a:extLst>
                <a:ext uri="{FF2B5EF4-FFF2-40B4-BE49-F238E27FC236}">
                  <a16:creationId xmlns:a16="http://schemas.microsoft.com/office/drawing/2014/main" id="{AFC094D3-AD6F-C256-5D78-3961FF4DA141}"/>
                </a:ext>
              </a:extLst>
            </p:cNvPr>
            <p:cNvSpPr/>
            <p:nvPr/>
          </p:nvSpPr>
          <p:spPr>
            <a:xfrm>
              <a:off x="394335" y="6459"/>
              <a:ext cx="6263664"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24" name="Rounded Rectangle 4">
              <a:extLst>
                <a:ext uri="{FF2B5EF4-FFF2-40B4-BE49-F238E27FC236}">
                  <a16:creationId xmlns:a16="http://schemas.microsoft.com/office/drawing/2014/main" id="{DE326B12-4B36-23D4-EF81-BA17D6F23929}"/>
                </a:ext>
              </a:extLst>
            </p:cNvPr>
            <p:cNvSpPr/>
            <p:nvPr/>
          </p:nvSpPr>
          <p:spPr>
            <a:xfrm>
              <a:off x="653989" y="52974"/>
              <a:ext cx="5858117" cy="805082"/>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ctr" defTabSz="1377950">
                <a:lnSpc>
                  <a:spcPct val="90000"/>
                </a:lnSpc>
                <a:spcAft>
                  <a:spcPct val="35000"/>
                </a:spcAft>
                <a:defRPr/>
              </a:pPr>
              <a:r>
                <a:rPr lang="en-US" altLang="en-US" sz="3200">
                  <a:solidFill>
                    <a:srgbClr val="000000"/>
                  </a:solidFill>
                  <a:latin typeface="Times New Roman" pitchFamily="18" charset="0"/>
                  <a:ea typeface="Calibri" pitchFamily="34" charset="0"/>
                  <a:cs typeface="Times New Roman" pitchFamily="18" charset="0"/>
                </a:rPr>
                <a:t> * Quan niệm của chủ nghĩa duy vật trước Mác về vật chất</a:t>
              </a:r>
              <a:r>
                <a:rPr lang="en-US" altLang="en-US" sz="3200">
                  <a:latin typeface="Times New Roman" pitchFamily="18" charset="0"/>
                  <a:ea typeface="Calibri" pitchFamily="34" charset="0"/>
                  <a:cs typeface="Times New Roman" pitchFamily="18" charset="0"/>
                </a:rPr>
                <a:t>.</a:t>
              </a:r>
              <a:endParaRPr lang="en-US" sz="3100" dirty="0"/>
            </a:p>
          </p:txBody>
        </p:sp>
      </p:grpSp>
      <p:grpSp>
        <p:nvGrpSpPr>
          <p:cNvPr id="28" name="Group 27">
            <a:extLst>
              <a:ext uri="{FF2B5EF4-FFF2-40B4-BE49-F238E27FC236}">
                <a16:creationId xmlns:a16="http://schemas.microsoft.com/office/drawing/2014/main" id="{DCAF5276-E0BA-E959-7C24-35619E7E3995}"/>
              </a:ext>
            </a:extLst>
          </p:cNvPr>
          <p:cNvGrpSpPr/>
          <p:nvPr/>
        </p:nvGrpSpPr>
        <p:grpSpPr>
          <a:xfrm>
            <a:off x="5972174" y="3962401"/>
            <a:ext cx="4375088" cy="1080679"/>
            <a:chOff x="394335" y="6459"/>
            <a:chExt cx="6263664" cy="915120"/>
          </a:xfrm>
          <a:solidFill>
            <a:schemeClr val="accent3">
              <a:lumMod val="40000"/>
              <a:lumOff val="60000"/>
            </a:schemeClr>
          </a:solidFill>
        </p:grpSpPr>
        <p:sp>
          <p:nvSpPr>
            <p:cNvPr id="29" name="Rounded Rectangle 28">
              <a:extLst>
                <a:ext uri="{FF2B5EF4-FFF2-40B4-BE49-F238E27FC236}">
                  <a16:creationId xmlns:a16="http://schemas.microsoft.com/office/drawing/2014/main" id="{BBDA097F-D73C-8337-7E9D-29AA40BA9E03}"/>
                </a:ext>
              </a:extLst>
            </p:cNvPr>
            <p:cNvSpPr/>
            <p:nvPr/>
          </p:nvSpPr>
          <p:spPr>
            <a:xfrm>
              <a:off x="394335" y="6459"/>
              <a:ext cx="6263664"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4">
              <a:extLst>
                <a:ext uri="{FF2B5EF4-FFF2-40B4-BE49-F238E27FC236}">
                  <a16:creationId xmlns:a16="http://schemas.microsoft.com/office/drawing/2014/main" id="{600A85BA-FC93-6513-B745-5405600D4E95}"/>
                </a:ext>
              </a:extLst>
            </p:cNvPr>
            <p:cNvSpPr/>
            <p:nvPr/>
          </p:nvSpPr>
          <p:spPr>
            <a:xfrm>
              <a:off x="653989" y="52974"/>
              <a:ext cx="5858117" cy="805082"/>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defTabSz="1377950">
                <a:lnSpc>
                  <a:spcPct val="90000"/>
                </a:lnSpc>
                <a:spcAft>
                  <a:spcPct val="35000"/>
                </a:spcAft>
                <a:defRPr/>
              </a:pPr>
              <a:r>
                <a:rPr lang="en-US" altLang="en-US">
                  <a:solidFill>
                    <a:srgbClr val="000000"/>
                  </a:solidFill>
                  <a:latin typeface="Times New Roman" pitchFamily="18" charset="0"/>
                  <a:ea typeface="Calibri" pitchFamily="34" charset="0"/>
                  <a:cs typeface="Times New Roman" pitchFamily="18" charset="0"/>
                </a:rPr>
                <a:t> </a:t>
              </a:r>
            </a:p>
            <a:p>
              <a:pPr defTabSz="1377950">
                <a:lnSpc>
                  <a:spcPct val="90000"/>
                </a:lnSpc>
                <a:spcAft>
                  <a:spcPct val="35000"/>
                </a:spcAft>
                <a:defRPr/>
              </a:pPr>
              <a:r>
                <a:rPr lang="en-US" b="1">
                  <a:solidFill>
                    <a:srgbClr val="0000FF"/>
                  </a:solidFill>
                  <a:latin typeface="Times New Roman" pitchFamily="18" charset="0"/>
                </a:rPr>
                <a:t>Quan điểm của các nhà duy vật thời cổ đại </a:t>
              </a:r>
            </a:p>
            <a:p>
              <a:pPr algn="ctr" defTabSz="1377950">
                <a:lnSpc>
                  <a:spcPct val="90000"/>
                </a:lnSpc>
                <a:spcAft>
                  <a:spcPct val="35000"/>
                </a:spcAft>
                <a:defRPr/>
              </a:pPr>
              <a:endParaRPr lang="en-US" sz="3100" dirty="0"/>
            </a:p>
          </p:txBody>
        </p:sp>
      </p:grpSp>
      <p:grpSp>
        <p:nvGrpSpPr>
          <p:cNvPr id="33" name="Group 32">
            <a:extLst>
              <a:ext uri="{FF2B5EF4-FFF2-40B4-BE49-F238E27FC236}">
                <a16:creationId xmlns:a16="http://schemas.microsoft.com/office/drawing/2014/main" id="{F24E3A7D-88BC-91BD-A864-431A6B1671C0}"/>
              </a:ext>
            </a:extLst>
          </p:cNvPr>
          <p:cNvGrpSpPr/>
          <p:nvPr/>
        </p:nvGrpSpPr>
        <p:grpSpPr>
          <a:xfrm>
            <a:off x="6014537" y="5608474"/>
            <a:ext cx="4375088" cy="1080679"/>
            <a:chOff x="394335" y="6459"/>
            <a:chExt cx="6263664" cy="915120"/>
          </a:xfrm>
          <a:solidFill>
            <a:schemeClr val="accent3">
              <a:lumMod val="40000"/>
              <a:lumOff val="60000"/>
            </a:schemeClr>
          </a:solidFill>
        </p:grpSpPr>
        <p:sp>
          <p:nvSpPr>
            <p:cNvPr id="34" name="Rounded Rectangle 33">
              <a:extLst>
                <a:ext uri="{FF2B5EF4-FFF2-40B4-BE49-F238E27FC236}">
                  <a16:creationId xmlns:a16="http://schemas.microsoft.com/office/drawing/2014/main" id="{0885B6AD-9B8D-5FF7-539D-195BEE7D6316}"/>
                </a:ext>
              </a:extLst>
            </p:cNvPr>
            <p:cNvSpPr/>
            <p:nvPr/>
          </p:nvSpPr>
          <p:spPr>
            <a:xfrm>
              <a:off x="394335" y="6459"/>
              <a:ext cx="6263664"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5" name="Rounded Rectangle 4">
              <a:extLst>
                <a:ext uri="{FF2B5EF4-FFF2-40B4-BE49-F238E27FC236}">
                  <a16:creationId xmlns:a16="http://schemas.microsoft.com/office/drawing/2014/main" id="{353A804A-9435-694A-8AD4-F29DF38C5A81}"/>
                </a:ext>
              </a:extLst>
            </p:cNvPr>
            <p:cNvSpPr/>
            <p:nvPr/>
          </p:nvSpPr>
          <p:spPr>
            <a:xfrm>
              <a:off x="653989" y="52974"/>
              <a:ext cx="5858117" cy="805082"/>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defTabSz="1377950">
                <a:lnSpc>
                  <a:spcPct val="90000"/>
                </a:lnSpc>
                <a:spcAft>
                  <a:spcPct val="35000"/>
                </a:spcAft>
                <a:defRPr/>
              </a:pPr>
              <a:r>
                <a:rPr lang="en-US" altLang="en-US">
                  <a:solidFill>
                    <a:srgbClr val="000000"/>
                  </a:solidFill>
                  <a:latin typeface="Times New Roman" pitchFamily="18" charset="0"/>
                  <a:ea typeface="Calibri" pitchFamily="34" charset="0"/>
                  <a:cs typeface="Times New Roman" pitchFamily="18" charset="0"/>
                </a:rPr>
                <a:t> </a:t>
              </a:r>
            </a:p>
            <a:p>
              <a:pPr defTabSz="1377950">
                <a:lnSpc>
                  <a:spcPct val="90000"/>
                </a:lnSpc>
                <a:spcAft>
                  <a:spcPct val="35000"/>
                </a:spcAft>
                <a:defRPr/>
              </a:pPr>
              <a:r>
                <a:rPr lang="en-US" b="1">
                  <a:solidFill>
                    <a:srgbClr val="0000FF"/>
                  </a:solidFill>
                  <a:latin typeface="Times New Roman" pitchFamily="18" charset="0"/>
                </a:rPr>
                <a:t>Quan điểm của các nhà duy vật thời cận đại </a:t>
              </a:r>
            </a:p>
            <a:p>
              <a:pPr algn="ctr" defTabSz="1377950">
                <a:lnSpc>
                  <a:spcPct val="90000"/>
                </a:lnSpc>
                <a:spcAft>
                  <a:spcPct val="35000"/>
                </a:spcAft>
                <a:defRPr/>
              </a:pPr>
              <a:endParaRPr lang="en-US" sz="3100" dirty="0"/>
            </a:p>
          </p:txBody>
        </p:sp>
      </p:grpSp>
      <p:cxnSp>
        <p:nvCxnSpPr>
          <p:cNvPr id="31" name="Straight Arrow Connector 30">
            <a:extLst>
              <a:ext uri="{FF2B5EF4-FFF2-40B4-BE49-F238E27FC236}">
                <a16:creationId xmlns:a16="http://schemas.microsoft.com/office/drawing/2014/main" id="{8784A468-4E51-8700-DBC5-D6E35053AB8C}"/>
              </a:ext>
            </a:extLst>
          </p:cNvPr>
          <p:cNvCxnSpPr>
            <a:stCxn id="23" idx="3"/>
            <a:endCxn id="29" idx="1"/>
          </p:cNvCxnSpPr>
          <p:nvPr/>
        </p:nvCxnSpPr>
        <p:spPr>
          <a:xfrm flipV="1">
            <a:off x="4514850" y="4502150"/>
            <a:ext cx="1457325" cy="7556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43A21C6-BF71-AEDC-CD7B-D0D6BBD06BAE}"/>
              </a:ext>
            </a:extLst>
          </p:cNvPr>
          <p:cNvCxnSpPr/>
          <p:nvPr/>
        </p:nvCxnSpPr>
        <p:spPr>
          <a:xfrm>
            <a:off x="4524374" y="5257800"/>
            <a:ext cx="1447800" cy="8270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A9A08133-FF9E-BA78-87A9-673771FF6AD6}"/>
              </a:ext>
            </a:extLst>
          </p:cNvPr>
          <p:cNvSpPr txBox="1">
            <a:spLocks/>
          </p:cNvSpPr>
          <p:nvPr/>
        </p:nvSpPr>
        <p:spPr bwMode="auto">
          <a:xfrm>
            <a:off x="1424609" y="88435"/>
            <a:ext cx="8856870" cy="186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1pPr>
            <a:lvl2pPr marL="6858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2pPr>
            <a:lvl3pPr marL="11430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3pPr>
            <a:lvl4pPr marL="16002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4pPr>
            <a:lvl5pPr marL="2057400" indent="-228600">
              <a:lnSpc>
                <a:spcPct val="90000"/>
              </a:lnSpc>
              <a:spcBef>
                <a:spcPts val="500"/>
              </a:spcBef>
              <a:buFont typeface="Arial" panose="020B0604020202020204" pitchFamily="34" charset="0"/>
              <a:buChar char="•"/>
              <a:defRPr sz="2400">
                <a:solidFill>
                  <a:srgbClr val="2F5597"/>
                </a:solidFill>
                <a:latin typeface="UTM Alexander" pitchFamily="18" charset="0"/>
                <a:cs typeface="Tahom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400">
                <a:solidFill>
                  <a:srgbClr val="2F5597"/>
                </a:solidFill>
                <a:latin typeface="UTM Alexander" pitchFamily="18" charset="0"/>
                <a:cs typeface="Tahoma" panose="020B0604030504040204" pitchFamily="34" charset="0"/>
              </a:defRPr>
            </a:lvl9pPr>
          </a:lstStyle>
          <a:p>
            <a:pPr algn="ctr" eaLnBrk="1" hangingPunct="1">
              <a:buFont typeface="Arial" panose="020B0604020202020204" pitchFamily="34" charset="0"/>
              <a:buNone/>
            </a:pPr>
            <a:r>
              <a:rPr lang="en-US" altLang="en-US" sz="2800" b="1" dirty="0">
                <a:solidFill>
                  <a:srgbClr val="FF0000"/>
                </a:solidFill>
                <a:latin typeface="Times New Roman" panose="02020603050405020304" pitchFamily="18" charset="0"/>
                <a:cs typeface="Times New Roman" panose="02020603050405020304" pitchFamily="18" charset="0"/>
              </a:rPr>
              <a:t>CHƯƠNG 1: </a:t>
            </a:r>
            <a:r>
              <a:rPr lang="en-US" sz="2800" b="1" dirty="0">
                <a:solidFill>
                  <a:srgbClr val="FF0000"/>
                </a:solidFill>
                <a:latin typeface="Times New Roman" pitchFamily="18" charset="0"/>
                <a:cs typeface="Times New Roman" pitchFamily="18" charset="0"/>
              </a:rPr>
              <a:t>CHỦ NGHĨA DUY VẬT BIỆN CHỨNG</a:t>
            </a:r>
            <a:endParaRPr lang="en-US" altLang="en-US" sz="2800"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F6E0BD-CC6C-1E01-781D-14D7E0D2A26D}"/>
              </a:ext>
            </a:extLst>
          </p:cNvPr>
          <p:cNvSpPr txBox="1"/>
          <p:nvPr/>
        </p:nvSpPr>
        <p:spPr>
          <a:xfrm>
            <a:off x="0" y="761027"/>
            <a:ext cx="8458201" cy="954107"/>
          </a:xfrm>
          <a:prstGeom prst="rect">
            <a:avLst/>
          </a:prstGeom>
          <a:noFill/>
        </p:spPr>
        <p:txBody>
          <a:bodyPr wrap="square" rtlCol="0">
            <a:spAutoFit/>
          </a:bodyPr>
          <a:lstStyle/>
          <a:p>
            <a:pPr marL="400050" indent="-400050">
              <a:buAutoNum type="romanUcPeriod"/>
            </a:pPr>
            <a:r>
              <a:rPr lang="en-US" sz="2800" dirty="0">
                <a:solidFill>
                  <a:srgbClr val="0070C0"/>
                </a:solidFill>
                <a:latin typeface="Times New Roman" panose="02020603050405020304" pitchFamily="18" charset="0"/>
                <a:cs typeface="Times New Roman" panose="02020603050405020304" pitchFamily="18" charset="0"/>
              </a:rPr>
              <a:t>VẬT CHẤT VÀ Ý THỨC</a:t>
            </a:r>
          </a:p>
          <a:p>
            <a:r>
              <a:rPr lang="en-US" sz="2800" dirty="0">
                <a:solidFill>
                  <a:srgbClr val="0070C0"/>
                </a:solidFill>
                <a:latin typeface="Times New Roman" panose="02020603050405020304" pitchFamily="18" charset="0"/>
                <a:cs typeface="Times New Roman" panose="02020603050405020304" pitchFamily="18" charset="0"/>
              </a:rPr>
              <a:t>1. </a:t>
            </a:r>
            <a:r>
              <a:rPr lang="en-US" sz="2800" dirty="0" err="1">
                <a:solidFill>
                  <a:srgbClr val="0070C0"/>
                </a:solidFill>
                <a:latin typeface="Times New Roman" panose="02020603050405020304" pitchFamily="18" charset="0"/>
                <a:cs typeface="Times New Roman" panose="02020603050405020304" pitchFamily="18" charset="0"/>
              </a:rPr>
              <a:t>Vật</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chất</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và</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các</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phương</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thức</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tồn</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tại</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của</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vật</a:t>
            </a:r>
            <a:r>
              <a:rPr lang="en-US" sz="2800" dirty="0">
                <a:solidFill>
                  <a:srgbClr val="0070C0"/>
                </a:solidFill>
                <a:latin typeface="Times New Roman" panose="02020603050405020304" pitchFamily="18" charset="0"/>
                <a:cs typeface="Times New Roman" panose="02020603050405020304" pitchFamily="18" charset="0"/>
              </a:rPr>
              <a:t> </a:t>
            </a:r>
            <a:r>
              <a:rPr lang="en-US" sz="2800" dirty="0" err="1">
                <a:solidFill>
                  <a:srgbClr val="0070C0"/>
                </a:solidFill>
                <a:latin typeface="Times New Roman" panose="02020603050405020304" pitchFamily="18" charset="0"/>
                <a:cs typeface="Times New Roman" panose="02020603050405020304" pitchFamily="18" charset="0"/>
              </a:rPr>
              <a:t>chất</a:t>
            </a:r>
            <a:endParaRPr lang="en-US" sz="28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arn(inVertical)">
                                      <p:cBhvr>
                                        <p:cTn id="20" dur="500"/>
                                        <p:tgtEl>
                                          <p:spTgt spid="1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arn(inVertical)">
                                      <p:cBhvr>
                                        <p:cTn id="25" dur="500"/>
                                        <p:tgtEl>
                                          <p:spTgt spid="31"/>
                                        </p:tgtEl>
                                      </p:cBhvr>
                                    </p:animEffect>
                                  </p:childTnLst>
                                </p:cTn>
                              </p:par>
                              <p:par>
                                <p:cTn id="26" presetID="16" presetClass="entr" presetSubtype="21"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arn(inVertical)">
                                      <p:cBhvr>
                                        <p:cTn id="28" dur="500"/>
                                        <p:tgtEl>
                                          <p:spTgt spid="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barn(inVertical)">
                                      <p:cBhvr>
                                        <p:cTn id="33" dur="500"/>
                                        <p:tgtEl>
                                          <p:spTgt spid="38"/>
                                        </p:tgtEl>
                                      </p:cBhvr>
                                    </p:animEffect>
                                  </p:childTnLst>
                                </p:cTn>
                              </p:par>
                              <p:par>
                                <p:cTn id="34" presetID="16" presetClass="entr" presetSubtype="21"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barn(inVertical)">
                                      <p:cBhvr>
                                        <p:cTn id="3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5419</TotalTime>
  <Words>2911</Words>
  <Application>Microsoft Office PowerPoint</Application>
  <PresentationFormat>Widescreen</PresentationFormat>
  <Paragraphs>244</Paragraphs>
  <Slides>39</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8" baseType="lpstr">
      <vt:lpstr>Arial</vt:lpstr>
      <vt:lpstr>Arial Đen</vt:lpstr>
      <vt:lpstr>Arial Unicode MS</vt:lpstr>
      <vt:lpstr>Calibri</vt:lpstr>
      <vt:lpstr>Times New Roman</vt:lpstr>
      <vt:lpstr>UTM Alexander</vt:lpstr>
      <vt:lpstr>Wingdings</vt:lpstr>
      <vt:lpstr>Office Theme</vt:lpstr>
      <vt:lpstr>剪辑</vt:lpstr>
      <vt:lpstr>PowerPoint Presentation</vt:lpstr>
      <vt:lpstr>PowerPoint Presentation</vt:lpstr>
      <vt:lpstr>PowerPoint Presentation</vt:lpstr>
      <vt:lpstr>PowerPoint Presentation</vt:lpstr>
      <vt:lpstr>PowerPoint Presentation</vt:lpstr>
      <vt:lpstr>PowerPoint Presentation</vt:lpstr>
      <vt:lpstr>3. VAI TRÒ CỦA TRIẾT HỌC MÁC - LÊNIN TRONG ĐỜI SỐNG XÃ HỘI VÀ TRONG SỰ NGHIỆP ĐỔI MỚI Ở VIỆT NAM HIỆN NAY</vt:lpstr>
      <vt:lpstr>PowerPoint Presentation</vt:lpstr>
      <vt:lpstr>PowerPoint Presentation</vt:lpstr>
      <vt:lpstr>PowerPoint Presentation</vt:lpstr>
      <vt:lpstr>PowerPoint Presentation</vt:lpstr>
      <vt:lpstr>PowerPoint Presentation</vt:lpstr>
      <vt:lpstr>* Hy Lạp cổ đại:</vt:lpstr>
      <vt:lpstr>* Hy Lạp cổ đại:</vt:lpstr>
      <vt:lpstr>* Hy Lạp cổ đại:</vt:lpstr>
      <vt:lpstr>PowerPoint Presentation</vt:lpstr>
      <vt:lpstr>PowerPoint Presentation</vt:lpstr>
      <vt:lpstr>PowerPoint Presentation</vt:lpstr>
      <vt:lpstr>PowerPoint Presentation</vt:lpstr>
      <vt:lpstr>PowerPoint Presentation</vt:lpstr>
      <vt:lpstr>PowerPoint Presentation</vt:lpstr>
      <vt:lpstr>Định nghĩa về vật chất của Lênin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Vận động và đứng im</vt:lpstr>
      <vt:lpstr>Mối quan hệ giữa vận động và đứng im</vt:lpstr>
      <vt:lpstr>PowerPoint Presentation</vt:lpstr>
      <vt:lpstr>PowerPoint Presentation</vt:lpstr>
      <vt:lpstr>Không gian, thời gian có những tính chất sau: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ADMIN</cp:lastModifiedBy>
  <cp:revision>191</cp:revision>
  <dcterms:created xsi:type="dcterms:W3CDTF">2021-01-25T08:25:31Z</dcterms:created>
  <dcterms:modified xsi:type="dcterms:W3CDTF">2023-01-06T04:48:21Z</dcterms:modified>
</cp:coreProperties>
</file>