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77" r:id="rId6"/>
    <p:sldId id="261" r:id="rId7"/>
    <p:sldId id="268" r:id="rId8"/>
    <p:sldId id="289" r:id="rId9"/>
  </p:sldIdLst>
  <p:sldSz cx="12192000" cy="6858000"/>
  <p:notesSz cx="6858000" cy="9144000"/>
  <p:embeddedFontLst>
    <p:embeddedFont>
      <p:font typeface="Abril Fatface" panose="020B0604020202020204" charset="0"/>
      <p:regular r:id="rId11"/>
    </p:embeddedFont>
    <p:embeddedFont>
      <p:font typeface="Barlow Condensed" panose="00000506000000000000" pitchFamily="2" charset="-93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swald Medium" panose="00000600000000000000" pitchFamily="2" charset="-93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0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4882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598250" y="570000"/>
            <a:ext cx="11049000" cy="57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520325" y="2345975"/>
            <a:ext cx="91275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-2700000">
            <a:off x="-185251" y="833624"/>
            <a:ext cx="2584192" cy="546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2700000">
            <a:off x="9793049" y="5477924"/>
            <a:ext cx="2584192" cy="546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1669100" y="0"/>
            <a:ext cx="522900" cy="522900"/>
          </a:xfrm>
          <a:prstGeom prst="mathMultiply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23850" y="6152100"/>
            <a:ext cx="522900" cy="522900"/>
          </a:xfrm>
          <a:prstGeom prst="mathMultiply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1834250" y="67425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1834250" y="108810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89000" y="5464025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89000" y="5877875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1926050" y="1582475"/>
            <a:ext cx="4500" cy="283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383050" y="2408075"/>
            <a:ext cx="4500" cy="283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>
            <a:off x="5407825" y="6550275"/>
            <a:ext cx="4348500" cy="13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2"/>
          <p:cNvCxnSpPr/>
          <p:nvPr/>
        </p:nvCxnSpPr>
        <p:spPr>
          <a:xfrm>
            <a:off x="2298925" y="254700"/>
            <a:ext cx="4348500" cy="13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5691725" y="1964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ldrich"/>
              <a:buNone/>
              <a:defRPr sz="70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5691700" y="3369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 rot="10800000" flipH="1">
            <a:off x="0" y="-13775"/>
            <a:ext cx="6412500" cy="5579700"/>
          </a:xfrm>
          <a:prstGeom prst="snip1Rect">
            <a:avLst>
              <a:gd name="adj" fmla="val 3884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1586525" y="13750"/>
            <a:ext cx="605400" cy="6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11889225" y="646750"/>
            <a:ext cx="9000" cy="42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5"/>
          <p:cNvCxnSpPr/>
          <p:nvPr/>
        </p:nvCxnSpPr>
        <p:spPr>
          <a:xfrm flipH="1">
            <a:off x="376400" y="2586925"/>
            <a:ext cx="9000" cy="423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5"/>
          <p:cNvSpPr/>
          <p:nvPr/>
        </p:nvSpPr>
        <p:spPr>
          <a:xfrm rot="5400000">
            <a:off x="78238" y="68788"/>
            <a:ext cx="522900" cy="522900"/>
          </a:xfrm>
          <a:prstGeom prst="mathMultiply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5400000">
            <a:off x="1096613" y="2339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5400000">
            <a:off x="682763" y="2339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/>
          <p:nvPr/>
        </p:nvSpPr>
        <p:spPr>
          <a:xfrm>
            <a:off x="0" y="0"/>
            <a:ext cx="11476500" cy="3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580725" y="610225"/>
            <a:ext cx="11360700" cy="415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6"/>
          <p:cNvCxnSpPr/>
          <p:nvPr/>
        </p:nvCxnSpPr>
        <p:spPr>
          <a:xfrm>
            <a:off x="2352950" y="6302575"/>
            <a:ext cx="4348500" cy="13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6"/>
          <p:cNvSpPr/>
          <p:nvPr/>
        </p:nvSpPr>
        <p:spPr>
          <a:xfrm>
            <a:off x="6701450" y="5903350"/>
            <a:ext cx="5516700" cy="6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57825" y="3473275"/>
            <a:ext cx="522900" cy="522900"/>
          </a:xfrm>
          <a:prstGeom prst="mathMultiply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222975" y="278520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222975" y="319905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1669400" y="1050575"/>
            <a:ext cx="7437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2657025" y="3153925"/>
            <a:ext cx="8955600" cy="288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/>
          <p:nvPr/>
        </p:nvSpPr>
        <p:spPr>
          <a:xfrm>
            <a:off x="426575" y="0"/>
            <a:ext cx="5391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/>
          <p:nvPr/>
        </p:nvSpPr>
        <p:spPr>
          <a:xfrm rot="-5400000" flipH="1">
            <a:off x="11498563" y="161288"/>
            <a:ext cx="522900" cy="522900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rot="-5400000" flipH="1">
            <a:off x="10810488" y="326438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 rot="-5400000" flipH="1">
            <a:off x="11224338" y="326438"/>
            <a:ext cx="192600" cy="19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 rot="10800000">
            <a:off x="11626925" y="6242600"/>
            <a:ext cx="605400" cy="6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8"/>
          <p:cNvCxnSpPr/>
          <p:nvPr/>
        </p:nvCxnSpPr>
        <p:spPr>
          <a:xfrm rot="10800000">
            <a:off x="11915825" y="2031800"/>
            <a:ext cx="13800" cy="42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8"/>
          <p:cNvSpPr txBox="1">
            <a:spLocks noGrp="1"/>
          </p:cNvSpPr>
          <p:nvPr>
            <p:ph type="subTitle" idx="1"/>
          </p:nvPr>
        </p:nvSpPr>
        <p:spPr>
          <a:xfrm>
            <a:off x="753667" y="2024167"/>
            <a:ext cx="39897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subTitle" idx="2"/>
          </p:nvPr>
        </p:nvSpPr>
        <p:spPr>
          <a:xfrm>
            <a:off x="6401267" y="2024167"/>
            <a:ext cx="39897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720400" y="593375"/>
            <a:ext cx="456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ldrich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3"/>
          </p:nvPr>
        </p:nvSpPr>
        <p:spPr>
          <a:xfrm>
            <a:off x="1327200" y="2961200"/>
            <a:ext cx="44103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4"/>
          </p:nvPr>
        </p:nvSpPr>
        <p:spPr>
          <a:xfrm>
            <a:off x="6770523" y="2949450"/>
            <a:ext cx="44106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/>
          <p:nvPr/>
        </p:nvSpPr>
        <p:spPr>
          <a:xfrm rot="10800000">
            <a:off x="1653000" y="-25"/>
            <a:ext cx="10539000" cy="6839100"/>
          </a:xfrm>
          <a:prstGeom prst="snip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415600" y="610150"/>
            <a:ext cx="11360700" cy="88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/>
          <p:nvPr/>
        </p:nvSpPr>
        <p:spPr>
          <a:xfrm rot="10800000">
            <a:off x="415600" y="6225000"/>
            <a:ext cx="605400" cy="63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12"/>
          <p:cNvCxnSpPr/>
          <p:nvPr/>
        </p:nvCxnSpPr>
        <p:spPr>
          <a:xfrm rot="10800000">
            <a:off x="704500" y="2014200"/>
            <a:ext cx="13800" cy="42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12"/>
          <p:cNvSpPr/>
          <p:nvPr/>
        </p:nvSpPr>
        <p:spPr>
          <a:xfrm rot="-5400000" flipH="1">
            <a:off x="11113263" y="793438"/>
            <a:ext cx="522900" cy="5229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/>
          <p:nvPr/>
        </p:nvSpPr>
        <p:spPr>
          <a:xfrm rot="-5400000" flipH="1">
            <a:off x="10425188" y="958588"/>
            <a:ext cx="192600" cy="1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"/>
          <p:cNvSpPr/>
          <p:nvPr/>
        </p:nvSpPr>
        <p:spPr>
          <a:xfrm rot="-5400000" flipH="1">
            <a:off x="10839038" y="958588"/>
            <a:ext cx="192600" cy="1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1"/>
          </p:nvPr>
        </p:nvSpPr>
        <p:spPr>
          <a:xfrm>
            <a:off x="5056206" y="1729975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2"/>
          </p:nvPr>
        </p:nvSpPr>
        <p:spPr>
          <a:xfrm>
            <a:off x="5056206" y="3334868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3"/>
          </p:nvPr>
        </p:nvSpPr>
        <p:spPr>
          <a:xfrm>
            <a:off x="5056206" y="4939762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body" idx="4"/>
          </p:nvPr>
        </p:nvSpPr>
        <p:spPr>
          <a:xfrm>
            <a:off x="5056200" y="2167925"/>
            <a:ext cx="6406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5"/>
          </p:nvPr>
        </p:nvSpPr>
        <p:spPr>
          <a:xfrm>
            <a:off x="5056200" y="3761388"/>
            <a:ext cx="64068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body" idx="6"/>
          </p:nvPr>
        </p:nvSpPr>
        <p:spPr>
          <a:xfrm>
            <a:off x="5056200" y="5353050"/>
            <a:ext cx="6407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/>
          <p:nvPr/>
        </p:nvSpPr>
        <p:spPr>
          <a:xfrm>
            <a:off x="520100" y="433950"/>
            <a:ext cx="11181600" cy="59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 rot="-5400000">
            <a:off x="11021163" y="612238"/>
            <a:ext cx="522900" cy="522900"/>
          </a:xfrm>
          <a:prstGeom prst="mathMultiply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 rot="-5400000">
            <a:off x="10333088" y="77738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 rot="-5400000">
            <a:off x="10746938" y="77738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11669100" y="0"/>
            <a:ext cx="522900" cy="522900"/>
          </a:xfrm>
          <a:prstGeom prst="mathMultiply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11834250" y="67425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11834250" y="1088100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p16"/>
          <p:cNvCxnSpPr/>
          <p:nvPr/>
        </p:nvCxnSpPr>
        <p:spPr>
          <a:xfrm>
            <a:off x="11926050" y="1582475"/>
            <a:ext cx="4500" cy="283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6"/>
          <p:cNvCxnSpPr/>
          <p:nvPr/>
        </p:nvCxnSpPr>
        <p:spPr>
          <a:xfrm>
            <a:off x="383050" y="2408075"/>
            <a:ext cx="4500" cy="283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6"/>
          <p:cNvCxnSpPr/>
          <p:nvPr/>
        </p:nvCxnSpPr>
        <p:spPr>
          <a:xfrm>
            <a:off x="5407825" y="6550275"/>
            <a:ext cx="4348500" cy="13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6"/>
          <p:cNvCxnSpPr/>
          <p:nvPr/>
        </p:nvCxnSpPr>
        <p:spPr>
          <a:xfrm>
            <a:off x="2298925" y="254700"/>
            <a:ext cx="4348500" cy="13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16"/>
          <p:cNvSpPr/>
          <p:nvPr/>
        </p:nvSpPr>
        <p:spPr>
          <a:xfrm rot="-2700000">
            <a:off x="-185251" y="833624"/>
            <a:ext cx="2584192" cy="546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 rot="-2700000">
            <a:off x="9793049" y="5477924"/>
            <a:ext cx="2584192" cy="546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2625400" y="17064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2625400" y="31821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2625400" y="46875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6476787" y="172375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6476787" y="31821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6476787" y="46875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2213700" y="821975"/>
            <a:ext cx="800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ldrich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7"/>
          </p:nvPr>
        </p:nvSpPr>
        <p:spPr>
          <a:xfrm>
            <a:off x="6476787" y="2132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idx="8"/>
          </p:nvPr>
        </p:nvSpPr>
        <p:spPr>
          <a:xfrm>
            <a:off x="6476787" y="51044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9"/>
          </p:nvPr>
        </p:nvSpPr>
        <p:spPr>
          <a:xfrm>
            <a:off x="6476787" y="35804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3"/>
          </p:nvPr>
        </p:nvSpPr>
        <p:spPr>
          <a:xfrm>
            <a:off x="2625400" y="2132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body" idx="14"/>
          </p:nvPr>
        </p:nvSpPr>
        <p:spPr>
          <a:xfrm>
            <a:off x="2625400" y="51044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15"/>
          </p:nvPr>
        </p:nvSpPr>
        <p:spPr>
          <a:xfrm>
            <a:off x="2625400" y="35804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/>
          <p:nvPr/>
        </p:nvSpPr>
        <p:spPr>
          <a:xfrm rot="10800000" flipH="1">
            <a:off x="0" y="-13625"/>
            <a:ext cx="6412500" cy="5628000"/>
          </a:xfrm>
          <a:prstGeom prst="snip1Rect">
            <a:avLst>
              <a:gd name="adj" fmla="val 3884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11586525" y="13750"/>
            <a:ext cx="605400" cy="6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2" name="Google Shape;242;p20"/>
          <p:cNvCxnSpPr/>
          <p:nvPr/>
        </p:nvCxnSpPr>
        <p:spPr>
          <a:xfrm>
            <a:off x="11889225" y="646750"/>
            <a:ext cx="9000" cy="42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0"/>
          <p:cNvCxnSpPr/>
          <p:nvPr/>
        </p:nvCxnSpPr>
        <p:spPr>
          <a:xfrm flipH="1">
            <a:off x="376400" y="2586925"/>
            <a:ext cx="9000" cy="423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20"/>
          <p:cNvSpPr/>
          <p:nvPr/>
        </p:nvSpPr>
        <p:spPr>
          <a:xfrm rot="5400000">
            <a:off x="78238" y="68788"/>
            <a:ext cx="522900" cy="522900"/>
          </a:xfrm>
          <a:prstGeom prst="mathMultiply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"/>
          <p:cNvSpPr/>
          <p:nvPr/>
        </p:nvSpPr>
        <p:spPr>
          <a:xfrm rot="5400000">
            <a:off x="1096613" y="2339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"/>
          <p:cNvSpPr/>
          <p:nvPr/>
        </p:nvSpPr>
        <p:spPr>
          <a:xfrm rot="5400000">
            <a:off x="682763" y="2339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Just 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1338125" y="0"/>
            <a:ext cx="960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1586525" y="13750"/>
            <a:ext cx="605400" cy="63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11889225" y="646750"/>
            <a:ext cx="9000" cy="42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3"/>
          <p:cNvSpPr/>
          <p:nvPr/>
        </p:nvSpPr>
        <p:spPr>
          <a:xfrm rot="5400000">
            <a:off x="1453138" y="6214488"/>
            <a:ext cx="522900" cy="522900"/>
          </a:xfrm>
          <a:prstGeom prst="mathMultiply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5400000">
            <a:off x="2471513" y="63796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5400000">
            <a:off x="2057663" y="6379638"/>
            <a:ext cx="192600" cy="1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5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Medium"/>
              <a:buNone/>
              <a:defRPr sz="40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8" r:id="rId5"/>
    <p:sldLayoutId id="2147483662" r:id="rId6"/>
    <p:sldLayoutId id="2147483666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xfrm>
            <a:off x="1714291" y="1665962"/>
            <a:ext cx="9127500" cy="155322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sz="3600" dirty="0"/>
              <a:t> </a:t>
            </a: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</a:t>
            </a: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TIẾP ARDUINO VỚI ĐỘNG CƠ SERVO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0226" y="3338947"/>
            <a:ext cx="247303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3:</a:t>
            </a:r>
          </a:p>
          <a:p>
            <a:endParaRPr lang="en-US" sz="2000" dirty="0"/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205B0-2DD1-4E0C-BEAE-98A1A96DF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37" y="3429000"/>
            <a:ext cx="1806863" cy="1935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2837" y="526473"/>
            <a:ext cx="5237019" cy="10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3" y="720734"/>
            <a:ext cx="4904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NỘI DUNG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514429" y="724799"/>
            <a:ext cx="5070051" cy="720000"/>
            <a:chOff x="3131840" y="1491630"/>
            <a:chExt cx="5256584" cy="576064"/>
          </a:xfrm>
        </p:grpSpPr>
        <p:sp>
          <p:nvSpPr>
            <p:cNvPr id="9" name="Rectangle 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76973" y="1634406"/>
            <a:ext cx="5070051" cy="720000"/>
            <a:chOff x="3131840" y="1491630"/>
            <a:chExt cx="5256584" cy="576064"/>
          </a:xfrm>
        </p:grpSpPr>
        <p:sp>
          <p:nvSpPr>
            <p:cNvPr id="12" name="Rectangle 1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ight Triangle 1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76972" y="2641951"/>
            <a:ext cx="5070051" cy="720000"/>
            <a:chOff x="3131840" y="1491630"/>
            <a:chExt cx="5256584" cy="576064"/>
          </a:xfrm>
        </p:grpSpPr>
        <p:sp>
          <p:nvSpPr>
            <p:cNvPr id="15" name="Rectangle 1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Right Triangle 15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76970" y="4690159"/>
            <a:ext cx="5070051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76970" y="935262"/>
            <a:ext cx="429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8879" y="1825129"/>
            <a:ext cx="416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48922" y="2814294"/>
            <a:ext cx="389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Arduino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37805" y="4809506"/>
            <a:ext cx="38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4382" y="725909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95072" y="178407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57616" y="277107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7805" y="4794117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476971" y="3666095"/>
            <a:ext cx="5070051" cy="720000"/>
            <a:chOff x="3131840" y="1491630"/>
            <a:chExt cx="5256584" cy="576064"/>
          </a:xfrm>
        </p:grpSpPr>
        <p:sp>
          <p:nvSpPr>
            <p:cNvPr id="27" name="Rectangle 26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Right Triangle 3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527832" y="3739739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61607" y="3669961"/>
            <a:ext cx="389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3" grpId="0"/>
      <p:bldP spid="28" grpId="0"/>
      <p:bldP spid="29" grpId="0"/>
      <p:bldP spid="30" grpId="0"/>
      <p:bldP spid="31" grpId="0"/>
      <p:bldP spid="34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35082" y="132249"/>
            <a:ext cx="8177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4ABFEA-1BEB-40C3-93E1-A84603F62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71" y="1593995"/>
            <a:ext cx="6441616" cy="34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E44226-1318-4CC9-B560-966C4EADBA49}"/>
              </a:ext>
            </a:extLst>
          </p:cNvPr>
          <p:cNvSpPr txBox="1"/>
          <p:nvPr/>
        </p:nvSpPr>
        <p:spPr>
          <a:xfrm>
            <a:off x="7978487" y="2590801"/>
            <a:ext cx="3089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Arduino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là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một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board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mạch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 vi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điều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khiển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được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phát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triển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bởi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Arduino.cc,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một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nền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tảng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điện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tử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mã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nguồn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mở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chủ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yếu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dựa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trên vi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điều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khiển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AVR Atmega328P.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Với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Arduino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chúng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ta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có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thể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 xây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dựng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các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ứng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dụng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điện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tử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tương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tác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với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nhau thông qua  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phần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mềm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và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phần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cứng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hỗ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trợ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86442" y="1541461"/>
            <a:ext cx="4694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quan tâm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môi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LED,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cơ, loa,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tivi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0118" y="544210"/>
            <a:ext cx="5974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THÀNH PHẦN CỦA MẠCH ARDUINO</a:t>
            </a:r>
            <a:r>
              <a:rPr lang="vi-V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9536AB-8622-43D7-B1A4-BAA6DA0C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366" y="1634837"/>
            <a:ext cx="5056909" cy="503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3430" y="551468"/>
            <a:ext cx="832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</a:t>
            </a:r>
            <a:r>
              <a:rPr lang="en-US" sz="2800" b="1" u="sng" dirty="0"/>
              <a:t>CODE ARDUINO</a:t>
            </a:r>
            <a:r>
              <a:rPr lang="vi-VN" sz="2800" b="1" u="sng" dirty="0"/>
              <a:t> </a:t>
            </a:r>
            <a:endParaRPr lang="en-US" sz="28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55E44B-A8C7-4B72-8C6B-C309C5ADB3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58" t="-25994" r="42879" b="28148"/>
          <a:stretch/>
        </p:blipFill>
        <p:spPr>
          <a:xfrm>
            <a:off x="1958109" y="-886692"/>
            <a:ext cx="7920180" cy="7507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4184" y="318657"/>
            <a:ext cx="6807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ĐỘNG CƠ SERVO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5855" y="1514765"/>
            <a:ext cx="567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SỐ KỸ THUẬT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/>
              <a:t> 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9g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22.2x11.8.32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Momen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xoắn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1.8kg/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60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0.1 giây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4.8V(~5V)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ºC – 55 ºC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lvl="0"/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68CB44-40AC-432C-9AF9-C5D68EBE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6" y="1338550"/>
            <a:ext cx="5798892" cy="504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CF35AFD-42DA-40F1-8B59-9DEA002F3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09" y="3681264"/>
            <a:ext cx="3537527" cy="256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6801" y="917393"/>
            <a:ext cx="618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CỦA ĐỘNG CƠ SERVO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983" y="2212112"/>
            <a:ext cx="43457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 servo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xoắn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robot.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E64AE-E4A0-47CC-BAAB-CCE4BA3B1D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" t="28283" r="37652"/>
          <a:stretch/>
        </p:blipFill>
        <p:spPr>
          <a:xfrm>
            <a:off x="4950690" y="1726939"/>
            <a:ext cx="5994400" cy="4287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4525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7AD2DE"/>
      </a:accent1>
      <a:accent2>
        <a:srgbClr val="FFDA72"/>
      </a:accent2>
      <a:accent3>
        <a:srgbClr val="F1C232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513</TotalTime>
  <Words>328</Words>
  <Application>Microsoft Office PowerPoint</Application>
  <PresentationFormat>Widescreen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Oswald Medium</vt:lpstr>
      <vt:lpstr>Open Sans</vt:lpstr>
      <vt:lpstr>Abril Fatface</vt:lpstr>
      <vt:lpstr>Aldrich</vt:lpstr>
      <vt:lpstr>Barlow Condensed</vt:lpstr>
      <vt:lpstr>Times New Roman</vt:lpstr>
      <vt:lpstr>Arial</vt:lpstr>
      <vt:lpstr>SlidesMania</vt:lpstr>
      <vt:lpstr> ĐỀ TÀI : GIAO TIẾP ARDUINO VỚI ĐỘNG CƠ SERVO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:Tìm hiểu các loại ram  hiện nay và ứng dụng ram trong máy tính</dc:title>
  <dc:creator>tinh</dc:creator>
  <cp:lastModifiedBy>good goodd</cp:lastModifiedBy>
  <cp:revision>47</cp:revision>
  <dcterms:modified xsi:type="dcterms:W3CDTF">2021-12-11T12:52:34Z</dcterms:modified>
</cp:coreProperties>
</file>