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1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77" r:id="rId6"/>
    <p:sldId id="261" r:id="rId7"/>
    <p:sldId id="268" r:id="rId8"/>
    <p:sldId id="289" r:id="rId9"/>
  </p:sldIdLst>
  <p:sldSz cx="12192000" cy="6858000"/>
  <p:notesSz cx="6858000" cy="9144000"/>
  <p:embeddedFontLst>
    <p:embeddedFont>
      <p:font typeface="Garamond" panose="02020404030301010803" pitchFamily="18" charset="0"/>
      <p:regular r:id="rId11"/>
      <p:bold r:id="rId12"/>
      <p:italic r:id="rId13"/>
    </p:embeddedFont>
    <p:embeddedFont>
      <p:font typeface="Abril Fatface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24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3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64882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D6EE87-EBD5-4F12-A48A-63ACA297AC8F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9484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30698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9765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5359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611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3463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875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0702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2302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001 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520325" y="2345975"/>
            <a:ext cx="91275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8837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002 Intr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5691725" y="1964975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ldrich"/>
              <a:buNone/>
              <a:defRPr sz="70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bril Fatface"/>
              <a:buNone/>
              <a:defRPr sz="70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bril Fatface"/>
              <a:buNone/>
              <a:defRPr sz="70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bril Fatface"/>
              <a:buNone/>
              <a:defRPr sz="70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bril Fatface"/>
              <a:buNone/>
              <a:defRPr sz="70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bril Fatface"/>
              <a:buNone/>
              <a:defRPr sz="70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bril Fatface"/>
              <a:buNone/>
              <a:defRPr sz="70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bril Fatface"/>
              <a:buNone/>
              <a:defRPr sz="70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0"/>
              <a:buFont typeface="Abril Fatface"/>
              <a:buNone/>
              <a:defRPr sz="70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5691700" y="3369275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332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479872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003 Talking Poin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1669400" y="1050575"/>
            <a:ext cx="7437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2657025" y="3153925"/>
            <a:ext cx="8955600" cy="288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57058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008 Three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>
            <a:spLocks noGrp="1"/>
          </p:cNvSpPr>
          <p:nvPr>
            <p:ph type="subTitle" idx="1"/>
          </p:nvPr>
        </p:nvSpPr>
        <p:spPr>
          <a:xfrm>
            <a:off x="5056206" y="1729975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subTitle" idx="2"/>
          </p:nvPr>
        </p:nvSpPr>
        <p:spPr>
          <a:xfrm>
            <a:off x="5056206" y="3334868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subTitle" idx="3"/>
          </p:nvPr>
        </p:nvSpPr>
        <p:spPr>
          <a:xfrm>
            <a:off x="5056206" y="4939762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body" idx="4"/>
          </p:nvPr>
        </p:nvSpPr>
        <p:spPr>
          <a:xfrm>
            <a:off x="5056200" y="2167925"/>
            <a:ext cx="64068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body" idx="5"/>
          </p:nvPr>
        </p:nvSpPr>
        <p:spPr>
          <a:xfrm>
            <a:off x="5056200" y="3761388"/>
            <a:ext cx="64068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body" idx="6"/>
          </p:nvPr>
        </p:nvSpPr>
        <p:spPr>
          <a:xfrm>
            <a:off x="5056200" y="5353050"/>
            <a:ext cx="64077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1769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017 Title and text righ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1904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006 Two 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>
            <a:spLocks noGrp="1"/>
          </p:cNvSpPr>
          <p:nvPr>
            <p:ph type="subTitle" idx="1"/>
          </p:nvPr>
        </p:nvSpPr>
        <p:spPr>
          <a:xfrm>
            <a:off x="753667" y="2024167"/>
            <a:ext cx="39897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subTitle" idx="2"/>
          </p:nvPr>
        </p:nvSpPr>
        <p:spPr>
          <a:xfrm>
            <a:off x="6401267" y="2024167"/>
            <a:ext cx="39897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100"/>
              <a:buNone/>
              <a:defRPr sz="21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720400" y="593375"/>
            <a:ext cx="456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ldrich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3"/>
          </p:nvPr>
        </p:nvSpPr>
        <p:spPr>
          <a:xfrm>
            <a:off x="1327200" y="2961200"/>
            <a:ext cx="44103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4"/>
          </p:nvPr>
        </p:nvSpPr>
        <p:spPr>
          <a:xfrm>
            <a:off x="6770523" y="2949450"/>
            <a:ext cx="44106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3312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013 Six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2625400" y="170640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2625400" y="31821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2625400" y="46875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6476787" y="172375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6476787" y="31821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6476787" y="46875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2213700" y="821975"/>
            <a:ext cx="800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ldrich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bril Fatface"/>
              <a:buNone/>
              <a:defRPr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bril Fatface"/>
              <a:buNone/>
              <a:defRPr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bril Fatface"/>
              <a:buNone/>
              <a:defRPr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bril Fatface"/>
              <a:buNone/>
              <a:defRPr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bril Fatface"/>
              <a:buNone/>
              <a:defRPr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bril Fatface"/>
              <a:buNone/>
              <a:defRPr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bril Fatface"/>
              <a:buNone/>
              <a:defRPr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bril Fatface"/>
              <a:buNone/>
              <a:defRPr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body" idx="7"/>
          </p:nvPr>
        </p:nvSpPr>
        <p:spPr>
          <a:xfrm>
            <a:off x="6476787" y="2132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body" idx="8"/>
          </p:nvPr>
        </p:nvSpPr>
        <p:spPr>
          <a:xfrm>
            <a:off x="6476787" y="51044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body" idx="9"/>
          </p:nvPr>
        </p:nvSpPr>
        <p:spPr>
          <a:xfrm>
            <a:off x="6476787" y="35804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3"/>
          </p:nvPr>
        </p:nvSpPr>
        <p:spPr>
          <a:xfrm>
            <a:off x="2625400" y="2132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body" idx="14"/>
          </p:nvPr>
        </p:nvSpPr>
        <p:spPr>
          <a:xfrm>
            <a:off x="2625400" y="51044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body" idx="15"/>
          </p:nvPr>
        </p:nvSpPr>
        <p:spPr>
          <a:xfrm>
            <a:off x="2625400" y="35804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2100"/>
              </a:spcBef>
              <a:spcAft>
                <a:spcPts val="210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08955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Just 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971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8090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4464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7321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1240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68889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8106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21356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298CD5-6C1E-4009-B41F-6DF62E31D3BE}" type="datetimeFigureOut">
              <a:rPr lang="en-US" smtClean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768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>
            <a:spLocks noGrp="1"/>
          </p:cNvSpPr>
          <p:nvPr>
            <p:ph type="title"/>
          </p:nvPr>
        </p:nvSpPr>
        <p:spPr>
          <a:xfrm>
            <a:off x="1714291" y="1665962"/>
            <a:ext cx="9127500" cy="155322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" sz="3600" dirty="0"/>
              <a:t> </a:t>
            </a: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 </a:t>
            </a:r>
            <a:r>
              <a:rPr lang="e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:Ứng dụng bluetooth điều khiển robot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60226" y="3338947"/>
            <a:ext cx="2473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Quang</a:t>
            </a:r>
            <a:r>
              <a:rPr lang="en-US" sz="2000" dirty="0" smtClean="0"/>
              <a:t> </a:t>
            </a:r>
            <a:r>
              <a:rPr lang="en-US" sz="2000" dirty="0" err="1" smtClean="0"/>
              <a:t>Thuân</a:t>
            </a:r>
            <a:endParaRPr lang="en-US" sz="2000" dirty="0" smtClean="0"/>
          </a:p>
          <a:p>
            <a:r>
              <a:rPr lang="en-US" sz="2000" smtClean="0"/>
              <a:t>NguyễnThái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Nguyễn</a:t>
            </a:r>
            <a:r>
              <a:rPr lang="en-US" sz="2000" dirty="0" smtClean="0"/>
              <a:t> Minh </a:t>
            </a:r>
            <a:r>
              <a:rPr lang="en-US" sz="2000" dirty="0" err="1" smtClean="0"/>
              <a:t>Vũ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205B0-2DD1-4E0C-BEAE-98A1A96DF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37" y="3429000"/>
            <a:ext cx="1806863" cy="1935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2837" y="526473"/>
            <a:ext cx="5237019" cy="101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39093" y="720734"/>
            <a:ext cx="4904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NỘI DUNG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514429" y="724799"/>
            <a:ext cx="5070051" cy="720000"/>
            <a:chOff x="3131840" y="1491630"/>
            <a:chExt cx="5256584" cy="576064"/>
          </a:xfrm>
        </p:grpSpPr>
        <p:sp>
          <p:nvSpPr>
            <p:cNvPr id="9" name="Rectangle 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76973" y="1634406"/>
            <a:ext cx="5070051" cy="720000"/>
            <a:chOff x="3131840" y="1491630"/>
            <a:chExt cx="5256584" cy="576064"/>
          </a:xfrm>
        </p:grpSpPr>
        <p:sp>
          <p:nvSpPr>
            <p:cNvPr id="12" name="Rectangle 1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ight Triangle 1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476972" y="2641951"/>
            <a:ext cx="5070051" cy="720000"/>
            <a:chOff x="3131840" y="1491630"/>
            <a:chExt cx="5256584" cy="576064"/>
          </a:xfrm>
        </p:grpSpPr>
        <p:sp>
          <p:nvSpPr>
            <p:cNvPr id="15" name="Rectangle 14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Right Triangle 15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76970" y="4690159"/>
            <a:ext cx="5070051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76970" y="935262"/>
            <a:ext cx="429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7805" y="1865128"/>
            <a:ext cx="4160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/>
              <a:t>    </a:t>
            </a:r>
            <a:r>
              <a:rPr lang="en-US" sz="1600" b="1" dirty="0" smtClean="0"/>
              <a:t>         </a:t>
            </a:r>
            <a:r>
              <a:rPr lang="en-US" sz="1600" b="1" dirty="0" err="1" smtClean="0"/>
              <a:t>Tìm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hiểu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về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công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nghệ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bluetooth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7546" y="2814294"/>
            <a:ext cx="42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37805" y="4809506"/>
            <a:ext cx="386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14382" y="725909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95072" y="178407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57616" y="277107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37805" y="4794117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476971" y="3666095"/>
            <a:ext cx="5070051" cy="720000"/>
            <a:chOff x="3131840" y="1491630"/>
            <a:chExt cx="5256584" cy="576064"/>
          </a:xfrm>
        </p:grpSpPr>
        <p:sp>
          <p:nvSpPr>
            <p:cNvPr id="27" name="Rectangle 26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Right Triangle 3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527832" y="3739739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61607" y="3669961"/>
            <a:ext cx="389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476970" y="5721927"/>
            <a:ext cx="160835" cy="83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3" grpId="0"/>
      <p:bldP spid="28" grpId="0"/>
      <p:bldP spid="29" grpId="0"/>
      <p:bldP spid="30" grpId="0"/>
      <p:bldP spid="31" grpId="0"/>
      <p:bldP spid="34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35082" y="132249"/>
            <a:ext cx="8177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4ABFEA-1BEB-40C3-93E1-A84603F62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71" y="1593995"/>
            <a:ext cx="6441616" cy="34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E44226-1318-4CC9-B560-966C4EADBA49}"/>
              </a:ext>
            </a:extLst>
          </p:cNvPr>
          <p:cNvSpPr txBox="1"/>
          <p:nvPr/>
        </p:nvSpPr>
        <p:spPr>
          <a:xfrm>
            <a:off x="7978487" y="2590801"/>
            <a:ext cx="3089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Arduino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là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một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board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mạch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 vi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điều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khiển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được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phát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triển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bởi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Arduino.cc,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một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nền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tảng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điện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tử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mã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nguồn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mở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chủ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yếu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dựa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trên vi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điều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khiển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AVR Atmega328P.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Với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Arduino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chúng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ta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có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thể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 xây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dựng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các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ứng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dụng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điện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tử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tương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tác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với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nhau thông qua  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phần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mềm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và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phần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cứng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hỗ</a:t>
            </a:r>
            <a:r>
              <a:rPr lang="vi-VN" sz="1600" b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600" b="0" dirty="0" err="1">
                <a:solidFill>
                  <a:srgbClr val="333333"/>
                </a:solidFill>
                <a:effectLst/>
                <a:latin typeface="+mj-lt"/>
              </a:rPr>
              <a:t>trợ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86442" y="1541461"/>
            <a:ext cx="469428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Bluetooth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chuẩn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nghệ</a:t>
            </a:r>
            <a:r>
              <a:rPr lang="en-US" sz="1600" dirty="0"/>
              <a:t> </a:t>
            </a:r>
            <a:r>
              <a:rPr lang="en-US" sz="1600" dirty="0" err="1"/>
              <a:t>truyền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dây</a:t>
            </a:r>
            <a:r>
              <a:rPr lang="en-US" sz="1600" dirty="0"/>
              <a:t> </a:t>
            </a:r>
            <a:r>
              <a:rPr lang="en-US" sz="1600" dirty="0" err="1"/>
              <a:t>tầm</a:t>
            </a:r>
            <a:r>
              <a:rPr lang="en-US" sz="1600" dirty="0"/>
              <a:t> </a:t>
            </a:r>
            <a:r>
              <a:rPr lang="en-US" sz="1600" dirty="0" err="1"/>
              <a:t>gần</a:t>
            </a:r>
            <a:r>
              <a:rPr lang="en-US" sz="1600" dirty="0"/>
              <a:t> </a:t>
            </a:r>
            <a:r>
              <a:rPr lang="en-US" sz="1600" dirty="0" err="1"/>
              <a:t>giữa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bị</a:t>
            </a:r>
            <a:r>
              <a:rPr lang="en-US" sz="1600" dirty="0"/>
              <a:t> </a:t>
            </a:r>
            <a:r>
              <a:rPr lang="en-US" sz="1600" dirty="0" err="1"/>
              <a:t>điện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,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sóng</a:t>
            </a:r>
            <a:r>
              <a:rPr lang="en-US" sz="1600" dirty="0"/>
              <a:t> </a:t>
            </a:r>
            <a:r>
              <a:rPr lang="en-US" sz="1600" dirty="0" err="1"/>
              <a:t>vô</a:t>
            </a:r>
            <a:r>
              <a:rPr lang="en-US" sz="1600" dirty="0"/>
              <a:t> </a:t>
            </a:r>
            <a:r>
              <a:rPr lang="en-US" sz="1600" dirty="0" err="1"/>
              <a:t>tuyến</a:t>
            </a:r>
            <a:r>
              <a:rPr lang="en-US" sz="1600" dirty="0"/>
              <a:t> UHF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dải</a:t>
            </a:r>
            <a:r>
              <a:rPr lang="en-US" sz="1600" dirty="0"/>
              <a:t> </a:t>
            </a:r>
            <a:r>
              <a:rPr lang="en-US" sz="1600" dirty="0" err="1"/>
              <a:t>tần</a:t>
            </a:r>
            <a:r>
              <a:rPr lang="en-US" sz="1600" dirty="0"/>
              <a:t> 2,4 GHz. </a:t>
            </a:r>
            <a:r>
              <a:rPr lang="en-US" sz="1600" dirty="0" err="1"/>
              <a:t>Mục</a:t>
            </a:r>
            <a:r>
              <a:rPr lang="en-US" sz="1600" dirty="0"/>
              <a:t> </a:t>
            </a:r>
            <a:r>
              <a:rPr lang="en-US" sz="1600" dirty="0" err="1"/>
              <a:t>đích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nó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đơn</a:t>
            </a:r>
            <a:r>
              <a:rPr lang="en-US" sz="1600" dirty="0"/>
              <a:t> </a:t>
            </a:r>
            <a:r>
              <a:rPr lang="en-US" sz="1600" dirty="0" err="1"/>
              <a:t>giản</a:t>
            </a:r>
            <a:r>
              <a:rPr lang="en-US" sz="1600" dirty="0"/>
              <a:t> </a:t>
            </a:r>
            <a:r>
              <a:rPr lang="en-US" sz="1600" dirty="0" err="1"/>
              <a:t>hóa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nối</a:t>
            </a:r>
            <a:r>
              <a:rPr lang="en-US" sz="1600" dirty="0"/>
              <a:t> </a:t>
            </a:r>
            <a:r>
              <a:rPr lang="en-US" sz="1600" dirty="0" err="1"/>
              <a:t>giữa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bị</a:t>
            </a:r>
            <a:r>
              <a:rPr lang="en-US" sz="1600" dirty="0"/>
              <a:t> </a:t>
            </a:r>
            <a:r>
              <a:rPr lang="en-US" sz="1600" dirty="0" err="1"/>
              <a:t>điện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</a:t>
            </a:r>
            <a:r>
              <a:rPr lang="en-US" sz="1600" dirty="0" err="1"/>
              <a:t>bằng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loại</a:t>
            </a:r>
            <a:r>
              <a:rPr lang="en-US" sz="1600" dirty="0"/>
              <a:t> </a:t>
            </a:r>
            <a:r>
              <a:rPr lang="en-US" sz="1600" dirty="0" err="1"/>
              <a:t>bỏ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liên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dây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thay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nối</a:t>
            </a:r>
            <a:r>
              <a:rPr lang="en-US" sz="1600" dirty="0"/>
              <a:t> song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dây</a:t>
            </a:r>
            <a:r>
              <a:rPr lang="en-US" sz="1600" dirty="0"/>
              <a:t> </a:t>
            </a:r>
            <a:r>
              <a:rPr lang="en-US" sz="1600" dirty="0" err="1"/>
              <a:t>vô</a:t>
            </a:r>
            <a:r>
              <a:rPr lang="en-US" sz="1600" dirty="0"/>
              <a:t> </a:t>
            </a:r>
            <a:r>
              <a:rPr lang="en-US" sz="1600" dirty="0" err="1"/>
              <a:t>hướng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nghệ</a:t>
            </a:r>
            <a:r>
              <a:rPr lang="en-US" sz="1600" dirty="0"/>
              <a:t> </a:t>
            </a:r>
            <a:r>
              <a:rPr lang="en-US" sz="1600" dirty="0" err="1"/>
              <a:t>này</a:t>
            </a:r>
            <a:r>
              <a:rPr lang="en-US" sz="1600" dirty="0"/>
              <a:t> </a:t>
            </a:r>
            <a:r>
              <a:rPr lang="en-US" sz="1600" dirty="0" err="1"/>
              <a:t>hỗ</a:t>
            </a:r>
            <a:r>
              <a:rPr lang="en-US" sz="1600" dirty="0"/>
              <a:t> </a:t>
            </a:r>
            <a:r>
              <a:rPr lang="en-US" sz="1600" dirty="0" err="1"/>
              <a:t>trợ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truyền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qua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khoảng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ngắn</a:t>
            </a:r>
            <a:r>
              <a:rPr lang="en-US" sz="1600" dirty="0"/>
              <a:t> </a:t>
            </a:r>
            <a:r>
              <a:rPr lang="en-US" sz="1600" dirty="0" err="1"/>
              <a:t>giữa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bị</a:t>
            </a:r>
            <a:r>
              <a:rPr lang="en-US" sz="1600" dirty="0"/>
              <a:t> di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cố</a:t>
            </a:r>
            <a:r>
              <a:rPr lang="en-US" sz="1600" dirty="0"/>
              <a:t> </a:t>
            </a:r>
            <a:r>
              <a:rPr lang="en-US" sz="1600" dirty="0" err="1"/>
              <a:t>định</a:t>
            </a:r>
            <a:r>
              <a:rPr lang="en-US" sz="1600" dirty="0"/>
              <a:t>,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nên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mạng</a:t>
            </a:r>
            <a:r>
              <a:rPr lang="en-US" sz="1600" dirty="0"/>
              <a:t> </a:t>
            </a:r>
            <a:r>
              <a:rPr lang="en-US" sz="1600" dirty="0" err="1"/>
              <a:t>cá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dây</a:t>
            </a:r>
            <a:r>
              <a:rPr lang="en-US" sz="1600" dirty="0"/>
              <a:t> (Wireless Personal Area Network-PANs). Bluetooth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đạt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tốc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truyền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1Mb/s.</a:t>
            </a:r>
          </a:p>
          <a:p>
            <a:r>
              <a:rPr lang="en-US" sz="1600" dirty="0"/>
              <a:t>Bluetooth </a:t>
            </a:r>
            <a:r>
              <a:rPr lang="en-US" sz="1600" dirty="0" err="1"/>
              <a:t>hỗ</a:t>
            </a:r>
            <a:r>
              <a:rPr lang="en-US" sz="1600" dirty="0"/>
              <a:t> </a:t>
            </a:r>
            <a:r>
              <a:rPr lang="en-US" sz="1600" dirty="0" err="1"/>
              <a:t>trợ</a:t>
            </a:r>
            <a:r>
              <a:rPr lang="en-US" sz="1600" dirty="0"/>
              <a:t> </a:t>
            </a:r>
            <a:r>
              <a:rPr lang="en-US" sz="1600" dirty="0" err="1"/>
              <a:t>tốc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truyền</a:t>
            </a:r>
            <a:r>
              <a:rPr lang="en-US" sz="1600" dirty="0"/>
              <a:t> </a:t>
            </a:r>
            <a:r>
              <a:rPr lang="en-US" sz="1600" dirty="0" err="1"/>
              <a:t>tải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lên</a:t>
            </a:r>
            <a:r>
              <a:rPr lang="en-US" sz="1600" dirty="0"/>
              <a:t> </a:t>
            </a:r>
            <a:r>
              <a:rPr lang="en-US" sz="1600" dirty="0" err="1"/>
              <a:t>tới</a:t>
            </a:r>
            <a:r>
              <a:rPr lang="en-US" sz="1600" dirty="0"/>
              <a:t> 720 Kbps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phạm</a:t>
            </a:r>
            <a:r>
              <a:rPr lang="en-US" sz="1600" dirty="0"/>
              <a:t> vi 10 m–100 m.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nối</a:t>
            </a:r>
            <a:r>
              <a:rPr lang="en-US" sz="1600" dirty="0"/>
              <a:t> </a:t>
            </a:r>
            <a:r>
              <a:rPr lang="en-US" sz="1600" dirty="0" err="1"/>
              <a:t>hồng</a:t>
            </a:r>
            <a:r>
              <a:rPr lang="en-US" sz="1600" dirty="0"/>
              <a:t> </a:t>
            </a:r>
            <a:r>
              <a:rPr lang="en-US" sz="1600" dirty="0" err="1"/>
              <a:t>ngoại</a:t>
            </a:r>
            <a:r>
              <a:rPr lang="en-US" sz="1600" dirty="0"/>
              <a:t> (IrDA),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nối</a:t>
            </a:r>
            <a:r>
              <a:rPr lang="en-US" sz="1600" dirty="0"/>
              <a:t> Bluetooth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vô</a:t>
            </a:r>
            <a:r>
              <a:rPr lang="en-US" sz="1600" dirty="0"/>
              <a:t> </a:t>
            </a:r>
            <a:r>
              <a:rPr lang="en-US" sz="1600" dirty="0" err="1"/>
              <a:t>hướng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tần</a:t>
            </a:r>
            <a:r>
              <a:rPr lang="en-US" sz="1600" dirty="0"/>
              <a:t> 2,4 GHz.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0118" y="544210"/>
            <a:ext cx="5974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bảng tóm tắt lại các đặc điểm của các chuẩn Bluetooth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571" y="1498317"/>
            <a:ext cx="4781550" cy="37525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434571" y="5098473"/>
            <a:ext cx="4781550" cy="72108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Tóm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tắt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các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chuẩn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kết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nối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4049" y="634595"/>
            <a:ext cx="8326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</a:t>
            </a:r>
            <a:r>
              <a:rPr lang="en-US" sz="2800" b="1" dirty="0" err="1" smtClean="0"/>
              <a:t>Ứng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dụng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thực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tế</a:t>
            </a:r>
            <a:r>
              <a:rPr lang="vi-VN" sz="2800" b="1" u="sng" dirty="0" smtClean="0"/>
              <a:t> </a:t>
            </a:r>
            <a:endParaRPr lang="en-US" sz="2800" u="sng" dirty="0"/>
          </a:p>
        </p:txBody>
      </p:sp>
      <p:sp>
        <p:nvSpPr>
          <p:cNvPr id="2" name="Rectangle 1"/>
          <p:cNvSpPr/>
          <p:nvPr/>
        </p:nvSpPr>
        <p:spPr>
          <a:xfrm>
            <a:off x="1039091" y="1157815"/>
            <a:ext cx="6165273" cy="510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khiển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dây</a:t>
            </a:r>
            <a:r>
              <a:rPr lang="en-US" sz="1800" dirty="0"/>
              <a:t>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điện</a:t>
            </a:r>
            <a:r>
              <a:rPr lang="en-US" sz="1800" dirty="0"/>
              <a:t> </a:t>
            </a:r>
            <a:r>
              <a:rPr lang="en-US" sz="1800" dirty="0" err="1"/>
              <a:t>thoại</a:t>
            </a:r>
            <a:r>
              <a:rPr lang="en-US" sz="1800" dirty="0"/>
              <a:t> di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tai </a:t>
            </a:r>
            <a:r>
              <a:rPr lang="en-US" sz="1800" dirty="0" err="1"/>
              <a:t>nghe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dây</a:t>
            </a:r>
            <a:r>
              <a:rPr lang="en-US" sz="1800" dirty="0"/>
              <a:t>.</a:t>
            </a:r>
          </a:p>
          <a:p>
            <a:r>
              <a:rPr lang="en-US" sz="1800" dirty="0"/>
              <a:t>- Loa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âm</a:t>
            </a:r>
            <a:r>
              <a:rPr lang="en-US" sz="1800" dirty="0"/>
              <a:t> </a:t>
            </a:r>
            <a:r>
              <a:rPr lang="en-US" sz="1800" dirty="0" err="1"/>
              <a:t>ly</a:t>
            </a:r>
            <a:r>
              <a:rPr lang="en-US" sz="1800" dirty="0"/>
              <a:t> </a:t>
            </a:r>
            <a:r>
              <a:rPr lang="en-US" sz="1800" dirty="0" err="1"/>
              <a:t>nghe</a:t>
            </a:r>
            <a:r>
              <a:rPr lang="en-US" sz="1800" dirty="0"/>
              <a:t> </a:t>
            </a:r>
            <a:r>
              <a:rPr lang="en-US" sz="1800" dirty="0" err="1"/>
              <a:t>nhạc</a:t>
            </a:r>
            <a:r>
              <a:rPr lang="en-US" sz="1800" dirty="0"/>
              <a:t> </a:t>
            </a:r>
            <a:r>
              <a:rPr lang="en-US" sz="1800" dirty="0" err="1"/>
              <a:t>chuyên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: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yếu</a:t>
            </a:r>
            <a:r>
              <a:rPr lang="en-US" sz="1800" dirty="0"/>
              <a:t> </a:t>
            </a:r>
            <a:r>
              <a:rPr lang="en-US" sz="1800" dirty="0" err="1"/>
              <a:t>chuyển</a:t>
            </a:r>
            <a:r>
              <a:rPr lang="en-US" sz="1800" dirty="0"/>
              <a:t> </a:t>
            </a:r>
            <a:r>
              <a:rPr lang="en-US" sz="1800" dirty="0" err="1"/>
              <a:t>tải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nội</a:t>
            </a:r>
            <a:r>
              <a:rPr lang="en-US" sz="1800" dirty="0"/>
              <a:t> dung </a:t>
            </a:r>
            <a:r>
              <a:rPr lang="en-US" sz="1800" dirty="0" err="1"/>
              <a:t>âm</a:t>
            </a:r>
            <a:r>
              <a:rPr lang="en-US" sz="1800" dirty="0"/>
              <a:t> </a:t>
            </a:r>
            <a:r>
              <a:rPr lang="en-US" sz="1800" dirty="0" err="1"/>
              <a:t>thanh</a:t>
            </a:r>
            <a:r>
              <a:rPr lang="en-US" sz="1800" dirty="0"/>
              <a:t>.</a:t>
            </a:r>
          </a:p>
          <a:p>
            <a:r>
              <a:rPr lang="en-US" sz="1800" dirty="0"/>
              <a:t>-</a:t>
            </a:r>
            <a:r>
              <a:rPr lang="en-US" sz="1800" dirty="0" err="1"/>
              <a:t>Mạng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dây</a:t>
            </a:r>
            <a:r>
              <a:rPr lang="en-US" sz="1800" dirty="0"/>
              <a:t>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cá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hẹp</a:t>
            </a:r>
            <a:r>
              <a:rPr lang="en-US" sz="1800" dirty="0"/>
              <a:t> </a:t>
            </a:r>
            <a:r>
              <a:rPr lang="en-US" sz="1800" dirty="0" err="1"/>
              <a:t>đòi</a:t>
            </a:r>
            <a:r>
              <a:rPr lang="en-US" sz="1800" dirty="0"/>
              <a:t> </a:t>
            </a:r>
            <a:r>
              <a:rPr lang="en-US" sz="1800" dirty="0" err="1"/>
              <a:t>hỏi</a:t>
            </a:r>
            <a:r>
              <a:rPr lang="en-US" sz="1800" dirty="0"/>
              <a:t> </a:t>
            </a:r>
            <a:r>
              <a:rPr lang="en-US" sz="1800" dirty="0" err="1"/>
              <a:t>ít</a:t>
            </a:r>
            <a:r>
              <a:rPr lang="en-US" sz="1800" dirty="0"/>
              <a:t> </a:t>
            </a:r>
            <a:r>
              <a:rPr lang="en-US" sz="1800" dirty="0" err="1"/>
              <a:t>băng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.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dây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, </a:t>
            </a:r>
            <a:r>
              <a:rPr lang="en-US" sz="1800" dirty="0" err="1"/>
              <a:t>chẳng</a:t>
            </a:r>
            <a:r>
              <a:rPr lang="en-US" sz="1800" dirty="0"/>
              <a:t> </a:t>
            </a:r>
            <a:r>
              <a:rPr lang="en-US" sz="1800" dirty="0" err="1"/>
              <a:t>hạn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chuột</a:t>
            </a:r>
            <a:r>
              <a:rPr lang="en-US" sz="1800" dirty="0"/>
              <a:t>, </a:t>
            </a:r>
            <a:r>
              <a:rPr lang="en-US" sz="1800" dirty="0" err="1"/>
              <a:t>bàn</a:t>
            </a:r>
            <a:r>
              <a:rPr lang="en-US" sz="1800" dirty="0"/>
              <a:t> </a:t>
            </a:r>
            <a:r>
              <a:rPr lang="en-US" sz="1800" dirty="0" err="1"/>
              <a:t>phím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in.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OBEX.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Thay</a:t>
            </a:r>
            <a:r>
              <a:rPr lang="en-US" sz="1800" dirty="0"/>
              <a:t> </a:t>
            </a:r>
            <a:r>
              <a:rPr lang="en-US" sz="1800" dirty="0" err="1"/>
              <a:t>thế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nối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dây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</a:t>
            </a:r>
            <a:r>
              <a:rPr lang="en-US" sz="1800" dirty="0" err="1"/>
              <a:t>đo</a:t>
            </a:r>
            <a:r>
              <a:rPr lang="en-US" sz="1800" dirty="0"/>
              <a:t>,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vị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GPS,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y </a:t>
            </a:r>
            <a:r>
              <a:rPr lang="en-US" sz="1800" dirty="0" err="1"/>
              <a:t>tế</a:t>
            </a:r>
            <a:r>
              <a:rPr lang="en-US" sz="1800" dirty="0"/>
              <a:t>,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quét</a:t>
            </a:r>
            <a:r>
              <a:rPr lang="en-US" sz="1800" dirty="0"/>
              <a:t> </a:t>
            </a:r>
            <a:r>
              <a:rPr lang="en-US" sz="1800" dirty="0" err="1"/>
              <a:t>mã</a:t>
            </a:r>
            <a:r>
              <a:rPr lang="en-US" sz="1800" dirty="0"/>
              <a:t> </a:t>
            </a:r>
            <a:r>
              <a:rPr lang="en-US" sz="1800" dirty="0" err="1"/>
              <a:t>vạch</a:t>
            </a:r>
            <a:r>
              <a:rPr lang="en-US" sz="1800" dirty="0"/>
              <a:t>,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khiển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.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Thay</a:t>
            </a:r>
            <a:r>
              <a:rPr lang="en-US" sz="1800" dirty="0"/>
              <a:t> </a:t>
            </a:r>
            <a:r>
              <a:rPr lang="en-US" sz="1800" dirty="0" err="1"/>
              <a:t>thế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khiển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tia</a:t>
            </a:r>
            <a:r>
              <a:rPr lang="en-US" sz="1800" dirty="0"/>
              <a:t> </a:t>
            </a:r>
            <a:r>
              <a:rPr lang="en-US" sz="1800" dirty="0" err="1"/>
              <a:t>hồng</a:t>
            </a:r>
            <a:r>
              <a:rPr lang="en-US" sz="1800" dirty="0"/>
              <a:t> </a:t>
            </a:r>
            <a:r>
              <a:rPr lang="en-US" sz="1800" dirty="0" err="1"/>
              <a:t>ngoại</a:t>
            </a:r>
            <a:r>
              <a:rPr lang="en-US" sz="1800" dirty="0"/>
              <a:t>.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Gửi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mẩu</a:t>
            </a:r>
            <a:r>
              <a:rPr lang="en-US" sz="1800" dirty="0"/>
              <a:t> </a:t>
            </a:r>
            <a:r>
              <a:rPr lang="en-US" sz="1800" dirty="0" err="1"/>
              <a:t>quảng</a:t>
            </a:r>
            <a:r>
              <a:rPr lang="en-US" sz="1800" dirty="0"/>
              <a:t> </a:t>
            </a:r>
            <a:r>
              <a:rPr lang="en-US" sz="1800" dirty="0" err="1"/>
              <a:t>cáo</a:t>
            </a:r>
            <a:r>
              <a:rPr lang="en-US" sz="1800" dirty="0"/>
              <a:t> </a:t>
            </a:r>
            <a:r>
              <a:rPr lang="en-US" sz="1800" dirty="0" err="1"/>
              <a:t>nhỏ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pa-</a:t>
            </a:r>
            <a:r>
              <a:rPr lang="en-US" sz="1800" dirty="0" err="1"/>
              <a:t>nô</a:t>
            </a:r>
            <a:r>
              <a:rPr lang="en-US" sz="1800" dirty="0"/>
              <a:t> </a:t>
            </a:r>
            <a:r>
              <a:rPr lang="en-US" sz="1800" dirty="0" err="1"/>
              <a:t>quảng</a:t>
            </a:r>
            <a:r>
              <a:rPr lang="en-US" sz="1800" dirty="0"/>
              <a:t> </a:t>
            </a:r>
            <a:r>
              <a:rPr lang="en-US" sz="1800" dirty="0" err="1"/>
              <a:t>cáo</a:t>
            </a:r>
            <a:r>
              <a:rPr lang="en-US" sz="1800" dirty="0"/>
              <a:t> </a:t>
            </a:r>
            <a:r>
              <a:rPr lang="en-US" sz="1800" dirty="0" err="1"/>
              <a:t>tới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Bluetooth </a:t>
            </a:r>
            <a:r>
              <a:rPr lang="en-US" sz="1800" dirty="0" err="1"/>
              <a:t>khác</a:t>
            </a:r>
            <a:r>
              <a:rPr lang="en-US" sz="1800" dirty="0"/>
              <a:t>.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khiển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xa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</a:t>
            </a:r>
            <a:r>
              <a:rPr lang="en-US" sz="1800" dirty="0" err="1"/>
              <a:t>điện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nối</a:t>
            </a:r>
            <a:r>
              <a:rPr lang="en-US" sz="1800" dirty="0"/>
              <a:t> Internet </a:t>
            </a:r>
            <a:r>
              <a:rPr lang="en-US" sz="1800" dirty="0" err="1"/>
              <a:t>cho</a:t>
            </a:r>
            <a:r>
              <a:rPr lang="en-US" sz="1800" dirty="0"/>
              <a:t> PC </a:t>
            </a:r>
            <a:r>
              <a:rPr lang="en-US" sz="1800" dirty="0" err="1"/>
              <a:t>hoặc</a:t>
            </a:r>
            <a:r>
              <a:rPr lang="en-US" sz="1800" dirty="0"/>
              <a:t> PDA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điện</a:t>
            </a:r>
            <a:r>
              <a:rPr lang="en-US" sz="1800" dirty="0"/>
              <a:t> </a:t>
            </a:r>
            <a:r>
              <a:rPr lang="en-US" sz="1800" dirty="0" err="1"/>
              <a:t>thoại</a:t>
            </a:r>
            <a:r>
              <a:rPr lang="en-US" sz="1800" dirty="0"/>
              <a:t> di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thay</a:t>
            </a:r>
            <a:r>
              <a:rPr lang="en-US" sz="1800" dirty="0"/>
              <a:t> modem.</a:t>
            </a:r>
          </a:p>
        </p:txBody>
      </p:sp>
      <p:pic>
        <p:nvPicPr>
          <p:cNvPr id="6" name="Picture 5" descr="Công nghệ bluetooth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64" y="1782127"/>
            <a:ext cx="4295226" cy="32193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"/>
          <p:cNvSpPr/>
          <p:nvPr/>
        </p:nvSpPr>
        <p:spPr>
          <a:xfrm>
            <a:off x="7509164" y="5001491"/>
            <a:ext cx="3990426" cy="80356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tế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4184" y="318657"/>
            <a:ext cx="6807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5855" y="1514765"/>
            <a:ext cx="102523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2400" dirty="0"/>
              <a:t>Robot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thoại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minh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qua </a:t>
            </a:r>
            <a:r>
              <a:rPr lang="en-US" sz="2400" dirty="0" err="1"/>
              <a:t>bluetooth</a:t>
            </a:r>
            <a:r>
              <a:rPr lang="en-US" sz="2400" dirty="0"/>
              <a:t>,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di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, </a:t>
            </a:r>
            <a:r>
              <a:rPr lang="en-US" sz="2400" dirty="0" err="1"/>
              <a:t>lùi</a:t>
            </a:r>
            <a:r>
              <a:rPr lang="en-US" sz="2400" dirty="0"/>
              <a:t>,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. </a:t>
            </a:r>
            <a:r>
              <a:rPr lang="en-US" sz="2400" dirty="0" err="1"/>
              <a:t>Bật</a:t>
            </a:r>
            <a:r>
              <a:rPr lang="en-US" sz="2400" dirty="0"/>
              <a:t>/</a:t>
            </a:r>
            <a:r>
              <a:rPr lang="en-US" sz="2400" dirty="0" err="1"/>
              <a:t>tắt</a:t>
            </a:r>
            <a:r>
              <a:rPr lang="en-US" sz="2400" dirty="0"/>
              <a:t> van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bật</a:t>
            </a:r>
            <a:r>
              <a:rPr lang="en-US" sz="2400" dirty="0"/>
              <a:t>/</a:t>
            </a:r>
            <a:r>
              <a:rPr lang="en-US" sz="2400" dirty="0" err="1"/>
              <a:t>tắt</a:t>
            </a:r>
            <a:r>
              <a:rPr lang="en-US" sz="2400" dirty="0"/>
              <a:t> motor </a:t>
            </a:r>
            <a:r>
              <a:rPr lang="en-US" sz="2400" dirty="0" err="1"/>
              <a:t>lau</a:t>
            </a:r>
            <a:r>
              <a:rPr lang="en-US" sz="2400" dirty="0"/>
              <a:t> </a:t>
            </a:r>
            <a:r>
              <a:rPr lang="en-US" sz="2400" dirty="0" err="1"/>
              <a:t>kính</a:t>
            </a:r>
            <a:r>
              <a:rPr lang="en-US" sz="2400" dirty="0"/>
              <a:t>.</a:t>
            </a:r>
          </a:p>
          <a:p>
            <a:r>
              <a:rPr lang="en-US" sz="2400" dirty="0"/>
              <a:t> - </a:t>
            </a:r>
            <a:r>
              <a:rPr lang="en-US" sz="2400" dirty="0" err="1"/>
              <a:t>Khối</a:t>
            </a:r>
            <a:r>
              <a:rPr lang="en-US" sz="2400" dirty="0"/>
              <a:t> vi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smartphone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qua </a:t>
            </a:r>
            <a:r>
              <a:rPr lang="en-US" sz="2400" dirty="0" err="1"/>
              <a:t>bluetooth</a:t>
            </a:r>
            <a:r>
              <a:rPr lang="en-US" sz="2400" dirty="0"/>
              <a:t>.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r>
              <a:rPr lang="en-US" sz="2400" dirty="0"/>
              <a:t>	+ Relay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vi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đóng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van </a:t>
            </a:r>
            <a:r>
              <a:rPr lang="en-US" sz="2400" dirty="0" err="1"/>
              <a:t>đóng</a:t>
            </a:r>
            <a:r>
              <a:rPr lang="en-US" sz="2400" dirty="0"/>
              <a:t> </a:t>
            </a:r>
            <a:r>
              <a:rPr lang="en-US" sz="2400" dirty="0" err="1"/>
              <a:t>ngắt</a:t>
            </a:r>
            <a:r>
              <a:rPr lang="en-US" sz="2400" dirty="0"/>
              <a:t> (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đóng</a:t>
            </a:r>
            <a:r>
              <a:rPr lang="en-US" sz="2400" dirty="0"/>
              <a:t>), van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ở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hở</a:t>
            </a:r>
            <a:r>
              <a:rPr lang="en-US" sz="2400" dirty="0"/>
              <a:t>, </a:t>
            </a:r>
            <a:r>
              <a:rPr lang="en-US" sz="2400" dirty="0" err="1"/>
              <a:t>khi</a:t>
            </a:r>
            <a:r>
              <a:rPr lang="en-US" sz="2400" dirty="0"/>
              <a:t> relay </a:t>
            </a:r>
            <a:r>
              <a:rPr lang="en-US" sz="2400" dirty="0" err="1"/>
              <a:t>ngắt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quay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đóng</a:t>
            </a:r>
            <a:r>
              <a:rPr lang="en-US" sz="2400" dirty="0"/>
              <a:t>.</a:t>
            </a:r>
          </a:p>
          <a:p>
            <a:r>
              <a:rPr lang="en-US" sz="2400" dirty="0"/>
              <a:t>	+ Driver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vi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,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motor </a:t>
            </a:r>
            <a:r>
              <a:rPr lang="en-US" sz="2400" dirty="0" err="1"/>
              <a:t>trái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xoay</a:t>
            </a:r>
            <a:r>
              <a:rPr lang="en-US" sz="2400" dirty="0"/>
              <a:t> </a:t>
            </a:r>
            <a:r>
              <a:rPr lang="en-US" sz="2400" dirty="0" err="1"/>
              <a:t>thuận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ngược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.</a:t>
            </a:r>
          </a:p>
          <a:p>
            <a:r>
              <a:rPr lang="en-US" sz="2400" dirty="0"/>
              <a:t> 	+ Relay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vi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đóng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motor </a:t>
            </a:r>
            <a:r>
              <a:rPr lang="en-US" sz="2400" dirty="0" err="1"/>
              <a:t>lau</a:t>
            </a:r>
            <a:r>
              <a:rPr lang="en-US" sz="2400" dirty="0"/>
              <a:t> </a:t>
            </a:r>
            <a:r>
              <a:rPr lang="en-US" sz="2400" dirty="0" err="1"/>
              <a:t>kính</a:t>
            </a:r>
            <a:r>
              <a:rPr lang="en-US" sz="2400" dirty="0"/>
              <a:t> quay, </a:t>
            </a:r>
            <a:r>
              <a:rPr lang="en-US" sz="2400" dirty="0" err="1"/>
              <a:t>khi</a:t>
            </a:r>
            <a:r>
              <a:rPr lang="en-US" sz="2400" dirty="0"/>
              <a:t> relay </a:t>
            </a:r>
            <a:r>
              <a:rPr lang="en-US" sz="2400" dirty="0" err="1"/>
              <a:t>ngắt</a:t>
            </a:r>
            <a:r>
              <a:rPr lang="en-US" sz="2400" dirty="0"/>
              <a:t> motor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ngừng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6801" y="917393"/>
            <a:ext cx="618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ĐƯƠC</a:t>
            </a: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4983" y="2212112"/>
            <a:ext cx="434570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nghiên</a:t>
            </a:r>
            <a:r>
              <a:rPr lang="en-US" sz="1600" dirty="0"/>
              <a:t> </a:t>
            </a:r>
            <a:r>
              <a:rPr lang="en-US" sz="1600" dirty="0" err="1"/>
              <a:t>cứu</a:t>
            </a:r>
            <a:r>
              <a:rPr lang="en-US" sz="1600" dirty="0"/>
              <a:t>, </a:t>
            </a:r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kế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thi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hoàn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Robot </a:t>
            </a:r>
            <a:r>
              <a:rPr lang="en-US" sz="1600" dirty="0" err="1"/>
              <a:t>vệ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r>
              <a:rPr lang="en-US" sz="1600" dirty="0"/>
              <a:t> pin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lượng</a:t>
            </a:r>
            <a:r>
              <a:rPr lang="en-US" sz="1600" dirty="0"/>
              <a:t> </a:t>
            </a:r>
            <a:r>
              <a:rPr lang="en-US" sz="1600" dirty="0" err="1"/>
              <a:t>mặt</a:t>
            </a:r>
            <a:r>
              <a:rPr lang="en-US" sz="1600" dirty="0"/>
              <a:t> </a:t>
            </a:r>
            <a:r>
              <a:rPr lang="en-US" sz="1600" dirty="0" err="1"/>
              <a:t>trời</a:t>
            </a:r>
            <a:r>
              <a:rPr lang="en-US" sz="1600" dirty="0"/>
              <a:t>. </a:t>
            </a:r>
            <a:r>
              <a:rPr lang="en-US" sz="1600" dirty="0" err="1"/>
              <a:t>Đáp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yêu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đặt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 ban </a:t>
            </a:r>
            <a:r>
              <a:rPr lang="en-US" sz="1600" dirty="0" err="1"/>
              <a:t>đầu</a:t>
            </a:r>
            <a:r>
              <a:rPr lang="en-US" sz="1600" dirty="0"/>
              <a:t>, </a:t>
            </a:r>
            <a:r>
              <a:rPr lang="en-US" sz="1600" dirty="0" err="1"/>
              <a:t>dưới</a:t>
            </a:r>
            <a:r>
              <a:rPr lang="en-US" sz="1600" dirty="0"/>
              <a:t> </a:t>
            </a:r>
            <a:r>
              <a:rPr lang="en-US" sz="1600" dirty="0" err="1"/>
              <a:t>đây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robot </a:t>
            </a:r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hoàn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.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chức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: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xa</a:t>
            </a:r>
            <a:r>
              <a:rPr lang="en-US" sz="1600" dirty="0"/>
              <a:t> </a:t>
            </a:r>
            <a:r>
              <a:rPr lang="en-US" sz="1600" dirty="0" err="1"/>
              <a:t>bằng</a:t>
            </a:r>
            <a:r>
              <a:rPr lang="en-US" sz="1600" dirty="0"/>
              <a:t> Smartphone.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r>
              <a:rPr lang="en-US" sz="1600" dirty="0"/>
              <a:t> di </a:t>
            </a:r>
            <a:r>
              <a:rPr lang="en-US" sz="1600" dirty="0" err="1"/>
              <a:t>chuyển</a:t>
            </a:r>
            <a:r>
              <a:rPr lang="en-US" sz="1600" dirty="0"/>
              <a:t> </a:t>
            </a:r>
            <a:r>
              <a:rPr lang="en-US" sz="1600" dirty="0" err="1"/>
              <a:t>tiến</a:t>
            </a:r>
            <a:r>
              <a:rPr lang="en-US" sz="1600" dirty="0"/>
              <a:t>, </a:t>
            </a:r>
            <a:r>
              <a:rPr lang="en-US" sz="1600" dirty="0" err="1"/>
              <a:t>lùi</a:t>
            </a:r>
            <a:r>
              <a:rPr lang="en-US" sz="1600" dirty="0"/>
              <a:t>, </a:t>
            </a:r>
            <a:r>
              <a:rPr lang="en-US" sz="1600" dirty="0" err="1"/>
              <a:t>trái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phải</a:t>
            </a:r>
            <a:r>
              <a:rPr lang="en-US" sz="1600" dirty="0"/>
              <a:t>.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Bật</a:t>
            </a:r>
            <a:r>
              <a:rPr lang="en-US" sz="1600" dirty="0"/>
              <a:t> </a:t>
            </a:r>
            <a:r>
              <a:rPr lang="en-US" sz="1600" dirty="0" err="1"/>
              <a:t>tắt</a:t>
            </a:r>
            <a:r>
              <a:rPr lang="en-US" sz="1600" dirty="0"/>
              <a:t> van </a:t>
            </a:r>
            <a:r>
              <a:rPr lang="en-US" sz="1600" dirty="0" err="1"/>
              <a:t>điện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,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truyền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lau</a:t>
            </a:r>
            <a:r>
              <a:rPr lang="en-US" sz="1600" dirty="0"/>
              <a:t> </a:t>
            </a:r>
            <a:r>
              <a:rPr lang="en-US" sz="1600" dirty="0" err="1"/>
              <a:t>kính</a:t>
            </a:r>
            <a:r>
              <a:rPr lang="en-US" sz="1600" dirty="0"/>
              <a:t> (pin).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thước</a:t>
            </a:r>
            <a:r>
              <a:rPr lang="en-US" sz="1600" dirty="0"/>
              <a:t> </a:t>
            </a:r>
            <a:r>
              <a:rPr lang="en-US" sz="1600" dirty="0" err="1"/>
              <a:t>khung</a:t>
            </a:r>
            <a:r>
              <a:rPr lang="en-US" sz="1600" dirty="0"/>
              <a:t> robot:</a:t>
            </a:r>
          </a:p>
          <a:p>
            <a:r>
              <a:rPr lang="en-US" sz="1600" dirty="0"/>
              <a:t> + </a:t>
            </a:r>
            <a:r>
              <a:rPr lang="en-US" sz="1600" dirty="0" err="1"/>
              <a:t>Dài</a:t>
            </a:r>
            <a:r>
              <a:rPr lang="en-US" sz="1600" dirty="0"/>
              <a:t> x </a:t>
            </a:r>
            <a:r>
              <a:rPr lang="en-US" sz="1600" dirty="0" err="1"/>
              <a:t>Rộng</a:t>
            </a:r>
            <a:r>
              <a:rPr lang="en-US" sz="1600" dirty="0"/>
              <a:t> x Cao: 30 x 25 x 8cm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Kích</a:t>
            </a:r>
            <a:r>
              <a:rPr lang="en-US" sz="1600" dirty="0"/>
              <a:t> </a:t>
            </a:r>
            <a:r>
              <a:rPr lang="en-US" sz="1600" dirty="0" err="1"/>
              <a:t>thước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robot: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Dài</a:t>
            </a:r>
            <a:r>
              <a:rPr lang="en-US" sz="1600" dirty="0"/>
              <a:t> x </a:t>
            </a:r>
            <a:r>
              <a:rPr lang="en-US" sz="1600" dirty="0" err="1"/>
              <a:t>rộng</a:t>
            </a:r>
            <a:r>
              <a:rPr lang="en-US" sz="1600" dirty="0"/>
              <a:t> x </a:t>
            </a:r>
            <a:r>
              <a:rPr lang="en-US" sz="1600" dirty="0" err="1"/>
              <a:t>cao</a:t>
            </a:r>
            <a:r>
              <a:rPr lang="en-US" sz="1600" dirty="0"/>
              <a:t>: 50 x 15 x 8cm</a:t>
            </a:r>
          </a:p>
          <a:p>
            <a:r>
              <a:rPr lang="en-US" sz="1600" dirty="0"/>
              <a:t> 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7" b="5128"/>
          <a:stretch/>
        </p:blipFill>
        <p:spPr bwMode="auto">
          <a:xfrm>
            <a:off x="5782107" y="1440614"/>
            <a:ext cx="4867275" cy="2549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88807" y="2683408"/>
            <a:ext cx="2253875" cy="4867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574766"/>
            <a:ext cx="11016343" cy="571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563</TotalTime>
  <Words>673</Words>
  <Application>Microsoft Office PowerPoint</Application>
  <PresentationFormat>Widescreen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Times New Roman</vt:lpstr>
      <vt:lpstr>Arial</vt:lpstr>
      <vt:lpstr>바탕</vt:lpstr>
      <vt:lpstr>Aldrich</vt:lpstr>
      <vt:lpstr>Garamond</vt:lpstr>
      <vt:lpstr>Abril Fatface</vt:lpstr>
      <vt:lpstr>Organic</vt:lpstr>
      <vt:lpstr> ĐỀ TÀI :Ứng dụng bluetooth điều khiển robot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:Tìm hiểu các loại ram  hiện nay và ứng dụng ram trong máy tính</dc:title>
  <dc:creator>tinh</dc:creator>
  <cp:lastModifiedBy>VCOM</cp:lastModifiedBy>
  <cp:revision>58</cp:revision>
  <dcterms:modified xsi:type="dcterms:W3CDTF">2021-12-17T14:06:46Z</dcterms:modified>
</cp:coreProperties>
</file>