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br>
              <a:rPr lang="vi-VN" altLang="en-US"/>
            </a:br>
            <a:br>
              <a:rPr lang="vi-VN" altLang="en-US"/>
            </a:br>
            <a:br>
              <a:rPr lang="vi-VN" altLang="en-US"/>
            </a:br>
            <a:br>
              <a:rPr lang="vi-VN" altLang="en-US"/>
            </a:br>
            <a:br>
              <a:rPr lang="vi-VN" altLang="en-US"/>
            </a:br>
            <a:br>
              <a:rPr lang="en-US" altLang="en-US" sz="3555"/>
            </a:br>
            <a:r>
              <a:rPr lang="en-US" altLang="en-US" sz="4445" b="1"/>
              <a:t>B</a:t>
            </a:r>
            <a:r>
              <a:rPr lang="" altLang="en-US" sz="4445" b="1"/>
              <a:t>À</a:t>
            </a:r>
            <a:r>
              <a:rPr lang="en-US" altLang="en-US" sz="4445" b="1"/>
              <a:t>I TẬP KẾT TH</a:t>
            </a:r>
            <a:r>
              <a:rPr lang="" altLang="en-US" sz="4445" b="1"/>
              <a:t>Ú</a:t>
            </a:r>
            <a:r>
              <a:rPr lang="en-US" altLang="en-US" sz="4445" b="1"/>
              <a:t>C MÔN HỌC</a:t>
            </a:r>
            <a:br>
              <a:rPr lang="en-US" altLang="en-US" sz="4445" b="1"/>
            </a:br>
            <a:br>
              <a:rPr lang="en-US" altLang="en-US" sz="4445" b="1"/>
            </a:br>
            <a:r>
              <a:rPr lang="en-US" altLang="en-US" sz="4445" b="1"/>
              <a:t>MÔN HỌC</a:t>
            </a:r>
            <a:br>
              <a:rPr lang="en-US" altLang="en-US" sz="4445" b="1"/>
            </a:br>
            <a:r>
              <a:rPr lang="en-US" altLang="en-US" sz="4445" b="1"/>
              <a:t>LẬP TR</a:t>
            </a:r>
            <a:r>
              <a:rPr lang="" altLang="en-US" sz="4445" b="1"/>
              <a:t>Ì</a:t>
            </a:r>
            <a:r>
              <a:rPr lang="en-US" altLang="en-US" sz="4445" b="1"/>
              <a:t>NH PYTHON</a:t>
            </a:r>
            <a:br>
              <a:rPr lang="en-US" altLang="en-US" sz="4445" b="1"/>
            </a:br>
            <a:endParaRPr lang="en-US" altLang="en-US" sz="4445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p>
            <a:pPr algn="l"/>
            <a:r>
              <a:rPr lang="vi-VN" altLang="en-GB" sz="2000" b="1"/>
              <a:t>Sinh Viên : Tạ Phạm Đình Hòa</a:t>
            </a:r>
            <a:endParaRPr lang="vi-VN" altLang="en-GB" sz="2000" b="1"/>
          </a:p>
          <a:p>
            <a:pPr algn="l"/>
            <a:r>
              <a:rPr lang="vi-VN" altLang="en-GB" sz="2000" b="1"/>
              <a:t>Lớp : K58 KTP.01</a:t>
            </a:r>
            <a:endParaRPr lang="vi-VN" altLang="en-GB" sz="2000" b="1"/>
          </a:p>
          <a:p>
            <a:pPr algn="l"/>
            <a:r>
              <a:rPr lang="vi-VN" altLang="en-GB" sz="2000" b="1"/>
              <a:t>MSV : K225480106088</a:t>
            </a:r>
            <a:endParaRPr lang="vi-VN" altLang="en-GB" sz="2000" b="1"/>
          </a:p>
          <a:p>
            <a:pPr algn="l"/>
            <a:r>
              <a:rPr lang="vi-VN" altLang="en-GB" sz="2000" b="1"/>
              <a:t>Giáo Viên Giảng Dạy : TS.Nguyễn Văn Huy</a:t>
            </a:r>
            <a:endParaRPr lang="vi-VN" altLang="en-GB" sz="2000" b="1"/>
          </a:p>
          <a:p>
            <a:pPr algn="l"/>
            <a:r>
              <a:rPr lang="en-US" altLang="en-US" sz="2000" b="1"/>
              <a:t>Tên </a:t>
            </a:r>
            <a:r>
              <a:rPr lang="" altLang="en-US" sz="2000" b="1"/>
              <a:t>đ</a:t>
            </a:r>
            <a:r>
              <a:rPr lang="en-US" altLang="en-US" sz="2000" b="1"/>
              <a:t>ề tài</a:t>
            </a:r>
            <a:r>
              <a:rPr lang="" altLang="en-US" sz="2000" b="1"/>
              <a:t> </a:t>
            </a:r>
            <a:r>
              <a:rPr lang="en-US" altLang="en-US" sz="2000" b="1"/>
              <a:t>:</a:t>
            </a:r>
            <a:r>
              <a:rPr lang="" altLang="en-US" sz="2000" b="1"/>
              <a:t> </a:t>
            </a:r>
            <a:r>
              <a:rPr lang="en-US" altLang="en-US" sz="2000" b="1"/>
              <a:t>Trình Quản L</a:t>
            </a:r>
            <a:r>
              <a:rPr lang="" altLang="en-US" sz="2000" b="1"/>
              <a:t>ý</a:t>
            </a:r>
            <a:r>
              <a:rPr lang="en-US" altLang="en-US" sz="2000" b="1"/>
              <a:t> Th</a:t>
            </a:r>
            <a:r>
              <a:rPr lang="" altLang="en-US" sz="2000" b="1"/>
              <a:t>ư</a:t>
            </a:r>
            <a:r>
              <a:rPr lang="en-US" altLang="en-US" sz="2000" b="1"/>
              <a:t> Mục GUI</a:t>
            </a:r>
            <a:endParaRPr lang="en-US" altLang="en-US"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Những điều đã học </a:t>
            </a:r>
            <a:r>
              <a:rPr lang="vi-VN" altLang="en-GB"/>
              <a:t>được </a:t>
            </a:r>
            <a:endParaRPr lang="vi-V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Những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iều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ã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học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đư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ợc: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ch sử dụng th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viện tkinter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ể x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â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y dựng giao diện ng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ời d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ù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ng th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â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 thiện.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Sử dụng Treeview từ ttk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ể hiển thị danh s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ch c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ó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cột và ph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â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 loại.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ch d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ù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ng filedialog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ể chọn th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mục, và messagebox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ể hiển thị cảnh b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o/lỗi.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p dụng c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 kiến thức xử l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file và th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mục với os.path, os.listdir(), và os.startfile().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Biết c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ch gắn kết sự kiện chuột (double-click) với chức n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ă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ng t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ng ứng trong giao diện.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Giới thiệu hệ </a:t>
            </a:r>
            <a:r>
              <a:rPr lang="vi-VN" altLang="en-GB"/>
              <a:t>thống : </a:t>
            </a:r>
            <a:endParaRPr lang="vi-V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bài tập này </a:t>
            </a:r>
            <a:r>
              <a:rPr lang="en-US" altLang="en-US"/>
              <a:t>đ</a:t>
            </a:r>
            <a:r>
              <a:rPr lang="en-US" altLang="en-GB"/>
              <a:t>ặt ra mục ti</a:t>
            </a:r>
            <a:r>
              <a:rPr lang="en-US" altLang="en-US"/>
              <a:t>ê</a:t>
            </a:r>
            <a:r>
              <a:rPr lang="en-US" altLang="en-GB"/>
              <a:t>u x</a:t>
            </a:r>
            <a:r>
              <a:rPr lang="en-US" altLang="en-US"/>
              <a:t>â</a:t>
            </a:r>
            <a:r>
              <a:rPr lang="en-US" altLang="en-GB"/>
              <a:t>y dựng một tr</a:t>
            </a:r>
            <a:r>
              <a:rPr lang="en-US" altLang="en-US"/>
              <a:t>ì</a:t>
            </a:r>
            <a:r>
              <a:rPr lang="en-US" altLang="en-GB"/>
              <a:t>nh quản l</a:t>
            </a:r>
            <a:r>
              <a:rPr lang="en-US" altLang="en-US"/>
              <a:t>ý</a:t>
            </a:r>
            <a:r>
              <a:rPr lang="en-US" altLang="en-GB"/>
              <a:t> th</a:t>
            </a:r>
            <a:r>
              <a:rPr lang="en-US" altLang="en-US"/>
              <a:t>ư</a:t>
            </a:r>
            <a:r>
              <a:rPr lang="en-US" altLang="en-GB"/>
              <a:t> mục dạng GUI </a:t>
            </a:r>
            <a:r>
              <a:rPr lang="en-US" altLang="en-US"/>
              <a:t>đ</a:t>
            </a:r>
            <a:r>
              <a:rPr lang="en-US" altLang="en-US"/>
              <a:t>ơ</a:t>
            </a:r>
            <a:r>
              <a:rPr lang="en-US" altLang="en-GB"/>
              <a:t>n giản, gi</a:t>
            </a:r>
            <a:r>
              <a:rPr lang="en-US" altLang="en-US"/>
              <a:t>ú</a:t>
            </a:r>
            <a:r>
              <a:rPr lang="en-US" altLang="en-GB"/>
              <a:t>p ng</a:t>
            </a:r>
            <a:r>
              <a:rPr lang="en-US" altLang="en-US"/>
              <a:t>ư</a:t>
            </a:r>
            <a:r>
              <a:rPr lang="en-US" altLang="en-GB"/>
              <a:t>ời d</a:t>
            </a:r>
            <a:r>
              <a:rPr lang="en-US" altLang="en-US"/>
              <a:t>ù</a:t>
            </a:r>
            <a:r>
              <a:rPr lang="en-US" altLang="en-GB"/>
              <a:t>ng chọn một th</a:t>
            </a:r>
            <a:r>
              <a:rPr lang="en-US" altLang="en-US"/>
              <a:t>ư</a:t>
            </a:r>
            <a:r>
              <a:rPr lang="en-US" altLang="en-GB"/>
              <a:t> mục bất kỳ, liệt k</a:t>
            </a:r>
            <a:r>
              <a:rPr lang="en-US" altLang="en-US"/>
              <a:t>ê</a:t>
            </a:r>
            <a:r>
              <a:rPr lang="en-US" altLang="en-GB"/>
              <a:t> c</a:t>
            </a:r>
            <a:r>
              <a:rPr lang="en-US" altLang="en-US"/>
              <a:t>á</a:t>
            </a:r>
            <a:r>
              <a:rPr lang="en-US" altLang="en-GB"/>
              <a:t>c tệp theo từng loại </a:t>
            </a:r>
            <a:r>
              <a:rPr lang="en-US" altLang="en-US"/>
              <a:t>đ</a:t>
            </a:r>
            <a:r>
              <a:rPr lang="en-US" altLang="en-GB"/>
              <a:t>ịnh dạng (.txt, .py, .jpg, v.v.) và cho ph</a:t>
            </a:r>
            <a:r>
              <a:rPr lang="en-US" altLang="en-US"/>
              <a:t>é</a:t>
            </a:r>
            <a:r>
              <a:rPr lang="en-US" altLang="en-GB"/>
              <a:t>p mở trực tiếp c</a:t>
            </a:r>
            <a:r>
              <a:rPr lang="en-US" altLang="en-US"/>
              <a:t>á</a:t>
            </a:r>
            <a:r>
              <a:rPr lang="en-US" altLang="en-GB"/>
              <a:t>c tệp bằng phần mềm mặc </a:t>
            </a:r>
            <a:r>
              <a:rPr lang="en-US" altLang="en-US"/>
              <a:t>đ</a:t>
            </a:r>
            <a:r>
              <a:rPr lang="en-US" altLang="en-GB"/>
              <a:t>ịnh của hệ </a:t>
            </a:r>
            <a:r>
              <a:rPr lang="en-US" altLang="en-US"/>
              <a:t>đ</a:t>
            </a:r>
            <a:r>
              <a:rPr lang="en-US" altLang="en-GB"/>
              <a:t>iều hành.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Hệ thống đã làm </a:t>
            </a:r>
            <a:r>
              <a:rPr lang="vi-VN" altLang="en-GB"/>
              <a:t>gì : </a:t>
            </a:r>
            <a:endParaRPr lang="vi-V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920"/>
            <a:ext cx="10515600" cy="478536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GB"/>
              <a:t>X</a:t>
            </a:r>
            <a:r>
              <a:rPr lang="en-US" altLang="en-US"/>
              <a:t>â</a:t>
            </a:r>
            <a:r>
              <a:rPr lang="en-US" altLang="en-GB"/>
              <a:t>y dựng thành công một giao diện quản l</a:t>
            </a:r>
            <a:r>
              <a:rPr lang="en-US" altLang="en-US"/>
              <a:t>ý</a:t>
            </a:r>
            <a:r>
              <a:rPr lang="en-US" altLang="en-GB"/>
              <a:t> th</a:t>
            </a:r>
            <a:r>
              <a:rPr lang="en-US" altLang="en-US"/>
              <a:t>ư</a:t>
            </a:r>
            <a:r>
              <a:rPr lang="en-US" altLang="en-GB"/>
              <a:t> mục </a:t>
            </a:r>
            <a:r>
              <a:rPr lang="en-US" altLang="en-US"/>
              <a:t>đ</a:t>
            </a:r>
            <a:r>
              <a:rPr lang="en-US" altLang="en-US"/>
              <a:t>ơ</a:t>
            </a:r>
            <a:r>
              <a:rPr lang="en-US" altLang="en-GB"/>
              <a:t>n giản với Tkinter.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Cho ph</a:t>
            </a:r>
            <a:r>
              <a:rPr lang="en-US" altLang="en-US"/>
              <a:t>é</a:t>
            </a:r>
            <a:r>
              <a:rPr lang="en-US" altLang="en-GB"/>
              <a:t>p ng</a:t>
            </a:r>
            <a:r>
              <a:rPr lang="en-US" altLang="en-US"/>
              <a:t>ư</a:t>
            </a:r>
            <a:r>
              <a:rPr lang="en-US" altLang="en-GB"/>
              <a:t>ời d</a:t>
            </a:r>
            <a:r>
              <a:rPr lang="en-US" altLang="en-US"/>
              <a:t>ù</a:t>
            </a:r>
            <a:r>
              <a:rPr lang="en-US" altLang="en-GB"/>
              <a:t>ng chọn th</a:t>
            </a:r>
            <a:r>
              <a:rPr lang="en-US" altLang="en-US"/>
              <a:t>ư</a:t>
            </a:r>
            <a:r>
              <a:rPr lang="en-US" altLang="en-GB"/>
              <a:t> mục bất kỳ tr</a:t>
            </a:r>
            <a:r>
              <a:rPr lang="en-US" altLang="en-US"/>
              <a:t>ê</a:t>
            </a:r>
            <a:r>
              <a:rPr lang="en-US" altLang="en-GB"/>
              <a:t>n m</a:t>
            </a:r>
            <a:r>
              <a:rPr lang="en-US" altLang="en-US"/>
              <a:t>á</a:t>
            </a:r>
            <a:r>
              <a:rPr lang="en-US" altLang="en-GB"/>
              <a:t>y t</a:t>
            </a:r>
            <a:r>
              <a:rPr lang="en-US" altLang="en-US"/>
              <a:t>í</a:t>
            </a:r>
            <a:r>
              <a:rPr lang="en-US" altLang="en-GB"/>
              <a:t>nh.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Hiển thị danh s</a:t>
            </a:r>
            <a:r>
              <a:rPr lang="en-US" altLang="en-US"/>
              <a:t>á</a:t>
            </a:r>
            <a:r>
              <a:rPr lang="en-US" altLang="en-GB"/>
              <a:t>ch c</a:t>
            </a:r>
            <a:r>
              <a:rPr lang="en-US" altLang="en-US"/>
              <a:t>á</a:t>
            </a:r>
            <a:r>
              <a:rPr lang="en-US" altLang="en-GB"/>
              <a:t>c file c</a:t>
            </a:r>
            <a:r>
              <a:rPr lang="en-US" altLang="en-US"/>
              <a:t>ó</a:t>
            </a:r>
            <a:r>
              <a:rPr lang="en-US" altLang="en-GB"/>
              <a:t> </a:t>
            </a:r>
            <a:r>
              <a:rPr lang="en-US" altLang="en-US"/>
              <a:t>đ</a:t>
            </a:r>
            <a:r>
              <a:rPr lang="en-US" altLang="en-GB"/>
              <a:t>ịnh dạng .txt, .py, .jpg trong th</a:t>
            </a:r>
            <a:r>
              <a:rPr lang="en-US" altLang="en-US"/>
              <a:t>ư</a:t>
            </a:r>
            <a:r>
              <a:rPr lang="en-US" altLang="en-GB"/>
              <a:t> mục </a:t>
            </a:r>
            <a:r>
              <a:rPr lang="en-US" altLang="en-US"/>
              <a:t>đ</a:t>
            </a:r>
            <a:r>
              <a:rPr lang="en-US" altLang="en-US"/>
              <a:t>ã</a:t>
            </a:r>
            <a:r>
              <a:rPr lang="en-US" altLang="en-GB"/>
              <a:t> chọn bằng bảng Treeview.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Ph</a:t>
            </a:r>
            <a:r>
              <a:rPr lang="en-US" altLang="en-US"/>
              <a:t>â</a:t>
            </a:r>
            <a:r>
              <a:rPr lang="en-US" altLang="en-GB"/>
              <a:t>n loại file theo từng loại: v</a:t>
            </a:r>
            <a:r>
              <a:rPr lang="en-US" altLang="en-US"/>
              <a:t>ă</a:t>
            </a:r>
            <a:r>
              <a:rPr lang="en-US" altLang="en-GB"/>
              <a:t>n bản (Text), m</a:t>
            </a:r>
            <a:r>
              <a:rPr lang="en-US" altLang="en-US"/>
              <a:t>ã</a:t>
            </a:r>
            <a:r>
              <a:rPr lang="en-US" altLang="en-GB"/>
              <a:t> Python (Python), h</a:t>
            </a:r>
            <a:r>
              <a:rPr lang="en-US" altLang="en-US"/>
              <a:t>ì</a:t>
            </a:r>
            <a:r>
              <a:rPr lang="en-US" altLang="en-GB"/>
              <a:t>nh ảnh (Image).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Mở file trực tiếp bằng phần mềm mặc </a:t>
            </a:r>
            <a:r>
              <a:rPr lang="en-US" altLang="en-US"/>
              <a:t>đ</a:t>
            </a:r>
            <a:r>
              <a:rPr lang="en-US" altLang="en-GB"/>
              <a:t>ịnh khi ng</a:t>
            </a:r>
            <a:r>
              <a:rPr lang="en-US" altLang="en-US"/>
              <a:t>ư</a:t>
            </a:r>
            <a:r>
              <a:rPr lang="en-US" altLang="en-GB"/>
              <a:t>ời d</a:t>
            </a:r>
            <a:r>
              <a:rPr lang="en-US" altLang="en-US"/>
              <a:t>ù</a:t>
            </a:r>
            <a:r>
              <a:rPr lang="en-US" altLang="en-GB"/>
              <a:t>ng nhấn n</a:t>
            </a:r>
            <a:r>
              <a:rPr lang="en-US" altLang="en-US"/>
              <a:t>ú</a:t>
            </a:r>
            <a:r>
              <a:rPr lang="en-US" altLang="en-GB"/>
              <a:t>t “Mở File” hoặc nhấp </a:t>
            </a:r>
            <a:r>
              <a:rPr lang="en-US" altLang="en-US"/>
              <a:t>đ</a:t>
            </a:r>
            <a:r>
              <a:rPr lang="en-US" altLang="en-US"/>
              <a:t>ú</a:t>
            </a:r>
            <a:r>
              <a:rPr lang="en-US" altLang="en-GB"/>
              <a:t>p chuột.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C</a:t>
            </a:r>
            <a:r>
              <a:rPr lang="en-US" altLang="en-US"/>
              <a:t>ó</a:t>
            </a:r>
            <a:r>
              <a:rPr lang="en-US" altLang="en-GB"/>
              <a:t> xử l</a:t>
            </a:r>
            <a:r>
              <a:rPr lang="en-US" altLang="en-US"/>
              <a:t>ý</a:t>
            </a:r>
            <a:r>
              <a:rPr lang="en-US" altLang="en-GB"/>
              <a:t> lỗi và hiển thị thông b</a:t>
            </a:r>
            <a:r>
              <a:rPr lang="en-US" altLang="en-US"/>
              <a:t>á</a:t>
            </a:r>
            <a:r>
              <a:rPr lang="en-US" altLang="en-GB"/>
              <a:t>o khi gặp sự cố nh</a:t>
            </a:r>
            <a:r>
              <a:rPr lang="en-US" altLang="en-US"/>
              <a:t>ư</a:t>
            </a:r>
            <a:r>
              <a:rPr lang="en-US" altLang="en-GB"/>
              <a:t>: không chọn th</a:t>
            </a:r>
            <a:r>
              <a:rPr lang="en-US" altLang="en-US"/>
              <a:t>ư</a:t>
            </a:r>
            <a:r>
              <a:rPr lang="en-US" altLang="en-GB"/>
              <a:t> mục, file không tồn tại, lỗi mở file.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Hệ thống làm như </a:t>
            </a:r>
            <a:r>
              <a:rPr lang="vi-VN" altLang="en-GB"/>
              <a:t>nào:</a:t>
            </a:r>
            <a:endParaRPr lang="vi-V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5400040"/>
          </a:xfrm>
        </p:spPr>
        <p:txBody>
          <a:bodyPr>
            <a:normAutofit lnSpcReduction="20000"/>
          </a:bodyPr>
          <a:p>
            <a:r>
              <a:rPr lang="en-US" altLang="en-GB"/>
              <a:t>Khởi tạo giao diện</a:t>
            </a:r>
            <a:endParaRPr lang="en-US" altLang="en-GB"/>
          </a:p>
          <a:p>
            <a:r>
              <a:rPr lang="en-US" altLang="en-GB"/>
              <a:t>Tạo Frame ch</a:t>
            </a:r>
            <a:r>
              <a:rPr lang="en-US" altLang="en-US"/>
              <a:t>í</a:t>
            </a:r>
            <a:r>
              <a:rPr lang="en-US" altLang="en-GB"/>
              <a:t>nh: Sử dụng tk.Frame </a:t>
            </a:r>
            <a:r>
              <a:rPr lang="en-US" altLang="en-US"/>
              <a:t>đ</a:t>
            </a:r>
            <a:r>
              <a:rPr lang="en-US" altLang="en-GB"/>
              <a:t>ể chứa c</a:t>
            </a:r>
            <a:r>
              <a:rPr lang="en-US" altLang="en-US"/>
              <a:t>á</a:t>
            </a:r>
            <a:r>
              <a:rPr lang="en-US" altLang="en-GB"/>
              <a:t>c thành phần giao diện.</a:t>
            </a:r>
            <a:endParaRPr lang="en-US" altLang="en-GB"/>
          </a:p>
          <a:p>
            <a:r>
              <a:rPr lang="en-US" altLang="en-GB"/>
              <a:t>Tạo Treeview:</a:t>
            </a:r>
            <a:endParaRPr lang="en-US" altLang="en-GB"/>
          </a:p>
          <a:p>
            <a:r>
              <a:rPr lang="en-US" altLang="en-GB"/>
              <a:t>Tạo c</a:t>
            </a:r>
            <a:r>
              <a:rPr lang="en-US" altLang="en-US"/>
              <a:t>á</a:t>
            </a:r>
            <a:r>
              <a:rPr lang="en-US" altLang="en-GB"/>
              <a:t>c n</a:t>
            </a:r>
            <a:r>
              <a:rPr lang="en-US" altLang="en-US"/>
              <a:t>ú</a:t>
            </a:r>
            <a:r>
              <a:rPr lang="en-US" altLang="en-GB"/>
              <a:t>t:</a:t>
            </a:r>
            <a:endParaRPr lang="en-US" altLang="en-GB"/>
          </a:p>
          <a:p>
            <a:r>
              <a:rPr lang="en-US" altLang="en-GB"/>
              <a:t>Chọn th</a:t>
            </a:r>
            <a:r>
              <a:rPr lang="en-US" altLang="en-US"/>
              <a:t>ư</a:t>
            </a:r>
            <a:r>
              <a:rPr lang="en-US" altLang="en-GB"/>
              <a:t> mục (select_folder):</a:t>
            </a:r>
            <a:endParaRPr lang="en-US" altLang="en-GB"/>
          </a:p>
          <a:p>
            <a:r>
              <a:rPr lang="en-US" altLang="en-GB"/>
              <a:t>Hiển thị danh s</a:t>
            </a:r>
            <a:r>
              <a:rPr lang="en-US" altLang="en-US"/>
              <a:t>á</a:t>
            </a:r>
            <a:r>
              <a:rPr lang="en-US" altLang="en-GB"/>
              <a:t>ch file (show_files):</a:t>
            </a:r>
            <a:endParaRPr lang="en-US" altLang="en-GB"/>
          </a:p>
          <a:p>
            <a:r>
              <a:rPr lang="en-US" altLang="en-GB"/>
              <a:t>Ph</a:t>
            </a:r>
            <a:r>
              <a:rPr lang="en-US" altLang="en-US"/>
              <a:t>â</a:t>
            </a:r>
            <a:r>
              <a:rPr lang="en-US" altLang="en-GB"/>
              <a:t>n loại file:</a:t>
            </a:r>
            <a:endParaRPr lang="en-US" altLang="en-GB"/>
          </a:p>
          <a:p>
            <a:r>
              <a:rPr lang="en-US" altLang="en-GB"/>
              <a:t>Th</a:t>
            </a:r>
            <a:r>
              <a:rPr lang="en-US" altLang="en-US"/>
              <a:t>ê</a:t>
            </a:r>
            <a:r>
              <a:rPr lang="en-US" altLang="en-GB"/>
              <a:t>m vào Treeview:</a:t>
            </a:r>
            <a:endParaRPr lang="en-US" altLang="en-GB"/>
          </a:p>
          <a:p>
            <a:r>
              <a:rPr lang="en-US" altLang="en-GB"/>
              <a:t>Mở file (open_file):</a:t>
            </a:r>
            <a:endParaRPr lang="en-US" altLang="en-GB"/>
          </a:p>
          <a:p>
            <a:r>
              <a:rPr lang="en-US" altLang="en-GB"/>
              <a:t>Xử l</a:t>
            </a:r>
            <a:r>
              <a:rPr lang="en-US" altLang="en-US"/>
              <a:t>ý</a:t>
            </a:r>
            <a:r>
              <a:rPr lang="en-US" altLang="en-GB"/>
              <a:t> lỗi</a:t>
            </a:r>
            <a:endParaRPr lang="en-US" altLang="en-GB"/>
          </a:p>
          <a:p>
            <a:r>
              <a:rPr lang="en-US" altLang="en-GB"/>
              <a:t>Chạy ch</a:t>
            </a:r>
            <a:r>
              <a:rPr lang="en-US" altLang="en-US"/>
              <a:t>ư</a:t>
            </a:r>
            <a:r>
              <a:rPr lang="en-US" altLang="en-US"/>
              <a:t>ơ</a:t>
            </a:r>
            <a:r>
              <a:rPr lang="en-US" altLang="en-GB"/>
              <a:t>ng tr</a:t>
            </a:r>
            <a:r>
              <a:rPr lang="en-US" altLang="en-US"/>
              <a:t>ì</a:t>
            </a:r>
            <a:r>
              <a:rPr lang="en-US" altLang="en-GB"/>
              <a:t>nh:</a:t>
            </a:r>
            <a:endParaRPr lang="en-US" altLang="en-GB"/>
          </a:p>
          <a:p>
            <a:r>
              <a:rPr lang="en-US" altLang="en-GB"/>
              <a:t>Chạy v</a:t>
            </a:r>
            <a:r>
              <a:rPr lang="en-US" altLang="en-US"/>
              <a:t>ò</a:t>
            </a:r>
            <a:r>
              <a:rPr lang="en-US" altLang="en-GB"/>
              <a:t>ng lặp ch</a:t>
            </a:r>
            <a:r>
              <a:rPr lang="en-US" altLang="en-US"/>
              <a:t>í</a:t>
            </a:r>
            <a:r>
              <a:rPr lang="en-US" altLang="en-GB"/>
              <a:t>nh: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Hình ảnh hệ </a:t>
            </a:r>
            <a:r>
              <a:rPr lang="vi-VN" altLang="en-GB"/>
              <a:t>thống: </a:t>
            </a:r>
            <a:endParaRPr lang="vi-VN" altLang="en-GB"/>
          </a:p>
        </p:txBody>
      </p:sp>
      <p:pic>
        <p:nvPicPr>
          <p:cNvPr id="4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69360" y="1825625"/>
            <a:ext cx="4652010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Chọn thư </a:t>
            </a:r>
            <a:r>
              <a:rPr lang="vi-VN" altLang="en-GB"/>
              <a:t>mục </a:t>
            </a:r>
            <a:endParaRPr lang="vi-VN" altLang="en-GB"/>
          </a:p>
        </p:txBody>
      </p:sp>
      <p:pic>
        <p:nvPicPr>
          <p:cNvPr id="4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6040" y="1825625"/>
            <a:ext cx="9519285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Hiển thị ra </a:t>
            </a:r>
            <a:r>
              <a:rPr lang="vi-VN" altLang="en-GB"/>
              <a:t>treeview</a:t>
            </a:r>
            <a:endParaRPr lang="vi-VN" altLang="en-GB"/>
          </a:p>
        </p:txBody>
      </p:sp>
      <p:pic>
        <p:nvPicPr>
          <p:cNvPr id="4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79850" y="1825625"/>
            <a:ext cx="4431665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vi-VN" altLang="en-GB"/>
              <a:t>Mở file định dạng requiremen</a:t>
            </a:r>
            <a:r>
              <a:rPr lang="vi-VN" altLang="en-GB"/>
              <a:t>s.txt trong </a:t>
            </a:r>
            <a:r>
              <a:rPr lang="vi-VN" altLang="en-GB"/>
              <a:t>treview</a:t>
            </a:r>
            <a:endParaRPr lang="vi-VN" altLang="en-GB"/>
          </a:p>
        </p:txBody>
      </p:sp>
      <p:pic>
        <p:nvPicPr>
          <p:cNvPr id="4" name="Picture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549525"/>
            <a:ext cx="10515600" cy="2902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Hướng cải </a:t>
            </a:r>
            <a:r>
              <a:rPr lang="vi-VN" altLang="en-GB"/>
              <a:t>tiến </a:t>
            </a:r>
            <a:endParaRPr lang="vi-V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H</a:t>
            </a:r>
            <a:r>
              <a:rPr lang="en-US" altLang="en-US"/>
              <a:t>ư</a:t>
            </a:r>
            <a:r>
              <a:rPr lang="en-US" altLang="en-GB"/>
              <a:t>ớng cải tiến trong t</a:t>
            </a:r>
            <a:r>
              <a:rPr lang="en-US" altLang="en-US"/>
              <a:t>ư</a:t>
            </a:r>
            <a:r>
              <a:rPr lang="en-US" altLang="en-US"/>
              <a:t>ơ</a:t>
            </a:r>
            <a:r>
              <a:rPr lang="en-US" altLang="en-GB"/>
              <a:t>ng lai:</a:t>
            </a:r>
            <a:endParaRPr lang="en-US" altLang="en-GB"/>
          </a:p>
          <a:p>
            <a:r>
              <a:rPr lang="en-US" altLang="en-GB"/>
              <a:t>Mở rộng chức n</a:t>
            </a:r>
            <a:r>
              <a:rPr lang="en-US" altLang="en-US"/>
              <a:t>ă</a:t>
            </a:r>
            <a:r>
              <a:rPr lang="en-US" altLang="en-GB"/>
              <a:t>ng </a:t>
            </a:r>
            <a:r>
              <a:rPr lang="en-US" altLang="en-US"/>
              <a:t>đ</a:t>
            </a:r>
            <a:r>
              <a:rPr lang="en-US" altLang="en-GB"/>
              <a:t>ể hiển thị th</a:t>
            </a:r>
            <a:r>
              <a:rPr lang="en-US" altLang="en-US"/>
              <a:t>ê</a:t>
            </a:r>
            <a:r>
              <a:rPr lang="en-US" altLang="en-GB"/>
              <a:t>m nhiều loại file nh</a:t>
            </a:r>
            <a:r>
              <a:rPr lang="en-US" altLang="en-US"/>
              <a:t>ư</a:t>
            </a:r>
            <a:r>
              <a:rPr lang="en-US" altLang="en-GB"/>
              <a:t> .pdf, .docx, .png, .mp3…</a:t>
            </a:r>
            <a:endParaRPr lang="en-US" altLang="en-GB"/>
          </a:p>
          <a:p>
            <a:r>
              <a:rPr lang="en-US" altLang="en-GB"/>
              <a:t>Th</a:t>
            </a:r>
            <a:r>
              <a:rPr lang="en-US" altLang="en-US"/>
              <a:t>ê</a:t>
            </a:r>
            <a:r>
              <a:rPr lang="en-US" altLang="en-GB"/>
              <a:t>m t</a:t>
            </a:r>
            <a:r>
              <a:rPr lang="en-US" altLang="en-US"/>
              <a:t>í</a:t>
            </a:r>
            <a:r>
              <a:rPr lang="en-US" altLang="en-GB"/>
              <a:t>nh n</a:t>
            </a:r>
            <a:r>
              <a:rPr lang="en-US" altLang="en-US"/>
              <a:t>ă</a:t>
            </a:r>
            <a:r>
              <a:rPr lang="en-US" altLang="en-GB"/>
              <a:t>ng t</a:t>
            </a:r>
            <a:r>
              <a:rPr lang="en-US" altLang="en-US"/>
              <a:t>ì</a:t>
            </a:r>
            <a:r>
              <a:rPr lang="en-US" altLang="en-GB"/>
              <a:t>m kiếm file theo từ kh</a:t>
            </a:r>
            <a:r>
              <a:rPr lang="en-US" altLang="en-US"/>
              <a:t>ó</a:t>
            </a:r>
            <a:r>
              <a:rPr lang="en-US" altLang="en-GB"/>
              <a:t>a trong th</a:t>
            </a:r>
            <a:r>
              <a:rPr lang="en-US" altLang="en-US"/>
              <a:t>ư</a:t>
            </a:r>
            <a:r>
              <a:rPr lang="en-US" altLang="en-GB"/>
              <a:t> mục hiện tại.</a:t>
            </a:r>
            <a:endParaRPr lang="en-US" altLang="en-GB"/>
          </a:p>
          <a:p>
            <a:r>
              <a:rPr lang="en-US" altLang="en-GB"/>
              <a:t>Hiển thị thông tin chi tiết nh</a:t>
            </a:r>
            <a:r>
              <a:rPr lang="en-US" altLang="en-US"/>
              <a:t>ư</a:t>
            </a:r>
            <a:r>
              <a:rPr lang="en-US" altLang="en-GB"/>
              <a:t> k</a:t>
            </a:r>
            <a:r>
              <a:rPr lang="en-US" altLang="en-US"/>
              <a:t>í</a:t>
            </a:r>
            <a:r>
              <a:rPr lang="en-US" altLang="en-GB"/>
              <a:t>ch th</a:t>
            </a:r>
            <a:r>
              <a:rPr lang="en-US" altLang="en-US"/>
              <a:t>ư</a:t>
            </a:r>
            <a:r>
              <a:rPr lang="en-US" altLang="en-GB"/>
              <a:t>ớc file, ngày sửa </a:t>
            </a:r>
            <a:r>
              <a:rPr lang="en-US" altLang="en-US"/>
              <a:t>đ</a:t>
            </a:r>
            <a:r>
              <a:rPr lang="en-US" altLang="en-GB"/>
              <a:t>ổi cuối c</a:t>
            </a:r>
            <a:r>
              <a:rPr lang="en-US" altLang="en-US"/>
              <a:t>ù</a:t>
            </a:r>
            <a:r>
              <a:rPr lang="en-US" altLang="en-GB"/>
              <a:t>ng.</a:t>
            </a:r>
            <a:endParaRPr lang="en-US" altLang="en-GB"/>
          </a:p>
          <a:p>
            <a:r>
              <a:rPr lang="en-US" altLang="en-GB"/>
              <a:t>Cho ph</a:t>
            </a:r>
            <a:r>
              <a:rPr lang="en-US" altLang="en-US"/>
              <a:t>é</a:t>
            </a:r>
            <a:r>
              <a:rPr lang="en-US" altLang="en-GB"/>
              <a:t>p ng</a:t>
            </a:r>
            <a:r>
              <a:rPr lang="en-US" altLang="en-US"/>
              <a:t>ư</a:t>
            </a:r>
            <a:r>
              <a:rPr lang="en-US" altLang="en-GB"/>
              <a:t>ời d</a:t>
            </a:r>
            <a:r>
              <a:rPr lang="en-US" altLang="en-US"/>
              <a:t>ù</a:t>
            </a:r>
            <a:r>
              <a:rPr lang="en-US" altLang="en-GB"/>
              <a:t>ng x</a:t>
            </a:r>
            <a:r>
              <a:rPr lang="en-US" altLang="en-US"/>
              <a:t>ó</a:t>
            </a:r>
            <a:r>
              <a:rPr lang="en-US" altLang="en-GB"/>
              <a:t>a, sao ch</a:t>
            </a:r>
            <a:r>
              <a:rPr lang="en-US" altLang="en-US"/>
              <a:t>é</a:t>
            </a:r>
            <a:r>
              <a:rPr lang="en-US" altLang="en-GB"/>
              <a:t>p, </a:t>
            </a:r>
            <a:r>
              <a:rPr lang="en-US" altLang="en-US"/>
              <a:t>đ</a:t>
            </a:r>
            <a:r>
              <a:rPr lang="en-US" altLang="en-GB"/>
              <a:t>ổi t</a:t>
            </a:r>
            <a:r>
              <a:rPr lang="en-US" altLang="en-US"/>
              <a:t>ê</a:t>
            </a:r>
            <a:r>
              <a:rPr lang="en-US" altLang="en-GB"/>
              <a:t>n file trực tiếp từ giao diện.</a:t>
            </a:r>
            <a:endParaRPr lang="en-US" altLang="en-GB"/>
          </a:p>
          <a:p>
            <a:r>
              <a:rPr lang="en-US" altLang="en-GB"/>
              <a:t>Cải tiến giao diện bằng c</a:t>
            </a:r>
            <a:r>
              <a:rPr lang="en-US" altLang="en-US"/>
              <a:t>á</a:t>
            </a:r>
            <a:r>
              <a:rPr lang="en-US" altLang="en-GB"/>
              <a:t>ch sử dụng ttk.Style hoặc kết hợp với th</a:t>
            </a:r>
            <a:r>
              <a:rPr lang="en-US" altLang="en-US"/>
              <a:t>ư</a:t>
            </a:r>
            <a:r>
              <a:rPr lang="en-US" altLang="en-GB"/>
              <a:t> viện giao diện hiện </a:t>
            </a:r>
            <a:r>
              <a:rPr lang="en-US" altLang="en-US"/>
              <a:t>đ</a:t>
            </a:r>
            <a:r>
              <a:rPr lang="en-US" altLang="en-GB"/>
              <a:t>ại h</a:t>
            </a:r>
            <a:r>
              <a:rPr lang="en-US" altLang="en-US"/>
              <a:t>ơ</a:t>
            </a:r>
            <a:r>
              <a:rPr lang="en-US" altLang="en-GB"/>
              <a:t>n nh</a:t>
            </a:r>
            <a:r>
              <a:rPr lang="en-US" altLang="en-US"/>
              <a:t>ư</a:t>
            </a:r>
            <a:r>
              <a:rPr lang="en-US" altLang="en-GB"/>
              <a:t> customtkinter.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2291</Words>
  <Application>WPS Presentation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giới thiệu bản thân viết vào đây</vt:lpstr>
      <vt:lpstr>Giới thiệu hệ thống : </vt:lpstr>
      <vt:lpstr>Hệ thống đã làm gì : </vt:lpstr>
      <vt:lpstr>Hệ thống làm như nào:</vt:lpstr>
      <vt:lpstr>Hình ảnh hệ thống: </vt:lpstr>
      <vt:lpstr>Chọn thư mục </vt:lpstr>
      <vt:lpstr>Hiển thị ra treeview</vt:lpstr>
      <vt:lpstr>Mở file định dạng requiremens.txt trong treview</vt:lpstr>
      <vt:lpstr>Hướng cải tiến </vt:lpstr>
      <vt:lpstr>Những điều đã học được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bản thân viết vào đây</dc:title>
  <dc:creator>ADMIN</dc:creator>
  <cp:lastModifiedBy>Hòa Tạ Phạm Đình</cp:lastModifiedBy>
  <cp:revision>2</cp:revision>
  <dcterms:created xsi:type="dcterms:W3CDTF">2025-06-04T17:51:00Z</dcterms:created>
  <dcterms:modified xsi:type="dcterms:W3CDTF">2025-06-06T03:09:47Z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EF3D7B161F7640F5AE421E2697842B06_11</vt:lpwstr>
  </property>
  <property fmtid="{D5CDD505-2E9C-101B-9397-08002B2CF9AE}" pid="3" name="KSOProductBuildVer">
    <vt:lpwstr>1033-12.2.0.21179</vt:lpwstr>
  </property>
</Properties>
</file>