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B49E4-C1FB-4AEF-82A0-AD1A07FC64B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E614AB-88FF-4414-AA3F-EAAAAAC445B5}">
      <dgm:prSet/>
      <dgm:spPr/>
      <dgm:t>
        <a:bodyPr/>
        <a:lstStyle/>
        <a:p>
          <a:r>
            <a:rPr lang="en-GB" b="0" i="0" baseline="0"/>
            <a:t>ReactJS là gì?</a:t>
          </a:r>
          <a:endParaRPr lang="en-US"/>
        </a:p>
      </dgm:t>
    </dgm:pt>
    <dgm:pt modelId="{5D1A3F2B-4364-4340-BA1C-7E8F013FC714}" type="parTrans" cxnId="{21C62617-BE4A-47EC-82BD-C6990F942762}">
      <dgm:prSet/>
      <dgm:spPr/>
      <dgm:t>
        <a:bodyPr/>
        <a:lstStyle/>
        <a:p>
          <a:endParaRPr lang="en-US"/>
        </a:p>
      </dgm:t>
    </dgm:pt>
    <dgm:pt modelId="{51CA9901-AAB7-4FEC-8F76-4874A0F619E4}" type="sibTrans" cxnId="{21C62617-BE4A-47EC-82BD-C6990F942762}">
      <dgm:prSet/>
      <dgm:spPr/>
      <dgm:t>
        <a:bodyPr/>
        <a:lstStyle/>
        <a:p>
          <a:endParaRPr lang="en-US"/>
        </a:p>
      </dgm:t>
    </dgm:pt>
    <dgm:pt modelId="{B3780150-EAC7-4B91-AF29-D084530C9DDC}">
      <dgm:prSet/>
      <dgm:spPr/>
      <dgm:t>
        <a:bodyPr/>
        <a:lstStyle/>
        <a:p>
          <a:r>
            <a:rPr lang="vi-VN" b="0" i="0" baseline="0"/>
            <a:t>Là thư viện JavaScript phát triển bởi Facebook để xây dựng giao diện người dùng.</a:t>
          </a:r>
          <a:endParaRPr lang="en-US"/>
        </a:p>
      </dgm:t>
    </dgm:pt>
    <dgm:pt modelId="{2E0AFDBE-F6F9-4391-8592-FA275C218BCA}" type="parTrans" cxnId="{E87DC594-A2E4-4059-9EA5-86D9BF3D3795}">
      <dgm:prSet/>
      <dgm:spPr/>
      <dgm:t>
        <a:bodyPr/>
        <a:lstStyle/>
        <a:p>
          <a:endParaRPr lang="en-US"/>
        </a:p>
      </dgm:t>
    </dgm:pt>
    <dgm:pt modelId="{60F99440-DD0B-479B-8FEB-DF4820534899}" type="sibTrans" cxnId="{E87DC594-A2E4-4059-9EA5-86D9BF3D3795}">
      <dgm:prSet/>
      <dgm:spPr/>
      <dgm:t>
        <a:bodyPr/>
        <a:lstStyle/>
        <a:p>
          <a:endParaRPr lang="en-US"/>
        </a:p>
      </dgm:t>
    </dgm:pt>
    <dgm:pt modelId="{ED10BBC8-12F9-41C8-AB7F-EBF6A7508F0C}">
      <dgm:prSet/>
      <dgm:spPr/>
      <dgm:t>
        <a:bodyPr/>
        <a:lstStyle/>
        <a:p>
          <a:r>
            <a:rPr lang="vi-VN" b="0" i="0" baseline="0"/>
            <a:t>Dùng để tạo ra các ứng dụng web đơn trang (SPA) với hiệu suất cao.</a:t>
          </a:r>
          <a:endParaRPr lang="en-US"/>
        </a:p>
      </dgm:t>
    </dgm:pt>
    <dgm:pt modelId="{031A19AA-FCC7-4BC9-B95D-ECA82DFC926E}" type="parTrans" cxnId="{13F9E17D-9974-496A-9460-B80A2C68424F}">
      <dgm:prSet/>
      <dgm:spPr/>
      <dgm:t>
        <a:bodyPr/>
        <a:lstStyle/>
        <a:p>
          <a:endParaRPr lang="en-US"/>
        </a:p>
      </dgm:t>
    </dgm:pt>
    <dgm:pt modelId="{B2056E93-6821-41D3-BE9A-8B4CB0CB6417}" type="sibTrans" cxnId="{13F9E17D-9974-496A-9460-B80A2C68424F}">
      <dgm:prSet/>
      <dgm:spPr/>
      <dgm:t>
        <a:bodyPr/>
        <a:lstStyle/>
        <a:p>
          <a:endParaRPr lang="en-US"/>
        </a:p>
      </dgm:t>
    </dgm:pt>
    <dgm:pt modelId="{750CE86B-4B3D-4353-9436-C8EBFD3FE724}">
      <dgm:prSet/>
      <dgm:spPr/>
      <dgm:t>
        <a:bodyPr/>
        <a:lstStyle/>
        <a:p>
          <a:r>
            <a:rPr lang="en-GB" b="0" i="0" baseline="0"/>
            <a:t>Lịch sử phát triển của ReactJS:</a:t>
          </a:r>
          <a:endParaRPr lang="en-US"/>
        </a:p>
      </dgm:t>
    </dgm:pt>
    <dgm:pt modelId="{5E245AD2-9C18-4E7E-BD54-C32785F64B21}" type="parTrans" cxnId="{47C21B1B-628B-4016-AE5C-3C22B867A74E}">
      <dgm:prSet/>
      <dgm:spPr/>
      <dgm:t>
        <a:bodyPr/>
        <a:lstStyle/>
        <a:p>
          <a:endParaRPr lang="en-US"/>
        </a:p>
      </dgm:t>
    </dgm:pt>
    <dgm:pt modelId="{DA82AE2B-1FB4-4D39-9E5D-B0AFC43AFF16}" type="sibTrans" cxnId="{47C21B1B-628B-4016-AE5C-3C22B867A74E}">
      <dgm:prSet/>
      <dgm:spPr/>
      <dgm:t>
        <a:bodyPr/>
        <a:lstStyle/>
        <a:p>
          <a:endParaRPr lang="en-US"/>
        </a:p>
      </dgm:t>
    </dgm:pt>
    <dgm:pt modelId="{312CE90E-2EE4-4B64-919F-F485540A27D9}">
      <dgm:prSet/>
      <dgm:spPr/>
      <dgm:t>
        <a:bodyPr/>
        <a:lstStyle/>
        <a:p>
          <a:r>
            <a:rPr lang="vi-VN" b="0" i="0" baseline="0"/>
            <a:t>Ra mắt vào năm 2013, đã trở thành một trong những thư viện phổ biến nhất.</a:t>
          </a:r>
          <a:endParaRPr lang="en-US"/>
        </a:p>
      </dgm:t>
    </dgm:pt>
    <dgm:pt modelId="{C786FA2C-A90A-498C-90B7-9C0B60181632}" type="parTrans" cxnId="{D8892868-BEE9-4116-A275-46644F7DCB75}">
      <dgm:prSet/>
      <dgm:spPr/>
      <dgm:t>
        <a:bodyPr/>
        <a:lstStyle/>
        <a:p>
          <a:endParaRPr lang="en-US"/>
        </a:p>
      </dgm:t>
    </dgm:pt>
    <dgm:pt modelId="{566A6D62-5152-469A-B649-592B8FB0EBCD}" type="sibTrans" cxnId="{D8892868-BEE9-4116-A275-46644F7DCB75}">
      <dgm:prSet/>
      <dgm:spPr/>
      <dgm:t>
        <a:bodyPr/>
        <a:lstStyle/>
        <a:p>
          <a:endParaRPr lang="en-US"/>
        </a:p>
      </dgm:t>
    </dgm:pt>
    <dgm:pt modelId="{F8A07ADE-69AB-4060-875B-5EA2E8093DE8}">
      <dgm:prSet/>
      <dgm:spPr/>
      <dgm:t>
        <a:bodyPr/>
        <a:lstStyle/>
        <a:p>
          <a:r>
            <a:rPr lang="en-GB" b="0" i="0" baseline="0"/>
            <a:t>Cung cấp giải pháp cho việc quản lý UI phức tạp và dễ dàng duy trì.</a:t>
          </a:r>
          <a:endParaRPr lang="en-US"/>
        </a:p>
      </dgm:t>
    </dgm:pt>
    <dgm:pt modelId="{4376FC36-B7B4-4D0C-8C79-B8AB1C541A42}" type="parTrans" cxnId="{67C97293-34CE-41B7-AEE0-7DBF89266D39}">
      <dgm:prSet/>
      <dgm:spPr/>
      <dgm:t>
        <a:bodyPr/>
        <a:lstStyle/>
        <a:p>
          <a:endParaRPr lang="en-US"/>
        </a:p>
      </dgm:t>
    </dgm:pt>
    <dgm:pt modelId="{EF827BDF-C858-4A50-A2CC-BB4F04EEA769}" type="sibTrans" cxnId="{67C97293-34CE-41B7-AEE0-7DBF89266D39}">
      <dgm:prSet/>
      <dgm:spPr/>
      <dgm:t>
        <a:bodyPr/>
        <a:lstStyle/>
        <a:p>
          <a:endParaRPr lang="en-US"/>
        </a:p>
      </dgm:t>
    </dgm:pt>
    <dgm:pt modelId="{F7BE9B66-B107-4199-A4AF-66C30628536C}" type="pres">
      <dgm:prSet presAssocID="{5E6B49E4-C1FB-4AEF-82A0-AD1A07FC64BB}" presName="Name0" presStyleCnt="0">
        <dgm:presLayoutVars>
          <dgm:dir/>
          <dgm:animLvl val="lvl"/>
          <dgm:resizeHandles val="exact"/>
        </dgm:presLayoutVars>
      </dgm:prSet>
      <dgm:spPr/>
    </dgm:pt>
    <dgm:pt modelId="{B7D57443-5177-4417-91B1-A0A98C1AE6EE}" type="pres">
      <dgm:prSet presAssocID="{44E614AB-88FF-4414-AA3F-EAAAAAC445B5}" presName="linNode" presStyleCnt="0"/>
      <dgm:spPr/>
    </dgm:pt>
    <dgm:pt modelId="{5E83F968-35E9-4975-A995-BAD558DFC772}" type="pres">
      <dgm:prSet presAssocID="{44E614AB-88FF-4414-AA3F-EAAAAAC445B5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354C8CFD-7D94-4D47-A326-2E0C0385096E}" type="pres">
      <dgm:prSet presAssocID="{44E614AB-88FF-4414-AA3F-EAAAAAC445B5}" presName="descendantText" presStyleLbl="alignAccFollowNode1" presStyleIdx="0" presStyleCnt="2">
        <dgm:presLayoutVars>
          <dgm:bulletEnabled/>
        </dgm:presLayoutVars>
      </dgm:prSet>
      <dgm:spPr/>
    </dgm:pt>
    <dgm:pt modelId="{0A1B8F36-EF8A-486B-A9FD-FC82E82077F2}" type="pres">
      <dgm:prSet presAssocID="{51CA9901-AAB7-4FEC-8F76-4874A0F619E4}" presName="sp" presStyleCnt="0"/>
      <dgm:spPr/>
    </dgm:pt>
    <dgm:pt modelId="{807ABBCC-D76A-49AB-A029-0EB8529DA694}" type="pres">
      <dgm:prSet presAssocID="{750CE86B-4B3D-4353-9436-C8EBFD3FE724}" presName="linNode" presStyleCnt="0"/>
      <dgm:spPr/>
    </dgm:pt>
    <dgm:pt modelId="{7B28E224-BC8E-4B0C-B2F1-E33FB99978AA}" type="pres">
      <dgm:prSet presAssocID="{750CE86B-4B3D-4353-9436-C8EBFD3FE724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F0D5D784-0C3B-49EA-BCA7-04D36DC6C080}" type="pres">
      <dgm:prSet presAssocID="{750CE86B-4B3D-4353-9436-C8EBFD3FE724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B88CB11-A4C5-43BD-AE90-7341742165FC}" type="presOf" srcId="{44E614AB-88FF-4414-AA3F-EAAAAAC445B5}" destId="{5E83F968-35E9-4975-A995-BAD558DFC772}" srcOrd="0" destOrd="0" presId="urn:microsoft.com/office/officeart/2016/7/layout/VerticalSolidActionList"/>
    <dgm:cxn modelId="{69631413-37CB-48A8-B335-528798B773DA}" type="presOf" srcId="{750CE86B-4B3D-4353-9436-C8EBFD3FE724}" destId="{7B28E224-BC8E-4B0C-B2F1-E33FB99978AA}" srcOrd="0" destOrd="0" presId="urn:microsoft.com/office/officeart/2016/7/layout/VerticalSolidActionList"/>
    <dgm:cxn modelId="{21C62617-BE4A-47EC-82BD-C6990F942762}" srcId="{5E6B49E4-C1FB-4AEF-82A0-AD1A07FC64BB}" destId="{44E614AB-88FF-4414-AA3F-EAAAAAC445B5}" srcOrd="0" destOrd="0" parTransId="{5D1A3F2B-4364-4340-BA1C-7E8F013FC714}" sibTransId="{51CA9901-AAB7-4FEC-8F76-4874A0F619E4}"/>
    <dgm:cxn modelId="{47C21B1B-628B-4016-AE5C-3C22B867A74E}" srcId="{5E6B49E4-C1FB-4AEF-82A0-AD1A07FC64BB}" destId="{750CE86B-4B3D-4353-9436-C8EBFD3FE724}" srcOrd="1" destOrd="0" parTransId="{5E245AD2-9C18-4E7E-BD54-C32785F64B21}" sibTransId="{DA82AE2B-1FB4-4D39-9E5D-B0AFC43AFF16}"/>
    <dgm:cxn modelId="{B70A9F5F-BF89-43D5-84D4-F5D688095746}" type="presOf" srcId="{5E6B49E4-C1FB-4AEF-82A0-AD1A07FC64BB}" destId="{F7BE9B66-B107-4199-A4AF-66C30628536C}" srcOrd="0" destOrd="0" presId="urn:microsoft.com/office/officeart/2016/7/layout/VerticalSolidActionList"/>
    <dgm:cxn modelId="{D8892868-BEE9-4116-A275-46644F7DCB75}" srcId="{750CE86B-4B3D-4353-9436-C8EBFD3FE724}" destId="{312CE90E-2EE4-4B64-919F-F485540A27D9}" srcOrd="0" destOrd="0" parTransId="{C786FA2C-A90A-498C-90B7-9C0B60181632}" sibTransId="{566A6D62-5152-469A-B649-592B8FB0EBCD}"/>
    <dgm:cxn modelId="{B518F554-3AB7-4C08-ADC9-E4FE6FAC2ED4}" type="presOf" srcId="{312CE90E-2EE4-4B64-919F-F485540A27D9}" destId="{F0D5D784-0C3B-49EA-BCA7-04D36DC6C080}" srcOrd="0" destOrd="0" presId="urn:microsoft.com/office/officeart/2016/7/layout/VerticalSolidActionList"/>
    <dgm:cxn modelId="{13F9E17D-9974-496A-9460-B80A2C68424F}" srcId="{44E614AB-88FF-4414-AA3F-EAAAAAC445B5}" destId="{ED10BBC8-12F9-41C8-AB7F-EBF6A7508F0C}" srcOrd="1" destOrd="0" parTransId="{031A19AA-FCC7-4BC9-B95D-ECA82DFC926E}" sibTransId="{B2056E93-6821-41D3-BE9A-8B4CB0CB6417}"/>
    <dgm:cxn modelId="{67C97293-34CE-41B7-AEE0-7DBF89266D39}" srcId="{750CE86B-4B3D-4353-9436-C8EBFD3FE724}" destId="{F8A07ADE-69AB-4060-875B-5EA2E8093DE8}" srcOrd="1" destOrd="0" parTransId="{4376FC36-B7B4-4D0C-8C79-B8AB1C541A42}" sibTransId="{EF827BDF-C858-4A50-A2CC-BB4F04EEA769}"/>
    <dgm:cxn modelId="{E87DC594-A2E4-4059-9EA5-86D9BF3D3795}" srcId="{44E614AB-88FF-4414-AA3F-EAAAAAC445B5}" destId="{B3780150-EAC7-4B91-AF29-D084530C9DDC}" srcOrd="0" destOrd="0" parTransId="{2E0AFDBE-F6F9-4391-8592-FA275C218BCA}" sibTransId="{60F99440-DD0B-479B-8FEB-DF4820534899}"/>
    <dgm:cxn modelId="{A28058E4-8208-4815-9DAC-C551B69A0929}" type="presOf" srcId="{ED10BBC8-12F9-41C8-AB7F-EBF6A7508F0C}" destId="{354C8CFD-7D94-4D47-A326-2E0C0385096E}" srcOrd="0" destOrd="1" presId="urn:microsoft.com/office/officeart/2016/7/layout/VerticalSolidActionList"/>
    <dgm:cxn modelId="{FF1625E9-3818-4C07-AAAD-D700A1551CFC}" type="presOf" srcId="{B3780150-EAC7-4B91-AF29-D084530C9DDC}" destId="{354C8CFD-7D94-4D47-A326-2E0C0385096E}" srcOrd="0" destOrd="0" presId="urn:microsoft.com/office/officeart/2016/7/layout/VerticalSolidActionList"/>
    <dgm:cxn modelId="{E81A92F1-09C0-4EFD-B9E4-4A4678334BD2}" type="presOf" srcId="{F8A07ADE-69AB-4060-875B-5EA2E8093DE8}" destId="{F0D5D784-0C3B-49EA-BCA7-04D36DC6C080}" srcOrd="0" destOrd="1" presId="urn:microsoft.com/office/officeart/2016/7/layout/VerticalSolidActionList"/>
    <dgm:cxn modelId="{1CB27EDE-33FE-43E0-B878-A571DD113873}" type="presParOf" srcId="{F7BE9B66-B107-4199-A4AF-66C30628536C}" destId="{B7D57443-5177-4417-91B1-A0A98C1AE6EE}" srcOrd="0" destOrd="0" presId="urn:microsoft.com/office/officeart/2016/7/layout/VerticalSolidActionList"/>
    <dgm:cxn modelId="{8031CBEA-5BDC-49D7-BBA8-2E829CB5BF4C}" type="presParOf" srcId="{B7D57443-5177-4417-91B1-A0A98C1AE6EE}" destId="{5E83F968-35E9-4975-A995-BAD558DFC772}" srcOrd="0" destOrd="0" presId="urn:microsoft.com/office/officeart/2016/7/layout/VerticalSolidActionList"/>
    <dgm:cxn modelId="{3A118D50-879D-4A2A-A6CA-9964F912C5A1}" type="presParOf" srcId="{B7D57443-5177-4417-91B1-A0A98C1AE6EE}" destId="{354C8CFD-7D94-4D47-A326-2E0C0385096E}" srcOrd="1" destOrd="0" presId="urn:microsoft.com/office/officeart/2016/7/layout/VerticalSolidActionList"/>
    <dgm:cxn modelId="{36C3E800-DD3C-46FF-9E2C-D5CCEF5CAD61}" type="presParOf" srcId="{F7BE9B66-B107-4199-A4AF-66C30628536C}" destId="{0A1B8F36-EF8A-486B-A9FD-FC82E82077F2}" srcOrd="1" destOrd="0" presId="urn:microsoft.com/office/officeart/2016/7/layout/VerticalSolidActionList"/>
    <dgm:cxn modelId="{C2502AB8-3351-4C37-AE31-F83252ADED9A}" type="presParOf" srcId="{F7BE9B66-B107-4199-A4AF-66C30628536C}" destId="{807ABBCC-D76A-49AB-A029-0EB8529DA694}" srcOrd="2" destOrd="0" presId="urn:microsoft.com/office/officeart/2016/7/layout/VerticalSolidActionList"/>
    <dgm:cxn modelId="{3CCC6DE4-A5A3-4040-8792-921D5BBF2F1C}" type="presParOf" srcId="{807ABBCC-D76A-49AB-A029-0EB8529DA694}" destId="{7B28E224-BC8E-4B0C-B2F1-E33FB99978AA}" srcOrd="0" destOrd="0" presId="urn:microsoft.com/office/officeart/2016/7/layout/VerticalSolidActionList"/>
    <dgm:cxn modelId="{DCE59B2C-40E4-4307-905F-FDE094A5D896}" type="presParOf" srcId="{807ABBCC-D76A-49AB-A029-0EB8529DA694}" destId="{F0D5D784-0C3B-49EA-BCA7-04D36DC6C08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A3B53-68C7-4E0F-8CDD-E614A6B346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FB581D-0703-4AEA-A16E-3FD86D86C235}">
      <dgm:prSet/>
      <dgm:spPr/>
      <dgm:t>
        <a:bodyPr/>
        <a:lstStyle/>
        <a:p>
          <a:r>
            <a:rPr lang="vi-VN" b="0" i="0" baseline="0"/>
            <a:t>Cấu trúc thư mục:</a:t>
          </a:r>
          <a:endParaRPr lang="en-US"/>
        </a:p>
      </dgm:t>
    </dgm:pt>
    <dgm:pt modelId="{7B674EF8-34B0-471E-BCB3-EF41D74371C2}" type="parTrans" cxnId="{F8D44E92-82F9-4F64-A47A-F18E16513F65}">
      <dgm:prSet/>
      <dgm:spPr/>
      <dgm:t>
        <a:bodyPr/>
        <a:lstStyle/>
        <a:p>
          <a:endParaRPr lang="en-US"/>
        </a:p>
      </dgm:t>
    </dgm:pt>
    <dgm:pt modelId="{47FD3E83-20F1-4FEE-AC28-021EFE2C064A}" type="sibTrans" cxnId="{F8D44E92-82F9-4F64-A47A-F18E16513F65}">
      <dgm:prSet/>
      <dgm:spPr/>
      <dgm:t>
        <a:bodyPr/>
        <a:lstStyle/>
        <a:p>
          <a:endParaRPr lang="en-US"/>
        </a:p>
      </dgm:t>
    </dgm:pt>
    <dgm:pt modelId="{094FFDEA-0797-46EC-9D6B-BEA58208114C}">
      <dgm:prSet/>
      <dgm:spPr/>
      <dgm:t>
        <a:bodyPr/>
        <a:lstStyle/>
        <a:p>
          <a:r>
            <a:rPr lang="vi-VN" b="1" i="0" baseline="0"/>
            <a:t>Thư mục src:</a:t>
          </a:r>
          <a:r>
            <a:rPr lang="vi-VN" b="0" i="0" baseline="0"/>
            <a:t> Chứa mã nguồn chính của ứng dụng.</a:t>
          </a:r>
          <a:endParaRPr lang="en-US"/>
        </a:p>
      </dgm:t>
    </dgm:pt>
    <dgm:pt modelId="{AC143315-0822-4807-86F7-7C44B049461E}" type="parTrans" cxnId="{FB1DFF8A-5333-4279-BA1B-7105562A96E9}">
      <dgm:prSet/>
      <dgm:spPr/>
      <dgm:t>
        <a:bodyPr/>
        <a:lstStyle/>
        <a:p>
          <a:endParaRPr lang="en-US"/>
        </a:p>
      </dgm:t>
    </dgm:pt>
    <dgm:pt modelId="{A31D2EDD-4A7A-4CAE-8BA6-405386A7669F}" type="sibTrans" cxnId="{FB1DFF8A-5333-4279-BA1B-7105562A96E9}">
      <dgm:prSet/>
      <dgm:spPr/>
      <dgm:t>
        <a:bodyPr/>
        <a:lstStyle/>
        <a:p>
          <a:endParaRPr lang="en-US"/>
        </a:p>
      </dgm:t>
    </dgm:pt>
    <dgm:pt modelId="{4075BC15-73E5-4268-A67A-32E8842B0FE4}">
      <dgm:prSet/>
      <dgm:spPr/>
      <dgm:t>
        <a:bodyPr/>
        <a:lstStyle/>
        <a:p>
          <a:r>
            <a:rPr lang="vi-VN" b="1" i="0" baseline="0"/>
            <a:t>Thư mục public:</a:t>
          </a:r>
          <a:r>
            <a:rPr lang="vi-VN" b="0" i="0" baseline="0"/>
            <a:t> Chứa các tài nguyên tĩnh như HTML, hình ảnh.</a:t>
          </a:r>
          <a:endParaRPr lang="en-US"/>
        </a:p>
      </dgm:t>
    </dgm:pt>
    <dgm:pt modelId="{D51B5E15-8ED0-4027-BFAF-D8BD3319BAAB}" type="parTrans" cxnId="{39F5797B-BFEE-4E81-84F7-BA8F9055A7FC}">
      <dgm:prSet/>
      <dgm:spPr/>
      <dgm:t>
        <a:bodyPr/>
        <a:lstStyle/>
        <a:p>
          <a:endParaRPr lang="en-US"/>
        </a:p>
      </dgm:t>
    </dgm:pt>
    <dgm:pt modelId="{42F204B9-C910-419E-9796-DDDCEDF9914B}" type="sibTrans" cxnId="{39F5797B-BFEE-4E81-84F7-BA8F9055A7FC}">
      <dgm:prSet/>
      <dgm:spPr/>
      <dgm:t>
        <a:bodyPr/>
        <a:lstStyle/>
        <a:p>
          <a:endParaRPr lang="en-US"/>
        </a:p>
      </dgm:t>
    </dgm:pt>
    <dgm:pt modelId="{58FAD314-E0FC-4D0B-BEEF-68E325E2EC62}">
      <dgm:prSet/>
      <dgm:spPr/>
      <dgm:t>
        <a:bodyPr/>
        <a:lstStyle/>
        <a:p>
          <a:r>
            <a:rPr lang="en-GB" b="0" i="0" baseline="0"/>
            <a:t>Các thành phần chính (components):</a:t>
          </a:r>
          <a:endParaRPr lang="en-US"/>
        </a:p>
      </dgm:t>
    </dgm:pt>
    <dgm:pt modelId="{D7D5F851-B74F-498D-962C-AA2F8BEE7893}" type="parTrans" cxnId="{B607BF7C-1EE0-4170-A6AE-254344395A7B}">
      <dgm:prSet/>
      <dgm:spPr/>
      <dgm:t>
        <a:bodyPr/>
        <a:lstStyle/>
        <a:p>
          <a:endParaRPr lang="en-US"/>
        </a:p>
      </dgm:t>
    </dgm:pt>
    <dgm:pt modelId="{8D08230D-02A6-4A2D-847B-6F516EB617D9}" type="sibTrans" cxnId="{B607BF7C-1EE0-4170-A6AE-254344395A7B}">
      <dgm:prSet/>
      <dgm:spPr/>
      <dgm:t>
        <a:bodyPr/>
        <a:lstStyle/>
        <a:p>
          <a:endParaRPr lang="en-US"/>
        </a:p>
      </dgm:t>
    </dgm:pt>
    <dgm:pt modelId="{8F321E41-8212-4A4C-BF9C-FE0DBDEA77D4}">
      <dgm:prSet/>
      <dgm:spPr/>
      <dgm:t>
        <a:bodyPr/>
        <a:lstStyle/>
        <a:p>
          <a:r>
            <a:rPr lang="vi-VN" b="0" i="0" baseline="0"/>
            <a:t>Thành phần là các đơn vị tái sử dụng, có thể là thành phần hàm hoặc thành phần lớp.</a:t>
          </a:r>
          <a:endParaRPr lang="en-US"/>
        </a:p>
      </dgm:t>
    </dgm:pt>
    <dgm:pt modelId="{15F2674A-B8C2-4994-8C54-1236DEFFC5EA}" type="parTrans" cxnId="{A568036F-02FA-4101-9137-824DBEEC8C14}">
      <dgm:prSet/>
      <dgm:spPr/>
      <dgm:t>
        <a:bodyPr/>
        <a:lstStyle/>
        <a:p>
          <a:endParaRPr lang="en-US"/>
        </a:p>
      </dgm:t>
    </dgm:pt>
    <dgm:pt modelId="{3DDC65BC-7E99-4C86-8323-3952755045EA}" type="sibTrans" cxnId="{A568036F-02FA-4101-9137-824DBEEC8C14}">
      <dgm:prSet/>
      <dgm:spPr/>
      <dgm:t>
        <a:bodyPr/>
        <a:lstStyle/>
        <a:p>
          <a:endParaRPr lang="en-US"/>
        </a:p>
      </dgm:t>
    </dgm:pt>
    <dgm:pt modelId="{FA6FDC27-A003-4B5A-B530-C7D7EA27269A}">
      <dgm:prSet/>
      <dgm:spPr/>
      <dgm:t>
        <a:bodyPr/>
        <a:lstStyle/>
        <a:p>
          <a:r>
            <a:rPr lang="vi-VN" b="1" i="0" baseline="0"/>
            <a:t>Thành phần hàm:</a:t>
          </a:r>
          <a:r>
            <a:rPr lang="vi-VN" b="0" i="0" baseline="0"/>
            <a:t> Đơn giản, sử dụng Hooks.</a:t>
          </a:r>
          <a:endParaRPr lang="en-US"/>
        </a:p>
      </dgm:t>
    </dgm:pt>
    <dgm:pt modelId="{0F2ADABE-79E8-4EAD-9BBF-4CC9963A2955}" type="parTrans" cxnId="{90136F42-467E-4DDC-B86D-73DDAFF475F3}">
      <dgm:prSet/>
      <dgm:spPr/>
      <dgm:t>
        <a:bodyPr/>
        <a:lstStyle/>
        <a:p>
          <a:endParaRPr lang="en-US"/>
        </a:p>
      </dgm:t>
    </dgm:pt>
    <dgm:pt modelId="{B2A9C6C4-80D2-4D03-A699-D681C3EF4690}" type="sibTrans" cxnId="{90136F42-467E-4DDC-B86D-73DDAFF475F3}">
      <dgm:prSet/>
      <dgm:spPr/>
      <dgm:t>
        <a:bodyPr/>
        <a:lstStyle/>
        <a:p>
          <a:endParaRPr lang="en-US"/>
        </a:p>
      </dgm:t>
    </dgm:pt>
    <dgm:pt modelId="{03604A2C-633B-4E50-A131-66B1E38F5C78}">
      <dgm:prSet/>
      <dgm:spPr/>
      <dgm:t>
        <a:bodyPr/>
        <a:lstStyle/>
        <a:p>
          <a:r>
            <a:rPr lang="vi-VN" b="1" i="0" baseline="0"/>
            <a:t>Thành phần lớp:</a:t>
          </a:r>
          <a:r>
            <a:rPr lang="vi-VN" b="0" i="0" baseline="0"/>
            <a:t> Sử dụng để quản lý state phức tạp hơn.</a:t>
          </a:r>
          <a:endParaRPr lang="en-US"/>
        </a:p>
      </dgm:t>
    </dgm:pt>
    <dgm:pt modelId="{86624BD3-CAE2-4339-9EF4-68E55AB868C4}" type="parTrans" cxnId="{F94DFB2E-E171-4C6D-9DC9-3803CC3C526F}">
      <dgm:prSet/>
      <dgm:spPr/>
      <dgm:t>
        <a:bodyPr/>
        <a:lstStyle/>
        <a:p>
          <a:endParaRPr lang="en-US"/>
        </a:p>
      </dgm:t>
    </dgm:pt>
    <dgm:pt modelId="{44AEB68B-A0EA-4CAC-8788-E7B86EE55219}" type="sibTrans" cxnId="{F94DFB2E-E171-4C6D-9DC9-3803CC3C526F}">
      <dgm:prSet/>
      <dgm:spPr/>
      <dgm:t>
        <a:bodyPr/>
        <a:lstStyle/>
        <a:p>
          <a:endParaRPr lang="en-US"/>
        </a:p>
      </dgm:t>
    </dgm:pt>
    <dgm:pt modelId="{B4A195CE-0227-478A-BA5F-062052AE20B9}">
      <dgm:prSet/>
      <dgm:spPr/>
      <dgm:t>
        <a:bodyPr/>
        <a:lstStyle/>
        <a:p>
          <a:r>
            <a:rPr lang="en-GB" b="0" i="0" baseline="0"/>
            <a:t>Ví dụ mã:</a:t>
          </a:r>
          <a:endParaRPr lang="en-US"/>
        </a:p>
      </dgm:t>
    </dgm:pt>
    <dgm:pt modelId="{CD1EC49A-E14D-45E2-B289-017F704C0D22}" type="parTrans" cxnId="{E2030AAB-F112-452B-853B-1A03666A53D3}">
      <dgm:prSet/>
      <dgm:spPr/>
      <dgm:t>
        <a:bodyPr/>
        <a:lstStyle/>
        <a:p>
          <a:endParaRPr lang="en-US"/>
        </a:p>
      </dgm:t>
    </dgm:pt>
    <dgm:pt modelId="{870F3065-6BCD-4E98-BFA3-6E91A8C9847D}" type="sibTrans" cxnId="{E2030AAB-F112-452B-853B-1A03666A53D3}">
      <dgm:prSet/>
      <dgm:spPr/>
      <dgm:t>
        <a:bodyPr/>
        <a:lstStyle/>
        <a:p>
          <a:endParaRPr lang="en-US"/>
        </a:p>
      </dgm:t>
    </dgm:pt>
    <dgm:pt modelId="{1F093ABA-9459-4D09-9B6E-F9C44E0FD9CA}" type="pres">
      <dgm:prSet presAssocID="{080A3B53-68C7-4E0F-8CDD-E614A6B346F4}" presName="linear" presStyleCnt="0">
        <dgm:presLayoutVars>
          <dgm:animLvl val="lvl"/>
          <dgm:resizeHandles val="exact"/>
        </dgm:presLayoutVars>
      </dgm:prSet>
      <dgm:spPr/>
    </dgm:pt>
    <dgm:pt modelId="{24C1E761-1B98-4608-9681-D69EA425A3E7}" type="pres">
      <dgm:prSet presAssocID="{EFFB581D-0703-4AEA-A16E-3FD86D86C2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48B3F6-121E-4F6F-9A47-8049D138B33F}" type="pres">
      <dgm:prSet presAssocID="{EFFB581D-0703-4AEA-A16E-3FD86D86C235}" presName="childText" presStyleLbl="revTx" presStyleIdx="0" presStyleCnt="2">
        <dgm:presLayoutVars>
          <dgm:bulletEnabled val="1"/>
        </dgm:presLayoutVars>
      </dgm:prSet>
      <dgm:spPr/>
    </dgm:pt>
    <dgm:pt modelId="{D48E962C-307E-4A3B-ACB9-24643D1556FB}" type="pres">
      <dgm:prSet presAssocID="{58FAD314-E0FC-4D0B-BEEF-68E325E2EC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0E4561-8538-4A0B-8A6C-2835596AF51F}" type="pres">
      <dgm:prSet presAssocID="{58FAD314-E0FC-4D0B-BEEF-68E325E2EC62}" presName="childText" presStyleLbl="revTx" presStyleIdx="1" presStyleCnt="2">
        <dgm:presLayoutVars>
          <dgm:bulletEnabled val="1"/>
        </dgm:presLayoutVars>
      </dgm:prSet>
      <dgm:spPr/>
    </dgm:pt>
    <dgm:pt modelId="{1A496B0A-F824-4522-9F7B-BF6A12CEBD9B}" type="pres">
      <dgm:prSet presAssocID="{B4A195CE-0227-478A-BA5F-062052AE20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41DB2D-7416-4B56-953D-2A5DDDB2EA96}" type="presOf" srcId="{8F321E41-8212-4A4C-BF9C-FE0DBDEA77D4}" destId="{0B0E4561-8538-4A0B-8A6C-2835596AF51F}" srcOrd="0" destOrd="0" presId="urn:microsoft.com/office/officeart/2005/8/layout/vList2"/>
    <dgm:cxn modelId="{F94DFB2E-E171-4C6D-9DC9-3803CC3C526F}" srcId="{58FAD314-E0FC-4D0B-BEEF-68E325E2EC62}" destId="{03604A2C-633B-4E50-A131-66B1E38F5C78}" srcOrd="2" destOrd="0" parTransId="{86624BD3-CAE2-4339-9EF4-68E55AB868C4}" sibTransId="{44AEB68B-A0EA-4CAC-8788-E7B86EE55219}"/>
    <dgm:cxn modelId="{4A866F3E-1EEC-438D-848A-EBC01C9C4D0B}" type="presOf" srcId="{094FFDEA-0797-46EC-9D6B-BEA58208114C}" destId="{9148B3F6-121E-4F6F-9A47-8049D138B33F}" srcOrd="0" destOrd="0" presId="urn:microsoft.com/office/officeart/2005/8/layout/vList2"/>
    <dgm:cxn modelId="{90136F42-467E-4DDC-B86D-73DDAFF475F3}" srcId="{58FAD314-E0FC-4D0B-BEEF-68E325E2EC62}" destId="{FA6FDC27-A003-4B5A-B530-C7D7EA27269A}" srcOrd="1" destOrd="0" parTransId="{0F2ADABE-79E8-4EAD-9BBF-4CC9963A2955}" sibTransId="{B2A9C6C4-80D2-4D03-A699-D681C3EF4690}"/>
    <dgm:cxn modelId="{A568036F-02FA-4101-9137-824DBEEC8C14}" srcId="{58FAD314-E0FC-4D0B-BEEF-68E325E2EC62}" destId="{8F321E41-8212-4A4C-BF9C-FE0DBDEA77D4}" srcOrd="0" destOrd="0" parTransId="{15F2674A-B8C2-4994-8C54-1236DEFFC5EA}" sibTransId="{3DDC65BC-7E99-4C86-8323-3952755045EA}"/>
    <dgm:cxn modelId="{58DD8A55-27AF-4CEE-8518-4BBA747FEAD1}" type="presOf" srcId="{080A3B53-68C7-4E0F-8CDD-E614A6B346F4}" destId="{1F093ABA-9459-4D09-9B6E-F9C44E0FD9CA}" srcOrd="0" destOrd="0" presId="urn:microsoft.com/office/officeart/2005/8/layout/vList2"/>
    <dgm:cxn modelId="{39F5797B-BFEE-4E81-84F7-BA8F9055A7FC}" srcId="{EFFB581D-0703-4AEA-A16E-3FD86D86C235}" destId="{4075BC15-73E5-4268-A67A-32E8842B0FE4}" srcOrd="1" destOrd="0" parTransId="{D51B5E15-8ED0-4027-BFAF-D8BD3319BAAB}" sibTransId="{42F204B9-C910-419E-9796-DDDCEDF9914B}"/>
    <dgm:cxn modelId="{B607BF7C-1EE0-4170-A6AE-254344395A7B}" srcId="{080A3B53-68C7-4E0F-8CDD-E614A6B346F4}" destId="{58FAD314-E0FC-4D0B-BEEF-68E325E2EC62}" srcOrd="1" destOrd="0" parTransId="{D7D5F851-B74F-498D-962C-AA2F8BEE7893}" sibTransId="{8D08230D-02A6-4A2D-847B-6F516EB617D9}"/>
    <dgm:cxn modelId="{FB1DFF8A-5333-4279-BA1B-7105562A96E9}" srcId="{EFFB581D-0703-4AEA-A16E-3FD86D86C235}" destId="{094FFDEA-0797-46EC-9D6B-BEA58208114C}" srcOrd="0" destOrd="0" parTransId="{AC143315-0822-4807-86F7-7C44B049461E}" sibTransId="{A31D2EDD-4A7A-4CAE-8BA6-405386A7669F}"/>
    <dgm:cxn modelId="{F8D44E92-82F9-4F64-A47A-F18E16513F65}" srcId="{080A3B53-68C7-4E0F-8CDD-E614A6B346F4}" destId="{EFFB581D-0703-4AEA-A16E-3FD86D86C235}" srcOrd="0" destOrd="0" parTransId="{7B674EF8-34B0-471E-BCB3-EF41D74371C2}" sibTransId="{47FD3E83-20F1-4FEE-AC28-021EFE2C064A}"/>
    <dgm:cxn modelId="{3EC181A7-B858-439D-85F8-530D305AA6F7}" type="presOf" srcId="{03604A2C-633B-4E50-A131-66B1E38F5C78}" destId="{0B0E4561-8538-4A0B-8A6C-2835596AF51F}" srcOrd="0" destOrd="2" presId="urn:microsoft.com/office/officeart/2005/8/layout/vList2"/>
    <dgm:cxn modelId="{195702A8-78EA-41D8-8CB7-86045AAFC148}" type="presOf" srcId="{4075BC15-73E5-4268-A67A-32E8842B0FE4}" destId="{9148B3F6-121E-4F6F-9A47-8049D138B33F}" srcOrd="0" destOrd="1" presId="urn:microsoft.com/office/officeart/2005/8/layout/vList2"/>
    <dgm:cxn modelId="{C31CADA9-6D24-4D1E-90E7-F73563072D3B}" type="presOf" srcId="{EFFB581D-0703-4AEA-A16E-3FD86D86C235}" destId="{24C1E761-1B98-4608-9681-D69EA425A3E7}" srcOrd="0" destOrd="0" presId="urn:microsoft.com/office/officeart/2005/8/layout/vList2"/>
    <dgm:cxn modelId="{E2030AAB-F112-452B-853B-1A03666A53D3}" srcId="{080A3B53-68C7-4E0F-8CDD-E614A6B346F4}" destId="{B4A195CE-0227-478A-BA5F-062052AE20B9}" srcOrd="2" destOrd="0" parTransId="{CD1EC49A-E14D-45E2-B289-017F704C0D22}" sibTransId="{870F3065-6BCD-4E98-BFA3-6E91A8C9847D}"/>
    <dgm:cxn modelId="{63460CAB-0E11-4E4F-B1F5-F811E499F1BD}" type="presOf" srcId="{58FAD314-E0FC-4D0B-BEEF-68E325E2EC62}" destId="{D48E962C-307E-4A3B-ACB9-24643D1556FB}" srcOrd="0" destOrd="0" presId="urn:microsoft.com/office/officeart/2005/8/layout/vList2"/>
    <dgm:cxn modelId="{F0C10CAF-2728-4C4A-98AE-55F35F0ACE48}" type="presOf" srcId="{B4A195CE-0227-478A-BA5F-062052AE20B9}" destId="{1A496B0A-F824-4522-9F7B-BF6A12CEBD9B}" srcOrd="0" destOrd="0" presId="urn:microsoft.com/office/officeart/2005/8/layout/vList2"/>
    <dgm:cxn modelId="{9F55D7E5-2CA0-40FC-BBFD-796F9A2273F4}" type="presOf" srcId="{FA6FDC27-A003-4B5A-B530-C7D7EA27269A}" destId="{0B0E4561-8538-4A0B-8A6C-2835596AF51F}" srcOrd="0" destOrd="1" presId="urn:microsoft.com/office/officeart/2005/8/layout/vList2"/>
    <dgm:cxn modelId="{30D09DA4-FE23-4099-ADAE-6447D90BBC5C}" type="presParOf" srcId="{1F093ABA-9459-4D09-9B6E-F9C44E0FD9CA}" destId="{24C1E761-1B98-4608-9681-D69EA425A3E7}" srcOrd="0" destOrd="0" presId="urn:microsoft.com/office/officeart/2005/8/layout/vList2"/>
    <dgm:cxn modelId="{BB3A34E9-E069-4436-B717-700CA894D27F}" type="presParOf" srcId="{1F093ABA-9459-4D09-9B6E-F9C44E0FD9CA}" destId="{9148B3F6-121E-4F6F-9A47-8049D138B33F}" srcOrd="1" destOrd="0" presId="urn:microsoft.com/office/officeart/2005/8/layout/vList2"/>
    <dgm:cxn modelId="{66D41A7E-E118-4941-8C1F-E3FCE8CE1687}" type="presParOf" srcId="{1F093ABA-9459-4D09-9B6E-F9C44E0FD9CA}" destId="{D48E962C-307E-4A3B-ACB9-24643D1556FB}" srcOrd="2" destOrd="0" presId="urn:microsoft.com/office/officeart/2005/8/layout/vList2"/>
    <dgm:cxn modelId="{F78113BF-749F-4049-935D-A2AF1384B035}" type="presParOf" srcId="{1F093ABA-9459-4D09-9B6E-F9C44E0FD9CA}" destId="{0B0E4561-8538-4A0B-8A6C-2835596AF51F}" srcOrd="3" destOrd="0" presId="urn:microsoft.com/office/officeart/2005/8/layout/vList2"/>
    <dgm:cxn modelId="{4662328B-6A75-4CA4-8CD2-8D2ACCAB7213}" type="presParOf" srcId="{1F093ABA-9459-4D09-9B6E-F9C44E0FD9CA}" destId="{1A496B0A-F824-4522-9F7B-BF6A12CEBD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ACF97B-FC2C-44B1-B6AC-3D4E362CAA2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C54EEE-E1CC-4B76-8F86-267DE3B53E9C}">
      <dgm:prSet/>
      <dgm:spPr/>
      <dgm:t>
        <a:bodyPr/>
        <a:lstStyle/>
        <a:p>
          <a:r>
            <a:rPr lang="en-US" b="0" i="0" baseline="0"/>
            <a:t>Cách chạy ứng dụng React:</a:t>
          </a:r>
          <a:endParaRPr lang="en-US"/>
        </a:p>
      </dgm:t>
    </dgm:pt>
    <dgm:pt modelId="{E4D01C5B-B105-4A3B-B24C-E5966B42DA25}" type="parTrans" cxnId="{9B5D6B0D-C4B5-49CF-B95C-F3C4556A1F63}">
      <dgm:prSet/>
      <dgm:spPr/>
      <dgm:t>
        <a:bodyPr/>
        <a:lstStyle/>
        <a:p>
          <a:endParaRPr lang="en-US"/>
        </a:p>
      </dgm:t>
    </dgm:pt>
    <dgm:pt modelId="{77CC00E4-F3F5-4D6D-B99F-6EE17430F7F2}" type="sibTrans" cxnId="{9B5D6B0D-C4B5-49CF-B95C-F3C4556A1F63}">
      <dgm:prSet/>
      <dgm:spPr/>
      <dgm:t>
        <a:bodyPr/>
        <a:lstStyle/>
        <a:p>
          <a:endParaRPr lang="en-US"/>
        </a:p>
      </dgm:t>
    </dgm:pt>
    <dgm:pt modelId="{50FF9E5D-C4C3-4B89-8958-632F71BF90B5}">
      <dgm:prSet/>
      <dgm:spPr/>
      <dgm:t>
        <a:bodyPr/>
        <a:lstStyle/>
        <a:p>
          <a:r>
            <a:rPr lang="vi-VN" b="0" i="0" baseline="0"/>
            <a:t>Trong thư mục dự án, chạy lệnh npm start.</a:t>
          </a:r>
          <a:endParaRPr lang="en-US"/>
        </a:p>
      </dgm:t>
    </dgm:pt>
    <dgm:pt modelId="{48C52B32-57BE-4D8F-80FC-07C41C2BA5C5}" type="parTrans" cxnId="{34F02B0E-380E-42AA-A006-2CDEFBFD13F7}">
      <dgm:prSet/>
      <dgm:spPr/>
      <dgm:t>
        <a:bodyPr/>
        <a:lstStyle/>
        <a:p>
          <a:endParaRPr lang="en-US"/>
        </a:p>
      </dgm:t>
    </dgm:pt>
    <dgm:pt modelId="{F7748BDB-E90F-44CC-93C3-01EF8029E4BE}" type="sibTrans" cxnId="{34F02B0E-380E-42AA-A006-2CDEFBFD13F7}">
      <dgm:prSet/>
      <dgm:spPr/>
      <dgm:t>
        <a:bodyPr/>
        <a:lstStyle/>
        <a:p>
          <a:endParaRPr lang="en-US"/>
        </a:p>
      </dgm:t>
    </dgm:pt>
    <dgm:pt modelId="{0AB94FCB-B65C-4807-9DEE-3783A5929FF9}">
      <dgm:prSet/>
      <dgm:spPr/>
      <dgm:t>
        <a:bodyPr/>
        <a:lstStyle/>
        <a:p>
          <a:r>
            <a:rPr lang="en-GB" b="0" i="0" baseline="0"/>
            <a:t>Ứng dụng sẽ tự động mở trong trình duyệt tại địa chỉ http://localhost:3000.</a:t>
          </a:r>
          <a:endParaRPr lang="en-US"/>
        </a:p>
      </dgm:t>
    </dgm:pt>
    <dgm:pt modelId="{9CBDC60B-FEE5-4F41-8977-D7A113C3BA98}" type="parTrans" cxnId="{8331CA52-9814-4CAC-A26F-E76B22C13B84}">
      <dgm:prSet/>
      <dgm:spPr/>
      <dgm:t>
        <a:bodyPr/>
        <a:lstStyle/>
        <a:p>
          <a:endParaRPr lang="en-US"/>
        </a:p>
      </dgm:t>
    </dgm:pt>
    <dgm:pt modelId="{15B297BA-A357-4932-A8FF-D24FE0E9BAF4}" type="sibTrans" cxnId="{8331CA52-9814-4CAC-A26F-E76B22C13B84}">
      <dgm:prSet/>
      <dgm:spPr/>
      <dgm:t>
        <a:bodyPr/>
        <a:lstStyle/>
        <a:p>
          <a:endParaRPr lang="en-US"/>
        </a:p>
      </dgm:t>
    </dgm:pt>
    <dgm:pt modelId="{7DAF0549-921E-4F6D-8FED-5D0D2B610F7D}">
      <dgm:prSet/>
      <dgm:spPr/>
      <dgm:t>
        <a:bodyPr/>
        <a:lstStyle/>
        <a:p>
          <a:r>
            <a:rPr lang="vi-VN" b="0" i="0" baseline="0"/>
            <a:t>Giải thích về các lệnh cơ bản:</a:t>
          </a:r>
          <a:endParaRPr lang="en-US"/>
        </a:p>
      </dgm:t>
    </dgm:pt>
    <dgm:pt modelId="{78B41047-5B5A-4945-9080-2DA707FCDB9C}" type="parTrans" cxnId="{2BEFBDCB-980C-4BEE-AC77-3F58A80C7CF5}">
      <dgm:prSet/>
      <dgm:spPr/>
      <dgm:t>
        <a:bodyPr/>
        <a:lstStyle/>
        <a:p>
          <a:endParaRPr lang="en-US"/>
        </a:p>
      </dgm:t>
    </dgm:pt>
    <dgm:pt modelId="{BCE903C7-EDAB-4E4A-935E-3EE67FBF6BF2}" type="sibTrans" cxnId="{2BEFBDCB-980C-4BEE-AC77-3F58A80C7CF5}">
      <dgm:prSet/>
      <dgm:spPr/>
      <dgm:t>
        <a:bodyPr/>
        <a:lstStyle/>
        <a:p>
          <a:endParaRPr lang="en-US"/>
        </a:p>
      </dgm:t>
    </dgm:pt>
    <dgm:pt modelId="{F9A94989-5168-4DC1-9F67-490B2EE7929D}">
      <dgm:prSet/>
      <dgm:spPr/>
      <dgm:t>
        <a:bodyPr/>
        <a:lstStyle/>
        <a:p>
          <a:r>
            <a:rPr lang="en-GB" b="0" i="0" baseline="0"/>
            <a:t>npm start: Khởi động server phát triển, tự động tải lại khi có thay đổi.</a:t>
          </a:r>
          <a:endParaRPr lang="en-US"/>
        </a:p>
      </dgm:t>
    </dgm:pt>
    <dgm:pt modelId="{AB3FCA6F-41E3-47B0-B8F6-5146BFD32D72}" type="parTrans" cxnId="{EDC0DA9A-064C-4C58-A6C4-1AE7C0C4E05A}">
      <dgm:prSet/>
      <dgm:spPr/>
      <dgm:t>
        <a:bodyPr/>
        <a:lstStyle/>
        <a:p>
          <a:endParaRPr lang="en-US"/>
        </a:p>
      </dgm:t>
    </dgm:pt>
    <dgm:pt modelId="{E75ADCB0-E75D-4783-A2E2-6EBCFB6372AE}" type="sibTrans" cxnId="{EDC0DA9A-064C-4C58-A6C4-1AE7C0C4E05A}">
      <dgm:prSet/>
      <dgm:spPr/>
      <dgm:t>
        <a:bodyPr/>
        <a:lstStyle/>
        <a:p>
          <a:endParaRPr lang="en-US"/>
        </a:p>
      </dgm:t>
    </dgm:pt>
    <dgm:pt modelId="{3EE3346B-A185-4BFC-A57B-906AEA08CF00}">
      <dgm:prSet/>
      <dgm:spPr/>
      <dgm:t>
        <a:bodyPr/>
        <a:lstStyle/>
        <a:p>
          <a:r>
            <a:rPr lang="vi-VN" b="0" i="0" baseline="0"/>
            <a:t>npm build: Tạo phiên bản sản xuất cho ứng dụng, tối ưu hóa mã nguồn.</a:t>
          </a:r>
          <a:endParaRPr lang="en-US"/>
        </a:p>
      </dgm:t>
    </dgm:pt>
    <dgm:pt modelId="{758B117E-8B3B-4FA7-9846-EE382717B278}" type="parTrans" cxnId="{04E122FB-2D2F-486C-99D6-8E7A1F4DF8E4}">
      <dgm:prSet/>
      <dgm:spPr/>
      <dgm:t>
        <a:bodyPr/>
        <a:lstStyle/>
        <a:p>
          <a:endParaRPr lang="en-US"/>
        </a:p>
      </dgm:t>
    </dgm:pt>
    <dgm:pt modelId="{48DA3BEE-5E43-42E4-BD96-83D521A35A59}" type="sibTrans" cxnId="{04E122FB-2D2F-486C-99D6-8E7A1F4DF8E4}">
      <dgm:prSet/>
      <dgm:spPr/>
      <dgm:t>
        <a:bodyPr/>
        <a:lstStyle/>
        <a:p>
          <a:endParaRPr lang="en-US"/>
        </a:p>
      </dgm:t>
    </dgm:pt>
    <dgm:pt modelId="{264A1B02-DF41-4EA0-BC4C-0D8E38F6626A}" type="pres">
      <dgm:prSet presAssocID="{6BACF97B-FC2C-44B1-B6AC-3D4E362CAA2B}" presName="Name0" presStyleCnt="0">
        <dgm:presLayoutVars>
          <dgm:dir/>
          <dgm:animLvl val="lvl"/>
          <dgm:resizeHandles val="exact"/>
        </dgm:presLayoutVars>
      </dgm:prSet>
      <dgm:spPr/>
    </dgm:pt>
    <dgm:pt modelId="{D6BE36EB-ECB8-4902-862C-49BF790E2812}" type="pres">
      <dgm:prSet presAssocID="{10C54EEE-E1CC-4B76-8F86-267DE3B53E9C}" presName="linNode" presStyleCnt="0"/>
      <dgm:spPr/>
    </dgm:pt>
    <dgm:pt modelId="{D2BD399C-F57F-4706-A73A-BF21DDC5FEF6}" type="pres">
      <dgm:prSet presAssocID="{10C54EEE-E1CC-4B76-8F86-267DE3B53E9C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15215F5-FDA1-4A1F-B6CC-151C0F285C17}" type="pres">
      <dgm:prSet presAssocID="{10C54EEE-E1CC-4B76-8F86-267DE3B53E9C}" presName="descendantText" presStyleLbl="alignAccFollowNode1" presStyleIdx="0" presStyleCnt="2">
        <dgm:presLayoutVars>
          <dgm:bulletEnabled/>
        </dgm:presLayoutVars>
      </dgm:prSet>
      <dgm:spPr/>
    </dgm:pt>
    <dgm:pt modelId="{0E64DD0B-C273-4BF3-92DA-DBD181253DA1}" type="pres">
      <dgm:prSet presAssocID="{77CC00E4-F3F5-4D6D-B99F-6EE17430F7F2}" presName="sp" presStyleCnt="0"/>
      <dgm:spPr/>
    </dgm:pt>
    <dgm:pt modelId="{19EE6528-9387-4475-B8F0-712AEEDD9CE5}" type="pres">
      <dgm:prSet presAssocID="{7DAF0549-921E-4F6D-8FED-5D0D2B610F7D}" presName="linNode" presStyleCnt="0"/>
      <dgm:spPr/>
    </dgm:pt>
    <dgm:pt modelId="{4343A627-83DE-45E7-AA9D-5E7BF9936323}" type="pres">
      <dgm:prSet presAssocID="{7DAF0549-921E-4F6D-8FED-5D0D2B610F7D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DFA259B9-9E50-4EE9-AA06-B02CED3607D1}" type="pres">
      <dgm:prSet presAssocID="{7DAF0549-921E-4F6D-8FED-5D0D2B610F7D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B5D6B0D-C4B5-49CF-B95C-F3C4556A1F63}" srcId="{6BACF97B-FC2C-44B1-B6AC-3D4E362CAA2B}" destId="{10C54EEE-E1CC-4B76-8F86-267DE3B53E9C}" srcOrd="0" destOrd="0" parTransId="{E4D01C5B-B105-4A3B-B24C-E5966B42DA25}" sibTransId="{77CC00E4-F3F5-4D6D-B99F-6EE17430F7F2}"/>
    <dgm:cxn modelId="{34F02B0E-380E-42AA-A006-2CDEFBFD13F7}" srcId="{10C54EEE-E1CC-4B76-8F86-267DE3B53E9C}" destId="{50FF9E5D-C4C3-4B89-8958-632F71BF90B5}" srcOrd="0" destOrd="0" parTransId="{48C52B32-57BE-4D8F-80FC-07C41C2BA5C5}" sibTransId="{F7748BDB-E90F-44CC-93C3-01EF8029E4BE}"/>
    <dgm:cxn modelId="{81314F21-2624-4984-AC21-1AF6CD0E8B34}" type="presOf" srcId="{50FF9E5D-C4C3-4B89-8958-632F71BF90B5}" destId="{215215F5-FDA1-4A1F-B6CC-151C0F285C17}" srcOrd="0" destOrd="0" presId="urn:microsoft.com/office/officeart/2016/7/layout/VerticalSolidActionList"/>
    <dgm:cxn modelId="{31ACEF40-AC8A-410A-B584-D338D06B2B09}" type="presOf" srcId="{6BACF97B-FC2C-44B1-B6AC-3D4E362CAA2B}" destId="{264A1B02-DF41-4EA0-BC4C-0D8E38F6626A}" srcOrd="0" destOrd="0" presId="urn:microsoft.com/office/officeart/2016/7/layout/VerticalSolidActionList"/>
    <dgm:cxn modelId="{A436B35D-D664-4E81-A422-C1835731C03C}" type="presOf" srcId="{10C54EEE-E1CC-4B76-8F86-267DE3B53E9C}" destId="{D2BD399C-F57F-4706-A73A-BF21DDC5FEF6}" srcOrd="0" destOrd="0" presId="urn:microsoft.com/office/officeart/2016/7/layout/VerticalSolidActionList"/>
    <dgm:cxn modelId="{39EE1969-50F8-44AE-9A08-E8541AEE1269}" type="presOf" srcId="{3EE3346B-A185-4BFC-A57B-906AEA08CF00}" destId="{DFA259B9-9E50-4EE9-AA06-B02CED3607D1}" srcOrd="0" destOrd="1" presId="urn:microsoft.com/office/officeart/2016/7/layout/VerticalSolidActionList"/>
    <dgm:cxn modelId="{8331CA52-9814-4CAC-A26F-E76B22C13B84}" srcId="{10C54EEE-E1CC-4B76-8F86-267DE3B53E9C}" destId="{0AB94FCB-B65C-4807-9DEE-3783A5929FF9}" srcOrd="1" destOrd="0" parTransId="{9CBDC60B-FEE5-4F41-8977-D7A113C3BA98}" sibTransId="{15B297BA-A357-4932-A8FF-D24FE0E9BAF4}"/>
    <dgm:cxn modelId="{E946C684-70AB-45F1-9B84-3B187383CB91}" type="presOf" srcId="{7DAF0549-921E-4F6D-8FED-5D0D2B610F7D}" destId="{4343A627-83DE-45E7-AA9D-5E7BF9936323}" srcOrd="0" destOrd="0" presId="urn:microsoft.com/office/officeart/2016/7/layout/VerticalSolidActionList"/>
    <dgm:cxn modelId="{EDC0DA9A-064C-4C58-A6C4-1AE7C0C4E05A}" srcId="{7DAF0549-921E-4F6D-8FED-5D0D2B610F7D}" destId="{F9A94989-5168-4DC1-9F67-490B2EE7929D}" srcOrd="0" destOrd="0" parTransId="{AB3FCA6F-41E3-47B0-B8F6-5146BFD32D72}" sibTransId="{E75ADCB0-E75D-4783-A2E2-6EBCFB6372AE}"/>
    <dgm:cxn modelId="{2BEFBDCB-980C-4BEE-AC77-3F58A80C7CF5}" srcId="{6BACF97B-FC2C-44B1-B6AC-3D4E362CAA2B}" destId="{7DAF0549-921E-4F6D-8FED-5D0D2B610F7D}" srcOrd="1" destOrd="0" parTransId="{78B41047-5B5A-4945-9080-2DA707FCDB9C}" sibTransId="{BCE903C7-EDAB-4E4A-935E-3EE67FBF6BF2}"/>
    <dgm:cxn modelId="{F3C6ABD8-444E-4A8B-9F4C-F7B06FBFEEFC}" type="presOf" srcId="{0AB94FCB-B65C-4807-9DEE-3783A5929FF9}" destId="{215215F5-FDA1-4A1F-B6CC-151C0F285C17}" srcOrd="0" destOrd="1" presId="urn:microsoft.com/office/officeart/2016/7/layout/VerticalSolidActionList"/>
    <dgm:cxn modelId="{E5F803D9-8FFA-4204-A289-B35317ED6891}" type="presOf" srcId="{F9A94989-5168-4DC1-9F67-490B2EE7929D}" destId="{DFA259B9-9E50-4EE9-AA06-B02CED3607D1}" srcOrd="0" destOrd="0" presId="urn:microsoft.com/office/officeart/2016/7/layout/VerticalSolidActionList"/>
    <dgm:cxn modelId="{04E122FB-2D2F-486C-99D6-8E7A1F4DF8E4}" srcId="{7DAF0549-921E-4F6D-8FED-5D0D2B610F7D}" destId="{3EE3346B-A185-4BFC-A57B-906AEA08CF00}" srcOrd="1" destOrd="0" parTransId="{758B117E-8B3B-4FA7-9846-EE382717B278}" sibTransId="{48DA3BEE-5E43-42E4-BD96-83D521A35A59}"/>
    <dgm:cxn modelId="{8CE89D49-CD0F-46EC-BFE9-FF0BFAE13B7C}" type="presParOf" srcId="{264A1B02-DF41-4EA0-BC4C-0D8E38F6626A}" destId="{D6BE36EB-ECB8-4902-862C-49BF790E2812}" srcOrd="0" destOrd="0" presId="urn:microsoft.com/office/officeart/2016/7/layout/VerticalSolidActionList"/>
    <dgm:cxn modelId="{25D9BFCE-1EFE-439F-9987-B43BB38145C2}" type="presParOf" srcId="{D6BE36EB-ECB8-4902-862C-49BF790E2812}" destId="{D2BD399C-F57F-4706-A73A-BF21DDC5FEF6}" srcOrd="0" destOrd="0" presId="urn:microsoft.com/office/officeart/2016/7/layout/VerticalSolidActionList"/>
    <dgm:cxn modelId="{B1585205-F8E4-4C25-B1B8-9096AE68D230}" type="presParOf" srcId="{D6BE36EB-ECB8-4902-862C-49BF790E2812}" destId="{215215F5-FDA1-4A1F-B6CC-151C0F285C17}" srcOrd="1" destOrd="0" presId="urn:microsoft.com/office/officeart/2016/7/layout/VerticalSolidActionList"/>
    <dgm:cxn modelId="{DE822225-917B-4178-8FB6-48A9E87E96D7}" type="presParOf" srcId="{264A1B02-DF41-4EA0-BC4C-0D8E38F6626A}" destId="{0E64DD0B-C273-4BF3-92DA-DBD181253DA1}" srcOrd="1" destOrd="0" presId="urn:microsoft.com/office/officeart/2016/7/layout/VerticalSolidActionList"/>
    <dgm:cxn modelId="{9627D410-85B6-452F-B1D4-B7C5B7D1F0EF}" type="presParOf" srcId="{264A1B02-DF41-4EA0-BC4C-0D8E38F6626A}" destId="{19EE6528-9387-4475-B8F0-712AEEDD9CE5}" srcOrd="2" destOrd="0" presId="urn:microsoft.com/office/officeart/2016/7/layout/VerticalSolidActionList"/>
    <dgm:cxn modelId="{ACF153B3-A7D4-4A3F-BC0C-0121E12CEC70}" type="presParOf" srcId="{19EE6528-9387-4475-B8F0-712AEEDD9CE5}" destId="{4343A627-83DE-45E7-AA9D-5E7BF9936323}" srcOrd="0" destOrd="0" presId="urn:microsoft.com/office/officeart/2016/7/layout/VerticalSolidActionList"/>
    <dgm:cxn modelId="{E72499F5-F927-4ED0-9686-6A923ADDAE74}" type="presParOf" srcId="{19EE6528-9387-4475-B8F0-712AEEDD9CE5}" destId="{DFA259B9-9E50-4EE9-AA06-B02CED3607D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6293A2-AFB5-4378-8ABB-044E2142210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5F9313-BB67-46FE-A9F2-343CCBB44411}">
      <dgm:prSet/>
      <dgm:spPr/>
      <dgm:t>
        <a:bodyPr/>
        <a:lstStyle/>
        <a:p>
          <a:r>
            <a:rPr lang="en-GB" b="0" i="0" baseline="0"/>
            <a:t>Khái niệm state:</a:t>
          </a:r>
          <a:endParaRPr lang="en-US"/>
        </a:p>
      </dgm:t>
    </dgm:pt>
    <dgm:pt modelId="{C1764EC7-8B5B-4170-A1A8-8D02B295D697}" type="parTrans" cxnId="{A42A931A-DDAB-470E-A796-E3F2CA0CD33F}">
      <dgm:prSet/>
      <dgm:spPr/>
      <dgm:t>
        <a:bodyPr/>
        <a:lstStyle/>
        <a:p>
          <a:endParaRPr lang="en-US"/>
        </a:p>
      </dgm:t>
    </dgm:pt>
    <dgm:pt modelId="{51676F3C-12A3-4E32-993A-F17F405C5F57}" type="sibTrans" cxnId="{A42A931A-DDAB-470E-A796-E3F2CA0CD33F}">
      <dgm:prSet/>
      <dgm:spPr/>
      <dgm:t>
        <a:bodyPr/>
        <a:lstStyle/>
        <a:p>
          <a:endParaRPr lang="en-US"/>
        </a:p>
      </dgm:t>
    </dgm:pt>
    <dgm:pt modelId="{5C7C050D-58C9-4140-BC80-270E303AF7F9}">
      <dgm:prSet custT="1"/>
      <dgm:spPr/>
      <dgm:t>
        <a:bodyPr/>
        <a:lstStyle/>
        <a:p>
          <a:r>
            <a:rPr lang="en-GB" sz="2000" b="0" i="0" baseline="0"/>
            <a:t>State là dữ liệu nội bộ của thành phần, có thể thay đổi trong suốt vòng đời của thành phần.</a:t>
          </a:r>
          <a:endParaRPr lang="en-US" sz="2000"/>
        </a:p>
      </dgm:t>
    </dgm:pt>
    <dgm:pt modelId="{E98F3A86-19B3-406B-A89C-271177FC2F1B}" type="parTrans" cxnId="{5CB01B17-948D-4864-AF13-42D5241A4225}">
      <dgm:prSet/>
      <dgm:spPr/>
      <dgm:t>
        <a:bodyPr/>
        <a:lstStyle/>
        <a:p>
          <a:endParaRPr lang="en-US"/>
        </a:p>
      </dgm:t>
    </dgm:pt>
    <dgm:pt modelId="{2425860F-3A3A-437D-9FA8-7BD7B2F3822F}" type="sibTrans" cxnId="{5CB01B17-948D-4864-AF13-42D5241A4225}">
      <dgm:prSet/>
      <dgm:spPr/>
      <dgm:t>
        <a:bodyPr/>
        <a:lstStyle/>
        <a:p>
          <a:endParaRPr lang="en-US"/>
        </a:p>
      </dgm:t>
    </dgm:pt>
    <dgm:pt modelId="{1D6E2A0E-ACEE-43EC-A0AA-793D7BCFCF29}">
      <dgm:prSet custT="1"/>
      <dgm:spPr/>
      <dgm:t>
        <a:bodyPr/>
        <a:lstStyle/>
        <a:p>
          <a:r>
            <a:rPr lang="en-GB" sz="2000" b="0" i="0" baseline="0"/>
            <a:t>Khi state thay đổi, React sẽ tự động cập nhật UI để phản ánh sự thay đổi đó.</a:t>
          </a:r>
          <a:endParaRPr lang="en-US" sz="2000"/>
        </a:p>
      </dgm:t>
    </dgm:pt>
    <dgm:pt modelId="{8FE61703-0FA0-46B2-89DE-B5637E83C39D}" type="parTrans" cxnId="{ACF92904-D0CD-43CC-8088-4C09EC5B9E9A}">
      <dgm:prSet/>
      <dgm:spPr/>
      <dgm:t>
        <a:bodyPr/>
        <a:lstStyle/>
        <a:p>
          <a:endParaRPr lang="en-US"/>
        </a:p>
      </dgm:t>
    </dgm:pt>
    <dgm:pt modelId="{2B170344-570F-4815-8ECE-0FFAFEB529AA}" type="sibTrans" cxnId="{ACF92904-D0CD-43CC-8088-4C09EC5B9E9A}">
      <dgm:prSet/>
      <dgm:spPr/>
      <dgm:t>
        <a:bodyPr/>
        <a:lstStyle/>
        <a:p>
          <a:endParaRPr lang="en-US"/>
        </a:p>
      </dgm:t>
    </dgm:pt>
    <dgm:pt modelId="{DE174956-A58C-49B8-9466-556A4DD1B979}">
      <dgm:prSet/>
      <dgm:spPr/>
      <dgm:t>
        <a:bodyPr/>
        <a:lstStyle/>
        <a:p>
          <a:r>
            <a:rPr lang="en-US" b="0" i="0" baseline="0"/>
            <a:t>Cách sử dụng state trong thành phần:</a:t>
          </a:r>
          <a:endParaRPr lang="en-US"/>
        </a:p>
      </dgm:t>
    </dgm:pt>
    <dgm:pt modelId="{E42E4794-3F0B-47D2-9165-96455D7C11B8}" type="parTrans" cxnId="{9D29588B-CE2A-48FE-902E-71A6DE6BA6BD}">
      <dgm:prSet/>
      <dgm:spPr/>
      <dgm:t>
        <a:bodyPr/>
        <a:lstStyle/>
        <a:p>
          <a:endParaRPr lang="en-US"/>
        </a:p>
      </dgm:t>
    </dgm:pt>
    <dgm:pt modelId="{C1239D77-CBF1-4511-87D9-8065E19AF630}" type="sibTrans" cxnId="{9D29588B-CE2A-48FE-902E-71A6DE6BA6BD}">
      <dgm:prSet/>
      <dgm:spPr/>
      <dgm:t>
        <a:bodyPr/>
        <a:lstStyle/>
        <a:p>
          <a:endParaRPr lang="en-US"/>
        </a:p>
      </dgm:t>
    </dgm:pt>
    <dgm:pt modelId="{9519F0A3-EC7E-49CD-926B-00592DA3053F}">
      <dgm:prSet custT="1"/>
      <dgm:spPr/>
      <dgm:t>
        <a:bodyPr/>
        <a:lstStyle/>
        <a:p>
          <a:r>
            <a:rPr lang="en-GB" sz="2000" b="0" i="0" baseline="0"/>
            <a:t>Sử dụng useState trong thành phần hàm, hoặc this.state trong thành phần lớp.</a:t>
          </a:r>
          <a:endParaRPr lang="en-US" sz="2000"/>
        </a:p>
      </dgm:t>
    </dgm:pt>
    <dgm:pt modelId="{64590964-8A24-4DAF-9D26-E01E9FD51703}" type="parTrans" cxnId="{93BEF495-4B2A-4E12-87AD-8ED7E93DFC18}">
      <dgm:prSet/>
      <dgm:spPr/>
      <dgm:t>
        <a:bodyPr/>
        <a:lstStyle/>
        <a:p>
          <a:endParaRPr lang="en-US"/>
        </a:p>
      </dgm:t>
    </dgm:pt>
    <dgm:pt modelId="{6B69D226-06D2-4C66-8C73-64667936F842}" type="sibTrans" cxnId="{93BEF495-4B2A-4E12-87AD-8ED7E93DFC18}">
      <dgm:prSet/>
      <dgm:spPr/>
      <dgm:t>
        <a:bodyPr/>
        <a:lstStyle/>
        <a:p>
          <a:endParaRPr lang="en-US"/>
        </a:p>
      </dgm:t>
    </dgm:pt>
    <dgm:pt modelId="{4CE03F56-4C84-4189-A6A0-A9017F94C6AA}">
      <dgm:prSet/>
      <dgm:spPr/>
      <dgm:t>
        <a:bodyPr/>
        <a:lstStyle/>
        <a:p>
          <a:r>
            <a:rPr lang="en-GB" b="0" i="0" baseline="0"/>
            <a:t>Ví dụ mã:</a:t>
          </a:r>
          <a:endParaRPr lang="en-US"/>
        </a:p>
      </dgm:t>
    </dgm:pt>
    <dgm:pt modelId="{4216EECF-A14D-4AC8-A67C-7325D1611EF2}" type="parTrans" cxnId="{166BD251-F653-4CF9-A66D-76C0C113C8B0}">
      <dgm:prSet/>
      <dgm:spPr/>
      <dgm:t>
        <a:bodyPr/>
        <a:lstStyle/>
        <a:p>
          <a:endParaRPr lang="en-US"/>
        </a:p>
      </dgm:t>
    </dgm:pt>
    <dgm:pt modelId="{2870BCED-5C6A-4757-8475-C4AD8EBA8DBC}" type="sibTrans" cxnId="{166BD251-F653-4CF9-A66D-76C0C113C8B0}">
      <dgm:prSet/>
      <dgm:spPr/>
      <dgm:t>
        <a:bodyPr/>
        <a:lstStyle/>
        <a:p>
          <a:endParaRPr lang="en-US"/>
        </a:p>
      </dgm:t>
    </dgm:pt>
    <dgm:pt modelId="{E5A83100-3EA3-4110-9B02-DDC72CEFCD92}" type="pres">
      <dgm:prSet presAssocID="{FD6293A2-AFB5-4378-8ABB-044E21422109}" presName="linear" presStyleCnt="0">
        <dgm:presLayoutVars>
          <dgm:dir/>
          <dgm:animLvl val="lvl"/>
          <dgm:resizeHandles val="exact"/>
        </dgm:presLayoutVars>
      </dgm:prSet>
      <dgm:spPr/>
    </dgm:pt>
    <dgm:pt modelId="{97A0A113-3195-4D76-8CA7-2FF78A087DA9}" type="pres">
      <dgm:prSet presAssocID="{945F9313-BB67-46FE-A9F2-343CCBB44411}" presName="parentLin" presStyleCnt="0"/>
      <dgm:spPr/>
    </dgm:pt>
    <dgm:pt modelId="{357CACB3-D937-436A-A7FF-144DF21B4971}" type="pres">
      <dgm:prSet presAssocID="{945F9313-BB67-46FE-A9F2-343CCBB44411}" presName="parentLeftMargin" presStyleLbl="node1" presStyleIdx="0" presStyleCnt="3"/>
      <dgm:spPr/>
    </dgm:pt>
    <dgm:pt modelId="{CB537320-DDB1-428E-8268-82C7C3D7E32D}" type="pres">
      <dgm:prSet presAssocID="{945F9313-BB67-46FE-A9F2-343CCBB444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C7E88A-EA07-4618-BDFB-684C46C8321C}" type="pres">
      <dgm:prSet presAssocID="{945F9313-BB67-46FE-A9F2-343CCBB44411}" presName="negativeSpace" presStyleCnt="0"/>
      <dgm:spPr/>
    </dgm:pt>
    <dgm:pt modelId="{9A11C1C3-6B39-402A-A043-440528056CB1}" type="pres">
      <dgm:prSet presAssocID="{945F9313-BB67-46FE-A9F2-343CCBB44411}" presName="childText" presStyleLbl="conFgAcc1" presStyleIdx="0" presStyleCnt="3">
        <dgm:presLayoutVars>
          <dgm:bulletEnabled val="1"/>
        </dgm:presLayoutVars>
      </dgm:prSet>
      <dgm:spPr/>
    </dgm:pt>
    <dgm:pt modelId="{61C84EDD-86CD-47D8-88BE-AED42CD09638}" type="pres">
      <dgm:prSet presAssocID="{51676F3C-12A3-4E32-993A-F17F405C5F57}" presName="spaceBetweenRectangles" presStyleCnt="0"/>
      <dgm:spPr/>
    </dgm:pt>
    <dgm:pt modelId="{03B238A1-E1D8-4FD0-A406-23E14F7DC2EB}" type="pres">
      <dgm:prSet presAssocID="{DE174956-A58C-49B8-9466-556A4DD1B979}" presName="parentLin" presStyleCnt="0"/>
      <dgm:spPr/>
    </dgm:pt>
    <dgm:pt modelId="{F3C4B19A-B76A-425D-8BA3-73D24F14145B}" type="pres">
      <dgm:prSet presAssocID="{DE174956-A58C-49B8-9466-556A4DD1B979}" presName="parentLeftMargin" presStyleLbl="node1" presStyleIdx="0" presStyleCnt="3"/>
      <dgm:spPr/>
    </dgm:pt>
    <dgm:pt modelId="{020C4EB7-8D5D-45DF-B9B4-52E5FF5BCDF6}" type="pres">
      <dgm:prSet presAssocID="{DE174956-A58C-49B8-9466-556A4DD1B9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1B2212-FDE7-4610-A1FE-BFB4259BCE99}" type="pres">
      <dgm:prSet presAssocID="{DE174956-A58C-49B8-9466-556A4DD1B979}" presName="negativeSpace" presStyleCnt="0"/>
      <dgm:spPr/>
    </dgm:pt>
    <dgm:pt modelId="{FBC888C2-7599-433D-BB55-6ABC80B66BE5}" type="pres">
      <dgm:prSet presAssocID="{DE174956-A58C-49B8-9466-556A4DD1B979}" presName="childText" presStyleLbl="conFgAcc1" presStyleIdx="1" presStyleCnt="3">
        <dgm:presLayoutVars>
          <dgm:bulletEnabled val="1"/>
        </dgm:presLayoutVars>
      </dgm:prSet>
      <dgm:spPr/>
    </dgm:pt>
    <dgm:pt modelId="{F13346BB-69F4-402A-A2AD-D51E9825C0ED}" type="pres">
      <dgm:prSet presAssocID="{C1239D77-CBF1-4511-87D9-8065E19AF630}" presName="spaceBetweenRectangles" presStyleCnt="0"/>
      <dgm:spPr/>
    </dgm:pt>
    <dgm:pt modelId="{91F68461-5357-4CFB-8BF0-D004C732CC42}" type="pres">
      <dgm:prSet presAssocID="{4CE03F56-4C84-4189-A6A0-A9017F94C6AA}" presName="parentLin" presStyleCnt="0"/>
      <dgm:spPr/>
    </dgm:pt>
    <dgm:pt modelId="{7FE2368B-1256-431B-A5EE-9F6407BD2085}" type="pres">
      <dgm:prSet presAssocID="{4CE03F56-4C84-4189-A6A0-A9017F94C6AA}" presName="parentLeftMargin" presStyleLbl="node1" presStyleIdx="1" presStyleCnt="3"/>
      <dgm:spPr/>
    </dgm:pt>
    <dgm:pt modelId="{2D0C2C26-ACB0-4C9A-9CAC-DECE38DC74FC}" type="pres">
      <dgm:prSet presAssocID="{4CE03F56-4C84-4189-A6A0-A9017F94C6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6165F3-4712-4033-B172-7CC6735DB1CB}" type="pres">
      <dgm:prSet presAssocID="{4CE03F56-4C84-4189-A6A0-A9017F94C6AA}" presName="negativeSpace" presStyleCnt="0"/>
      <dgm:spPr/>
    </dgm:pt>
    <dgm:pt modelId="{C3A22C34-64EB-4C0D-833F-907F9D2589F7}" type="pres">
      <dgm:prSet presAssocID="{4CE03F56-4C84-4189-A6A0-A9017F94C6AA}" presName="childText" presStyleLbl="conFgAcc1" presStyleIdx="2" presStyleCnt="3" custLinFactNeighborY="-63223">
        <dgm:presLayoutVars>
          <dgm:bulletEnabled val="1"/>
        </dgm:presLayoutVars>
      </dgm:prSet>
      <dgm:spPr/>
    </dgm:pt>
  </dgm:ptLst>
  <dgm:cxnLst>
    <dgm:cxn modelId="{ACF92904-D0CD-43CC-8088-4C09EC5B9E9A}" srcId="{945F9313-BB67-46FE-A9F2-343CCBB44411}" destId="{1D6E2A0E-ACEE-43EC-A0AA-793D7BCFCF29}" srcOrd="1" destOrd="0" parTransId="{8FE61703-0FA0-46B2-89DE-B5637E83C39D}" sibTransId="{2B170344-570F-4815-8ECE-0FFAFEB529AA}"/>
    <dgm:cxn modelId="{5CB01B17-948D-4864-AF13-42D5241A4225}" srcId="{945F9313-BB67-46FE-A9F2-343CCBB44411}" destId="{5C7C050D-58C9-4140-BC80-270E303AF7F9}" srcOrd="0" destOrd="0" parTransId="{E98F3A86-19B3-406B-A89C-271177FC2F1B}" sibTransId="{2425860F-3A3A-437D-9FA8-7BD7B2F3822F}"/>
    <dgm:cxn modelId="{A42A931A-DDAB-470E-A796-E3F2CA0CD33F}" srcId="{FD6293A2-AFB5-4378-8ABB-044E21422109}" destId="{945F9313-BB67-46FE-A9F2-343CCBB44411}" srcOrd="0" destOrd="0" parTransId="{C1764EC7-8B5B-4170-A1A8-8D02B295D697}" sibTransId="{51676F3C-12A3-4E32-993A-F17F405C5F57}"/>
    <dgm:cxn modelId="{33EE6C33-0F07-49D4-942A-E7AF16198878}" type="presOf" srcId="{DE174956-A58C-49B8-9466-556A4DD1B979}" destId="{020C4EB7-8D5D-45DF-B9B4-52E5FF5BCDF6}" srcOrd="1" destOrd="0" presId="urn:microsoft.com/office/officeart/2005/8/layout/list1"/>
    <dgm:cxn modelId="{9D554435-D004-42CB-B769-2CCEB321B6BA}" type="presOf" srcId="{1D6E2A0E-ACEE-43EC-A0AA-793D7BCFCF29}" destId="{9A11C1C3-6B39-402A-A043-440528056CB1}" srcOrd="0" destOrd="1" presId="urn:microsoft.com/office/officeart/2005/8/layout/list1"/>
    <dgm:cxn modelId="{298DAB63-161E-4981-9656-DE6A8D6F512E}" type="presOf" srcId="{945F9313-BB67-46FE-A9F2-343CCBB44411}" destId="{CB537320-DDB1-428E-8268-82C7C3D7E32D}" srcOrd="1" destOrd="0" presId="urn:microsoft.com/office/officeart/2005/8/layout/list1"/>
    <dgm:cxn modelId="{66E36F4D-EC9C-4A2A-B892-678115C44671}" type="presOf" srcId="{9519F0A3-EC7E-49CD-926B-00592DA3053F}" destId="{FBC888C2-7599-433D-BB55-6ABC80B66BE5}" srcOrd="0" destOrd="0" presId="urn:microsoft.com/office/officeart/2005/8/layout/list1"/>
    <dgm:cxn modelId="{166BD251-F653-4CF9-A66D-76C0C113C8B0}" srcId="{FD6293A2-AFB5-4378-8ABB-044E21422109}" destId="{4CE03F56-4C84-4189-A6A0-A9017F94C6AA}" srcOrd="2" destOrd="0" parTransId="{4216EECF-A14D-4AC8-A67C-7325D1611EF2}" sibTransId="{2870BCED-5C6A-4757-8475-C4AD8EBA8DBC}"/>
    <dgm:cxn modelId="{4AF8B37C-0BDD-4160-A01F-8C8971E25922}" type="presOf" srcId="{945F9313-BB67-46FE-A9F2-343CCBB44411}" destId="{357CACB3-D937-436A-A7FF-144DF21B4971}" srcOrd="0" destOrd="0" presId="urn:microsoft.com/office/officeart/2005/8/layout/list1"/>
    <dgm:cxn modelId="{9D29588B-CE2A-48FE-902E-71A6DE6BA6BD}" srcId="{FD6293A2-AFB5-4378-8ABB-044E21422109}" destId="{DE174956-A58C-49B8-9466-556A4DD1B979}" srcOrd="1" destOrd="0" parTransId="{E42E4794-3F0B-47D2-9165-96455D7C11B8}" sibTransId="{C1239D77-CBF1-4511-87D9-8065E19AF630}"/>
    <dgm:cxn modelId="{93BEF495-4B2A-4E12-87AD-8ED7E93DFC18}" srcId="{DE174956-A58C-49B8-9466-556A4DD1B979}" destId="{9519F0A3-EC7E-49CD-926B-00592DA3053F}" srcOrd="0" destOrd="0" parTransId="{64590964-8A24-4DAF-9D26-E01E9FD51703}" sibTransId="{6B69D226-06D2-4C66-8C73-64667936F842}"/>
    <dgm:cxn modelId="{EDD8DAB9-ECAE-4006-B097-2A69A151200E}" type="presOf" srcId="{FD6293A2-AFB5-4378-8ABB-044E21422109}" destId="{E5A83100-3EA3-4110-9B02-DDC72CEFCD92}" srcOrd="0" destOrd="0" presId="urn:microsoft.com/office/officeart/2005/8/layout/list1"/>
    <dgm:cxn modelId="{81D3B7C4-E3CE-4904-924A-9B48FCB5E789}" type="presOf" srcId="{5C7C050D-58C9-4140-BC80-270E303AF7F9}" destId="{9A11C1C3-6B39-402A-A043-440528056CB1}" srcOrd="0" destOrd="0" presId="urn:microsoft.com/office/officeart/2005/8/layout/list1"/>
    <dgm:cxn modelId="{FD3776DD-69C6-487A-B710-183A37E266B7}" type="presOf" srcId="{4CE03F56-4C84-4189-A6A0-A9017F94C6AA}" destId="{7FE2368B-1256-431B-A5EE-9F6407BD2085}" srcOrd="0" destOrd="0" presId="urn:microsoft.com/office/officeart/2005/8/layout/list1"/>
    <dgm:cxn modelId="{7F6EB1F7-15D3-4C38-9EF4-3F934A815033}" type="presOf" srcId="{DE174956-A58C-49B8-9466-556A4DD1B979}" destId="{F3C4B19A-B76A-425D-8BA3-73D24F14145B}" srcOrd="0" destOrd="0" presId="urn:microsoft.com/office/officeart/2005/8/layout/list1"/>
    <dgm:cxn modelId="{1F4F13F8-BD08-4269-9FC7-23F0E1904582}" type="presOf" srcId="{4CE03F56-4C84-4189-A6A0-A9017F94C6AA}" destId="{2D0C2C26-ACB0-4C9A-9CAC-DECE38DC74FC}" srcOrd="1" destOrd="0" presId="urn:microsoft.com/office/officeart/2005/8/layout/list1"/>
    <dgm:cxn modelId="{01C4DA01-2D19-4964-8FCC-EEFE162CDFC0}" type="presParOf" srcId="{E5A83100-3EA3-4110-9B02-DDC72CEFCD92}" destId="{97A0A113-3195-4D76-8CA7-2FF78A087DA9}" srcOrd="0" destOrd="0" presId="urn:microsoft.com/office/officeart/2005/8/layout/list1"/>
    <dgm:cxn modelId="{3C249EC7-6718-4F39-94CD-A746CF4F1BEE}" type="presParOf" srcId="{97A0A113-3195-4D76-8CA7-2FF78A087DA9}" destId="{357CACB3-D937-436A-A7FF-144DF21B4971}" srcOrd="0" destOrd="0" presId="urn:microsoft.com/office/officeart/2005/8/layout/list1"/>
    <dgm:cxn modelId="{D3816D4D-3363-4197-B51A-0416BA4B0435}" type="presParOf" srcId="{97A0A113-3195-4D76-8CA7-2FF78A087DA9}" destId="{CB537320-DDB1-428E-8268-82C7C3D7E32D}" srcOrd="1" destOrd="0" presId="urn:microsoft.com/office/officeart/2005/8/layout/list1"/>
    <dgm:cxn modelId="{6621EA8F-BC0E-4921-92E4-794114E75EBA}" type="presParOf" srcId="{E5A83100-3EA3-4110-9B02-DDC72CEFCD92}" destId="{B3C7E88A-EA07-4618-BDFB-684C46C8321C}" srcOrd="1" destOrd="0" presId="urn:microsoft.com/office/officeart/2005/8/layout/list1"/>
    <dgm:cxn modelId="{FB9854E5-5325-4037-8A02-08826221A58D}" type="presParOf" srcId="{E5A83100-3EA3-4110-9B02-DDC72CEFCD92}" destId="{9A11C1C3-6B39-402A-A043-440528056CB1}" srcOrd="2" destOrd="0" presId="urn:microsoft.com/office/officeart/2005/8/layout/list1"/>
    <dgm:cxn modelId="{66774199-C527-4060-828D-049B8341C0DA}" type="presParOf" srcId="{E5A83100-3EA3-4110-9B02-DDC72CEFCD92}" destId="{61C84EDD-86CD-47D8-88BE-AED42CD09638}" srcOrd="3" destOrd="0" presId="urn:microsoft.com/office/officeart/2005/8/layout/list1"/>
    <dgm:cxn modelId="{718196A4-EE40-4CF8-B515-C666C52D531B}" type="presParOf" srcId="{E5A83100-3EA3-4110-9B02-DDC72CEFCD92}" destId="{03B238A1-E1D8-4FD0-A406-23E14F7DC2EB}" srcOrd="4" destOrd="0" presId="urn:microsoft.com/office/officeart/2005/8/layout/list1"/>
    <dgm:cxn modelId="{EBFEB983-7127-4411-A38F-5DD907029B87}" type="presParOf" srcId="{03B238A1-E1D8-4FD0-A406-23E14F7DC2EB}" destId="{F3C4B19A-B76A-425D-8BA3-73D24F14145B}" srcOrd="0" destOrd="0" presId="urn:microsoft.com/office/officeart/2005/8/layout/list1"/>
    <dgm:cxn modelId="{E54C4D82-C339-4360-BB5F-E4CE0FC5FD12}" type="presParOf" srcId="{03B238A1-E1D8-4FD0-A406-23E14F7DC2EB}" destId="{020C4EB7-8D5D-45DF-B9B4-52E5FF5BCDF6}" srcOrd="1" destOrd="0" presId="urn:microsoft.com/office/officeart/2005/8/layout/list1"/>
    <dgm:cxn modelId="{B8979312-9E0D-43FA-BE13-3E33AD8AA41F}" type="presParOf" srcId="{E5A83100-3EA3-4110-9B02-DDC72CEFCD92}" destId="{A11B2212-FDE7-4610-A1FE-BFB4259BCE99}" srcOrd="5" destOrd="0" presId="urn:microsoft.com/office/officeart/2005/8/layout/list1"/>
    <dgm:cxn modelId="{E1FEDBB1-5D1A-484E-A5A5-4C99AF810517}" type="presParOf" srcId="{E5A83100-3EA3-4110-9B02-DDC72CEFCD92}" destId="{FBC888C2-7599-433D-BB55-6ABC80B66BE5}" srcOrd="6" destOrd="0" presId="urn:microsoft.com/office/officeart/2005/8/layout/list1"/>
    <dgm:cxn modelId="{F2DF5468-5B23-4165-9D5A-536790A6A390}" type="presParOf" srcId="{E5A83100-3EA3-4110-9B02-DDC72CEFCD92}" destId="{F13346BB-69F4-402A-A2AD-D51E9825C0ED}" srcOrd="7" destOrd="0" presId="urn:microsoft.com/office/officeart/2005/8/layout/list1"/>
    <dgm:cxn modelId="{A7FC84AB-C7A6-4D48-99D6-95F4F2415EE8}" type="presParOf" srcId="{E5A83100-3EA3-4110-9B02-DDC72CEFCD92}" destId="{91F68461-5357-4CFB-8BF0-D004C732CC42}" srcOrd="8" destOrd="0" presId="urn:microsoft.com/office/officeart/2005/8/layout/list1"/>
    <dgm:cxn modelId="{174E3181-0A28-4A5C-B060-79E814C2D673}" type="presParOf" srcId="{91F68461-5357-4CFB-8BF0-D004C732CC42}" destId="{7FE2368B-1256-431B-A5EE-9F6407BD2085}" srcOrd="0" destOrd="0" presId="urn:microsoft.com/office/officeart/2005/8/layout/list1"/>
    <dgm:cxn modelId="{810E17E4-067A-4A12-BAE1-9FD41699E5EF}" type="presParOf" srcId="{91F68461-5357-4CFB-8BF0-D004C732CC42}" destId="{2D0C2C26-ACB0-4C9A-9CAC-DECE38DC74FC}" srcOrd="1" destOrd="0" presId="urn:microsoft.com/office/officeart/2005/8/layout/list1"/>
    <dgm:cxn modelId="{07465BB8-C1E6-4A0C-8E5D-576467F28D26}" type="presParOf" srcId="{E5A83100-3EA3-4110-9B02-DDC72CEFCD92}" destId="{F86165F3-4712-4033-B172-7CC6735DB1CB}" srcOrd="9" destOrd="0" presId="urn:microsoft.com/office/officeart/2005/8/layout/list1"/>
    <dgm:cxn modelId="{58D09D3D-10F7-4299-A451-2968540FBABF}" type="presParOf" srcId="{E5A83100-3EA3-4110-9B02-DDC72CEFCD92}" destId="{C3A22C34-64EB-4C0D-833F-907F9D2589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32956E-B844-4691-928B-79C2039923B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C261EB-9C68-4D09-9899-E4FA5865A1F3}">
      <dgm:prSet/>
      <dgm:spPr/>
      <dgm:t>
        <a:bodyPr/>
        <a:lstStyle/>
        <a:p>
          <a:r>
            <a:rPr lang="en-GB" b="0" i="0" baseline="0"/>
            <a:t>Khái niệm và mục đích của useEffect:</a:t>
          </a:r>
          <a:endParaRPr lang="en-US"/>
        </a:p>
      </dgm:t>
    </dgm:pt>
    <dgm:pt modelId="{DE895467-9C51-47DE-9C85-BAA434870C5F}" type="parTrans" cxnId="{A2E42DF0-F1C4-44FC-8344-08842E18D6C0}">
      <dgm:prSet/>
      <dgm:spPr/>
      <dgm:t>
        <a:bodyPr/>
        <a:lstStyle/>
        <a:p>
          <a:endParaRPr lang="en-US"/>
        </a:p>
      </dgm:t>
    </dgm:pt>
    <dgm:pt modelId="{98BEB85B-3412-440E-851A-C8399B691B21}" type="sibTrans" cxnId="{A2E42DF0-F1C4-44FC-8344-08842E18D6C0}">
      <dgm:prSet/>
      <dgm:spPr/>
      <dgm:t>
        <a:bodyPr/>
        <a:lstStyle/>
        <a:p>
          <a:endParaRPr lang="en-US"/>
        </a:p>
      </dgm:t>
    </dgm:pt>
    <dgm:pt modelId="{BACE24AC-4E49-47E6-A3CB-602EADDD855E}">
      <dgm:prSet/>
      <dgm:spPr/>
      <dgm:t>
        <a:bodyPr/>
        <a:lstStyle/>
        <a:p>
          <a:r>
            <a:rPr lang="vi-VN" b="0" i="0" baseline="0"/>
            <a:t>Dùng để thực hiện side effects trong thành phần hàm như gọi API, thay đổi DOM.</a:t>
          </a:r>
          <a:endParaRPr lang="en-US"/>
        </a:p>
      </dgm:t>
    </dgm:pt>
    <dgm:pt modelId="{ED170D99-3FA5-49BA-B0E4-26E8C0703AED}" type="parTrans" cxnId="{77E683F1-F319-48C4-B1CA-9A2B9A597B62}">
      <dgm:prSet/>
      <dgm:spPr/>
      <dgm:t>
        <a:bodyPr/>
        <a:lstStyle/>
        <a:p>
          <a:endParaRPr lang="en-US"/>
        </a:p>
      </dgm:t>
    </dgm:pt>
    <dgm:pt modelId="{6FC822A4-4E02-490A-8A5B-CF7285A2C0C5}" type="sibTrans" cxnId="{77E683F1-F319-48C4-B1CA-9A2B9A597B62}">
      <dgm:prSet/>
      <dgm:spPr/>
      <dgm:t>
        <a:bodyPr/>
        <a:lstStyle/>
        <a:p>
          <a:endParaRPr lang="en-US"/>
        </a:p>
      </dgm:t>
    </dgm:pt>
    <dgm:pt modelId="{B59C36A3-5357-48AC-89B0-1F162E3ABA33}">
      <dgm:prSet/>
      <dgm:spPr/>
      <dgm:t>
        <a:bodyPr/>
        <a:lstStyle/>
        <a:p>
          <a:r>
            <a:rPr lang="en-GB" b="0" i="0" baseline="0"/>
            <a:t>Có thể thiết lập cleanup để dọn dẹp tài nguyên không còn cần thiết.</a:t>
          </a:r>
          <a:endParaRPr lang="en-US"/>
        </a:p>
      </dgm:t>
    </dgm:pt>
    <dgm:pt modelId="{32011365-CCE4-4D9D-85C5-7153561C030E}" type="parTrans" cxnId="{2F72AC2D-CFE1-4DF5-8124-26B06612AC48}">
      <dgm:prSet/>
      <dgm:spPr/>
      <dgm:t>
        <a:bodyPr/>
        <a:lstStyle/>
        <a:p>
          <a:endParaRPr lang="en-US"/>
        </a:p>
      </dgm:t>
    </dgm:pt>
    <dgm:pt modelId="{BAA83F01-AEE9-4E51-B5E5-340C9B519583}" type="sibTrans" cxnId="{2F72AC2D-CFE1-4DF5-8124-26B06612AC48}">
      <dgm:prSet/>
      <dgm:spPr/>
      <dgm:t>
        <a:bodyPr/>
        <a:lstStyle/>
        <a:p>
          <a:endParaRPr lang="en-US"/>
        </a:p>
      </dgm:t>
    </dgm:pt>
    <dgm:pt modelId="{1E8A206E-24B3-469D-A7FF-501664F81FC3}">
      <dgm:prSet/>
      <dgm:spPr/>
      <dgm:t>
        <a:bodyPr/>
        <a:lstStyle/>
        <a:p>
          <a:r>
            <a:rPr lang="en-GB" b="0" i="0" baseline="0"/>
            <a:t>Cách sử dụng useEffect:</a:t>
          </a:r>
          <a:endParaRPr lang="en-US"/>
        </a:p>
      </dgm:t>
    </dgm:pt>
    <dgm:pt modelId="{79C61029-433E-4F40-BDA4-82B79F3C7C79}" type="parTrans" cxnId="{4BF16C1D-4A29-4907-A059-F27C64CDAB6C}">
      <dgm:prSet/>
      <dgm:spPr/>
      <dgm:t>
        <a:bodyPr/>
        <a:lstStyle/>
        <a:p>
          <a:endParaRPr lang="en-US"/>
        </a:p>
      </dgm:t>
    </dgm:pt>
    <dgm:pt modelId="{18D93A73-EC13-4A62-B6A3-3BAD1E60D01C}" type="sibTrans" cxnId="{4BF16C1D-4A29-4907-A059-F27C64CDAB6C}">
      <dgm:prSet/>
      <dgm:spPr/>
      <dgm:t>
        <a:bodyPr/>
        <a:lstStyle/>
        <a:p>
          <a:endParaRPr lang="en-US"/>
        </a:p>
      </dgm:t>
    </dgm:pt>
    <dgm:pt modelId="{F701EE26-292F-4D9C-84C1-B93C4F486936}">
      <dgm:prSet/>
      <dgm:spPr/>
      <dgm:t>
        <a:bodyPr/>
        <a:lstStyle/>
        <a:p>
          <a:r>
            <a:rPr lang="en-GB" b="0" i="0" baseline="0"/>
            <a:t>Nhận hai tham số: hàm callback và mảng phụ thuộc.</a:t>
          </a:r>
          <a:endParaRPr lang="en-US"/>
        </a:p>
      </dgm:t>
    </dgm:pt>
    <dgm:pt modelId="{2039D61E-59FB-476E-8CCB-29F6A04CC615}" type="parTrans" cxnId="{CF87E2B7-3CE4-43AA-B4D9-D91CDAE5A339}">
      <dgm:prSet/>
      <dgm:spPr/>
      <dgm:t>
        <a:bodyPr/>
        <a:lstStyle/>
        <a:p>
          <a:endParaRPr lang="en-US"/>
        </a:p>
      </dgm:t>
    </dgm:pt>
    <dgm:pt modelId="{24C62D80-3DCA-46B9-9460-E169FF2045E1}" type="sibTrans" cxnId="{CF87E2B7-3CE4-43AA-B4D9-D91CDAE5A339}">
      <dgm:prSet/>
      <dgm:spPr/>
      <dgm:t>
        <a:bodyPr/>
        <a:lstStyle/>
        <a:p>
          <a:endParaRPr lang="en-US"/>
        </a:p>
      </dgm:t>
    </dgm:pt>
    <dgm:pt modelId="{E89543D9-39FE-4ED6-B64E-DFD42A12BE72}">
      <dgm:prSet/>
      <dgm:spPr/>
      <dgm:t>
        <a:bodyPr/>
        <a:lstStyle/>
        <a:p>
          <a:r>
            <a:rPr lang="en-GB" b="0" i="0" baseline="0"/>
            <a:t>Ví dụ mã:</a:t>
          </a:r>
          <a:endParaRPr lang="en-US"/>
        </a:p>
      </dgm:t>
    </dgm:pt>
    <dgm:pt modelId="{E1D30229-5742-4DF4-A51B-36746325A3F3}" type="parTrans" cxnId="{57F2809E-730F-4F9B-9A13-DC51DE0E22E4}">
      <dgm:prSet/>
      <dgm:spPr/>
      <dgm:t>
        <a:bodyPr/>
        <a:lstStyle/>
        <a:p>
          <a:endParaRPr lang="en-US"/>
        </a:p>
      </dgm:t>
    </dgm:pt>
    <dgm:pt modelId="{803C7F7F-AD53-4982-AAE5-047255FFAF71}" type="sibTrans" cxnId="{57F2809E-730F-4F9B-9A13-DC51DE0E22E4}">
      <dgm:prSet/>
      <dgm:spPr/>
      <dgm:t>
        <a:bodyPr/>
        <a:lstStyle/>
        <a:p>
          <a:endParaRPr lang="en-US"/>
        </a:p>
      </dgm:t>
    </dgm:pt>
    <dgm:pt modelId="{56CEED12-C59E-4236-B49C-C2E046289BD1}" type="pres">
      <dgm:prSet presAssocID="{ED32956E-B844-4691-928B-79C2039923BD}" presName="Name0" presStyleCnt="0">
        <dgm:presLayoutVars>
          <dgm:dir/>
          <dgm:animLvl val="lvl"/>
          <dgm:resizeHandles val="exact"/>
        </dgm:presLayoutVars>
      </dgm:prSet>
      <dgm:spPr/>
    </dgm:pt>
    <dgm:pt modelId="{83D97183-B7E8-4374-8079-F69ED9A12DB8}" type="pres">
      <dgm:prSet presAssocID="{37C261EB-9C68-4D09-9899-E4FA5865A1F3}" presName="composite" presStyleCnt="0"/>
      <dgm:spPr/>
    </dgm:pt>
    <dgm:pt modelId="{62636525-A623-4DCA-A77E-5C4020ADFE87}" type="pres">
      <dgm:prSet presAssocID="{37C261EB-9C68-4D09-9899-E4FA5865A1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64653BB-0359-4C1A-A940-99875B97069A}" type="pres">
      <dgm:prSet presAssocID="{37C261EB-9C68-4D09-9899-E4FA5865A1F3}" presName="desTx" presStyleLbl="alignAccFollowNode1" presStyleIdx="0" presStyleCnt="3">
        <dgm:presLayoutVars>
          <dgm:bulletEnabled val="1"/>
        </dgm:presLayoutVars>
      </dgm:prSet>
      <dgm:spPr/>
    </dgm:pt>
    <dgm:pt modelId="{C2E1074A-F797-4C83-ADA8-35A3262D89E4}" type="pres">
      <dgm:prSet presAssocID="{98BEB85B-3412-440E-851A-C8399B691B21}" presName="space" presStyleCnt="0"/>
      <dgm:spPr/>
    </dgm:pt>
    <dgm:pt modelId="{A602CE4B-B9DC-4755-B8AA-522D0DA74103}" type="pres">
      <dgm:prSet presAssocID="{1E8A206E-24B3-469D-A7FF-501664F81FC3}" presName="composite" presStyleCnt="0"/>
      <dgm:spPr/>
    </dgm:pt>
    <dgm:pt modelId="{29B32081-7316-4240-B983-2701A9981A00}" type="pres">
      <dgm:prSet presAssocID="{1E8A206E-24B3-469D-A7FF-501664F81FC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8CE6A0D-3173-4787-B087-6DA86FEF9E66}" type="pres">
      <dgm:prSet presAssocID="{1E8A206E-24B3-469D-A7FF-501664F81FC3}" presName="desTx" presStyleLbl="alignAccFollowNode1" presStyleIdx="1" presStyleCnt="3">
        <dgm:presLayoutVars>
          <dgm:bulletEnabled val="1"/>
        </dgm:presLayoutVars>
      </dgm:prSet>
      <dgm:spPr/>
    </dgm:pt>
    <dgm:pt modelId="{0EAAB915-C12A-4DEA-81AB-32C17ABE0C03}" type="pres">
      <dgm:prSet presAssocID="{18D93A73-EC13-4A62-B6A3-3BAD1E60D01C}" presName="space" presStyleCnt="0"/>
      <dgm:spPr/>
    </dgm:pt>
    <dgm:pt modelId="{6AD611A4-DF17-4C79-BB55-749BEC88BE9F}" type="pres">
      <dgm:prSet presAssocID="{E89543D9-39FE-4ED6-B64E-DFD42A12BE72}" presName="composite" presStyleCnt="0"/>
      <dgm:spPr/>
    </dgm:pt>
    <dgm:pt modelId="{417FD781-5045-4D34-A5AD-D256C578AFE9}" type="pres">
      <dgm:prSet presAssocID="{E89543D9-39FE-4ED6-B64E-DFD42A12BE7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DFB73F-0BA2-4F63-BF30-A1B786123083}" type="pres">
      <dgm:prSet presAssocID="{E89543D9-39FE-4ED6-B64E-DFD42A12BE7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F16C1D-4A29-4907-A059-F27C64CDAB6C}" srcId="{ED32956E-B844-4691-928B-79C2039923BD}" destId="{1E8A206E-24B3-469D-A7FF-501664F81FC3}" srcOrd="1" destOrd="0" parTransId="{79C61029-433E-4F40-BDA4-82B79F3C7C79}" sibTransId="{18D93A73-EC13-4A62-B6A3-3BAD1E60D01C}"/>
    <dgm:cxn modelId="{2F72AC2D-CFE1-4DF5-8124-26B06612AC48}" srcId="{37C261EB-9C68-4D09-9899-E4FA5865A1F3}" destId="{B59C36A3-5357-48AC-89B0-1F162E3ABA33}" srcOrd="1" destOrd="0" parTransId="{32011365-CCE4-4D9D-85C5-7153561C030E}" sibTransId="{BAA83F01-AEE9-4E51-B5E5-340C9B519583}"/>
    <dgm:cxn modelId="{00080C6D-AF8E-47E3-9BAA-57A673417C54}" type="presOf" srcId="{BACE24AC-4E49-47E6-A3CB-602EADDD855E}" destId="{C64653BB-0359-4C1A-A940-99875B97069A}" srcOrd="0" destOrd="0" presId="urn:microsoft.com/office/officeart/2005/8/layout/hList1"/>
    <dgm:cxn modelId="{FEA11282-052F-4E4C-BC64-AECA4CDE0936}" type="presOf" srcId="{37C261EB-9C68-4D09-9899-E4FA5865A1F3}" destId="{62636525-A623-4DCA-A77E-5C4020ADFE87}" srcOrd="0" destOrd="0" presId="urn:microsoft.com/office/officeart/2005/8/layout/hList1"/>
    <dgm:cxn modelId="{340A6189-EE2F-4F2D-90DF-33664BB02B08}" type="presOf" srcId="{ED32956E-B844-4691-928B-79C2039923BD}" destId="{56CEED12-C59E-4236-B49C-C2E046289BD1}" srcOrd="0" destOrd="0" presId="urn:microsoft.com/office/officeart/2005/8/layout/hList1"/>
    <dgm:cxn modelId="{57F2809E-730F-4F9B-9A13-DC51DE0E22E4}" srcId="{ED32956E-B844-4691-928B-79C2039923BD}" destId="{E89543D9-39FE-4ED6-B64E-DFD42A12BE72}" srcOrd="2" destOrd="0" parTransId="{E1D30229-5742-4DF4-A51B-36746325A3F3}" sibTransId="{803C7F7F-AD53-4982-AAE5-047255FFAF71}"/>
    <dgm:cxn modelId="{CF87E2B7-3CE4-43AA-B4D9-D91CDAE5A339}" srcId="{1E8A206E-24B3-469D-A7FF-501664F81FC3}" destId="{F701EE26-292F-4D9C-84C1-B93C4F486936}" srcOrd="0" destOrd="0" parTransId="{2039D61E-59FB-476E-8CCB-29F6A04CC615}" sibTransId="{24C62D80-3DCA-46B9-9460-E169FF2045E1}"/>
    <dgm:cxn modelId="{B7E629B9-D8CA-45C0-80D0-E95CB053C7D5}" type="presOf" srcId="{1E8A206E-24B3-469D-A7FF-501664F81FC3}" destId="{29B32081-7316-4240-B983-2701A9981A00}" srcOrd="0" destOrd="0" presId="urn:microsoft.com/office/officeart/2005/8/layout/hList1"/>
    <dgm:cxn modelId="{93CC70C2-1F3A-41C0-AD24-B949E77711D7}" type="presOf" srcId="{B59C36A3-5357-48AC-89B0-1F162E3ABA33}" destId="{C64653BB-0359-4C1A-A940-99875B97069A}" srcOrd="0" destOrd="1" presId="urn:microsoft.com/office/officeart/2005/8/layout/hList1"/>
    <dgm:cxn modelId="{5AEB39E8-83CF-4D86-A7A7-B418AD011BD5}" type="presOf" srcId="{F701EE26-292F-4D9C-84C1-B93C4F486936}" destId="{E8CE6A0D-3173-4787-B087-6DA86FEF9E66}" srcOrd="0" destOrd="0" presId="urn:microsoft.com/office/officeart/2005/8/layout/hList1"/>
    <dgm:cxn modelId="{885A9AE9-E43A-4166-9E5E-DAE880C2B232}" type="presOf" srcId="{E89543D9-39FE-4ED6-B64E-DFD42A12BE72}" destId="{417FD781-5045-4D34-A5AD-D256C578AFE9}" srcOrd="0" destOrd="0" presId="urn:microsoft.com/office/officeart/2005/8/layout/hList1"/>
    <dgm:cxn modelId="{A2E42DF0-F1C4-44FC-8344-08842E18D6C0}" srcId="{ED32956E-B844-4691-928B-79C2039923BD}" destId="{37C261EB-9C68-4D09-9899-E4FA5865A1F3}" srcOrd="0" destOrd="0" parTransId="{DE895467-9C51-47DE-9C85-BAA434870C5F}" sibTransId="{98BEB85B-3412-440E-851A-C8399B691B21}"/>
    <dgm:cxn modelId="{77E683F1-F319-48C4-B1CA-9A2B9A597B62}" srcId="{37C261EB-9C68-4D09-9899-E4FA5865A1F3}" destId="{BACE24AC-4E49-47E6-A3CB-602EADDD855E}" srcOrd="0" destOrd="0" parTransId="{ED170D99-3FA5-49BA-B0E4-26E8C0703AED}" sibTransId="{6FC822A4-4E02-490A-8A5B-CF7285A2C0C5}"/>
    <dgm:cxn modelId="{9FCB6147-1C4A-448B-838B-2E753495A711}" type="presParOf" srcId="{56CEED12-C59E-4236-B49C-C2E046289BD1}" destId="{83D97183-B7E8-4374-8079-F69ED9A12DB8}" srcOrd="0" destOrd="0" presId="urn:microsoft.com/office/officeart/2005/8/layout/hList1"/>
    <dgm:cxn modelId="{95DB69B3-E9AD-438D-84D1-6E7011D03808}" type="presParOf" srcId="{83D97183-B7E8-4374-8079-F69ED9A12DB8}" destId="{62636525-A623-4DCA-A77E-5C4020ADFE87}" srcOrd="0" destOrd="0" presId="urn:microsoft.com/office/officeart/2005/8/layout/hList1"/>
    <dgm:cxn modelId="{394DD1E5-EA50-4E32-B00A-E53008553C84}" type="presParOf" srcId="{83D97183-B7E8-4374-8079-F69ED9A12DB8}" destId="{C64653BB-0359-4C1A-A940-99875B97069A}" srcOrd="1" destOrd="0" presId="urn:microsoft.com/office/officeart/2005/8/layout/hList1"/>
    <dgm:cxn modelId="{05935C98-F729-4642-8812-E6A44E642CB4}" type="presParOf" srcId="{56CEED12-C59E-4236-B49C-C2E046289BD1}" destId="{C2E1074A-F797-4C83-ADA8-35A3262D89E4}" srcOrd="1" destOrd="0" presId="urn:microsoft.com/office/officeart/2005/8/layout/hList1"/>
    <dgm:cxn modelId="{77A22098-DA05-4B68-BB91-F85E0DF81D0E}" type="presParOf" srcId="{56CEED12-C59E-4236-B49C-C2E046289BD1}" destId="{A602CE4B-B9DC-4755-B8AA-522D0DA74103}" srcOrd="2" destOrd="0" presId="urn:microsoft.com/office/officeart/2005/8/layout/hList1"/>
    <dgm:cxn modelId="{D1065034-67FB-463B-804A-F66B0037FC7A}" type="presParOf" srcId="{A602CE4B-B9DC-4755-B8AA-522D0DA74103}" destId="{29B32081-7316-4240-B983-2701A9981A00}" srcOrd="0" destOrd="0" presId="urn:microsoft.com/office/officeart/2005/8/layout/hList1"/>
    <dgm:cxn modelId="{88D9D15C-6029-4E81-AE84-606A85F56553}" type="presParOf" srcId="{A602CE4B-B9DC-4755-B8AA-522D0DA74103}" destId="{E8CE6A0D-3173-4787-B087-6DA86FEF9E66}" srcOrd="1" destOrd="0" presId="urn:microsoft.com/office/officeart/2005/8/layout/hList1"/>
    <dgm:cxn modelId="{94C8C259-6A6B-4CB1-A26F-6945AC1D9667}" type="presParOf" srcId="{56CEED12-C59E-4236-B49C-C2E046289BD1}" destId="{0EAAB915-C12A-4DEA-81AB-32C17ABE0C03}" srcOrd="3" destOrd="0" presId="urn:microsoft.com/office/officeart/2005/8/layout/hList1"/>
    <dgm:cxn modelId="{DF469912-760A-4E5D-B1F3-AA0E1531C40F}" type="presParOf" srcId="{56CEED12-C59E-4236-B49C-C2E046289BD1}" destId="{6AD611A4-DF17-4C79-BB55-749BEC88BE9F}" srcOrd="4" destOrd="0" presId="urn:microsoft.com/office/officeart/2005/8/layout/hList1"/>
    <dgm:cxn modelId="{96827FD4-5D34-4BA0-9B7D-8BE8FD714F80}" type="presParOf" srcId="{6AD611A4-DF17-4C79-BB55-749BEC88BE9F}" destId="{417FD781-5045-4D34-A5AD-D256C578AFE9}" srcOrd="0" destOrd="0" presId="urn:microsoft.com/office/officeart/2005/8/layout/hList1"/>
    <dgm:cxn modelId="{72F3C075-28A5-47DC-92CB-C0EEC9A1971B}" type="presParOf" srcId="{6AD611A4-DF17-4C79-BB55-749BEC88BE9F}" destId="{FDDFB73F-0BA2-4F63-BF30-A1B7861230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E341A0-0796-40E2-B12A-A7C0E3B3B3E3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691246-6E32-4B95-B894-0CE2ED4837FD}">
      <dgm:prSet/>
      <dgm:spPr/>
      <dgm:t>
        <a:bodyPr/>
        <a:lstStyle/>
        <a:p>
          <a:r>
            <a:rPr lang="en-GB" b="0" i="0" baseline="0"/>
            <a:t>Giới thiệu về useReducer:</a:t>
          </a:r>
          <a:endParaRPr lang="en-US"/>
        </a:p>
      </dgm:t>
    </dgm:pt>
    <dgm:pt modelId="{BE740DBD-247C-47E9-8682-4466320488D8}" type="parTrans" cxnId="{B38C01BA-55D6-4B69-8CC7-067E17A807A6}">
      <dgm:prSet/>
      <dgm:spPr/>
      <dgm:t>
        <a:bodyPr/>
        <a:lstStyle/>
        <a:p>
          <a:endParaRPr lang="en-US"/>
        </a:p>
      </dgm:t>
    </dgm:pt>
    <dgm:pt modelId="{410E823F-72BA-40D2-9B22-67E15E007262}" type="sibTrans" cxnId="{B38C01BA-55D6-4B69-8CC7-067E17A807A6}">
      <dgm:prSet/>
      <dgm:spPr/>
      <dgm:t>
        <a:bodyPr/>
        <a:lstStyle/>
        <a:p>
          <a:endParaRPr lang="en-US"/>
        </a:p>
      </dgm:t>
    </dgm:pt>
    <dgm:pt modelId="{EE9956CF-18E5-4AD8-806F-D60CC696315B}">
      <dgm:prSet/>
      <dgm:spPr/>
      <dgm:t>
        <a:bodyPr/>
        <a:lstStyle/>
        <a:p>
          <a:r>
            <a:rPr lang="vi-VN" b="0" i="0" baseline="0"/>
            <a:t>Hook cho phép quản lý state phức tạp hơn trong thành phần hàm.</a:t>
          </a:r>
          <a:endParaRPr lang="en-US"/>
        </a:p>
      </dgm:t>
    </dgm:pt>
    <dgm:pt modelId="{11958547-9A5D-4124-AC20-BCA50C481EE8}" type="parTrans" cxnId="{5284413C-33E3-46F7-B626-C0CFE719B572}">
      <dgm:prSet/>
      <dgm:spPr/>
      <dgm:t>
        <a:bodyPr/>
        <a:lstStyle/>
        <a:p>
          <a:endParaRPr lang="en-US"/>
        </a:p>
      </dgm:t>
    </dgm:pt>
    <dgm:pt modelId="{550254A3-C0B0-43F6-B6C7-FB34611746D6}" type="sibTrans" cxnId="{5284413C-33E3-46F7-B626-C0CFE719B572}">
      <dgm:prSet/>
      <dgm:spPr/>
      <dgm:t>
        <a:bodyPr/>
        <a:lstStyle/>
        <a:p>
          <a:endParaRPr lang="en-US"/>
        </a:p>
      </dgm:t>
    </dgm:pt>
    <dgm:pt modelId="{1A29E3D2-BCB6-44F7-8A24-8324757932E9}">
      <dgm:prSet/>
      <dgm:spPr/>
      <dgm:t>
        <a:bodyPr/>
        <a:lstStyle/>
        <a:p>
          <a:r>
            <a:rPr lang="vi-VN" b="0" i="0" baseline="0"/>
            <a:t>Cung cấp cách tiếp cận tương tự như Redux nhưng trong phạm vi thành phần.</a:t>
          </a:r>
          <a:endParaRPr lang="en-US"/>
        </a:p>
      </dgm:t>
    </dgm:pt>
    <dgm:pt modelId="{A215AE57-0409-4419-A3F2-7866B49BD177}" type="parTrans" cxnId="{31740503-D188-46FA-8F51-D4CD85456B27}">
      <dgm:prSet/>
      <dgm:spPr/>
      <dgm:t>
        <a:bodyPr/>
        <a:lstStyle/>
        <a:p>
          <a:endParaRPr lang="en-US"/>
        </a:p>
      </dgm:t>
    </dgm:pt>
    <dgm:pt modelId="{0812ECDA-F837-4E5D-B951-2A5189BDD0D9}" type="sibTrans" cxnId="{31740503-D188-46FA-8F51-D4CD85456B27}">
      <dgm:prSet/>
      <dgm:spPr/>
      <dgm:t>
        <a:bodyPr/>
        <a:lstStyle/>
        <a:p>
          <a:endParaRPr lang="en-US"/>
        </a:p>
      </dgm:t>
    </dgm:pt>
    <dgm:pt modelId="{08E48E83-0242-4664-8EB9-18DDE68AEE71}">
      <dgm:prSet/>
      <dgm:spPr/>
      <dgm:t>
        <a:bodyPr/>
        <a:lstStyle/>
        <a:p>
          <a:r>
            <a:rPr lang="en-GB" b="0" i="0" baseline="0"/>
            <a:t>Cách sử dụng useReducer:</a:t>
          </a:r>
          <a:endParaRPr lang="en-US"/>
        </a:p>
      </dgm:t>
    </dgm:pt>
    <dgm:pt modelId="{D0CFC73C-909F-46A8-AA08-0F630BC4FA47}" type="parTrans" cxnId="{4D2C36FD-C84C-4DDE-9CF1-6FEC2B7361BC}">
      <dgm:prSet/>
      <dgm:spPr/>
      <dgm:t>
        <a:bodyPr/>
        <a:lstStyle/>
        <a:p>
          <a:endParaRPr lang="en-US"/>
        </a:p>
      </dgm:t>
    </dgm:pt>
    <dgm:pt modelId="{24979467-1637-417E-9359-76606B20199E}" type="sibTrans" cxnId="{4D2C36FD-C84C-4DDE-9CF1-6FEC2B7361BC}">
      <dgm:prSet/>
      <dgm:spPr/>
      <dgm:t>
        <a:bodyPr/>
        <a:lstStyle/>
        <a:p>
          <a:endParaRPr lang="en-US"/>
        </a:p>
      </dgm:t>
    </dgm:pt>
    <dgm:pt modelId="{591403C4-85BA-4B4D-9B24-399021AE9FFF}">
      <dgm:prSet/>
      <dgm:spPr/>
      <dgm:t>
        <a:bodyPr/>
        <a:lstStyle/>
        <a:p>
          <a:r>
            <a:rPr lang="en-GB" b="0" i="0" baseline="0"/>
            <a:t>Định nghĩa hàm reducer và trạng thái ban đầu.</a:t>
          </a:r>
          <a:endParaRPr lang="en-US"/>
        </a:p>
      </dgm:t>
    </dgm:pt>
    <dgm:pt modelId="{0301734D-3AF1-4DD4-A2C8-D81FEBE1338F}" type="parTrans" cxnId="{F0C5D109-491B-4476-847F-DA01E193F8DB}">
      <dgm:prSet/>
      <dgm:spPr/>
      <dgm:t>
        <a:bodyPr/>
        <a:lstStyle/>
        <a:p>
          <a:endParaRPr lang="en-US"/>
        </a:p>
      </dgm:t>
    </dgm:pt>
    <dgm:pt modelId="{8CEA1E4F-2E92-4D48-BEFB-2F428716D34F}" type="sibTrans" cxnId="{F0C5D109-491B-4476-847F-DA01E193F8DB}">
      <dgm:prSet/>
      <dgm:spPr/>
      <dgm:t>
        <a:bodyPr/>
        <a:lstStyle/>
        <a:p>
          <a:endParaRPr lang="en-US"/>
        </a:p>
      </dgm:t>
    </dgm:pt>
    <dgm:pt modelId="{6E102605-703F-438D-B968-5D20C404302A}">
      <dgm:prSet/>
      <dgm:spPr/>
      <dgm:t>
        <a:bodyPr/>
        <a:lstStyle/>
        <a:p>
          <a:r>
            <a:rPr lang="en-GB" b="0" i="0" baseline="0"/>
            <a:t>Ví dụ mã:</a:t>
          </a:r>
          <a:endParaRPr lang="en-US"/>
        </a:p>
      </dgm:t>
    </dgm:pt>
    <dgm:pt modelId="{D3F4C13E-7D8E-4486-A3F7-376D473B3807}" type="parTrans" cxnId="{9D472437-D728-45A8-9B60-4820F08EFD72}">
      <dgm:prSet/>
      <dgm:spPr/>
      <dgm:t>
        <a:bodyPr/>
        <a:lstStyle/>
        <a:p>
          <a:endParaRPr lang="en-US"/>
        </a:p>
      </dgm:t>
    </dgm:pt>
    <dgm:pt modelId="{42C49487-1EED-44C7-8212-D96D2B6C2953}" type="sibTrans" cxnId="{9D472437-D728-45A8-9B60-4820F08EFD72}">
      <dgm:prSet/>
      <dgm:spPr/>
      <dgm:t>
        <a:bodyPr/>
        <a:lstStyle/>
        <a:p>
          <a:endParaRPr lang="en-US"/>
        </a:p>
      </dgm:t>
    </dgm:pt>
    <dgm:pt modelId="{A38C3431-BC4E-402A-A541-7A7A3AA7168D}" type="pres">
      <dgm:prSet presAssocID="{E7E341A0-0796-40E2-B12A-A7C0E3B3B3E3}" presName="Name0" presStyleCnt="0">
        <dgm:presLayoutVars>
          <dgm:dir/>
          <dgm:animLvl val="lvl"/>
          <dgm:resizeHandles val="exact"/>
        </dgm:presLayoutVars>
      </dgm:prSet>
      <dgm:spPr/>
    </dgm:pt>
    <dgm:pt modelId="{88981E00-E3FD-4A81-B791-23E555C055D1}" type="pres">
      <dgm:prSet presAssocID="{D7691246-6E32-4B95-B894-0CE2ED4837FD}" presName="composite" presStyleCnt="0"/>
      <dgm:spPr/>
    </dgm:pt>
    <dgm:pt modelId="{008776C6-E698-46B8-9BE1-1684F12C4D6C}" type="pres">
      <dgm:prSet presAssocID="{D7691246-6E32-4B95-B894-0CE2ED4837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9742576-C14D-4813-9169-068C5A739EA9}" type="pres">
      <dgm:prSet presAssocID="{D7691246-6E32-4B95-B894-0CE2ED4837FD}" presName="desTx" presStyleLbl="alignAccFollowNode1" presStyleIdx="0" presStyleCnt="3">
        <dgm:presLayoutVars>
          <dgm:bulletEnabled val="1"/>
        </dgm:presLayoutVars>
      </dgm:prSet>
      <dgm:spPr/>
    </dgm:pt>
    <dgm:pt modelId="{768DD42C-1B70-42F7-A58A-50F90BCD5714}" type="pres">
      <dgm:prSet presAssocID="{410E823F-72BA-40D2-9B22-67E15E007262}" presName="space" presStyleCnt="0"/>
      <dgm:spPr/>
    </dgm:pt>
    <dgm:pt modelId="{DD6B92DF-DD5D-4DFC-BA28-EF0BE77B588A}" type="pres">
      <dgm:prSet presAssocID="{08E48E83-0242-4664-8EB9-18DDE68AEE71}" presName="composite" presStyleCnt="0"/>
      <dgm:spPr/>
    </dgm:pt>
    <dgm:pt modelId="{BBF09EA7-FF37-4A10-AE1F-BE5CCD41FF64}" type="pres">
      <dgm:prSet presAssocID="{08E48E83-0242-4664-8EB9-18DDE68AEE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8CA28D-1557-4265-A7A5-9B35DF217DDB}" type="pres">
      <dgm:prSet presAssocID="{08E48E83-0242-4664-8EB9-18DDE68AEE71}" presName="desTx" presStyleLbl="alignAccFollowNode1" presStyleIdx="1" presStyleCnt="3">
        <dgm:presLayoutVars>
          <dgm:bulletEnabled val="1"/>
        </dgm:presLayoutVars>
      </dgm:prSet>
      <dgm:spPr/>
    </dgm:pt>
    <dgm:pt modelId="{31F76E75-E74F-4FCF-AA73-820F75B1350F}" type="pres">
      <dgm:prSet presAssocID="{24979467-1637-417E-9359-76606B20199E}" presName="space" presStyleCnt="0"/>
      <dgm:spPr/>
    </dgm:pt>
    <dgm:pt modelId="{82D1FD52-A284-4380-B5D6-5E7374316CA7}" type="pres">
      <dgm:prSet presAssocID="{6E102605-703F-438D-B968-5D20C404302A}" presName="composite" presStyleCnt="0"/>
      <dgm:spPr/>
    </dgm:pt>
    <dgm:pt modelId="{617414CF-5540-48E2-9612-996D08969A72}" type="pres">
      <dgm:prSet presAssocID="{6E102605-703F-438D-B968-5D20C40430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016DBC-1AD3-4D16-AE59-360BDE4182D0}" type="pres">
      <dgm:prSet presAssocID="{6E102605-703F-438D-B968-5D20C404302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1740503-D188-46FA-8F51-D4CD85456B27}" srcId="{D7691246-6E32-4B95-B894-0CE2ED4837FD}" destId="{1A29E3D2-BCB6-44F7-8A24-8324757932E9}" srcOrd="1" destOrd="0" parTransId="{A215AE57-0409-4419-A3F2-7866B49BD177}" sibTransId="{0812ECDA-F837-4E5D-B951-2A5189BDD0D9}"/>
    <dgm:cxn modelId="{F0C5D109-491B-4476-847F-DA01E193F8DB}" srcId="{08E48E83-0242-4664-8EB9-18DDE68AEE71}" destId="{591403C4-85BA-4B4D-9B24-399021AE9FFF}" srcOrd="0" destOrd="0" parTransId="{0301734D-3AF1-4DD4-A2C8-D81FEBE1338F}" sibTransId="{8CEA1E4F-2E92-4D48-BEFB-2F428716D34F}"/>
    <dgm:cxn modelId="{9D472437-D728-45A8-9B60-4820F08EFD72}" srcId="{E7E341A0-0796-40E2-B12A-A7C0E3B3B3E3}" destId="{6E102605-703F-438D-B968-5D20C404302A}" srcOrd="2" destOrd="0" parTransId="{D3F4C13E-7D8E-4486-A3F7-376D473B3807}" sibTransId="{42C49487-1EED-44C7-8212-D96D2B6C2953}"/>
    <dgm:cxn modelId="{5284413C-33E3-46F7-B626-C0CFE719B572}" srcId="{D7691246-6E32-4B95-B894-0CE2ED4837FD}" destId="{EE9956CF-18E5-4AD8-806F-D60CC696315B}" srcOrd="0" destOrd="0" parTransId="{11958547-9A5D-4124-AC20-BCA50C481EE8}" sibTransId="{550254A3-C0B0-43F6-B6C7-FB34611746D6}"/>
    <dgm:cxn modelId="{A6EB293D-EB94-4EF0-993E-31914B8ED92E}" type="presOf" srcId="{D7691246-6E32-4B95-B894-0CE2ED4837FD}" destId="{008776C6-E698-46B8-9BE1-1684F12C4D6C}" srcOrd="0" destOrd="0" presId="urn:microsoft.com/office/officeart/2005/8/layout/hList1"/>
    <dgm:cxn modelId="{B3A7664E-4F17-4FAB-B272-D68C6D9CA01F}" type="presOf" srcId="{591403C4-85BA-4B4D-9B24-399021AE9FFF}" destId="{848CA28D-1557-4265-A7A5-9B35DF217DDB}" srcOrd="0" destOrd="0" presId="urn:microsoft.com/office/officeart/2005/8/layout/hList1"/>
    <dgm:cxn modelId="{7A51FA51-B43B-4754-81A1-62726D5FBAC1}" type="presOf" srcId="{08E48E83-0242-4664-8EB9-18DDE68AEE71}" destId="{BBF09EA7-FF37-4A10-AE1F-BE5CCD41FF64}" srcOrd="0" destOrd="0" presId="urn:microsoft.com/office/officeart/2005/8/layout/hList1"/>
    <dgm:cxn modelId="{69D75F86-0EFC-4D81-92A1-7918BDD9EB4B}" type="presOf" srcId="{6E102605-703F-438D-B968-5D20C404302A}" destId="{617414CF-5540-48E2-9612-996D08969A72}" srcOrd="0" destOrd="0" presId="urn:microsoft.com/office/officeart/2005/8/layout/hList1"/>
    <dgm:cxn modelId="{EA4E5999-3C94-49D0-8954-E36E0A2B67B0}" type="presOf" srcId="{1A29E3D2-BCB6-44F7-8A24-8324757932E9}" destId="{B9742576-C14D-4813-9169-068C5A739EA9}" srcOrd="0" destOrd="1" presId="urn:microsoft.com/office/officeart/2005/8/layout/hList1"/>
    <dgm:cxn modelId="{726F93AA-766E-4ED4-B991-BB0F4B39DE4A}" type="presOf" srcId="{E7E341A0-0796-40E2-B12A-A7C0E3B3B3E3}" destId="{A38C3431-BC4E-402A-A541-7A7A3AA7168D}" srcOrd="0" destOrd="0" presId="urn:microsoft.com/office/officeart/2005/8/layout/hList1"/>
    <dgm:cxn modelId="{8364FCAF-80C6-4D2B-A74C-B013E65D525B}" type="presOf" srcId="{EE9956CF-18E5-4AD8-806F-D60CC696315B}" destId="{B9742576-C14D-4813-9169-068C5A739EA9}" srcOrd="0" destOrd="0" presId="urn:microsoft.com/office/officeart/2005/8/layout/hList1"/>
    <dgm:cxn modelId="{B38C01BA-55D6-4B69-8CC7-067E17A807A6}" srcId="{E7E341A0-0796-40E2-B12A-A7C0E3B3B3E3}" destId="{D7691246-6E32-4B95-B894-0CE2ED4837FD}" srcOrd="0" destOrd="0" parTransId="{BE740DBD-247C-47E9-8682-4466320488D8}" sibTransId="{410E823F-72BA-40D2-9B22-67E15E007262}"/>
    <dgm:cxn modelId="{4D2C36FD-C84C-4DDE-9CF1-6FEC2B7361BC}" srcId="{E7E341A0-0796-40E2-B12A-A7C0E3B3B3E3}" destId="{08E48E83-0242-4664-8EB9-18DDE68AEE71}" srcOrd="1" destOrd="0" parTransId="{D0CFC73C-909F-46A8-AA08-0F630BC4FA47}" sibTransId="{24979467-1637-417E-9359-76606B20199E}"/>
    <dgm:cxn modelId="{4799D276-B1F8-42DE-A0CF-643E10E174FA}" type="presParOf" srcId="{A38C3431-BC4E-402A-A541-7A7A3AA7168D}" destId="{88981E00-E3FD-4A81-B791-23E555C055D1}" srcOrd="0" destOrd="0" presId="urn:microsoft.com/office/officeart/2005/8/layout/hList1"/>
    <dgm:cxn modelId="{74A03250-2C4C-41AD-83D3-FDECC064D63A}" type="presParOf" srcId="{88981E00-E3FD-4A81-B791-23E555C055D1}" destId="{008776C6-E698-46B8-9BE1-1684F12C4D6C}" srcOrd="0" destOrd="0" presId="urn:microsoft.com/office/officeart/2005/8/layout/hList1"/>
    <dgm:cxn modelId="{0601D9AD-D04A-4743-BD3D-2A4E9B8C3D74}" type="presParOf" srcId="{88981E00-E3FD-4A81-B791-23E555C055D1}" destId="{B9742576-C14D-4813-9169-068C5A739EA9}" srcOrd="1" destOrd="0" presId="urn:microsoft.com/office/officeart/2005/8/layout/hList1"/>
    <dgm:cxn modelId="{4E99D5FF-3857-439B-AE53-EA63C92B055C}" type="presParOf" srcId="{A38C3431-BC4E-402A-A541-7A7A3AA7168D}" destId="{768DD42C-1B70-42F7-A58A-50F90BCD5714}" srcOrd="1" destOrd="0" presId="urn:microsoft.com/office/officeart/2005/8/layout/hList1"/>
    <dgm:cxn modelId="{3883F644-B3E7-43E6-ABDA-8CD78E202B17}" type="presParOf" srcId="{A38C3431-BC4E-402A-A541-7A7A3AA7168D}" destId="{DD6B92DF-DD5D-4DFC-BA28-EF0BE77B588A}" srcOrd="2" destOrd="0" presId="urn:microsoft.com/office/officeart/2005/8/layout/hList1"/>
    <dgm:cxn modelId="{1173C76B-3D4B-46DE-A4C5-7286E0F7C146}" type="presParOf" srcId="{DD6B92DF-DD5D-4DFC-BA28-EF0BE77B588A}" destId="{BBF09EA7-FF37-4A10-AE1F-BE5CCD41FF64}" srcOrd="0" destOrd="0" presId="urn:microsoft.com/office/officeart/2005/8/layout/hList1"/>
    <dgm:cxn modelId="{6EB38AC6-26C5-42A2-BB50-94E8A67F914E}" type="presParOf" srcId="{DD6B92DF-DD5D-4DFC-BA28-EF0BE77B588A}" destId="{848CA28D-1557-4265-A7A5-9B35DF217DDB}" srcOrd="1" destOrd="0" presId="urn:microsoft.com/office/officeart/2005/8/layout/hList1"/>
    <dgm:cxn modelId="{5B191B3C-A118-4130-BEDA-3EA4AED00BED}" type="presParOf" srcId="{A38C3431-BC4E-402A-A541-7A7A3AA7168D}" destId="{31F76E75-E74F-4FCF-AA73-820F75B1350F}" srcOrd="3" destOrd="0" presId="urn:microsoft.com/office/officeart/2005/8/layout/hList1"/>
    <dgm:cxn modelId="{7F23E6CD-AA0B-4B2F-9D08-A468167C9FDE}" type="presParOf" srcId="{A38C3431-BC4E-402A-A541-7A7A3AA7168D}" destId="{82D1FD52-A284-4380-B5D6-5E7374316CA7}" srcOrd="4" destOrd="0" presId="urn:microsoft.com/office/officeart/2005/8/layout/hList1"/>
    <dgm:cxn modelId="{C4476687-29CA-46EF-892E-760F7BF1E27D}" type="presParOf" srcId="{82D1FD52-A284-4380-B5D6-5E7374316CA7}" destId="{617414CF-5540-48E2-9612-996D08969A72}" srcOrd="0" destOrd="0" presId="urn:microsoft.com/office/officeart/2005/8/layout/hList1"/>
    <dgm:cxn modelId="{8AAA4F82-BF8C-4956-B50B-EBCC8CA9E7D2}" type="presParOf" srcId="{82D1FD52-A284-4380-B5D6-5E7374316CA7}" destId="{F5016DBC-1AD3-4D16-AE59-360BDE4182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C8CFD-7D94-4D47-A326-2E0C0385096E}">
      <dsp:nvSpPr>
        <dsp:cNvPr id="0" name=""/>
        <dsp:cNvSpPr/>
      </dsp:nvSpPr>
      <dsp:spPr>
        <a:xfrm>
          <a:off x="1162225" y="499"/>
          <a:ext cx="4648902" cy="27559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 baseline="0"/>
            <a:t>Là thư viện JavaScript phát triển bởi Facebook để xây dựng giao diện người dùng.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 baseline="0"/>
            <a:t>Dùng để tạo ra các ứng dụng web đơn trang (SPA) với hiệu suất cao.</a:t>
          </a:r>
          <a:endParaRPr lang="en-US" sz="1800" kern="1200"/>
        </a:p>
      </dsp:txBody>
      <dsp:txXfrm>
        <a:off x="1162225" y="499"/>
        <a:ext cx="4648902" cy="2755932"/>
      </dsp:txXfrm>
    </dsp:sp>
    <dsp:sp modelId="{5E83F968-35E9-4975-A995-BAD558DFC772}">
      <dsp:nvSpPr>
        <dsp:cNvPr id="0" name=""/>
        <dsp:cNvSpPr/>
      </dsp:nvSpPr>
      <dsp:spPr>
        <a:xfrm>
          <a:off x="0" y="499"/>
          <a:ext cx="1162225" cy="27559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ReactJS là gì?</a:t>
          </a:r>
          <a:endParaRPr lang="en-US" sz="2200" kern="1200"/>
        </a:p>
      </dsp:txBody>
      <dsp:txXfrm>
        <a:off x="0" y="499"/>
        <a:ext cx="1162225" cy="2755932"/>
      </dsp:txXfrm>
    </dsp:sp>
    <dsp:sp modelId="{F0D5D784-0C3B-49EA-BCA7-04D36DC6C080}">
      <dsp:nvSpPr>
        <dsp:cNvPr id="0" name=""/>
        <dsp:cNvSpPr/>
      </dsp:nvSpPr>
      <dsp:spPr>
        <a:xfrm>
          <a:off x="1162225" y="2921787"/>
          <a:ext cx="4648902" cy="2755932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0" i="0" kern="1200" baseline="0"/>
            <a:t>Ra mắt vào năm 2013, đã trở thành một trong những thư viện phổ biến nhất.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Cung cấp giải pháp cho việc quản lý UI phức tạp và dễ dàng duy trì.</a:t>
          </a:r>
          <a:endParaRPr lang="en-US" sz="1800" kern="1200"/>
        </a:p>
      </dsp:txBody>
      <dsp:txXfrm>
        <a:off x="1162225" y="2921787"/>
        <a:ext cx="4648902" cy="2755932"/>
      </dsp:txXfrm>
    </dsp:sp>
    <dsp:sp modelId="{7B28E224-BC8E-4B0C-B2F1-E33FB99978AA}">
      <dsp:nvSpPr>
        <dsp:cNvPr id="0" name=""/>
        <dsp:cNvSpPr/>
      </dsp:nvSpPr>
      <dsp:spPr>
        <a:xfrm>
          <a:off x="0" y="2921787"/>
          <a:ext cx="1162225" cy="275593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baseline="0"/>
            <a:t>Lịch sử phát triển của ReactJS:</a:t>
          </a:r>
          <a:endParaRPr lang="en-US" sz="2200" kern="1200"/>
        </a:p>
      </dsp:txBody>
      <dsp:txXfrm>
        <a:off x="0" y="2921787"/>
        <a:ext cx="1162225" cy="2755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1E761-1B98-4608-9681-D69EA425A3E7}">
      <dsp:nvSpPr>
        <dsp:cNvPr id="0" name=""/>
        <dsp:cNvSpPr/>
      </dsp:nvSpPr>
      <dsp:spPr>
        <a:xfrm>
          <a:off x="0" y="83489"/>
          <a:ext cx="5811128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b="0" i="0" kern="1200" baseline="0"/>
            <a:t>Cấu trúc thư mục:</a:t>
          </a:r>
          <a:endParaRPr lang="en-US" sz="2700" kern="1200"/>
        </a:p>
      </dsp:txBody>
      <dsp:txXfrm>
        <a:off x="32384" y="115873"/>
        <a:ext cx="5746360" cy="598621"/>
      </dsp:txXfrm>
    </dsp:sp>
    <dsp:sp modelId="{9148B3F6-121E-4F6F-9A47-8049D138B33F}">
      <dsp:nvSpPr>
        <dsp:cNvPr id="0" name=""/>
        <dsp:cNvSpPr/>
      </dsp:nvSpPr>
      <dsp:spPr>
        <a:xfrm>
          <a:off x="0" y="746879"/>
          <a:ext cx="5811128" cy="1285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100" b="1" i="0" kern="1200" baseline="0"/>
            <a:t>Thư mục src:</a:t>
          </a:r>
          <a:r>
            <a:rPr lang="vi-VN" sz="2100" b="0" i="0" kern="1200" baseline="0"/>
            <a:t> Chứa mã nguồn chính của ứng dụng.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100" b="1" i="0" kern="1200" baseline="0"/>
            <a:t>Thư mục public:</a:t>
          </a:r>
          <a:r>
            <a:rPr lang="vi-VN" sz="2100" b="0" i="0" kern="1200" baseline="0"/>
            <a:t> Chứa các tài nguyên tĩnh như HTML, hình ảnh.</a:t>
          </a:r>
          <a:endParaRPr lang="en-US" sz="2100" kern="1200"/>
        </a:p>
      </dsp:txBody>
      <dsp:txXfrm>
        <a:off x="0" y="746879"/>
        <a:ext cx="5811128" cy="1285469"/>
      </dsp:txXfrm>
    </dsp:sp>
    <dsp:sp modelId="{D48E962C-307E-4A3B-ACB9-24643D1556FB}">
      <dsp:nvSpPr>
        <dsp:cNvPr id="0" name=""/>
        <dsp:cNvSpPr/>
      </dsp:nvSpPr>
      <dsp:spPr>
        <a:xfrm>
          <a:off x="0" y="2032349"/>
          <a:ext cx="5811128" cy="66338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/>
            <a:t>Các thành phần chính (components):</a:t>
          </a:r>
          <a:endParaRPr lang="en-US" sz="2700" kern="1200"/>
        </a:p>
      </dsp:txBody>
      <dsp:txXfrm>
        <a:off x="32384" y="2064733"/>
        <a:ext cx="5746360" cy="598621"/>
      </dsp:txXfrm>
    </dsp:sp>
    <dsp:sp modelId="{0B0E4561-8538-4A0B-8A6C-2835596AF51F}">
      <dsp:nvSpPr>
        <dsp:cNvPr id="0" name=""/>
        <dsp:cNvSpPr/>
      </dsp:nvSpPr>
      <dsp:spPr>
        <a:xfrm>
          <a:off x="0" y="2695739"/>
          <a:ext cx="5811128" cy="223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100" b="0" i="0" kern="1200" baseline="0"/>
            <a:t>Thành phần là các đơn vị tái sử dụng, có thể là thành phần hàm hoặc thành phần lớp.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100" b="1" i="0" kern="1200" baseline="0"/>
            <a:t>Thành phần hàm:</a:t>
          </a:r>
          <a:r>
            <a:rPr lang="vi-VN" sz="2100" b="0" i="0" kern="1200" baseline="0"/>
            <a:t> Đơn giản, sử dụng Hooks.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100" b="1" i="0" kern="1200" baseline="0"/>
            <a:t>Thành phần lớp:</a:t>
          </a:r>
          <a:r>
            <a:rPr lang="vi-VN" sz="2100" b="0" i="0" kern="1200" baseline="0"/>
            <a:t> Sử dụng để quản lý state phức tạp hơn.</a:t>
          </a:r>
          <a:endParaRPr lang="en-US" sz="2100" kern="1200"/>
        </a:p>
      </dsp:txBody>
      <dsp:txXfrm>
        <a:off x="0" y="2695739"/>
        <a:ext cx="5811128" cy="2235599"/>
      </dsp:txXfrm>
    </dsp:sp>
    <dsp:sp modelId="{1A496B0A-F824-4522-9F7B-BF6A12CEBD9B}">
      <dsp:nvSpPr>
        <dsp:cNvPr id="0" name=""/>
        <dsp:cNvSpPr/>
      </dsp:nvSpPr>
      <dsp:spPr>
        <a:xfrm>
          <a:off x="0" y="4931339"/>
          <a:ext cx="5811128" cy="66338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0" i="0" kern="1200" baseline="0"/>
            <a:t>Ví dụ mã:</a:t>
          </a:r>
          <a:endParaRPr lang="en-US" sz="2700" kern="1200"/>
        </a:p>
      </dsp:txBody>
      <dsp:txXfrm>
        <a:off x="32384" y="4963723"/>
        <a:ext cx="5746360" cy="59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215F5-FDA1-4A1F-B6CC-151C0F285C17}">
      <dsp:nvSpPr>
        <dsp:cNvPr id="0" name=""/>
        <dsp:cNvSpPr/>
      </dsp:nvSpPr>
      <dsp:spPr>
        <a:xfrm>
          <a:off x="1162225" y="499"/>
          <a:ext cx="4648902" cy="27559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0" i="0" kern="1200" baseline="0"/>
            <a:t>Trong thư mục dự án, chạy lệnh npm start.</a:t>
          </a: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/>
            <a:t>Ứng dụng sẽ tự động mở trong trình duyệt tại địa chỉ http://localhost:3000.</a:t>
          </a:r>
          <a:endParaRPr lang="en-US" sz="2100" kern="1200"/>
        </a:p>
      </dsp:txBody>
      <dsp:txXfrm>
        <a:off x="1162225" y="499"/>
        <a:ext cx="4648902" cy="2755932"/>
      </dsp:txXfrm>
    </dsp:sp>
    <dsp:sp modelId="{D2BD399C-F57F-4706-A73A-BF21DDC5FEF6}">
      <dsp:nvSpPr>
        <dsp:cNvPr id="0" name=""/>
        <dsp:cNvSpPr/>
      </dsp:nvSpPr>
      <dsp:spPr>
        <a:xfrm>
          <a:off x="0" y="499"/>
          <a:ext cx="1162225" cy="27559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Cách chạy ứng dụng React:</a:t>
          </a:r>
          <a:endParaRPr lang="en-US" sz="2600" kern="1200"/>
        </a:p>
      </dsp:txBody>
      <dsp:txXfrm>
        <a:off x="0" y="499"/>
        <a:ext cx="1162225" cy="2755932"/>
      </dsp:txXfrm>
    </dsp:sp>
    <dsp:sp modelId="{DFA259B9-9E50-4EE9-AA06-B02CED3607D1}">
      <dsp:nvSpPr>
        <dsp:cNvPr id="0" name=""/>
        <dsp:cNvSpPr/>
      </dsp:nvSpPr>
      <dsp:spPr>
        <a:xfrm>
          <a:off x="1162225" y="2921787"/>
          <a:ext cx="4648902" cy="2755932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baseline="0"/>
            <a:t>npm start: Khởi động server phát triển, tự động tải lại khi có thay đổi.</a:t>
          </a:r>
          <a:endParaRPr lang="en-US" sz="2100" kern="120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0" i="0" kern="1200" baseline="0"/>
            <a:t>npm build: Tạo phiên bản sản xuất cho ứng dụng, tối ưu hóa mã nguồn.</a:t>
          </a:r>
          <a:endParaRPr lang="en-US" sz="2100" kern="1200"/>
        </a:p>
      </dsp:txBody>
      <dsp:txXfrm>
        <a:off x="1162225" y="2921787"/>
        <a:ext cx="4648902" cy="2755932"/>
      </dsp:txXfrm>
    </dsp:sp>
    <dsp:sp modelId="{4343A627-83DE-45E7-AA9D-5E7BF9936323}">
      <dsp:nvSpPr>
        <dsp:cNvPr id="0" name=""/>
        <dsp:cNvSpPr/>
      </dsp:nvSpPr>
      <dsp:spPr>
        <a:xfrm>
          <a:off x="0" y="2921787"/>
          <a:ext cx="1162225" cy="275593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 baseline="0"/>
            <a:t>Giải thích về các lệnh cơ bản:</a:t>
          </a:r>
          <a:endParaRPr lang="en-US" sz="2600" kern="1200"/>
        </a:p>
      </dsp:txBody>
      <dsp:txXfrm>
        <a:off x="0" y="2921787"/>
        <a:ext cx="1162225" cy="2755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1C1C3-6B39-402A-A043-440528056CB1}">
      <dsp:nvSpPr>
        <dsp:cNvPr id="0" name=""/>
        <dsp:cNvSpPr/>
      </dsp:nvSpPr>
      <dsp:spPr>
        <a:xfrm>
          <a:off x="0" y="277480"/>
          <a:ext cx="5913699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69" tIns="354076" rIns="4589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 baseline="0"/>
            <a:t>State là dữ liệu nội bộ của thành phần, có thể thay đổi trong suốt vòng đời của thành phần.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 baseline="0"/>
            <a:t>Khi state thay đổi, React sẽ tự động cập nhật UI để phản ánh sự thay đổi đó.</a:t>
          </a:r>
          <a:endParaRPr lang="en-US" sz="2000" kern="1200"/>
        </a:p>
      </dsp:txBody>
      <dsp:txXfrm>
        <a:off x="0" y="277480"/>
        <a:ext cx="5913699" cy="1981350"/>
      </dsp:txXfrm>
    </dsp:sp>
    <dsp:sp modelId="{CB537320-DDB1-428E-8268-82C7C3D7E32D}">
      <dsp:nvSpPr>
        <dsp:cNvPr id="0" name=""/>
        <dsp:cNvSpPr/>
      </dsp:nvSpPr>
      <dsp:spPr>
        <a:xfrm>
          <a:off x="295684" y="26560"/>
          <a:ext cx="41395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7" tIns="0" rIns="1564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Khái niệm state:</a:t>
          </a:r>
          <a:endParaRPr lang="en-US" sz="1700" kern="1200"/>
        </a:p>
      </dsp:txBody>
      <dsp:txXfrm>
        <a:off x="320182" y="51058"/>
        <a:ext cx="4090593" cy="452844"/>
      </dsp:txXfrm>
    </dsp:sp>
    <dsp:sp modelId="{FBC888C2-7599-433D-BB55-6ABC80B66BE5}">
      <dsp:nvSpPr>
        <dsp:cNvPr id="0" name=""/>
        <dsp:cNvSpPr/>
      </dsp:nvSpPr>
      <dsp:spPr>
        <a:xfrm>
          <a:off x="0" y="2601551"/>
          <a:ext cx="5913699" cy="107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69" tIns="354076" rIns="4589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 baseline="0"/>
            <a:t>Sử dụng useState trong thành phần hàm, hoặc this.state trong thành phần lớp.</a:t>
          </a:r>
          <a:endParaRPr lang="en-US" sz="2000" kern="1200"/>
        </a:p>
      </dsp:txBody>
      <dsp:txXfrm>
        <a:off x="0" y="2601551"/>
        <a:ext cx="5913699" cy="1071000"/>
      </dsp:txXfrm>
    </dsp:sp>
    <dsp:sp modelId="{020C4EB7-8D5D-45DF-B9B4-52E5FF5BCDF6}">
      <dsp:nvSpPr>
        <dsp:cNvPr id="0" name=""/>
        <dsp:cNvSpPr/>
      </dsp:nvSpPr>
      <dsp:spPr>
        <a:xfrm>
          <a:off x="295684" y="2350631"/>
          <a:ext cx="4139589" cy="5018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7" tIns="0" rIns="1564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Cách sử dụng state trong thành phần:</a:t>
          </a:r>
          <a:endParaRPr lang="en-US" sz="1700" kern="1200"/>
        </a:p>
      </dsp:txBody>
      <dsp:txXfrm>
        <a:off x="320182" y="2375129"/>
        <a:ext cx="4090593" cy="452844"/>
      </dsp:txXfrm>
    </dsp:sp>
    <dsp:sp modelId="{C3A22C34-64EB-4C0D-833F-907F9D2589F7}">
      <dsp:nvSpPr>
        <dsp:cNvPr id="0" name=""/>
        <dsp:cNvSpPr/>
      </dsp:nvSpPr>
      <dsp:spPr>
        <a:xfrm>
          <a:off x="0" y="3856631"/>
          <a:ext cx="59136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C2C26-ACB0-4C9A-9CAC-DECE38DC74FC}">
      <dsp:nvSpPr>
        <dsp:cNvPr id="0" name=""/>
        <dsp:cNvSpPr/>
      </dsp:nvSpPr>
      <dsp:spPr>
        <a:xfrm>
          <a:off x="295684" y="3764351"/>
          <a:ext cx="4139589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7" tIns="0" rIns="1564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/>
            <a:t>Ví dụ mã:</a:t>
          </a:r>
          <a:endParaRPr lang="en-US" sz="1700" kern="1200"/>
        </a:p>
      </dsp:txBody>
      <dsp:txXfrm>
        <a:off x="320182" y="3788849"/>
        <a:ext cx="4090593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36525-A623-4DCA-A77E-5C4020ADFE87}">
      <dsp:nvSpPr>
        <dsp:cNvPr id="0" name=""/>
        <dsp:cNvSpPr/>
      </dsp:nvSpPr>
      <dsp:spPr>
        <a:xfrm>
          <a:off x="3286" y="57880"/>
          <a:ext cx="3203971" cy="8756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/>
            <a:t>Khái niệm và mục đích của useEffect:</a:t>
          </a:r>
          <a:endParaRPr lang="en-US" sz="2400" kern="1200"/>
        </a:p>
      </dsp:txBody>
      <dsp:txXfrm>
        <a:off x="3286" y="57880"/>
        <a:ext cx="3203971" cy="875696"/>
      </dsp:txXfrm>
    </dsp:sp>
    <dsp:sp modelId="{C64653BB-0359-4C1A-A940-99875B97069A}">
      <dsp:nvSpPr>
        <dsp:cNvPr id="0" name=""/>
        <dsp:cNvSpPr/>
      </dsp:nvSpPr>
      <dsp:spPr>
        <a:xfrm>
          <a:off x="3286" y="933577"/>
          <a:ext cx="3203971" cy="3359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400" b="0" i="0" kern="1200" baseline="0"/>
            <a:t>Dùng để thực hiện side effects trong thành phần hàm như gọi API, thay đổi DOM.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i="0" kern="1200" baseline="0"/>
            <a:t>Có thể thiết lập cleanup để dọn dẹp tài nguyên không còn cần thiết.</a:t>
          </a:r>
          <a:endParaRPr lang="en-US" sz="2400" kern="1200"/>
        </a:p>
      </dsp:txBody>
      <dsp:txXfrm>
        <a:off x="3286" y="933577"/>
        <a:ext cx="3203971" cy="3359880"/>
      </dsp:txXfrm>
    </dsp:sp>
    <dsp:sp modelId="{29B32081-7316-4240-B983-2701A9981A00}">
      <dsp:nvSpPr>
        <dsp:cNvPr id="0" name=""/>
        <dsp:cNvSpPr/>
      </dsp:nvSpPr>
      <dsp:spPr>
        <a:xfrm>
          <a:off x="3655814" y="57880"/>
          <a:ext cx="3203971" cy="87569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/>
            <a:t>Cách sử dụng useEffect:</a:t>
          </a:r>
          <a:endParaRPr lang="en-US" sz="2400" kern="1200"/>
        </a:p>
      </dsp:txBody>
      <dsp:txXfrm>
        <a:off x="3655814" y="57880"/>
        <a:ext cx="3203971" cy="875696"/>
      </dsp:txXfrm>
    </dsp:sp>
    <dsp:sp modelId="{E8CE6A0D-3173-4787-B087-6DA86FEF9E66}">
      <dsp:nvSpPr>
        <dsp:cNvPr id="0" name=""/>
        <dsp:cNvSpPr/>
      </dsp:nvSpPr>
      <dsp:spPr>
        <a:xfrm>
          <a:off x="3655814" y="933577"/>
          <a:ext cx="3203971" cy="3359880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i="0" kern="1200" baseline="0"/>
            <a:t>Nhận hai tham số: hàm callback và mảng phụ thuộc.</a:t>
          </a:r>
          <a:endParaRPr lang="en-US" sz="2400" kern="1200"/>
        </a:p>
      </dsp:txBody>
      <dsp:txXfrm>
        <a:off x="3655814" y="933577"/>
        <a:ext cx="3203971" cy="3359880"/>
      </dsp:txXfrm>
    </dsp:sp>
    <dsp:sp modelId="{417FD781-5045-4D34-A5AD-D256C578AFE9}">
      <dsp:nvSpPr>
        <dsp:cNvPr id="0" name=""/>
        <dsp:cNvSpPr/>
      </dsp:nvSpPr>
      <dsp:spPr>
        <a:xfrm>
          <a:off x="7308342" y="57880"/>
          <a:ext cx="3203971" cy="87569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baseline="0"/>
            <a:t>Ví dụ mã:</a:t>
          </a:r>
          <a:endParaRPr lang="en-US" sz="2400" kern="1200"/>
        </a:p>
      </dsp:txBody>
      <dsp:txXfrm>
        <a:off x="7308342" y="57880"/>
        <a:ext cx="3203971" cy="875696"/>
      </dsp:txXfrm>
    </dsp:sp>
    <dsp:sp modelId="{FDDFB73F-0BA2-4F63-BF30-A1B786123083}">
      <dsp:nvSpPr>
        <dsp:cNvPr id="0" name=""/>
        <dsp:cNvSpPr/>
      </dsp:nvSpPr>
      <dsp:spPr>
        <a:xfrm>
          <a:off x="7308342" y="933577"/>
          <a:ext cx="3203971" cy="33598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776C6-E698-46B8-9BE1-1684F12C4D6C}">
      <dsp:nvSpPr>
        <dsp:cNvPr id="0" name=""/>
        <dsp:cNvSpPr/>
      </dsp:nvSpPr>
      <dsp:spPr>
        <a:xfrm>
          <a:off x="3286" y="3520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baseline="0"/>
            <a:t>Giới thiệu về useReducer:</a:t>
          </a:r>
          <a:endParaRPr lang="en-US" sz="2500" kern="1200"/>
        </a:p>
      </dsp:txBody>
      <dsp:txXfrm>
        <a:off x="3286" y="3520"/>
        <a:ext cx="3203971" cy="913046"/>
      </dsp:txXfrm>
    </dsp:sp>
    <dsp:sp modelId="{B9742576-C14D-4813-9169-068C5A739EA9}">
      <dsp:nvSpPr>
        <dsp:cNvPr id="0" name=""/>
        <dsp:cNvSpPr/>
      </dsp:nvSpPr>
      <dsp:spPr>
        <a:xfrm>
          <a:off x="3286" y="916567"/>
          <a:ext cx="3203971" cy="3431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500" b="0" i="0" kern="1200" baseline="0"/>
            <a:t>Hook cho phép quản lý state phức tạp hơn trong thành phần hàm.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500" b="0" i="0" kern="1200" baseline="0"/>
            <a:t>Cung cấp cách tiếp cận tương tự như Redux nhưng trong phạm vi thành phần.</a:t>
          </a:r>
          <a:endParaRPr lang="en-US" sz="2500" kern="1200"/>
        </a:p>
      </dsp:txBody>
      <dsp:txXfrm>
        <a:off x="3286" y="916567"/>
        <a:ext cx="3203971" cy="3431250"/>
      </dsp:txXfrm>
    </dsp:sp>
    <dsp:sp modelId="{BBF09EA7-FF37-4A10-AE1F-BE5CCD41FF64}">
      <dsp:nvSpPr>
        <dsp:cNvPr id="0" name=""/>
        <dsp:cNvSpPr/>
      </dsp:nvSpPr>
      <dsp:spPr>
        <a:xfrm>
          <a:off x="3655814" y="3520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baseline="0"/>
            <a:t>Cách sử dụng useReducer:</a:t>
          </a:r>
          <a:endParaRPr lang="en-US" sz="2500" kern="1200"/>
        </a:p>
      </dsp:txBody>
      <dsp:txXfrm>
        <a:off x="3655814" y="3520"/>
        <a:ext cx="3203971" cy="913046"/>
      </dsp:txXfrm>
    </dsp:sp>
    <dsp:sp modelId="{848CA28D-1557-4265-A7A5-9B35DF217DDB}">
      <dsp:nvSpPr>
        <dsp:cNvPr id="0" name=""/>
        <dsp:cNvSpPr/>
      </dsp:nvSpPr>
      <dsp:spPr>
        <a:xfrm>
          <a:off x="3655814" y="916567"/>
          <a:ext cx="3203971" cy="3431250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b="0" i="0" kern="1200" baseline="0"/>
            <a:t>Định nghĩa hàm reducer và trạng thái ban đầu.</a:t>
          </a:r>
          <a:endParaRPr lang="en-US" sz="2500" kern="1200"/>
        </a:p>
      </dsp:txBody>
      <dsp:txXfrm>
        <a:off x="3655814" y="916567"/>
        <a:ext cx="3203971" cy="3431250"/>
      </dsp:txXfrm>
    </dsp:sp>
    <dsp:sp modelId="{617414CF-5540-48E2-9612-996D08969A72}">
      <dsp:nvSpPr>
        <dsp:cNvPr id="0" name=""/>
        <dsp:cNvSpPr/>
      </dsp:nvSpPr>
      <dsp:spPr>
        <a:xfrm>
          <a:off x="7308342" y="3520"/>
          <a:ext cx="3203971" cy="91304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baseline="0"/>
            <a:t>Ví dụ mã:</a:t>
          </a:r>
          <a:endParaRPr lang="en-US" sz="2500" kern="1200"/>
        </a:p>
      </dsp:txBody>
      <dsp:txXfrm>
        <a:off x="7308342" y="3520"/>
        <a:ext cx="3203971" cy="913046"/>
      </dsp:txXfrm>
    </dsp:sp>
    <dsp:sp modelId="{F5016DBC-1AD3-4D16-AE59-360BDE4182D0}">
      <dsp:nvSpPr>
        <dsp:cNvPr id="0" name=""/>
        <dsp:cNvSpPr/>
      </dsp:nvSpPr>
      <dsp:spPr>
        <a:xfrm>
          <a:off x="7308342" y="916567"/>
          <a:ext cx="3203971" cy="343125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B95-6BF8-D858-FEA9-C6362AEED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273C-F506-7818-F4FF-8F26E721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C2EC-4CF6-233E-00F1-725E8E95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79CE-ACBC-9894-B585-34FECEFF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DD8D-E635-9D08-BDFF-F98D435F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3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4DB-E915-70B7-042B-5869D0C7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AFC54-6BDC-DA75-2385-9193CA7B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3211-73DE-B7F4-EBF3-026F24F7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12E3-20CD-B158-E3DC-4C85B9C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8A59-3DBE-349E-4124-7F6261F2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8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762FC-F186-4463-1671-61C78E480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B55FE-E3A8-AC8C-B36E-93FD46D05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B2B2-493F-5E3D-0EAB-6CAA742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3AD1-B935-BC62-C36A-3F4D0762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9C47-CD5C-5794-F952-63AFD46F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18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21AE-82B7-4422-4BFE-F903314E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001A-37A5-D89D-25E7-842CB7220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164E-5462-2FAA-52A9-B1A6697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3A11-4A4C-48D3-A632-72F47CA381CE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D41A-7F64-80C5-C5D0-0CDF356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5CAE3-A40B-4D1C-C4CF-F3E101E7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9D0E-8E28-42D6-90CB-7BAEF83DB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8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FBC-71C2-EAF4-738C-CC0B6AD4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0F1E-8236-07C6-38F2-7C5EEF2E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7739-6CAD-B9DE-5BD5-85A9C948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8517-8EAF-A60D-D496-C9AE802A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1990-FE66-0C54-CD5E-08400C79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54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2CC7-B3F5-F3E2-2F5B-53DBA52C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6B7A-3C8D-69EB-304F-3BE551C2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9209-079C-B89C-7370-856C436A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CBB0-9571-22EC-508B-C23F951A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C869-1A9E-CA1A-34A8-9EFC7D6B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AAC7-88DF-B1F8-0A74-1EDBB14D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AA47-80FE-1B12-A077-4DF7815C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5C030-0092-7FE8-91EF-81691CF3E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69EA-4AA9-8213-3692-D0D2386C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7418-E2F5-5F89-7BE9-8B8F0F9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2C97-E716-FD80-70E5-16D499EE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CDE7-9525-3160-66A9-17DCFC06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5EC9E-3B92-A6A6-D0F7-77594849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CC61-63CE-81C7-7C84-F5B9F9FE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268FB-1C02-206A-09E6-D7862DF5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C928-4EFE-D1D4-D772-94C7C6238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CF3EB-9D61-D178-A1A6-B106984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0BA32-4897-C5CB-4821-2435BC50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3E9FD-B582-7EFC-6527-FB096648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D8A2-4B29-F415-B5E7-1795ED7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089B1-5304-FAFD-3227-792CFE4B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BF026-19D0-0EE8-55D4-3750359D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D7FB2-F067-F27C-9964-6C131BEE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48BA0-3E01-1FA8-9BF8-9B5B4EF0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A7989-C6E0-6AC9-A8FC-41BF926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63802-E34B-7FE9-FAE0-0551E8F9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79A6-A454-F245-0425-25D54258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4103-F5FF-7DCE-41BE-42AF7913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9B014-EEFA-E39E-B528-5DCBAEBB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9FD9-3402-F1E3-A77A-3FACB7B4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3FC4-8B20-6E8E-54E2-AE54773E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9ACF-B36F-60C7-0D82-5D9DAE98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91B-D37F-1877-99E5-4185FCE8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3154B-2326-12EF-955C-D1ED7BF44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3BAF-E65B-D395-F972-73E1F8089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CFAD9-9B1C-2C75-FAF6-AD53A864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50018-84F4-27FA-966B-25BCCCA5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06BDB-67E1-C4D6-851D-B6EEC1E3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2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1DB28-91A1-DADA-71D2-5C404988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253A-1234-783E-C132-4A81DE3B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9D2A-925B-A6D1-8B45-985F8332A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2E769-216C-4075-AB27-7827B22E2388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3825-FC28-D6BC-C083-C91B9EF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C356-B6E1-A3B9-9E2F-015729D96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B68FF-9027-4C34-9EE2-8AA8112E41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84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what-is-programm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stalclearcomms.com/hook-audiences-atten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public/BIG-COFFEE-8m5j206b5u9p3y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deningknowhow.com/garden-how-to/info/flower-color-symbolism.ht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16E25-443E-F5E9-DA80-22AF16A8C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0" i="0" u="none" strike="noStrike" kern="100" baseline="0">
                <a:solidFill>
                  <a:srgbClr val="FF0000"/>
                </a:solidFill>
                <a:latin typeface="Aptos Display" panose="020B0004020202020204" pitchFamily="34" charset="0"/>
              </a:rPr>
              <a:t>LẬP TRÌNH VỚI REACT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66408-E026-140B-729F-156B8345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/>
                </a:solidFill>
              </a:rPr>
              <a:t>Giảng viên: Đinh Hoàng Gia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761212BB-707E-AA1C-26F1-08057580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127" r="3762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1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00D1E-359A-AE97-0D50-8124B371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8: STATE TRONG REACT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EB1B117-6F41-3673-17CD-E5A7F0AF5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949782"/>
              </p:ext>
            </p:extLst>
          </p:nvPr>
        </p:nvGraphicFramePr>
        <p:xfrm>
          <a:off x="5440101" y="541607"/>
          <a:ext cx="5913699" cy="4470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D7FA7F-6B10-5D8F-6481-E9AFB9D155AF}"/>
              </a:ext>
            </a:extLst>
          </p:cNvPr>
          <p:cNvSpPr txBox="1"/>
          <p:nvPr/>
        </p:nvSpPr>
        <p:spPr>
          <a:xfrm>
            <a:off x="1162878" y="5247861"/>
            <a:ext cx="10396331" cy="9944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Counter()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[count, setCount] = useState(0); // Khai báo state với giá trị khởi tạo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&lt;p&gt;Đếm: {count}&lt;/p&gt;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setCount(count + 1)}&gt;Tăng&lt;/button&gt;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setCount(count - 1)}&gt;Giảm&lt;/button&gt;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&lt;h1&gt;Ứng dụng đếm số&lt;/h1&gt;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&lt;Counter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7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25EB9-1AE9-637D-91D0-C3D0C181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9: BÀI TẬP THỰC HÀNH 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C5EC5-C524-74DB-8006-8F9B099F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21055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b="0" i="0" u="none" strike="noStrike" baseline="0"/>
              <a:t>Yêu cầu: Tạo một thành phần hiển thị thông tin người dùng với props.</a:t>
            </a:r>
          </a:p>
          <a:p>
            <a:pPr marR="0" lvl="0"/>
            <a:r>
              <a:rPr lang="en-US" b="0" i="0" u="none" strike="noStrike" baseline="0"/>
              <a:t>Đoạn mã mẫu: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CC572-BAE4-B3FA-3642-4BBA9EE7DFD7}"/>
              </a:ext>
            </a:extLst>
          </p:cNvPr>
          <p:cNvSpPr txBox="1"/>
          <p:nvPr/>
        </p:nvSpPr>
        <p:spPr>
          <a:xfrm>
            <a:off x="4760843" y="2455479"/>
            <a:ext cx="6341166" cy="79494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UserInfo(props)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&lt;h2&gt;Tên: {props.name}&lt;/h2&gt;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&lt;p&gt;Tuổi: {props.age}&lt;/p&gt;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&lt;UserInfo name="Nguyễn Văn A" age={25}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&lt;UserInfo name="Trần Thị B" age={22}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5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4F90B-597A-8234-839D-8E0D5D62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10: JSX TRONG REACT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7D01-0FA0-3DA1-BB24-90A09F5F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algn="just"/>
            <a:r>
              <a:rPr lang="en-US" sz="2000" b="0" i="0" u="none" strike="noStrike" baseline="0"/>
              <a:t>Giới thiệu về JSX:</a:t>
            </a:r>
          </a:p>
          <a:p>
            <a:pPr marR="0" lvl="1" algn="just"/>
            <a:r>
              <a:rPr lang="en-US" sz="2000" b="0" i="0" u="none" strike="noStrike" baseline="0"/>
              <a:t>JSX là cú pháp mở rộng cho JavaScript cho phép viết mã HTML trong JavaScript.</a:t>
            </a:r>
          </a:p>
          <a:p>
            <a:pPr marR="0" lvl="1" algn="just"/>
            <a:r>
              <a:rPr lang="en-US" sz="2000" b="0" i="0" u="none" strike="noStrike" baseline="0"/>
              <a:t>JSX giúp dễ dàng tạo ra các thành phần React với cú pháp gần gũi và dễ hiểu hơn.</a:t>
            </a:r>
          </a:p>
          <a:p>
            <a:pPr marR="0" lvl="0" algn="just"/>
            <a:r>
              <a:rPr lang="en-US" sz="2000" b="0" i="0" u="none" strike="noStrike" baseline="0"/>
              <a:t>Cách viết và sử dụng JSX:</a:t>
            </a:r>
          </a:p>
          <a:p>
            <a:pPr marR="0" lvl="1" algn="just"/>
            <a:r>
              <a:rPr lang="en-US" sz="2000" b="0" i="0" u="none" strike="noStrike" baseline="0"/>
              <a:t>Phải được bao quanh bởi dấu ngoặc nhọn và chỉ được sử dụng trong hàm trả về.</a:t>
            </a:r>
          </a:p>
          <a:p>
            <a:pPr marR="0" lvl="0" algn="just"/>
            <a:r>
              <a:rPr lang="en-US" sz="2000" b="0" i="0" u="none" strike="noStrike" baseline="0"/>
              <a:t>Ví dụ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223C7-3477-3C20-EF19-B774FDCF26D5}"/>
              </a:ext>
            </a:extLst>
          </p:cNvPr>
          <p:cNvSpPr txBox="1"/>
          <p:nvPr/>
        </p:nvSpPr>
        <p:spPr>
          <a:xfrm>
            <a:off x="5476461" y="4651513"/>
            <a:ext cx="6226350" cy="5156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&lt;h1&gt;Chào mừng đến với React!&lt;/h1&gt;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&lt;p&gt;Đây là ứng dụng đầu tiên của bạn.&lt;/p&gt;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D254-C6F4-2A30-627B-5980E1EF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11: SỰ KIỆN TRONG REACT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4FCB-42B6-0E0A-5F86-EBE65628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017" y="1080456"/>
            <a:ext cx="5536397" cy="3973586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algn="just"/>
            <a:r>
              <a:rPr lang="en-US" sz="2000" b="0" i="0" u="none" strike="noStrike" baseline="0"/>
              <a:t>Cách xử lý sự kiện:</a:t>
            </a:r>
          </a:p>
          <a:p>
            <a:pPr marR="0" lvl="1" algn="just"/>
            <a:r>
              <a:rPr lang="en-US" sz="2000" b="0" i="0" u="none" strike="noStrike" baseline="0"/>
              <a:t>Sử dụng cú pháp camelCase cho tên sự kiện (ví dụ: onClick, onChange).</a:t>
            </a:r>
          </a:p>
          <a:p>
            <a:pPr marR="0" lvl="1" algn="just"/>
            <a:r>
              <a:rPr lang="en-US" sz="2000" b="0" i="0" u="none" strike="noStrike" baseline="0"/>
              <a:t>Hàm xử lý sự kiện có thể được truyền dưới dạng props.</a:t>
            </a:r>
          </a:p>
          <a:p>
            <a:pPr marR="0" lvl="0" algn="just"/>
            <a:r>
              <a:rPr lang="en-US" sz="2000" b="0" i="0" u="none" strike="noStrike" baseline="0"/>
              <a:t>Cách hoạt động của sự kiện:</a:t>
            </a:r>
          </a:p>
          <a:p>
            <a:pPr marR="0" lvl="1" algn="just"/>
            <a:r>
              <a:rPr lang="en-US" sz="2000" b="0" i="0" u="none" strike="noStrike" baseline="0"/>
              <a:t>Khi sự kiện xảy ra, hàm sẽ được gọi và có thể truy cập vào các thuộc tính của sự kiện.</a:t>
            </a:r>
          </a:p>
          <a:p>
            <a:pPr marR="0" lvl="0" algn="just"/>
            <a:r>
              <a:rPr lang="en-US" sz="2000" b="0" i="0" u="none" strike="noStrike" baseline="0"/>
              <a:t>Ví dụ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8213F-7E20-B1AA-2407-42A0DC37E410}"/>
              </a:ext>
            </a:extLst>
          </p:cNvPr>
          <p:cNvSpPr txBox="1"/>
          <p:nvPr/>
        </p:nvSpPr>
        <p:spPr>
          <a:xfrm>
            <a:off x="5496339" y="4474415"/>
            <a:ext cx="5785613" cy="5555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handleClick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alert('Bạn đã nhấn nút!');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onClick={handleClick}&gt;Nhấn tôi&lt;/button&gt;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2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A465E-02E8-8084-A86A-4B5881C5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12: BÀI TẬP THỰC HÀNH 2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89FB2-B9DB-BB52-F145-0D98EA58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một nút bấm để hiển thị thông báo khi nhấn.</a:t>
            </a:r>
          </a:p>
          <a:p>
            <a:pPr marR="0" lvl="0"/>
            <a:r>
              <a:rPr lang="en-US" b="0" i="0" u="none" strike="noStrike" baseline="0"/>
              <a:t>Đoạn mã mẫu: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6A314-03E8-5EB2-3E22-87594ACFF09E}"/>
              </a:ext>
            </a:extLst>
          </p:cNvPr>
          <p:cNvSpPr txBox="1"/>
          <p:nvPr/>
        </p:nvSpPr>
        <p:spPr>
          <a:xfrm>
            <a:off x="6096000" y="2365513"/>
            <a:ext cx="5502965" cy="58521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handleClick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alert('Bạn đã nhấn nút!');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onClick={handleClick}&gt;Nhấn tôi&lt;/button&gt;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9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65D8F-326F-C76F-EB07-981569F6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13: LIFECYCLE METHODS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029A-76F9-0132-8313-4AE255B7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just"/>
            <a:r>
              <a:rPr lang="en-US" b="0" i="0" u="none" strike="noStrike" baseline="0"/>
              <a:t>Giới thiệu về lifecycle methods:</a:t>
            </a:r>
          </a:p>
          <a:p>
            <a:pPr marR="0" lvl="1" algn="just"/>
            <a:r>
              <a:rPr lang="en-US" b="0" i="0" u="none" strike="noStrike" baseline="0"/>
              <a:t>Là các phương thức cho phép quản lý các giai đoạn của thành phần trong vòng đời của nó.</a:t>
            </a:r>
          </a:p>
          <a:p>
            <a:pPr marR="0" lvl="1" algn="just"/>
            <a:r>
              <a:rPr lang="en-US" b="0" i="0" u="none" strike="noStrike" baseline="0"/>
              <a:t>Các giai đoạn: Mounting, Updating, Unmounting.</a:t>
            </a:r>
          </a:p>
          <a:p>
            <a:pPr marR="0" lvl="0" algn="just"/>
            <a:r>
              <a:rPr lang="en-US" b="0" i="0" u="none" strike="noStrike" baseline="0"/>
              <a:t>Các phương thức chính:</a:t>
            </a:r>
          </a:p>
          <a:p>
            <a:pPr marR="0" lvl="1" algn="just"/>
            <a:r>
              <a:rPr lang="en-US" b="0" i="0" u="none" strike="noStrike" baseline="0"/>
              <a:t>componentDidMount, componentDidUpdate, componentWillUnmount.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35503-F7AA-027E-46F5-86C66C34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SLIDE 14: HOOKS TRONG 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1B36-2C07-D532-16CB-FA3ADA8B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0853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Giới thiệu về Hooks:</a:t>
            </a:r>
          </a:p>
          <a:p>
            <a:pPr marR="0" lvl="1"/>
            <a:r>
              <a:rPr lang="en-US" b="0" i="0" u="none" strike="noStrike" baseline="0"/>
              <a:t>Là một tính năng cho phép sử dụng state và lifecycle methods trong thành phần hàm.</a:t>
            </a:r>
          </a:p>
          <a:p>
            <a:pPr marR="0" lvl="1"/>
            <a:r>
              <a:rPr lang="en-US" b="0" i="0" u="none" strike="noStrike" baseline="0"/>
              <a:t>Cung cấp nhiều hook tích hợp sẵn như useState, useEffect, useContext.</a:t>
            </a:r>
          </a:p>
          <a:p>
            <a:pPr marR="0" lvl="0"/>
            <a:r>
              <a:rPr lang="en-US" b="0" i="0" u="none" strike="noStrike" baseline="0"/>
              <a:t>Cách sử dụng hooks:</a:t>
            </a:r>
          </a:p>
          <a:p>
            <a:pPr marR="0" lvl="1"/>
            <a:r>
              <a:rPr lang="en-US" b="0" i="0" u="none" strike="noStrike" baseline="0"/>
              <a:t>Đặt hooks ở cấp độ cao nhất trong hàm (không sử dụng trong vòng lặp hay điều kiện).</a:t>
            </a:r>
          </a:p>
        </p:txBody>
      </p:sp>
      <p:pic>
        <p:nvPicPr>
          <p:cNvPr id="5" name="Picture 4" descr="A fish hook with a rope&#10;&#10;Description automatically generated">
            <a:extLst>
              <a:ext uri="{FF2B5EF4-FFF2-40B4-BE49-F238E27FC236}">
                <a16:creationId xmlns:a16="http://schemas.microsoft.com/office/drawing/2014/main" id="{0569CC7C-331F-ADE0-A13E-A0CC5AA3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107" r="25141" b="-2"/>
          <a:stretch/>
        </p:blipFill>
        <p:spPr>
          <a:xfrm>
            <a:off x="7989216" y="2372810"/>
            <a:ext cx="3507942" cy="350794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19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15FF76-D2CE-3CF8-E5C5-33F24E72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2424C-E8F1-B7EE-09EE-B3EDF56B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SLIDE 15: USEEFFECT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C34B88F-D5CC-FD21-798D-BAF0EFB7F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095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BD596D-9F7A-AD8B-6A8E-A630E9ABABDD}"/>
              </a:ext>
            </a:extLst>
          </p:cNvPr>
          <p:cNvSpPr txBox="1"/>
          <p:nvPr/>
        </p:nvSpPr>
        <p:spPr>
          <a:xfrm>
            <a:off x="8030876" y="2947082"/>
            <a:ext cx="3742024" cy="90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useState, useEffect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[count, setCount] = useState(0);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useEffect(()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document.title = `Đếm: ${count}`;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}, [count]); // Chỉ chạy khi count thay đổi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&lt;p&gt;Đếm: {count}&lt;/p&gt;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setCount(count + 1)}&gt;Tăng&lt;/button&gt;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0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C4FED-6B53-E62E-6648-CBC9021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16: BÀI TẬP THỰC HÀNH 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212F-8614-C914-775A-FF728305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Yêu cầu: Cập nhật tiêu đề trang theo giá trị đếm.</a:t>
            </a:r>
          </a:p>
          <a:p>
            <a:pPr marR="0" lvl="0"/>
            <a:r>
              <a:rPr lang="en-US" b="0" i="0" u="none" strike="noStrike" baseline="0"/>
              <a:t>Đoạn mã mẫu: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D23A1-90CE-4EEE-9631-A108E3B40BCF}"/>
              </a:ext>
            </a:extLst>
          </p:cNvPr>
          <p:cNvSpPr txBox="1"/>
          <p:nvPr/>
        </p:nvSpPr>
        <p:spPr>
          <a:xfrm>
            <a:off x="5804452" y="3110948"/>
            <a:ext cx="5536397" cy="78468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useState, useEffect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[count, setCount] = useState(0);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useEffect(()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document.title = `Đếm: ${count}`;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}, [count]); // Chỉ chạy khi count thay đổi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&lt;p&gt;Đếm: {count}&lt;/p&gt;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setCount(count + 1)}&gt;Tăng&lt;/button&gt;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9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E1A9B3-8699-93DE-90F3-8A2D0057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D538C-D2FE-C712-FA7A-7C80ABDE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/>
              <a:t>SLIDE 17: USEREDUCER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5F77553-80B5-8C1D-A92C-5010536AD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115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3A9265-6681-0765-6A2C-68EAD95DDC6C}"/>
              </a:ext>
            </a:extLst>
          </p:cNvPr>
          <p:cNvSpPr txBox="1"/>
          <p:nvPr/>
        </p:nvSpPr>
        <p:spPr>
          <a:xfrm>
            <a:off x="7871791" y="2892287"/>
            <a:ext cx="4224131" cy="12429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useReducer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initialState = { count: 0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reducer(state, action)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switch (action.type)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case 'increment':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return { count: state.count + 1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case 'decrement':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return { count: state.count - 1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default: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throw new Error();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[state, dispatch] = useReducer(reducer, initialState);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&lt;p&gt;Đếm: {state.count}&lt;/p&gt;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dispatch({ type: 'increment' })}&gt;Tăng&lt;/button&gt;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onClick={() =&gt; dispatch({ type: 'decrement' })}&gt;Giảm&lt;/button&gt;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7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70AD1-1158-B243-0EB7-C83B76A1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400" b="0" i="0" u="none" strike="noStrike" baseline="0"/>
              <a:t>LẬP TRÌNH VỚI REACT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8CD5-2D0A-FED8-8F7D-1B2FD066E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200" b="0" i="0" u="none" strike="noStrike" baseline="0"/>
              <a:t>Giới thiệu:</a:t>
            </a:r>
          </a:p>
          <a:p>
            <a:pPr marR="0" lvl="1"/>
            <a:r>
              <a:rPr lang="en-US" sz="2200" b="0" i="0" u="none" strike="noStrike" baseline="0"/>
              <a:t>Mục tiêu: Trang bị kiến thức cơ bản và nâng cao về ReactJS cho sinh viên.</a:t>
            </a:r>
          </a:p>
          <a:p>
            <a:pPr marR="0" lvl="1"/>
            <a:r>
              <a:rPr lang="en-US" sz="2200" b="0" i="0" u="none" strike="noStrike" baseline="0"/>
              <a:t>Nội dung chính: Cấu trúc, cách sử dụng, và các kỹ thuật lập trình với ReactJS.</a:t>
            </a:r>
          </a:p>
        </p:txBody>
      </p:sp>
      <p:pic>
        <p:nvPicPr>
          <p:cNvPr id="5" name="Picture 4" descr="A group of coffee cups with foams in them&#10;&#10;Description automatically generated">
            <a:extLst>
              <a:ext uri="{FF2B5EF4-FFF2-40B4-BE49-F238E27FC236}">
                <a16:creationId xmlns:a16="http://schemas.microsoft.com/office/drawing/2014/main" id="{891C2CE2-BDF6-ED9B-2AF2-90F43178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711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D22ED-9A41-6CEF-CC6C-3BCC1F8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5400" b="0" i="0" u="none" strike="noStrike" baseline="0"/>
              <a:t>SLIDE 18: KẾT LUẬN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ainbow colored flower&#10;&#10;Description automatically generated">
            <a:extLst>
              <a:ext uri="{FF2B5EF4-FFF2-40B4-BE49-F238E27FC236}">
                <a16:creationId xmlns:a16="http://schemas.microsoft.com/office/drawing/2014/main" id="{0E0B0975-AE45-1DCA-7D8F-AC5C8B3B6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66" r="5997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C298-4BEC-DB20-5736-1EFB77EF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5955" y="2071316"/>
            <a:ext cx="6713552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just"/>
            <a:r>
              <a:rPr lang="en-US" sz="2200" b="0" i="0" u="none" strike="noStrike" baseline="0"/>
              <a:t>Tóm tắt nội dung đã học:</a:t>
            </a:r>
          </a:p>
          <a:p>
            <a:pPr marR="0" lvl="1" algn="just"/>
            <a:r>
              <a:rPr lang="en-US" sz="2200" b="0" i="0" u="none" strike="noStrike" baseline="0"/>
              <a:t>Đã tìm hiểu về các khái niệm cơ bản của ReactJS như components, props, state, và hooks.</a:t>
            </a:r>
          </a:p>
          <a:p>
            <a:pPr marR="0" lvl="1" algn="just"/>
            <a:r>
              <a:rPr lang="en-US" sz="2200" b="0" i="0" u="none" strike="noStrike" baseline="0"/>
              <a:t>Nắm vững cách xử lý sự kiện và quản lý side effects bằng useEffect.</a:t>
            </a:r>
          </a:p>
          <a:p>
            <a:pPr marR="0" lvl="0" algn="just"/>
            <a:r>
              <a:rPr lang="en-US" sz="2200" b="0" i="0" u="none" strike="noStrike" baseline="0"/>
              <a:t>Hướng đi tiếp theo:</a:t>
            </a:r>
          </a:p>
          <a:p>
            <a:pPr marR="0" lvl="1" algn="just"/>
            <a:r>
              <a:rPr lang="en-US" sz="2200" b="0" i="0" u="none" strike="noStrike" baseline="0"/>
              <a:t>Khám phá thêm về các thư viện phụ trợ như React Router và Redux để quản lý routing và state phức tạp.</a:t>
            </a:r>
          </a:p>
        </p:txBody>
      </p:sp>
    </p:spTree>
    <p:extLst>
      <p:ext uri="{BB962C8B-B14F-4D97-AF65-F5344CB8AC3E}">
        <p14:creationId xmlns:p14="http://schemas.microsoft.com/office/powerpoint/2010/main" val="426263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6C5FC-7D07-1A83-6046-75A92FAA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1. TẠO DANH SÁCH SINH VIÊN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49EA5-1B4B-0441-02CF-B3C6916D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một danh sách hiển thị tên của các sinh viên.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C39E-2BF9-71F9-1221-A1CF52F0DA4E}"/>
              </a:ext>
            </a:extLst>
          </p:cNvPr>
          <p:cNvSpPr txBox="1"/>
          <p:nvPr/>
        </p:nvSpPr>
        <p:spPr>
          <a:xfrm>
            <a:off x="5625548" y="3061252"/>
            <a:ext cx="6077263" cy="7048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students = ["Nguyễn Văn A", "Trần Thị B", "Lê Văn C"];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StudentList()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&lt;li key={index}&gt;{student}&lt;/li&gt;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ReactDOM.render(&lt;StudentList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8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9AF7B-9B56-C9EB-68C8-41490E7B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2. QUẢN LÝ STATE VỚI USESTATE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D3FCD-D9D6-918D-612E-D35F7059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Xây dựng ứng dụng cho phép người dùng nhập tên sinh viên và hiển thị danh sách.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AEC9A-26E6-C4F9-02AC-42042BC45348}"/>
              </a:ext>
            </a:extLst>
          </p:cNvPr>
          <p:cNvSpPr txBox="1"/>
          <p:nvPr/>
        </p:nvSpPr>
        <p:spPr>
          <a:xfrm>
            <a:off x="5615609" y="3339548"/>
            <a:ext cx="5923721" cy="11631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StudentManager()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[students, setStudents] = useState([]);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setStudents([...students, name]);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value={name} onChange={(e) =&gt; setName(e.target.value)} placeholder="Nhập tên sinh viên"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onClick={addStudent}&gt;Thêm sinh viên&lt;/button&gt;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key={index}&gt;{student}&lt;/li&gt;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ReactDOM.render(&lt;StudentManager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13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50BE0-9682-BCE4-B683-BC7F041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3. SỬ DỤNG USEEFFECT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20C5-5D9C-AC26-13B2-3FCBF2F0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ứng dụng lấy dữ liệu từ API và hiển thị danh sách người dùng.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EDE6D-A021-AD8A-EAF4-C8853015083A}"/>
              </a:ext>
            </a:extLst>
          </p:cNvPr>
          <p:cNvSpPr txBox="1"/>
          <p:nvPr/>
        </p:nvSpPr>
        <p:spPr>
          <a:xfrm>
            <a:off x="5575852" y="3508513"/>
            <a:ext cx="6033052" cy="94427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useEffect,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UserList()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[users, setUsers] = useState([]);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useEffect(()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fetch('https://jsonplaceholder.typicode.com/users')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.then(response =&gt; response.json())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.then(data =&gt; setUsers(data));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}, 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{users.map(user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&lt;li key={user.id}&gt;{user.name}&lt;/li&gt;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ReactDOM.render(&lt;UserList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1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DF711-A698-A5F7-9F36-30E1D82E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4. TẠO ỨNG DỤNG "QUẢN LÝ SINH VIÊN"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25700-3477-792E-72A5-395EC741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Thêm, sửa, xóa sinh viên trong danh sách.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E1383-D8AD-5814-24BB-B2DBC36FEDFC}"/>
              </a:ext>
            </a:extLst>
          </p:cNvPr>
          <p:cNvSpPr txBox="1"/>
          <p:nvPr/>
        </p:nvSpPr>
        <p:spPr>
          <a:xfrm>
            <a:off x="5595730" y="3071191"/>
            <a:ext cx="6107081" cy="20602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StudentManager()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[students, setStudents] = useState([]);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[editIndex, setEditIndex] = useState(-1);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addOrUpdateStudent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if (editIndex === -1)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setStudents([...students, name]);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} else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const updatedStudents = [...students];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updatedStudents[editIndex] = name;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setStudents(updatedStudents);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setEditIndex(-1);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editStudent = (index)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setName(students[index]);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setEditIndex(index);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deleteStudent = (index)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setStudents(students.filter((_, i) =&gt; i !== index));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value={name} onChange={(e) =&gt; setName(e.target.value)} placeholder="Nhập tên sinh viên"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onClick={addOrUpdateStudent}&gt;{editIndex === -1 ? 'Thêm' : 'Cập nhật'}&lt;/button&gt;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{student}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&lt;button onClick={() =&gt; editStudent(index)}&gt;Sửa&lt;/button&gt;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&lt;button onClick={() =&gt; deleteStudent(index)}&gt;Xóa&lt;/button&gt;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ReactDOM.render(&lt;StudentManager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9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6E136-AB1A-4731-12B5-86D3A678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5. SỬ DỤNG USEREDUCER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A0ABE-A4AD-5444-9574-05F4A9B0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Quản lý state cho danh sách sinh viên bằng useReducer.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4BB26-B4B0-143A-70DF-5A83A7FA9FEF}"/>
              </a:ext>
            </a:extLst>
          </p:cNvPr>
          <p:cNvSpPr txBox="1"/>
          <p:nvPr/>
        </p:nvSpPr>
        <p:spPr>
          <a:xfrm>
            <a:off x="5605670" y="3011557"/>
            <a:ext cx="6097141" cy="18903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useReducer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initialState = { students: []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reducer(state, action)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switch (action.type)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case 'ADD':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return { ...state, students: [...state.students, action.payload]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case 'DELETE':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return { ...state, students: state.students.filter((_, i) =&gt; i !== action.index)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default: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return state;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StudentManager()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React.useState('');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[state, dispatch] = useReducer(reducer, initialState);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dispatch({ type: 'ADD', payload: name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value={name} onChange={(e) =&gt; setName(e.target.value)} placeholder="Nhập tên sinh viên"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onClick={addStudent}&gt;Thêm sinh viên&lt;/button&gt;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{state.students.map((student,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{student}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&lt;button onClick={() =&gt; dispatch({ type: 'DELETE', index })}&gt;Xóa&lt;/button&gt;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ReactDOM.render(&lt;StudentManager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01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B4DB1-07CA-A0DA-DAEE-DDD41BED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6. TÌM KIẾM SINH VIÊN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F90D-E2DB-E751-3DF4-B64F242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tính năng tìm kiếm cho danh sách sinh viên.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BA28D-32BD-7152-68F1-C7A974130449}"/>
              </a:ext>
            </a:extLst>
          </p:cNvPr>
          <p:cNvSpPr txBox="1"/>
          <p:nvPr/>
        </p:nvSpPr>
        <p:spPr>
          <a:xfrm>
            <a:off x="5536096" y="3101009"/>
            <a:ext cx="6251713" cy="129307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initialStudents = ["Nguyễn Văn A", "Trần Thị B", "Lê Văn C", "Nguyễn Văn D"];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StudentSearch()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[searchTerm, setSearchTerm]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[students] = useState(initialStudents);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filteredStudents = students.filter(student =&gt;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student.toLowerCase().includes(searchTerm.toLowerCase())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value={searchTerm}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onChange={(e) =&gt; setSearchTerm(e.target.value)}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placeholder="Tìm sinh viên"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{filteredStudents.map((student,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key={index}&gt;{student}&lt;/li&gt;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ReactDOM.render(&lt;StudentSearch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1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42DCB-1B3E-FEA9-6B2B-0263633C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7. SỬ DỤNG PROPS ĐỂ TRUYỀN DỮ LIỆU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9E540-F5DE-F161-D6D7-0900610E1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thành phần con nhận dữ liệu từ thành phần cha.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CBE6C-DA35-FC76-1E88-DB882F08D727}"/>
              </a:ext>
            </a:extLst>
          </p:cNvPr>
          <p:cNvSpPr txBox="1"/>
          <p:nvPr/>
        </p:nvSpPr>
        <p:spPr>
          <a:xfrm>
            <a:off x="5635487" y="3051313"/>
            <a:ext cx="6067324" cy="85422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Student({ name })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&lt;li&gt;{name}&lt;/li&gt;;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StudentList()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students = ["Nguyễn Văn A", "Trần Thị B", "Lê Văn C"];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&lt;Student key={index} name={student}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ReactDOM.render(&lt;StudentList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994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246FD-84F4-4EDB-9873-3AACEBCD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1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8. TẠO COMPONENT ĐIỀU HƯỚNG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97E4-B939-5EB0-459E-CD7AC2A8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menu điều hướng sử dụng React Router.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D2D4F-74C7-C485-9961-0D744F72C0CC}"/>
              </a:ext>
            </a:extLst>
          </p:cNvPr>
          <p:cNvSpPr txBox="1"/>
          <p:nvPr/>
        </p:nvSpPr>
        <p:spPr>
          <a:xfrm>
            <a:off x="5546035" y="3081130"/>
            <a:ext cx="6281530" cy="110385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{ BrowserRouter as Router, Route, Link } from 'react-router-dom';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Home()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&lt;h2&gt;Trang chủ&lt;/h2&gt;;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About()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&lt;h2&gt;Giới thiệu&lt;/h2&gt;;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&lt;Router&gt;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&lt;nav&gt;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&lt;Link to="/"&gt;Trang chủ&lt;/Link&gt;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&lt;Link to="/about"&gt;Giới thiệu&lt;/Link&gt;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&lt;/nav&gt;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&lt;Route path="/" exact component={Home}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&lt;Route path="/about" component={About}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&lt;/Router&gt;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ReactDOM.render(&lt;App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7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FE981-F34F-1882-4DF4-134F625A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9. LƯU TRỮ DỮ LIỆU VỚI LOCALSTORAGE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417EF-890E-4017-7929-729CDB71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Lưu danh sách sinh viên vào localStorage.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D2272-D7C3-9EA3-6808-572609C06726}"/>
              </a:ext>
            </a:extLst>
          </p:cNvPr>
          <p:cNvSpPr txBox="1"/>
          <p:nvPr/>
        </p:nvSpPr>
        <p:spPr>
          <a:xfrm>
            <a:off x="5645426" y="3190461"/>
            <a:ext cx="6057385" cy="144239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useEffect,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StudentManager()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[students, setStudents] = useState(()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const saved = localStorage.getItem('students');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return saved ? JSON.parse(saved) : [];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useEffect(()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localStorage.setItem('students', JSON.stringify(students));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}, [students]);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setStudents([...students, name]);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value={name} onChange={(e) =&gt; setName(e.target.value)} placeholder="Nhập tên sinh viên"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onClick={addStudent}&gt;Thêm sinh viên&lt;/button&gt;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key={index}&gt;{student}&lt;/li&gt;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ReactDOM.render(&lt;StudentManager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7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EFF5F-F25F-D658-A4C0-5BA4C159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4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2: GIỚI THIỆU VỀ REACTJS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6BEA06E-AB46-AB95-100B-1DF961065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44680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81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5AE5A-4224-0673-CA53-BDAF4369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10. TẠO ỨNG DỤNG TODO LIST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5A22-9073-69C3-23D7-186F6B20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Tạo ứng dụng quản lý công việc với thêm, sửa, xóa công việc.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5CE80-805F-FE34-3228-E1C3ECE58E0A}"/>
              </a:ext>
            </a:extLst>
          </p:cNvPr>
          <p:cNvSpPr txBox="1"/>
          <p:nvPr/>
        </p:nvSpPr>
        <p:spPr>
          <a:xfrm>
            <a:off x="5555974" y="3429000"/>
            <a:ext cx="6241774" cy="1442394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TodoList()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[task, setTask]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[todos, setTodos] = useState([]);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addTodo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setTodos([...todos, task]);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setTask('');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deleteTodo = (index)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setTodos(todos.filter((_, i) =&gt; i !== index));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value={task} onChange={(e) =&gt; setTask(e.target.value)} placeholder="Nhập công việc"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onClick={addTodo}&gt;Thêm công việc&lt;/button&gt;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{todos.map((todo,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{todo}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&lt;button onClick={() =&gt; deleteTodo(index)}&gt;Xóa&lt;/button&gt;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ReactDOM.render(&lt;TodoList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3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0DD60-EAA1-41A6-8868-E0CB01C8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11. SỬ DỤNG CONTEXT API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A610-B14F-B655-C55A-C1331582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Chia sẻ state giữa các thành phần bằng Context API.</a:t>
            </a:r>
          </a:p>
          <a:p>
            <a:pPr marR="0" lvl="0"/>
            <a:r>
              <a:rPr lang="en-US" b="0" i="0" u="none" strike="noStrike" baseline="0"/>
              <a:t>Đoạn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7AC28-71FC-1C3E-E0D4-DB233429A172}"/>
              </a:ext>
            </a:extLst>
          </p:cNvPr>
          <p:cNvSpPr txBox="1"/>
          <p:nvPr/>
        </p:nvSpPr>
        <p:spPr>
          <a:xfrm>
            <a:off x="5655365" y="3101009"/>
            <a:ext cx="6047446" cy="23098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createContext, useContext,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StudentContext = createContext();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StudentProvider({ children })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[students, setStudents] = useState([]);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&lt;StudentContext.Provider value={{ students, setStudents }}&gt;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{children}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&lt;/StudentContext.Provider&gt;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AddStudent()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{ setStudents } = useContext(StudentContext);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addStudent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setStudents(prev =&gt; [...prev, name]);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&lt;input value={name} onChange={(e) =&gt; setName(e.target.value)} placeholder="Nhập tên sinh viên"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&lt;button onClick={addStudent}&gt;Thêm sinh viên&lt;/button&gt;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StudentList()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{ students } = useContext(StudentContext);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&lt;li key={index}&gt;{student}&lt;/li&gt;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&lt;StudentProvider&gt;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&lt;AddStudent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&lt;StudentList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&lt;/StudentProvider&gt;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ReactDOM.render(&lt;App /&gt;, document.getElementById('root'));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8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7B2DE-31D8-D400-C627-2E876C1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 TẬP 12. TẠO BẢNG ĐIỀU KHIỂN SINH VIÊN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48F2-F4AC-4BC6-401D-2959F42F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1" i="0" u="none" strike="noStrike" baseline="0"/>
              <a:t>Yêu cầu:</a:t>
            </a:r>
            <a:r>
              <a:rPr lang="en-US" b="0" i="0" u="none" strike="noStrike" baseline="0"/>
              <a:t> Xây dựng bảng hiển thị danh sách sinh viên và cho phép chỉnh sửa.</a:t>
            </a:r>
          </a:p>
          <a:p>
            <a:pPr marR="0" lvl="0"/>
            <a:r>
              <a:rPr lang="en-US" b="1" i="0" u="none" strike="noStrike" baseline="0"/>
              <a:t>Đoạn mã:</a:t>
            </a:r>
            <a:endParaRPr lang="en-US" b="0" i="0" u="none" strike="noStrike" baseline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D0086-5FFD-4B9D-EAD1-1BF7A5FFDD96}"/>
              </a:ext>
            </a:extLst>
          </p:cNvPr>
          <p:cNvSpPr txBox="1"/>
          <p:nvPr/>
        </p:nvSpPr>
        <p:spPr>
          <a:xfrm>
            <a:off x="5645426" y="3429000"/>
            <a:ext cx="6057385" cy="183109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React, { useState }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ReactDOM from 'react-dom';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const initialStudents = ["Nguyễn Văn A", "Trần Thị B", "Lê Văn C"];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StudentDashboard()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[students, setStudents] = useState(initialStudents);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[editIndex, setEditIndex] = useState(-1);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[name, setName] = useState('');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editStudent = (index)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setEditIndex(index);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setName(students[index]);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const updateStudent = () =&gt;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const updatedStudents = [...students];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updatedStudents[editIndex] = name;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setStudents(updatedStudents);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setEditIndex(-1);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setName('');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};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{students.map((student, index) =&gt;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&lt;li key={index}&gt;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{student}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    &lt;button onClick={() =&gt; editStudent(index)}&gt;Sửa&lt;/button&gt;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))}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&lt;/ul&gt;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{editIndex !== -1 &amp;&amp;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&lt;input value={name} onChange={(e) =&gt; setName(e.target.value)}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    &lt;button onClick={updateStudent}&gt;Cập nhật&lt;/button&gt;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)}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350A-F9C4-BDB4-A80B-50680CC3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5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2: GIỚI THIỆU VỀ REACTJS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FB0C-20B6-D97E-B76D-C1D014EC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200" b="0" i="0" u="none" strike="noStrike" baseline="0"/>
              <a:t>Tại sao nên sử dụng ReactJS?</a:t>
            </a:r>
          </a:p>
          <a:p>
            <a:pPr marR="0" lvl="1"/>
            <a:r>
              <a:rPr lang="en-US" sz="2200" b="1" i="0" u="none" strike="noStrike" baseline="0"/>
              <a:t>Virtual DOM:</a:t>
            </a:r>
            <a:r>
              <a:rPr lang="en-US" sz="2200" b="0" i="0" u="none" strike="noStrike" baseline="0"/>
              <a:t> Tăng tốc độ cập nhật UI bằng cách chỉ thay đổi phần cần thiết.</a:t>
            </a:r>
          </a:p>
          <a:p>
            <a:pPr marR="0" lvl="1"/>
            <a:r>
              <a:rPr lang="en-US" sz="2200" b="1" i="0" u="none" strike="noStrike" baseline="0"/>
              <a:t>Component-based architecture:</a:t>
            </a:r>
            <a:r>
              <a:rPr lang="en-US" sz="2200" b="0" i="0" u="none" strike="noStrike" baseline="0"/>
              <a:t> Tái sử dụng các thành phần, dễ bảo trì và mở rộng.</a:t>
            </a:r>
          </a:p>
          <a:p>
            <a:pPr marR="0" lvl="1"/>
            <a:r>
              <a:rPr lang="en-US" sz="2200" b="1" i="0" u="none" strike="noStrike" baseline="0"/>
              <a:t>Strong community:</a:t>
            </a:r>
            <a:r>
              <a:rPr lang="en-US" sz="2200" b="0" i="0" u="none" strike="noStrike" baseline="0"/>
              <a:t> Nhiều tài liệu và hỗ trợ từ cộng đồng.</a:t>
            </a:r>
          </a:p>
        </p:txBody>
      </p:sp>
    </p:spTree>
    <p:extLst>
      <p:ext uri="{BB962C8B-B14F-4D97-AF65-F5344CB8AC3E}">
        <p14:creationId xmlns:p14="http://schemas.microsoft.com/office/powerpoint/2010/main" val="219547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0A7E-EEC0-7328-67A6-750B68FE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4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3: CẤU TRÚC CỦA MỘT ỨNG DỤNG REACT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583D27F-FEF5-0F81-0D06-FC90C5B8B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76973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CC5642-5995-C639-3D34-45D1DC9CD200}"/>
              </a:ext>
            </a:extLst>
          </p:cNvPr>
          <p:cNvSpPr txBox="1"/>
          <p:nvPr/>
        </p:nvSpPr>
        <p:spPr>
          <a:xfrm>
            <a:off x="395654" y="4237892"/>
            <a:ext cx="5055577" cy="5555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// Thư mục src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// src/App.js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import React from 'react';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&lt;h1&gt;Chào mừng đến với ReactJS!&lt;/h1&gt;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55750-5DDD-295B-7575-FB6A9C65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4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4: CÀI ĐẶT MÔI TRƯỜNG PHÁT TRIỂN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21DD-6EF5-6BAD-0737-A958D998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0" i="0" u="none" strike="noStrike" baseline="0"/>
              <a:t>Hướng dẫn cài đặt Node.js:</a:t>
            </a:r>
          </a:p>
          <a:p>
            <a:pPr marR="0" lvl="1"/>
            <a:r>
              <a:rPr lang="en-US" sz="2200" b="0" i="0" u="none" strike="noStrike" baseline="0"/>
              <a:t>Tải Node.js từ </a:t>
            </a:r>
            <a:r>
              <a:rPr lang="en-US" sz="2200" b="0" i="0" u="sng" strike="noStrike" baseline="0">
                <a:hlinkClick r:id="rId2"/>
              </a:rPr>
              <a:t>trang chính Node.js</a:t>
            </a:r>
            <a:r>
              <a:rPr lang="en-US" sz="2200" b="0" i="0" u="none" strike="noStrike" baseline="0">
                <a:hlinkClick r:id="rId2"/>
              </a:rPr>
              <a:t> và cài đặt theo hướng dẫn.</a:t>
            </a:r>
          </a:p>
          <a:p>
            <a:pPr marR="0" lvl="1"/>
            <a:r>
              <a:rPr lang="en-US" sz="2200" b="0" i="0" u="none" strike="noStrike" baseline="0"/>
              <a:t>Kiểm tra cài đặt bằng lệnh node -v và npm -v.</a:t>
            </a:r>
          </a:p>
          <a:p>
            <a:pPr marR="0" lvl="0"/>
            <a:r>
              <a:rPr lang="en-US" sz="2200" b="0" i="0" u="none" strike="noStrike" baseline="0"/>
              <a:t>Sử dụng Create React App để tạo ứng dụng:</a:t>
            </a:r>
          </a:p>
          <a:p>
            <a:pPr marR="0" lvl="1"/>
            <a:r>
              <a:rPr lang="en-US" sz="2200" b="0" i="0" u="none" strike="noStrike" baseline="0"/>
              <a:t>Dùng lệnh npx create-react-app my-app để tạo cấu trúc dự án cơ bản.</a:t>
            </a:r>
          </a:p>
          <a:p>
            <a:pPr marR="0" lvl="1"/>
            <a:r>
              <a:rPr lang="en-US" sz="2200" b="0" i="0" u="none" strike="noStrike" baseline="0"/>
              <a:t>Thư mục my-app sẽ chứa tất cả các tệp cần thiết.</a:t>
            </a:r>
          </a:p>
        </p:txBody>
      </p:sp>
    </p:spTree>
    <p:extLst>
      <p:ext uri="{BB962C8B-B14F-4D97-AF65-F5344CB8AC3E}">
        <p14:creationId xmlns:p14="http://schemas.microsoft.com/office/powerpoint/2010/main" val="28045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9BA9D-C340-AB24-7683-822A2C79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3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5: KHỞI ĐỘNG ỨNG DỤNG REACT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5DCF4-77D5-42C3-B970-4C3105DE0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55589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52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83B4-E278-36E5-964E-1D3915B8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6: THÀNH PHẦN (COMPONENT)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1E23-10EA-A690-3DBD-E9EB3C90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algn="just"/>
            <a:r>
              <a:rPr lang="en-US" sz="2000" b="0" i="0" u="none" strike="noStrike" baseline="0"/>
              <a:t>Định nghĩa thành phần:</a:t>
            </a:r>
          </a:p>
          <a:p>
            <a:pPr marR="0" lvl="1" algn="just"/>
            <a:r>
              <a:rPr lang="en-US" sz="2000" b="0" i="0" u="none" strike="noStrike" baseline="0"/>
              <a:t>Thành phần là khối xây dựng chính của giao diện. Mỗi thành phần có thể quản lý state và props riêng.</a:t>
            </a:r>
          </a:p>
          <a:p>
            <a:pPr marR="0" lvl="0" algn="just"/>
            <a:r>
              <a:rPr lang="en-US" sz="2000" b="0" i="0" u="none" strike="noStrike" baseline="0"/>
              <a:t>Phân biệt giữa thành phần lớp và thành phần hàm:</a:t>
            </a:r>
          </a:p>
          <a:p>
            <a:pPr marR="0" lvl="1" algn="just"/>
            <a:r>
              <a:rPr lang="en-US" sz="2000" b="1" i="0" u="none" strike="noStrike" baseline="0"/>
              <a:t>Thành phần lớp:</a:t>
            </a:r>
            <a:r>
              <a:rPr lang="en-US" sz="2000" b="0" i="0" u="none" strike="noStrike" baseline="0"/>
              <a:t> Sử dụng class và có lifecycle methods.</a:t>
            </a:r>
          </a:p>
          <a:p>
            <a:pPr marR="0" lvl="1" algn="just"/>
            <a:r>
              <a:rPr lang="en-US" sz="2000" b="1" i="0" u="none" strike="noStrike" baseline="0"/>
              <a:t>Thành phần hàm:</a:t>
            </a:r>
            <a:r>
              <a:rPr lang="en-US" sz="2000" b="0" i="0" u="none" strike="noStrike" baseline="0"/>
              <a:t> Đơn giản hơn, có thể sử dụng Hooks để quản lý state và side effects.</a:t>
            </a:r>
          </a:p>
          <a:p>
            <a:pPr marR="0" lvl="0" algn="just"/>
            <a:r>
              <a:rPr lang="en-US" sz="2000" b="0" i="0" u="none" strike="noStrike" baseline="0"/>
              <a:t>Ví dụ mã cho thành phần hàm: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1348A-0AD0-6D6B-9AF4-56BACE4FB527}"/>
              </a:ext>
            </a:extLst>
          </p:cNvPr>
          <p:cNvSpPr txBox="1"/>
          <p:nvPr/>
        </p:nvSpPr>
        <p:spPr>
          <a:xfrm>
            <a:off x="5370153" y="5461314"/>
            <a:ext cx="6332658" cy="59547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Greeting(props)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&lt;h1&gt;Chào {props.name}!&lt;/h1&gt;;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&lt;Greeting name="Nguyễn Văn A"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&lt;Greeting name="Trần Thị B"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5B857-A98F-4C72-46E6-00ADB08A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7: PROPS TRONG REACT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D17BB-924A-E2EB-9226-196D06A7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algn="just"/>
            <a:r>
              <a:rPr lang="en-US" sz="2000" b="0" i="0" u="none" strike="noStrike" baseline="0"/>
              <a:t>Khái niệm props:</a:t>
            </a:r>
          </a:p>
          <a:p>
            <a:pPr marR="0" lvl="1" algn="just"/>
            <a:r>
              <a:rPr lang="en-US" sz="2000" b="0" i="0" u="none" strike="noStrike" baseline="0"/>
              <a:t>Props là đối tượng chứa dữ liệu được truyền từ thành phần cha sang thành phần con.</a:t>
            </a:r>
          </a:p>
          <a:p>
            <a:pPr marR="0" lvl="1" algn="just"/>
            <a:r>
              <a:rPr lang="en-US" sz="2000" b="0" i="0" u="none" strike="noStrike" baseline="0"/>
              <a:t>Giúp cho các thành phần có thể nhận dữ liệu từ bên ngoài và tùy chỉnh giao diện.</a:t>
            </a:r>
          </a:p>
          <a:p>
            <a:pPr marR="0" lvl="0" algn="just"/>
            <a:r>
              <a:rPr lang="en-US" sz="2000" b="0" i="0" u="none" strike="noStrike" baseline="0"/>
              <a:t>Cách sử dụng props trong thành phần:</a:t>
            </a:r>
          </a:p>
          <a:p>
            <a:pPr marR="0" lvl="1" algn="just"/>
            <a:r>
              <a:rPr lang="en-US" sz="2000" b="0" i="0" u="none" strike="noStrike" baseline="0"/>
              <a:t>Props có thể được truy cập qua tham số trong hàm hoặc this.props trong lớp.</a:t>
            </a:r>
          </a:p>
          <a:p>
            <a:pPr marR="0" lvl="0" algn="just"/>
            <a:r>
              <a:rPr lang="en-US" sz="2000" b="0" i="0" u="none" strike="noStrike" baseline="0"/>
              <a:t>Ví dụ mã: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E2173-2995-5818-6FE5-9FD78EB449E4}"/>
              </a:ext>
            </a:extLst>
          </p:cNvPr>
          <p:cNvSpPr txBox="1"/>
          <p:nvPr/>
        </p:nvSpPr>
        <p:spPr>
          <a:xfrm>
            <a:off x="5466522" y="5059017"/>
            <a:ext cx="6236289" cy="79494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UserInfo(props)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&lt;h2&gt;Tên: {props.name}&lt;/h2&gt;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&lt;p&gt;Tuổi: {props.age}&lt;/p&gt;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function App()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return 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&lt;UserInfo name="Nguyễn Văn A" age={25}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    &lt;UserInfo name="Trần Thị B" age={22} /&gt;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    &lt;/div&gt;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   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export default App;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34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4895</Words>
  <Application>Microsoft Office PowerPoint</Application>
  <PresentationFormat>Widescreen</PresentationFormat>
  <Paragraphs>734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Times New Roman</vt:lpstr>
      <vt:lpstr>Office Theme</vt:lpstr>
      <vt:lpstr>LẬP TRÌNH VỚI REACT</vt:lpstr>
      <vt:lpstr>LẬP TRÌNH VỚI REACT</vt:lpstr>
      <vt:lpstr>SLIDE 2: GIỚI THIỆU VỀ REACTJS</vt:lpstr>
      <vt:lpstr>SLIDE 2: GIỚI THIỆU VỀ REACTJS</vt:lpstr>
      <vt:lpstr>SLIDE 3: CẤU TRÚC CỦA MỘT ỨNG DỤNG REACT</vt:lpstr>
      <vt:lpstr>SLIDE 4: CÀI ĐẶT MÔI TRƯỜNG PHÁT TRIỂN</vt:lpstr>
      <vt:lpstr>SLIDE 5: KHỞI ĐỘNG ỨNG DỤNG REACT</vt:lpstr>
      <vt:lpstr>SLIDE 6: THÀNH PHẦN (COMPONENT)</vt:lpstr>
      <vt:lpstr>SLIDE 7: PROPS TRONG REACT</vt:lpstr>
      <vt:lpstr>SLIDE 8: STATE TRONG REACT</vt:lpstr>
      <vt:lpstr>SLIDE 9: BÀI TẬP THỰC HÀNH 1</vt:lpstr>
      <vt:lpstr>SLIDE 10: JSX TRONG REACT</vt:lpstr>
      <vt:lpstr>SLIDE 11: SỰ KIỆN TRONG REACT</vt:lpstr>
      <vt:lpstr>SLIDE 12: BÀI TẬP THỰC HÀNH 2</vt:lpstr>
      <vt:lpstr>SLIDE 13: LIFECYCLE METHODS</vt:lpstr>
      <vt:lpstr>SLIDE 14: HOOKS TRONG REACT</vt:lpstr>
      <vt:lpstr>SLIDE 15: USEEFFECT</vt:lpstr>
      <vt:lpstr>SLIDE 16: BÀI TẬP THỰC HÀNH 3</vt:lpstr>
      <vt:lpstr>SLIDE 17: USEREDUCER</vt:lpstr>
      <vt:lpstr>SLIDE 18: KẾT LUẬN</vt:lpstr>
      <vt:lpstr>BÀI TẬP 1. TẠO DANH SÁCH SINH VIÊN</vt:lpstr>
      <vt:lpstr>BÀI TẬP 2. QUẢN LÝ STATE VỚI USESTATE</vt:lpstr>
      <vt:lpstr>BÀI TẬP 3. SỬ DỤNG USEEFFECT</vt:lpstr>
      <vt:lpstr>BÀI TẬP 4. TẠO ỨNG DỤNG "QUẢN LÝ SINH VIÊN"</vt:lpstr>
      <vt:lpstr>BÀI TẬP 5. SỬ DỤNG USEREDUCER</vt:lpstr>
      <vt:lpstr>BÀI TẬP 6. TÌM KIẾM SINH VIÊN</vt:lpstr>
      <vt:lpstr>BÀI TẬP 7. SỬ DỤNG PROPS ĐỂ TRUYỀN DỮ LIỆU</vt:lpstr>
      <vt:lpstr>BÀI TẬP 8. TẠO COMPONENT ĐIỀU HƯỚNG</vt:lpstr>
      <vt:lpstr>BÀI TẬP 9. LƯU TRỮ DỮ LIỆU VỚI LOCALSTORAGE</vt:lpstr>
      <vt:lpstr>BÀI TẬP 10. TẠO ỨNG DỤNG TODO LIST</vt:lpstr>
      <vt:lpstr>BÀI TẬP 11. SỬ DỤNG CONTEXT API</vt:lpstr>
      <vt:lpstr>BÀI TẬP 12. TẠO BẢNG ĐIỀU KHIỂN SINH VIÊN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Đinh Hoàng Gia</dc:creator>
  <cp:lastModifiedBy>Đinh Hoàng Gia</cp:lastModifiedBy>
  <cp:revision>37</cp:revision>
  <dcterms:created xsi:type="dcterms:W3CDTF">2024-09-23T02:53:43Z</dcterms:created>
  <dcterms:modified xsi:type="dcterms:W3CDTF">2024-09-23T07:38:49Z</dcterms:modified>
</cp:coreProperties>
</file>