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0.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8"/>
  </p:notesMasterIdLst>
  <p:sldIdLst>
    <p:sldId id="513" r:id="rId2"/>
    <p:sldId id="759" r:id="rId3"/>
    <p:sldId id="1054" r:id="rId4"/>
    <p:sldId id="1055" r:id="rId5"/>
    <p:sldId id="1095" r:id="rId6"/>
    <p:sldId id="1099" r:id="rId7"/>
    <p:sldId id="1097" r:id="rId8"/>
    <p:sldId id="1098" r:id="rId9"/>
    <p:sldId id="1056" r:id="rId10"/>
    <p:sldId id="1057" r:id="rId11"/>
    <p:sldId id="1058" r:id="rId12"/>
    <p:sldId id="1059" r:id="rId13"/>
    <p:sldId id="1060" r:id="rId14"/>
    <p:sldId id="1063" r:id="rId15"/>
    <p:sldId id="1064" r:id="rId16"/>
    <p:sldId id="1065" r:id="rId17"/>
    <p:sldId id="1066" r:id="rId18"/>
    <p:sldId id="1067" r:id="rId19"/>
    <p:sldId id="1071" r:id="rId20"/>
    <p:sldId id="1072" r:id="rId21"/>
    <p:sldId id="1073" r:id="rId22"/>
    <p:sldId id="1074" r:id="rId23"/>
    <p:sldId id="1114" r:id="rId24"/>
    <p:sldId id="1077" r:id="rId25"/>
    <p:sldId id="1078" r:id="rId26"/>
    <p:sldId id="1079" r:id="rId27"/>
    <p:sldId id="1080" r:id="rId28"/>
    <p:sldId id="1081" r:id="rId29"/>
    <p:sldId id="1082" r:id="rId30"/>
    <p:sldId id="1100" r:id="rId31"/>
    <p:sldId id="1101" r:id="rId32"/>
    <p:sldId id="1085" r:id="rId33"/>
    <p:sldId id="1086" r:id="rId34"/>
    <p:sldId id="1102" r:id="rId35"/>
    <p:sldId id="1103" r:id="rId36"/>
    <p:sldId id="1104" r:id="rId37"/>
    <p:sldId id="1105" r:id="rId38"/>
    <p:sldId id="1087" r:id="rId39"/>
    <p:sldId id="1106" r:id="rId40"/>
    <p:sldId id="1107" r:id="rId41"/>
    <p:sldId id="1108" r:id="rId42"/>
    <p:sldId id="1109" r:id="rId43"/>
    <p:sldId id="1110" r:id="rId44"/>
    <p:sldId id="1111" r:id="rId45"/>
    <p:sldId id="1112" r:id="rId46"/>
    <p:sldId id="291" r:id="rId47"/>
  </p:sldIdLst>
  <p:sldSz cx="9144000" cy="5143500" type="screen16x9"/>
  <p:notesSz cx="6858000" cy="9144000"/>
  <p:custDataLst>
    <p:tags r:id="rId4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90" autoAdjust="0"/>
    <p:restoredTop sz="77288" autoAdjust="0"/>
  </p:normalViewPr>
  <p:slideViewPr>
    <p:cSldViewPr snapToGrid="0" showGuides="1">
      <p:cViewPr varScale="1">
        <p:scale>
          <a:sx n="70" d="100"/>
          <a:sy n="70" d="100"/>
        </p:scale>
        <p:origin x="1050"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extLst>
      <p:ext uri="{BB962C8B-B14F-4D97-AF65-F5344CB8AC3E}">
        <p14:creationId xmlns:p14="http://schemas.microsoft.com/office/powerpoint/2010/main" val="68898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extLst>
      <p:ext uri="{BB962C8B-B14F-4D97-AF65-F5344CB8AC3E}">
        <p14:creationId xmlns:p14="http://schemas.microsoft.com/office/powerpoint/2010/main" val="791408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extLst>
      <p:ext uri="{BB962C8B-B14F-4D97-AF65-F5344CB8AC3E}">
        <p14:creationId xmlns:p14="http://schemas.microsoft.com/office/powerpoint/2010/main" val="388943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extLst>
      <p:ext uri="{BB962C8B-B14F-4D97-AF65-F5344CB8AC3E}">
        <p14:creationId xmlns:p14="http://schemas.microsoft.com/office/powerpoint/2010/main" val="1673020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Transport Layer</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r>
              <a:rPr lang="en-US" dirty="0"/>
              <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r>
              <a:rPr lang="en-US" dirty="0"/>
              <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r>
              <a:rPr lang="en-US" dirty="0"/>
              <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r>
              <a:rPr lang="en-US" dirty="0"/>
              <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r>
              <a:rPr lang="en-US" dirty="0"/>
              <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r>
              <a:rPr lang="en-US" dirty="0"/>
              <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r>
              <a:rPr lang="en-US" dirty="0"/>
              <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r>
              <a:rPr lang="en-US" dirty="0"/>
              <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r>
              <a:rPr lang="en-US" dirty="0"/>
              <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r>
              <a:rPr lang="en-US" dirty="0"/>
              <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r>
              <a:rPr lang="en-US" dirty="0"/>
              <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r>
              <a:rPr lang="en-US" dirty="0"/>
              <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r>
              <a:rPr lang="en-US" dirty="0"/>
              <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r>
              <a:rPr lang="en-US" dirty="0"/>
              <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r>
              <a:rPr lang="en-US" dirty="0"/>
              <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r>
              <a:rPr lang="en-US" dirty="0"/>
              <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a:t>
            </a:r>
            <a:r>
              <a:rPr lang="en-US" sz="1600">
                <a:solidFill>
                  <a:srgbClr val="080808"/>
                </a:solidFill>
              </a:rPr>
              <a:t>minus 40 </a:t>
            </a:r>
            <a:r>
              <a:rPr lang="en-US" sz="1600" dirty="0">
                <a:solidFill>
                  <a:srgbClr val="080808"/>
                </a:solidFill>
              </a:rPr>
              <a:t>(20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r>
              <a:rPr lang="en-US" dirty="0"/>
              <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r>
              <a:rPr lang="en-US" dirty="0"/>
              <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r>
              <a:rPr lang="en-US" dirty="0"/>
              <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6487</TotalTime>
  <Words>2997</Words>
  <Application>Microsoft Office PowerPoint</Application>
  <PresentationFormat>On-screen Show (16:9)</PresentationFormat>
  <Paragraphs>434</Paragraphs>
  <Slides>46</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CiscoSans</vt:lpstr>
      <vt:lpstr>CiscoSans ExtraLight</vt:lpstr>
      <vt:lpstr>CiscoSans Thin</vt:lpstr>
      <vt:lpstr>ＭＳ Ｐゴシック</vt:lpstr>
      <vt:lpstr>Arial</vt:lpstr>
      <vt:lpstr>Calibri</vt:lpstr>
      <vt:lpstr>Courier New</vt:lpstr>
      <vt:lpstr>Wingdings</vt:lpstr>
      <vt:lpstr>Default Theme</vt:lpstr>
      <vt:lpstr>Module 14: Transport Layer</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HP</cp:lastModifiedBy>
  <cp:revision>272</cp:revision>
  <dcterms:created xsi:type="dcterms:W3CDTF">2019-10-18T06:21:22Z</dcterms:created>
  <dcterms:modified xsi:type="dcterms:W3CDTF">2024-05-06T13:43:58Z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