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4e67ee3a_0_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4e67ee3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4e67ee3a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4e67ee3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4e67ee3a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4e67ee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ví dụ, trên CIFAR-100-LT với 𝑑=50 DL2PA vẫn outperform các baseline có  d=128; trên ImageNet-LT, DL2PA với d=512 còn vượt cả ETF với d=4096.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0199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PHÂN LOẠI TRÊN HYPERSPHERE VỚI GÁN NHÃN–PROTOTYPE ĐỘNG (DL2PA)</a:t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2681225" y="2854625"/>
            <a:ext cx="42267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Ngô Đình Luân - 240101017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[1]. Mohammad Saeed Ebrahimi Saadabadi, Ali Dabouei, Sahar Rahimi Malakshan, Nasser M. Nasrabadi. Hyperspherical Classification with Dynamic Label-to-Prototype Assignment. Proc. CVPR 2024. 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[2]. Yibo Yang et al. Inducing Neural Collapse in Imbalanced Learning: Do We Really Need a Learnable Classifier? NeurIPS 2022.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[3]. Pascal Mettes, Elise van der Pol, Cees Snoek. Hyperspherical Prototype Networks. NeurIPS 2019.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[4]. Weiyang Liu et al. Learning towards Minimum Hyperspherical Energy. NeurIPS 2018.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CS2205.FEB2025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https://github.com/DinhLuan14/DL2PA_CVPR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Tên thành viên: Ngô Đình Luân - MSSV : 240101017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999" y="2838224"/>
            <a:ext cx="2137625" cy="171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Vấn đề với Parametric Softmax Classifier (PSC) truyền thống: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Static Assignment: Mỗi prototype được gán cố định cho một class trong suốt quá trình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Thiếu linh hoạt: Không thể thích ứng với sự thay đổi của feature space trong quá trình học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Tối ưu không đầy đủ: Chỉ tối ưu backbone network, bỏ qua khả năng tối ưu assignment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Xu hướng Non-parametric Classifiers: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Đề xuất thay thế PSC bằng non-parametric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Mục tiêu: tận dụng embedding space thông qua việc cố định vị trí các prototype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Ý tưởng cốt lõi: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Dynamic Label-to-Prototype Assignment: Cho phép thay đổi việc gán nhãn cho prototype trong quá trình training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Orthogonal approach: Khác biệt hoàn toàn với các nghiên cứu trước đây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Điểm mới: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Lần đầu tiên formalize bài toán assignment động như một optimization problem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/>
              <a:t>Kết hợp gradient descent và bipartite matching trong một framework thống nhất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7896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Figure 1: So sánh giữa phương pháp đề xuất và phương pháp trước đây: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(a) Phương pháp truyền thống (PSC hoặc Fixed classifier):</a:t>
            </a:r>
            <a:br>
              <a:rPr lang="en"/>
            </a:br>
            <a:r>
              <a:rPr lang="en"/>
              <a:t>Input data → Backbone -&gt; extract -&gt; (z) -&gt; zᵀ W -&gt; Loss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5219" y="2433500"/>
            <a:ext cx="3513751" cy="22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7896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Figure 1: So sánh giữa phương pháp đề xuất và phương pháp trước đây: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(b) Phương pháp đề xuất (DL2PA): Các prototype (W) được tạo trước và cố định vị trí trên hypersphere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125" y="2505525"/>
            <a:ext cx="3575275" cy="22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71900" y="7896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Figure 1: So sánh giữa phương pháp đề xuất và phương pháp trước đây: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(c) Ví dụ minh họa thay đổi gán lớp (mỗi epoch mỗi màu - lớp khác nhau) cho prototype qua từng epoch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300" y="2467344"/>
            <a:ext cx="3765775" cy="22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71900" y="7896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Assignment Algorithm:</a:t>
            </a:r>
            <a:endParaRPr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Forward Pass và Feature Extraction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Compute Assignment Matrix: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Tính similarity matrix giữa features và tất cả prototypes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Sử dụng Hungarian algorithm để tìm optimal assignment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Loss Computation: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Balanced: BLoss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lphaLcPeriod"/>
            </a:pPr>
            <a:r>
              <a:rPr lang="en"/>
              <a:t>Long-tail: LTloss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Momentum Update: Cập nhật exponential moving average của prototypes giúp ổn định quá trình training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0950" y="81432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Chính xác Top-1 vượt PSC ≥ 1 % trên CIFAR-100 và ImageNet-200.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Trên CIFAR-100-LT, đạt ≥ 50 % Top-1 (d=128) – cao hơn mọi baseline cùng chiều.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Với d=½ c, độ chính xác ngang ETF dùng d≈c; chứng minh khả năng giảm 50 % chiều mà vẫn giữ hiệu suất.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Giảm Expected Calibration Error (ECE) so với PSC nhờ prototype cố định và loss “pull-only”.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