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webextensions/taskpanes.xml" ContentType="application/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_rels/notesSlide15.xml.rels" ContentType="application/vnd.openxmlformats-package.relationships+xml"/>
  <Override PartName="/ppt/notesSlides/_rels/notesSlide6.xml.rels" ContentType="application/vnd.openxmlformats-package.relationships+xml"/>
  <Override PartName="/ppt/notesSlides/_rels/notesSlide11.xml.rels" ContentType="application/vnd.openxmlformats-package.relationships+xml"/>
  <Override PartName="/ppt/notesSlides/_rels/notesSlide2.xml.rels" ContentType="application/vnd.openxmlformats-package.relationships+xml"/>
  <Override PartName="/ppt/notesSlides/_rels/notesSlide12.xml.rels" ContentType="application/vnd.openxmlformats-package.relationships+xml"/>
  <Override PartName="/ppt/notesSlides/_rels/notesSlide5.xml.rels" ContentType="application/vnd.openxmlformats-package.relationships+xml"/>
  <Override PartName="/ppt/notesSlides/_rels/notesSlide16.xml.rels" ContentType="application/vnd.openxmlformats-package.relationships+xml"/>
  <Override PartName="/ppt/notesSlides/_rels/notesSlide7.xml.rels" ContentType="application/vnd.openxmlformats-package.relationships+xml"/>
  <Override PartName="/ppt/notesSlides/_rels/notesSlide9.xml.rels" ContentType="application/vnd.openxmlformats-package.relationships+xml"/>
  <Override PartName="/ppt/notesSlides/_rels/notesSlide13.xml.rels" ContentType="application/vnd.openxmlformats-package.relationships+xml"/>
  <Override PartName="/ppt/notesSlides/_rels/notesSlide18.xml.rels" ContentType="application/vnd.openxmlformats-package.relationships+xml"/>
  <Override PartName="/ppt/notesSlides/_rels/notesSlide8.xml.rels" ContentType="application/vnd.openxmlformats-package.relationships+xml"/>
  <Override PartName="/ppt/notesSlides/_rels/notesSlide17.xml.rels" ContentType="application/vnd.openxmlformats-package.relationships+xml"/>
  <Override PartName="/ppt/notesSlides/_rels/notesSlide4.xml.rels" ContentType="application/vnd.openxmlformats-package.relationships+xml"/>
  <Override PartName="/ppt/notesSlides/_rels/notesSlide21.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3.xml.rels" ContentType="application/vnd.openxmlformats-package.relationships+xml"/>
  <Override PartName="/ppt/notesSlides/_rels/notesSlide14.xml.rels" ContentType="application/vnd.openxmlformats-package.relationships+xml"/>
  <Override PartName="/ppt/notesSlides/_rels/notesSlide10.xml.rels" ContentType="application/vnd.openxmlformats-package.relationships+xml"/>
  <Override PartName="/ppt/notesSlides/_rels/notesSlide1.xml.rels" ContentType="application/vnd.openxmlformats-package.relationships+xml"/>
  <Override PartName="/ppt/notesSlides/notesSlide9.xml" ContentType="application/vnd.openxmlformats-officedocument.presentationml.notesSlide+xml"/>
  <Override PartName="/ppt/notesSlides/notesSlide18.xml" ContentType="application/vnd.openxmlformats-officedocument.presentationml.notesSlide+xml"/>
  <Override PartName="/ppt/notesSlides/notesSlide20.xml" ContentType="application/vnd.openxmlformats-officedocument.presentationml.notesSlide+xml"/>
  <Override PartName="/ppt/notesSlides/notesSlide8.xml" ContentType="application/vnd.openxmlformats-officedocument.presentationml.notesSlide+xml"/>
  <Override PartName="/ppt/notesSlides/notesSlide17.xml" ContentType="application/vnd.openxmlformats-officedocument.presentationml.notesSlide+xml"/>
  <Override PartName="/ppt/notesSlides/notesSlide13.xml" ContentType="application/vnd.openxmlformats-officedocument.presentationml.notesSlide+xml"/>
  <Override PartName="/ppt/notesSlides/notesSlide4.xml" ContentType="application/vnd.openxmlformats-officedocument.presentationml.notesSlide+xml"/>
  <Override PartName="/ppt/notesSlides/notesSlide21.xml" ContentType="application/vnd.openxmlformats-officedocument.presentationml.notesSlide+xml"/>
  <Override PartName="/ppt/notesSlides/notesSlide19.xml" ContentType="application/vnd.openxmlformats-officedocument.presentationml.notesSlide+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4.xml" ContentType="application/vnd.openxmlformats-officedocument.presentationml.notesSlide+xml"/>
  <Override PartName="/ppt/notesSlides/notesSlide5.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6.xml" ContentType="application/vnd.openxmlformats-officedocument.presentationml.notesSlide+xml"/>
  <Override PartName="/ppt/_rels/presentation.xml.rels" ContentType="application/vnd.openxmlformats-package.relationships+xml"/>
  <Override PartName="/ppt/slideLayouts/_rels/slideLayout52.xml.rels" ContentType="application/vnd.openxmlformats-package.relationships+xml"/>
  <Override PartName="/ppt/slideLayouts/_rels/slideLayout14.xml.rels" ContentType="application/vnd.openxmlformats-package.relationships+xml"/>
  <Override PartName="/ppt/slideLayouts/_rels/slideLayout30.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31.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32.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8.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6.xml.rels" ContentType="application/vnd.openxmlformats-package.relationships+xml"/>
  <Override PartName="/ppt/slideLayouts/_rels/slideLayout53.xml.rels" ContentType="application/vnd.openxmlformats-package.relationships+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28.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60.xml" ContentType="application/vnd.openxmlformats-officedocument.presentationml.slideLayout+xml"/>
  <Override PartName="/ppt/slideLayouts/slideLayout18.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slideLayouts/slideLayout6.xml" ContentType="application/vnd.openxmlformats-officedocument.presentationml.slideLayout+xml"/>
  <Override PartName="/ppt/slideLayouts/slideLayout44.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microsoft.com/office/2011/relationships/webextensiontaskpanes" Target="ppt/webextensions/taskpanes.xml"/><Relationship Id="rId8"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en-US" sz="1800" spc="-1" strike="noStrike">
                <a:solidFill>
                  <a:srgbClr val="000000"/>
                </a:solidFill>
                <a:latin typeface="Century Gothic"/>
              </a:rPr>
              <a:t>Click to move the slide</a:t>
            </a:r>
            <a:endParaRPr b="0" lang="en-US" sz="1800" spc="-1" strike="noStrike">
              <a:solidFill>
                <a:srgbClr val="000000"/>
              </a:solidFill>
              <a:latin typeface="Century Gothic"/>
            </a:endParaRPr>
          </a:p>
        </p:txBody>
      </p:sp>
      <p:sp>
        <p:nvSpPr>
          <p:cNvPr id="210"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211" name="PlaceHolder 3"/>
          <p:cNvSpPr>
            <a:spLocks noGrp="1"/>
          </p:cNvSpPr>
          <p:nvPr>
            <p:ph type="hdr"/>
          </p:nvPr>
        </p:nvSpPr>
        <p:spPr>
          <a:xfrm>
            <a:off x="0" y="0"/>
            <a:ext cx="3280680" cy="53424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212" name="PlaceHolder 4"/>
          <p:cNvSpPr>
            <a:spLocks noGrp="1"/>
          </p:cNvSpPr>
          <p:nvPr>
            <p:ph type="dt"/>
          </p:nvPr>
        </p:nvSpPr>
        <p:spPr>
          <a:xfrm>
            <a:off x="4278960" y="0"/>
            <a:ext cx="3280680" cy="53424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213" name="PlaceHolder 5"/>
          <p:cNvSpPr>
            <a:spLocks noGrp="1"/>
          </p:cNvSpPr>
          <p:nvPr>
            <p:ph type="ftr"/>
          </p:nvPr>
        </p:nvSpPr>
        <p:spPr>
          <a:xfrm>
            <a:off x="0" y="10157400"/>
            <a:ext cx="3280680" cy="53424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214"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1513743F-357B-42BE-9F31-F3B0A86754E6}"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4" name="PlaceHolder 1"/>
          <p:cNvSpPr>
            <a:spLocks noGrp="1"/>
          </p:cNvSpPr>
          <p:nvPr>
            <p:ph type="sldImg"/>
          </p:nvPr>
        </p:nvSpPr>
        <p:spPr>
          <a:xfrm>
            <a:off x="685800" y="1143000"/>
            <a:ext cx="5486040" cy="3085920"/>
          </a:xfrm>
          <a:prstGeom prst="rect">
            <a:avLst/>
          </a:prstGeom>
        </p:spPr>
      </p:sp>
      <p:sp>
        <p:nvSpPr>
          <p:cNvPr id="445"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446" name="TextShape 3"/>
          <p:cNvSpPr txBox="1"/>
          <p:nvPr/>
        </p:nvSpPr>
        <p:spPr>
          <a:xfrm>
            <a:off x="3884760" y="8685360"/>
            <a:ext cx="2971440" cy="458280"/>
          </a:xfrm>
          <a:prstGeom prst="rect">
            <a:avLst/>
          </a:prstGeom>
          <a:noFill/>
          <a:ln>
            <a:noFill/>
          </a:ln>
        </p:spPr>
        <p:txBody>
          <a:bodyPr anchor="b">
            <a:noAutofit/>
          </a:bodyPr>
          <a:p>
            <a:pPr algn="r">
              <a:lnSpc>
                <a:spcPct val="100000"/>
              </a:lnSpc>
            </a:pPr>
            <a:fld id="{BB0A7B1C-CF69-4310-B215-22D50CC8881B}"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1" name="PlaceHolder 1"/>
          <p:cNvSpPr>
            <a:spLocks noGrp="1"/>
          </p:cNvSpPr>
          <p:nvPr>
            <p:ph type="sldImg"/>
          </p:nvPr>
        </p:nvSpPr>
        <p:spPr>
          <a:xfrm>
            <a:off x="685800" y="1143000"/>
            <a:ext cx="5486040" cy="3085920"/>
          </a:xfrm>
          <a:prstGeom prst="rect">
            <a:avLst/>
          </a:prstGeom>
        </p:spPr>
      </p:sp>
      <p:sp>
        <p:nvSpPr>
          <p:cNvPr id="472"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473" name="TextShape 3"/>
          <p:cNvSpPr txBox="1"/>
          <p:nvPr/>
        </p:nvSpPr>
        <p:spPr>
          <a:xfrm>
            <a:off x="3884760" y="8685360"/>
            <a:ext cx="2971440" cy="458280"/>
          </a:xfrm>
          <a:prstGeom prst="rect">
            <a:avLst/>
          </a:prstGeom>
          <a:noFill/>
          <a:ln>
            <a:noFill/>
          </a:ln>
        </p:spPr>
        <p:txBody>
          <a:bodyPr anchor="b">
            <a:noAutofit/>
          </a:bodyPr>
          <a:p>
            <a:pPr algn="r">
              <a:lnSpc>
                <a:spcPct val="100000"/>
              </a:lnSpc>
            </a:pPr>
            <a:fld id="{3CE0C456-C626-4601-9A11-F8A1334B7D3E}"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4" name="PlaceHolder 1"/>
          <p:cNvSpPr>
            <a:spLocks noGrp="1"/>
          </p:cNvSpPr>
          <p:nvPr>
            <p:ph type="sldImg"/>
          </p:nvPr>
        </p:nvSpPr>
        <p:spPr>
          <a:xfrm>
            <a:off x="685800" y="1143000"/>
            <a:ext cx="5486040" cy="3085920"/>
          </a:xfrm>
          <a:prstGeom prst="rect">
            <a:avLst/>
          </a:prstGeom>
        </p:spPr>
      </p:sp>
      <p:sp>
        <p:nvSpPr>
          <p:cNvPr id="475"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476" name="TextShape 3"/>
          <p:cNvSpPr txBox="1"/>
          <p:nvPr/>
        </p:nvSpPr>
        <p:spPr>
          <a:xfrm>
            <a:off x="3884760" y="8685360"/>
            <a:ext cx="2971440" cy="458280"/>
          </a:xfrm>
          <a:prstGeom prst="rect">
            <a:avLst/>
          </a:prstGeom>
          <a:noFill/>
          <a:ln>
            <a:noFill/>
          </a:ln>
        </p:spPr>
        <p:txBody>
          <a:bodyPr anchor="b">
            <a:noAutofit/>
          </a:bodyPr>
          <a:p>
            <a:pPr algn="r">
              <a:lnSpc>
                <a:spcPct val="100000"/>
              </a:lnSpc>
            </a:pPr>
            <a:fld id="{82813898-B035-4377-AF43-67785A9C6CB4}"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7" name="PlaceHolder 1"/>
          <p:cNvSpPr>
            <a:spLocks noGrp="1"/>
          </p:cNvSpPr>
          <p:nvPr>
            <p:ph type="sldImg"/>
          </p:nvPr>
        </p:nvSpPr>
        <p:spPr>
          <a:xfrm>
            <a:off x="685800" y="1143000"/>
            <a:ext cx="5486040" cy="3085920"/>
          </a:xfrm>
          <a:prstGeom prst="rect">
            <a:avLst/>
          </a:prstGeom>
        </p:spPr>
      </p:sp>
      <p:sp>
        <p:nvSpPr>
          <p:cNvPr id="478" name="PlaceHolder 2"/>
          <p:cNvSpPr>
            <a:spLocks noGrp="1"/>
          </p:cNvSpPr>
          <p:nvPr>
            <p:ph type="body"/>
          </p:nvPr>
        </p:nvSpPr>
        <p:spPr>
          <a:xfrm>
            <a:off x="685800" y="4400640"/>
            <a:ext cx="5486040" cy="3600000"/>
          </a:xfrm>
          <a:prstGeom prst="rect">
            <a:avLst/>
          </a:prstGeom>
        </p:spPr>
        <p:txBody>
          <a:bodyPr>
            <a:noAutofit/>
          </a:bodyPr>
          <a:p>
            <a:pPr>
              <a:lnSpc>
                <a:spcPct val="100000"/>
              </a:lnSpc>
              <a:tabLst>
                <a:tab algn="l" pos="0"/>
              </a:tabLst>
            </a:pPr>
            <a:r>
              <a:rPr b="0" lang="en-US" sz="2000" spc="-1" strike="noStrike">
                <a:solidFill>
                  <a:srgbClr val="232629"/>
                </a:solidFill>
                <a:latin typeface="-apple-system"/>
              </a:rPr>
              <a:t>Với bộ dữ liệu đc ban tổ chức cung cấp là VLSP. Sau khi thực hiện dịch toàn bộ dữ liệu sang tiếng anh thì chúng tôi đặt tên là VLSP_en</a:t>
            </a:r>
            <a:endParaRPr b="0" lang="en-US" sz="2000" spc="-1" strike="noStrike">
              <a:latin typeface="Arial"/>
            </a:endParaRPr>
          </a:p>
          <a:p>
            <a:pPr>
              <a:lnSpc>
                <a:spcPct val="100000"/>
              </a:lnSpc>
              <a:tabLst>
                <a:tab algn="l" pos="0"/>
              </a:tabLst>
            </a:pPr>
            <a:r>
              <a:rPr b="0" lang="en-US" sz="2000" spc="-1" strike="noStrike">
                <a:solidFill>
                  <a:srgbClr val="232629"/>
                </a:solidFill>
                <a:latin typeface="-apple-system"/>
              </a:rPr>
              <a:t>Và bộ dữ liệu sau khi thực hiện dịch bằng phương pháp sentence pair reversal chúng tôi đặt tên là VLSP_au</a:t>
            </a:r>
            <a:endParaRPr b="0" lang="en-US" sz="2000" spc="-1" strike="noStrike">
              <a:latin typeface="Arial"/>
            </a:endParaRPr>
          </a:p>
          <a:p>
            <a:pPr>
              <a:lnSpc>
                <a:spcPct val="100000"/>
              </a:lnSpc>
              <a:tabLst>
                <a:tab algn="l" pos="0"/>
              </a:tabLst>
            </a:pPr>
            <a:r>
              <a:rPr b="0" lang="en-US" sz="2000" spc="-1" strike="noStrike">
                <a:solidFill>
                  <a:srgbClr val="232629"/>
                </a:solidFill>
                <a:latin typeface="-apple-system"/>
              </a:rPr>
              <a:t>Bộ dữ lieeej cuối cùng là bộ dữ liệu khi kết hợp 2 Phương pháp data augmentation ở trên được chúng tôi đặt tên là VLSP au plus en</a:t>
            </a:r>
            <a:endParaRPr b="0" lang="en-US" sz="2000" spc="-1" strike="noStrike">
              <a:latin typeface="Arial"/>
            </a:endParaRPr>
          </a:p>
        </p:txBody>
      </p:sp>
      <p:sp>
        <p:nvSpPr>
          <p:cNvPr id="479" name="TextShape 3"/>
          <p:cNvSpPr txBox="1"/>
          <p:nvPr/>
        </p:nvSpPr>
        <p:spPr>
          <a:xfrm>
            <a:off x="3884760" y="8685360"/>
            <a:ext cx="2971440" cy="458280"/>
          </a:xfrm>
          <a:prstGeom prst="rect">
            <a:avLst/>
          </a:prstGeom>
          <a:noFill/>
          <a:ln>
            <a:noFill/>
          </a:ln>
        </p:spPr>
        <p:txBody>
          <a:bodyPr anchor="b">
            <a:noAutofit/>
          </a:bodyPr>
          <a:p>
            <a:pPr algn="r">
              <a:lnSpc>
                <a:spcPct val="100000"/>
              </a:lnSpc>
            </a:pPr>
            <a:fld id="{6478D7A1-EFC0-49F7-8E96-B7A05C2DDED8}"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0" name="PlaceHolder 1"/>
          <p:cNvSpPr>
            <a:spLocks noGrp="1"/>
          </p:cNvSpPr>
          <p:nvPr>
            <p:ph type="sldImg"/>
          </p:nvPr>
        </p:nvSpPr>
        <p:spPr>
          <a:xfrm>
            <a:off x="685800" y="1143000"/>
            <a:ext cx="5486040" cy="3085920"/>
          </a:xfrm>
          <a:prstGeom prst="rect">
            <a:avLst/>
          </a:prstGeom>
        </p:spPr>
      </p:sp>
      <p:sp>
        <p:nvSpPr>
          <p:cNvPr id="481"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482" name="TextShape 3"/>
          <p:cNvSpPr txBox="1"/>
          <p:nvPr/>
        </p:nvSpPr>
        <p:spPr>
          <a:xfrm>
            <a:off x="3884760" y="8685360"/>
            <a:ext cx="2971440" cy="458280"/>
          </a:xfrm>
          <a:prstGeom prst="rect">
            <a:avLst/>
          </a:prstGeom>
          <a:noFill/>
          <a:ln>
            <a:noFill/>
          </a:ln>
        </p:spPr>
        <p:txBody>
          <a:bodyPr anchor="b">
            <a:noAutofit/>
          </a:bodyPr>
          <a:p>
            <a:pPr algn="r">
              <a:lnSpc>
                <a:spcPct val="100000"/>
              </a:lnSpc>
            </a:pPr>
            <a:fld id="{F1BCE519-C96F-4AF3-AD9D-CA43C9BDF739}"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3" name="PlaceHolder 1"/>
          <p:cNvSpPr>
            <a:spLocks noGrp="1"/>
          </p:cNvSpPr>
          <p:nvPr>
            <p:ph type="sldImg"/>
          </p:nvPr>
        </p:nvSpPr>
        <p:spPr>
          <a:xfrm>
            <a:off x="685800" y="1143000"/>
            <a:ext cx="5486040" cy="3085920"/>
          </a:xfrm>
          <a:prstGeom prst="rect">
            <a:avLst/>
          </a:prstGeom>
        </p:spPr>
      </p:sp>
      <p:sp>
        <p:nvSpPr>
          <p:cNvPr id="484"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485" name="TextShape 3"/>
          <p:cNvSpPr txBox="1"/>
          <p:nvPr/>
        </p:nvSpPr>
        <p:spPr>
          <a:xfrm>
            <a:off x="3884760" y="8685360"/>
            <a:ext cx="2971440" cy="458280"/>
          </a:xfrm>
          <a:prstGeom prst="rect">
            <a:avLst/>
          </a:prstGeom>
          <a:noFill/>
          <a:ln>
            <a:noFill/>
          </a:ln>
        </p:spPr>
        <p:txBody>
          <a:bodyPr anchor="b">
            <a:noAutofit/>
          </a:bodyPr>
          <a:p>
            <a:pPr algn="r">
              <a:lnSpc>
                <a:spcPct val="100000"/>
              </a:lnSpc>
            </a:pPr>
            <a:fld id="{EFD0FD13-74EC-4736-BA7F-3D67A1D288CE}"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6" name="PlaceHolder 1"/>
          <p:cNvSpPr>
            <a:spLocks noGrp="1"/>
          </p:cNvSpPr>
          <p:nvPr>
            <p:ph type="sldImg"/>
          </p:nvPr>
        </p:nvSpPr>
        <p:spPr>
          <a:xfrm>
            <a:off x="685800" y="1143000"/>
            <a:ext cx="5486040" cy="3085920"/>
          </a:xfrm>
          <a:prstGeom prst="rect">
            <a:avLst/>
          </a:prstGeom>
        </p:spPr>
      </p:sp>
      <p:sp>
        <p:nvSpPr>
          <p:cNvPr id="487"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488" name="TextShape 3"/>
          <p:cNvSpPr txBox="1"/>
          <p:nvPr/>
        </p:nvSpPr>
        <p:spPr>
          <a:xfrm>
            <a:off x="3884760" y="8685360"/>
            <a:ext cx="2971440" cy="458280"/>
          </a:xfrm>
          <a:prstGeom prst="rect">
            <a:avLst/>
          </a:prstGeom>
          <a:noFill/>
          <a:ln>
            <a:noFill/>
          </a:ln>
        </p:spPr>
        <p:txBody>
          <a:bodyPr anchor="b">
            <a:noAutofit/>
          </a:bodyPr>
          <a:p>
            <a:pPr algn="r">
              <a:lnSpc>
                <a:spcPct val="100000"/>
              </a:lnSpc>
            </a:pPr>
            <a:fld id="{05CFF8D1-74FC-4418-9CD6-518E46A4EE3B}"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9" name="PlaceHolder 1"/>
          <p:cNvSpPr>
            <a:spLocks noGrp="1"/>
          </p:cNvSpPr>
          <p:nvPr>
            <p:ph type="sldImg"/>
          </p:nvPr>
        </p:nvSpPr>
        <p:spPr>
          <a:xfrm>
            <a:off x="685800" y="1143000"/>
            <a:ext cx="5486040" cy="3085920"/>
          </a:xfrm>
          <a:prstGeom prst="rect">
            <a:avLst/>
          </a:prstGeom>
        </p:spPr>
      </p:sp>
      <p:sp>
        <p:nvSpPr>
          <p:cNvPr id="490"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491" name="TextShape 3"/>
          <p:cNvSpPr txBox="1"/>
          <p:nvPr/>
        </p:nvSpPr>
        <p:spPr>
          <a:xfrm>
            <a:off x="3884760" y="8685360"/>
            <a:ext cx="2971440" cy="458280"/>
          </a:xfrm>
          <a:prstGeom prst="rect">
            <a:avLst/>
          </a:prstGeom>
          <a:noFill/>
          <a:ln>
            <a:noFill/>
          </a:ln>
        </p:spPr>
        <p:txBody>
          <a:bodyPr anchor="b">
            <a:noAutofit/>
          </a:bodyPr>
          <a:p>
            <a:pPr algn="r">
              <a:lnSpc>
                <a:spcPct val="100000"/>
              </a:lnSpc>
            </a:pPr>
            <a:fld id="{E5F66C8B-B64D-43A5-BD93-2E4ECE1A2BBA}"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2" name="PlaceHolder 1"/>
          <p:cNvSpPr>
            <a:spLocks noGrp="1"/>
          </p:cNvSpPr>
          <p:nvPr>
            <p:ph type="sldImg"/>
          </p:nvPr>
        </p:nvSpPr>
        <p:spPr>
          <a:xfrm>
            <a:off x="685800" y="1143000"/>
            <a:ext cx="5486040" cy="3085920"/>
          </a:xfrm>
          <a:prstGeom prst="rect">
            <a:avLst/>
          </a:prstGeom>
        </p:spPr>
      </p:sp>
      <p:sp>
        <p:nvSpPr>
          <p:cNvPr id="493"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494" name="TextShape 3"/>
          <p:cNvSpPr txBox="1"/>
          <p:nvPr/>
        </p:nvSpPr>
        <p:spPr>
          <a:xfrm>
            <a:off x="3884760" y="8685360"/>
            <a:ext cx="2971440" cy="458280"/>
          </a:xfrm>
          <a:prstGeom prst="rect">
            <a:avLst/>
          </a:prstGeom>
          <a:noFill/>
          <a:ln>
            <a:noFill/>
          </a:ln>
        </p:spPr>
        <p:txBody>
          <a:bodyPr anchor="b">
            <a:noAutofit/>
          </a:bodyPr>
          <a:p>
            <a:pPr algn="r">
              <a:lnSpc>
                <a:spcPct val="100000"/>
              </a:lnSpc>
            </a:pPr>
            <a:fld id="{5B650A71-2DFF-49C5-AFF9-B0DBE3E27CEF}"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5" name="PlaceHolder 1"/>
          <p:cNvSpPr>
            <a:spLocks noGrp="1"/>
          </p:cNvSpPr>
          <p:nvPr>
            <p:ph type="sldImg"/>
          </p:nvPr>
        </p:nvSpPr>
        <p:spPr>
          <a:xfrm>
            <a:off x="685800" y="1143000"/>
            <a:ext cx="5486040" cy="3085920"/>
          </a:xfrm>
          <a:prstGeom prst="rect">
            <a:avLst/>
          </a:prstGeom>
        </p:spPr>
      </p:sp>
      <p:sp>
        <p:nvSpPr>
          <p:cNvPr id="496"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497" name="TextShape 3"/>
          <p:cNvSpPr txBox="1"/>
          <p:nvPr/>
        </p:nvSpPr>
        <p:spPr>
          <a:xfrm>
            <a:off x="3884760" y="8685360"/>
            <a:ext cx="2971440" cy="458280"/>
          </a:xfrm>
          <a:prstGeom prst="rect">
            <a:avLst/>
          </a:prstGeom>
          <a:noFill/>
          <a:ln>
            <a:noFill/>
          </a:ln>
        </p:spPr>
        <p:txBody>
          <a:bodyPr anchor="b">
            <a:noAutofit/>
          </a:bodyPr>
          <a:p>
            <a:pPr algn="r">
              <a:lnSpc>
                <a:spcPct val="100000"/>
              </a:lnSpc>
            </a:pPr>
            <a:fld id="{4986D8B1-0837-43ED-9EFD-DBA72E8F1A6A}"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8" name="PlaceHolder 1"/>
          <p:cNvSpPr>
            <a:spLocks noGrp="1"/>
          </p:cNvSpPr>
          <p:nvPr>
            <p:ph type="sldImg"/>
          </p:nvPr>
        </p:nvSpPr>
        <p:spPr>
          <a:xfrm>
            <a:off x="685800" y="1143000"/>
            <a:ext cx="5486040" cy="3085920"/>
          </a:xfrm>
          <a:prstGeom prst="rect">
            <a:avLst/>
          </a:prstGeom>
        </p:spPr>
      </p:sp>
      <p:sp>
        <p:nvSpPr>
          <p:cNvPr id="499"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500" name="TextShape 3"/>
          <p:cNvSpPr txBox="1"/>
          <p:nvPr/>
        </p:nvSpPr>
        <p:spPr>
          <a:xfrm>
            <a:off x="3884760" y="8685360"/>
            <a:ext cx="2971440" cy="458280"/>
          </a:xfrm>
          <a:prstGeom prst="rect">
            <a:avLst/>
          </a:prstGeom>
          <a:noFill/>
          <a:ln>
            <a:noFill/>
          </a:ln>
        </p:spPr>
        <p:txBody>
          <a:bodyPr anchor="b">
            <a:noAutofit/>
          </a:bodyPr>
          <a:p>
            <a:pPr algn="r">
              <a:lnSpc>
                <a:spcPct val="100000"/>
              </a:lnSpc>
            </a:pPr>
            <a:fld id="{37692A0C-91F9-431E-843B-F137C1268BE2}"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7" name="PlaceHolder 1"/>
          <p:cNvSpPr>
            <a:spLocks noGrp="1"/>
          </p:cNvSpPr>
          <p:nvPr>
            <p:ph type="sldImg"/>
          </p:nvPr>
        </p:nvSpPr>
        <p:spPr>
          <a:xfrm>
            <a:off x="685800" y="1143000"/>
            <a:ext cx="5486040" cy="3085920"/>
          </a:xfrm>
          <a:prstGeom prst="rect">
            <a:avLst/>
          </a:prstGeom>
        </p:spPr>
      </p:sp>
      <p:sp>
        <p:nvSpPr>
          <p:cNvPr id="448"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449" name="TextShape 3"/>
          <p:cNvSpPr txBox="1"/>
          <p:nvPr/>
        </p:nvSpPr>
        <p:spPr>
          <a:xfrm>
            <a:off x="3884760" y="8685360"/>
            <a:ext cx="2971440" cy="458280"/>
          </a:xfrm>
          <a:prstGeom prst="rect">
            <a:avLst/>
          </a:prstGeom>
          <a:noFill/>
          <a:ln>
            <a:noFill/>
          </a:ln>
        </p:spPr>
        <p:txBody>
          <a:bodyPr anchor="b">
            <a:noAutofit/>
          </a:bodyPr>
          <a:p>
            <a:pPr algn="r">
              <a:lnSpc>
                <a:spcPct val="100000"/>
              </a:lnSpc>
            </a:pPr>
            <a:fld id="{059A798A-1660-4F2A-B1BC-106B6A8FB064}"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1" name="PlaceHolder 1"/>
          <p:cNvSpPr>
            <a:spLocks noGrp="1"/>
          </p:cNvSpPr>
          <p:nvPr>
            <p:ph type="sldImg"/>
          </p:nvPr>
        </p:nvSpPr>
        <p:spPr>
          <a:xfrm>
            <a:off x="685800" y="1143000"/>
            <a:ext cx="5486040" cy="3085920"/>
          </a:xfrm>
          <a:prstGeom prst="rect">
            <a:avLst/>
          </a:prstGeom>
        </p:spPr>
      </p:sp>
      <p:sp>
        <p:nvSpPr>
          <p:cNvPr id="502"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503" name="TextShape 3"/>
          <p:cNvSpPr txBox="1"/>
          <p:nvPr/>
        </p:nvSpPr>
        <p:spPr>
          <a:xfrm>
            <a:off x="3884760" y="8685360"/>
            <a:ext cx="2971440" cy="458280"/>
          </a:xfrm>
          <a:prstGeom prst="rect">
            <a:avLst/>
          </a:prstGeom>
          <a:noFill/>
          <a:ln>
            <a:noFill/>
          </a:ln>
        </p:spPr>
        <p:txBody>
          <a:bodyPr anchor="b">
            <a:noAutofit/>
          </a:bodyPr>
          <a:p>
            <a:pPr algn="r">
              <a:lnSpc>
                <a:spcPct val="100000"/>
              </a:lnSpc>
            </a:pPr>
            <a:fld id="{CD92BC1B-01C3-42EC-91BE-98C8B09F702F}"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4" name="PlaceHolder 1"/>
          <p:cNvSpPr>
            <a:spLocks noGrp="1"/>
          </p:cNvSpPr>
          <p:nvPr>
            <p:ph type="sldImg"/>
          </p:nvPr>
        </p:nvSpPr>
        <p:spPr>
          <a:xfrm>
            <a:off x="685800" y="1143000"/>
            <a:ext cx="5486040" cy="3085920"/>
          </a:xfrm>
          <a:prstGeom prst="rect">
            <a:avLst/>
          </a:prstGeom>
        </p:spPr>
      </p:sp>
      <p:sp>
        <p:nvSpPr>
          <p:cNvPr id="505"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506" name="TextShape 3"/>
          <p:cNvSpPr txBox="1"/>
          <p:nvPr/>
        </p:nvSpPr>
        <p:spPr>
          <a:xfrm>
            <a:off x="3884760" y="8685360"/>
            <a:ext cx="2971440" cy="458280"/>
          </a:xfrm>
          <a:prstGeom prst="rect">
            <a:avLst/>
          </a:prstGeom>
          <a:noFill/>
          <a:ln>
            <a:noFill/>
          </a:ln>
        </p:spPr>
        <p:txBody>
          <a:bodyPr anchor="b">
            <a:noAutofit/>
          </a:bodyPr>
          <a:p>
            <a:pPr algn="r">
              <a:lnSpc>
                <a:spcPct val="100000"/>
              </a:lnSpc>
            </a:pPr>
            <a:fld id="{7E1050DF-9C7B-406E-9B44-28995DD7FF61}"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0" name="PlaceHolder 1"/>
          <p:cNvSpPr>
            <a:spLocks noGrp="1"/>
          </p:cNvSpPr>
          <p:nvPr>
            <p:ph type="sldImg"/>
          </p:nvPr>
        </p:nvSpPr>
        <p:spPr>
          <a:xfrm>
            <a:off x="685800" y="1143000"/>
            <a:ext cx="5486040" cy="3085920"/>
          </a:xfrm>
          <a:prstGeom prst="rect">
            <a:avLst/>
          </a:prstGeom>
        </p:spPr>
      </p:sp>
      <p:sp>
        <p:nvSpPr>
          <p:cNvPr id="451"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452" name="TextShape 3"/>
          <p:cNvSpPr txBox="1"/>
          <p:nvPr/>
        </p:nvSpPr>
        <p:spPr>
          <a:xfrm>
            <a:off x="3884760" y="8685360"/>
            <a:ext cx="2971440" cy="458280"/>
          </a:xfrm>
          <a:prstGeom prst="rect">
            <a:avLst/>
          </a:prstGeom>
          <a:noFill/>
          <a:ln>
            <a:noFill/>
          </a:ln>
        </p:spPr>
        <p:txBody>
          <a:bodyPr anchor="b">
            <a:noAutofit/>
          </a:bodyPr>
          <a:p>
            <a:pPr algn="r">
              <a:lnSpc>
                <a:spcPct val="100000"/>
              </a:lnSpc>
            </a:pPr>
            <a:fld id="{2F912996-AF8E-4AFB-92AD-B3C37C9DAAD2}"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3" name="PlaceHolder 1"/>
          <p:cNvSpPr>
            <a:spLocks noGrp="1"/>
          </p:cNvSpPr>
          <p:nvPr>
            <p:ph type="sldImg"/>
          </p:nvPr>
        </p:nvSpPr>
        <p:spPr>
          <a:xfrm>
            <a:off x="685800" y="1143000"/>
            <a:ext cx="5486040" cy="3085920"/>
          </a:xfrm>
          <a:prstGeom prst="rect">
            <a:avLst/>
          </a:prstGeom>
        </p:spPr>
      </p:sp>
      <p:sp>
        <p:nvSpPr>
          <p:cNvPr id="454"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455" name="TextShape 3"/>
          <p:cNvSpPr txBox="1"/>
          <p:nvPr/>
        </p:nvSpPr>
        <p:spPr>
          <a:xfrm>
            <a:off x="3884760" y="8685360"/>
            <a:ext cx="2971440" cy="458280"/>
          </a:xfrm>
          <a:prstGeom prst="rect">
            <a:avLst/>
          </a:prstGeom>
          <a:noFill/>
          <a:ln>
            <a:noFill/>
          </a:ln>
        </p:spPr>
        <p:txBody>
          <a:bodyPr anchor="b">
            <a:noAutofit/>
          </a:bodyPr>
          <a:p>
            <a:pPr algn="r">
              <a:lnSpc>
                <a:spcPct val="100000"/>
              </a:lnSpc>
            </a:pPr>
            <a:fld id="{D8256B7A-A8B1-43A3-A636-5C8799299872}"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6" name="PlaceHolder 1"/>
          <p:cNvSpPr>
            <a:spLocks noGrp="1"/>
          </p:cNvSpPr>
          <p:nvPr>
            <p:ph type="sldImg"/>
          </p:nvPr>
        </p:nvSpPr>
        <p:spPr>
          <a:xfrm>
            <a:off x="685800" y="1143000"/>
            <a:ext cx="5486040" cy="3085920"/>
          </a:xfrm>
          <a:prstGeom prst="rect">
            <a:avLst/>
          </a:prstGeom>
        </p:spPr>
      </p:sp>
      <p:sp>
        <p:nvSpPr>
          <p:cNvPr id="457"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458" name="TextShape 3"/>
          <p:cNvSpPr txBox="1"/>
          <p:nvPr/>
        </p:nvSpPr>
        <p:spPr>
          <a:xfrm>
            <a:off x="3884760" y="8685360"/>
            <a:ext cx="2971440" cy="458280"/>
          </a:xfrm>
          <a:prstGeom prst="rect">
            <a:avLst/>
          </a:prstGeom>
          <a:noFill/>
          <a:ln>
            <a:noFill/>
          </a:ln>
        </p:spPr>
        <p:txBody>
          <a:bodyPr anchor="b">
            <a:noAutofit/>
          </a:bodyPr>
          <a:p>
            <a:pPr algn="r">
              <a:lnSpc>
                <a:spcPct val="100000"/>
              </a:lnSpc>
            </a:pPr>
            <a:fld id="{3AF53D0F-18B2-4FEE-9CD2-3EE8636FF2AE}"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9" name="PlaceHolder 1"/>
          <p:cNvSpPr>
            <a:spLocks noGrp="1"/>
          </p:cNvSpPr>
          <p:nvPr>
            <p:ph type="sldImg"/>
          </p:nvPr>
        </p:nvSpPr>
        <p:spPr>
          <a:xfrm>
            <a:off x="685800" y="1143000"/>
            <a:ext cx="5486040" cy="3085920"/>
          </a:xfrm>
          <a:prstGeom prst="rect">
            <a:avLst/>
          </a:prstGeom>
        </p:spPr>
      </p:sp>
      <p:sp>
        <p:nvSpPr>
          <p:cNvPr id="460"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461" name="TextShape 3"/>
          <p:cNvSpPr txBox="1"/>
          <p:nvPr/>
        </p:nvSpPr>
        <p:spPr>
          <a:xfrm>
            <a:off x="3884760" y="8685360"/>
            <a:ext cx="2971440" cy="458280"/>
          </a:xfrm>
          <a:prstGeom prst="rect">
            <a:avLst/>
          </a:prstGeom>
          <a:noFill/>
          <a:ln>
            <a:noFill/>
          </a:ln>
        </p:spPr>
        <p:txBody>
          <a:bodyPr anchor="b">
            <a:noAutofit/>
          </a:bodyPr>
          <a:p>
            <a:pPr algn="r">
              <a:lnSpc>
                <a:spcPct val="100000"/>
              </a:lnSpc>
            </a:pPr>
            <a:fld id="{ED301C19-D9BC-42A5-B848-09F6749B01C1}"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2" name="PlaceHolder 1"/>
          <p:cNvSpPr>
            <a:spLocks noGrp="1"/>
          </p:cNvSpPr>
          <p:nvPr>
            <p:ph type="sldImg"/>
          </p:nvPr>
        </p:nvSpPr>
        <p:spPr>
          <a:xfrm>
            <a:off x="685800" y="1143000"/>
            <a:ext cx="5486040" cy="3085920"/>
          </a:xfrm>
          <a:prstGeom prst="rect">
            <a:avLst/>
          </a:prstGeom>
        </p:spPr>
      </p:sp>
      <p:sp>
        <p:nvSpPr>
          <p:cNvPr id="463"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464" name="TextShape 3"/>
          <p:cNvSpPr txBox="1"/>
          <p:nvPr/>
        </p:nvSpPr>
        <p:spPr>
          <a:xfrm>
            <a:off x="3884760" y="8685360"/>
            <a:ext cx="2971440" cy="458280"/>
          </a:xfrm>
          <a:prstGeom prst="rect">
            <a:avLst/>
          </a:prstGeom>
          <a:noFill/>
          <a:ln>
            <a:noFill/>
          </a:ln>
        </p:spPr>
        <p:txBody>
          <a:bodyPr anchor="b">
            <a:noAutofit/>
          </a:bodyPr>
          <a:p>
            <a:pPr algn="r">
              <a:lnSpc>
                <a:spcPct val="100000"/>
              </a:lnSpc>
            </a:pPr>
            <a:fld id="{9A89F403-75DD-438E-9BD5-33D31DE41D56}"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5" name="PlaceHolder 1"/>
          <p:cNvSpPr>
            <a:spLocks noGrp="1"/>
          </p:cNvSpPr>
          <p:nvPr>
            <p:ph type="sldImg"/>
          </p:nvPr>
        </p:nvSpPr>
        <p:spPr>
          <a:xfrm>
            <a:off x="685800" y="1143000"/>
            <a:ext cx="5486040" cy="3085920"/>
          </a:xfrm>
          <a:prstGeom prst="rect">
            <a:avLst/>
          </a:prstGeom>
        </p:spPr>
      </p:sp>
      <p:sp>
        <p:nvSpPr>
          <p:cNvPr id="466"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467" name="TextShape 3"/>
          <p:cNvSpPr txBox="1"/>
          <p:nvPr/>
        </p:nvSpPr>
        <p:spPr>
          <a:xfrm>
            <a:off x="3884760" y="8685360"/>
            <a:ext cx="2971440" cy="458280"/>
          </a:xfrm>
          <a:prstGeom prst="rect">
            <a:avLst/>
          </a:prstGeom>
          <a:noFill/>
          <a:ln>
            <a:noFill/>
          </a:ln>
        </p:spPr>
        <p:txBody>
          <a:bodyPr anchor="b">
            <a:noAutofit/>
          </a:bodyPr>
          <a:p>
            <a:pPr algn="r">
              <a:lnSpc>
                <a:spcPct val="100000"/>
              </a:lnSpc>
            </a:pPr>
            <a:fld id="{1C21DCB8-F21B-48A7-AB88-9BDEAE56611A}"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8" name="PlaceHolder 1"/>
          <p:cNvSpPr>
            <a:spLocks noGrp="1"/>
          </p:cNvSpPr>
          <p:nvPr>
            <p:ph type="sldImg"/>
          </p:nvPr>
        </p:nvSpPr>
        <p:spPr>
          <a:xfrm>
            <a:off x="685800" y="1143000"/>
            <a:ext cx="5486040" cy="3085920"/>
          </a:xfrm>
          <a:prstGeom prst="rect">
            <a:avLst/>
          </a:prstGeom>
        </p:spPr>
      </p:sp>
      <p:sp>
        <p:nvSpPr>
          <p:cNvPr id="469"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470" name="TextShape 3"/>
          <p:cNvSpPr txBox="1"/>
          <p:nvPr/>
        </p:nvSpPr>
        <p:spPr>
          <a:xfrm>
            <a:off x="3884760" y="8685360"/>
            <a:ext cx="2971440" cy="458280"/>
          </a:xfrm>
          <a:prstGeom prst="rect">
            <a:avLst/>
          </a:prstGeom>
          <a:noFill/>
          <a:ln>
            <a:noFill/>
          </a:ln>
        </p:spPr>
        <p:txBody>
          <a:bodyPr anchor="b">
            <a:noAutofit/>
          </a:bodyPr>
          <a:p>
            <a:pPr algn="r">
              <a:lnSpc>
                <a:spcPct val="100000"/>
              </a:lnSpc>
            </a:pPr>
            <a:fld id="{C7B9A2AC-4193-43F9-9BE9-90E2DA59EC3B}" type="slidenum">
              <a:rPr b="0" lang="en-US" sz="1200" spc="-1" strike="noStrike">
                <a:latin typeface="Times New Roman"/>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097280" y="942840"/>
            <a:ext cx="4156920" cy="129240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27" name="PlaceHolder 2"/>
          <p:cNvSpPr>
            <a:spLocks noGrp="1"/>
          </p:cNvSpPr>
          <p:nvPr>
            <p:ph type="body"/>
          </p:nvPr>
        </p:nvSpPr>
        <p:spPr>
          <a:xfrm>
            <a:off x="5924520" y="633960"/>
            <a:ext cx="5632200" cy="2666520"/>
          </a:xfrm>
          <a:prstGeom prst="rect">
            <a:avLst/>
          </a:prstGeom>
        </p:spPr>
        <p:txBody>
          <a:bodyPr lIns="0" rIns="0" tIns="0" bIns="0">
            <a:normAutofit/>
          </a:bodyPr>
          <a:p>
            <a:endParaRPr b="0" lang="en-US" sz="2000" spc="-1" strike="noStrike">
              <a:solidFill>
                <a:srgbClr val="404040"/>
              </a:solidFill>
              <a:latin typeface="Century Gothic"/>
            </a:endParaRPr>
          </a:p>
        </p:txBody>
      </p:sp>
      <p:sp>
        <p:nvSpPr>
          <p:cNvPr id="28" name="PlaceHolder 3"/>
          <p:cNvSpPr>
            <a:spLocks noGrp="1"/>
          </p:cNvSpPr>
          <p:nvPr>
            <p:ph type="body"/>
          </p:nvPr>
        </p:nvSpPr>
        <p:spPr>
          <a:xfrm>
            <a:off x="5924520" y="3554280"/>
            <a:ext cx="5632200" cy="2666520"/>
          </a:xfrm>
          <a:prstGeom prst="rect">
            <a:avLst/>
          </a:prstGeom>
        </p:spPr>
        <p:txBody>
          <a:bodyPr lIns="0" rIns="0" tIns="0" bIns="0">
            <a:normAutofit/>
          </a:bodyPr>
          <a:p>
            <a:endParaRPr b="0" lang="en-US" sz="2000" spc="-1" strike="noStrike">
              <a:solidFill>
                <a:srgbClr val="404040"/>
              </a:solidFill>
              <a:latin typeface="Century Gothic"/>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097280" y="942840"/>
            <a:ext cx="4156920" cy="129240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30" name="PlaceHolder 2"/>
          <p:cNvSpPr>
            <a:spLocks noGrp="1"/>
          </p:cNvSpPr>
          <p:nvPr>
            <p:ph type="body"/>
          </p:nvPr>
        </p:nvSpPr>
        <p:spPr>
          <a:xfrm>
            <a:off x="5924520" y="633960"/>
            <a:ext cx="2748240" cy="2666520"/>
          </a:xfrm>
          <a:prstGeom prst="rect">
            <a:avLst/>
          </a:prstGeom>
        </p:spPr>
        <p:txBody>
          <a:bodyPr lIns="0" rIns="0" tIns="0" bIns="0">
            <a:normAutofit/>
          </a:bodyPr>
          <a:p>
            <a:endParaRPr b="0" lang="en-US" sz="2000" spc="-1" strike="noStrike">
              <a:solidFill>
                <a:srgbClr val="404040"/>
              </a:solidFill>
              <a:latin typeface="Century Gothic"/>
            </a:endParaRPr>
          </a:p>
        </p:txBody>
      </p:sp>
      <p:sp>
        <p:nvSpPr>
          <p:cNvPr id="31" name="PlaceHolder 3"/>
          <p:cNvSpPr>
            <a:spLocks noGrp="1"/>
          </p:cNvSpPr>
          <p:nvPr>
            <p:ph type="body"/>
          </p:nvPr>
        </p:nvSpPr>
        <p:spPr>
          <a:xfrm>
            <a:off x="8810640" y="633960"/>
            <a:ext cx="2748240" cy="2666520"/>
          </a:xfrm>
          <a:prstGeom prst="rect">
            <a:avLst/>
          </a:prstGeom>
        </p:spPr>
        <p:txBody>
          <a:bodyPr lIns="0" rIns="0" tIns="0" bIns="0">
            <a:normAutofit/>
          </a:bodyPr>
          <a:p>
            <a:endParaRPr b="0" lang="en-US" sz="2000" spc="-1" strike="noStrike">
              <a:solidFill>
                <a:srgbClr val="404040"/>
              </a:solidFill>
              <a:latin typeface="Century Gothic"/>
            </a:endParaRPr>
          </a:p>
        </p:txBody>
      </p:sp>
      <p:sp>
        <p:nvSpPr>
          <p:cNvPr id="32" name="PlaceHolder 4"/>
          <p:cNvSpPr>
            <a:spLocks noGrp="1"/>
          </p:cNvSpPr>
          <p:nvPr>
            <p:ph type="body"/>
          </p:nvPr>
        </p:nvSpPr>
        <p:spPr>
          <a:xfrm>
            <a:off x="5924520" y="3554280"/>
            <a:ext cx="2748240" cy="2666520"/>
          </a:xfrm>
          <a:prstGeom prst="rect">
            <a:avLst/>
          </a:prstGeom>
        </p:spPr>
        <p:txBody>
          <a:bodyPr lIns="0" rIns="0" tIns="0" bIns="0">
            <a:normAutofit/>
          </a:bodyPr>
          <a:p>
            <a:endParaRPr b="0" lang="en-US" sz="2000" spc="-1" strike="noStrike">
              <a:solidFill>
                <a:srgbClr val="404040"/>
              </a:solidFill>
              <a:latin typeface="Century Gothic"/>
            </a:endParaRPr>
          </a:p>
        </p:txBody>
      </p:sp>
      <p:sp>
        <p:nvSpPr>
          <p:cNvPr id="33" name="PlaceHolder 5"/>
          <p:cNvSpPr>
            <a:spLocks noGrp="1"/>
          </p:cNvSpPr>
          <p:nvPr>
            <p:ph type="body"/>
          </p:nvPr>
        </p:nvSpPr>
        <p:spPr>
          <a:xfrm>
            <a:off x="8810640" y="3554280"/>
            <a:ext cx="2748240" cy="2666520"/>
          </a:xfrm>
          <a:prstGeom prst="rect">
            <a:avLst/>
          </a:prstGeom>
        </p:spPr>
        <p:txBody>
          <a:bodyPr lIns="0" rIns="0" tIns="0" bIns="0">
            <a:normAutofit/>
          </a:bodyPr>
          <a:p>
            <a:endParaRPr b="0" lang="en-US" sz="2000" spc="-1" strike="noStrike">
              <a:solidFill>
                <a:srgbClr val="404040"/>
              </a:solidFill>
              <a:latin typeface="Century Gothic"/>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097280" y="942840"/>
            <a:ext cx="4156920" cy="129240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35" name="PlaceHolder 2"/>
          <p:cNvSpPr>
            <a:spLocks noGrp="1"/>
          </p:cNvSpPr>
          <p:nvPr>
            <p:ph type="body"/>
          </p:nvPr>
        </p:nvSpPr>
        <p:spPr>
          <a:xfrm>
            <a:off x="5924520" y="633960"/>
            <a:ext cx="1813320" cy="2666520"/>
          </a:xfrm>
          <a:prstGeom prst="rect">
            <a:avLst/>
          </a:prstGeom>
        </p:spPr>
        <p:txBody>
          <a:bodyPr lIns="0" rIns="0" tIns="0" bIns="0">
            <a:normAutofit/>
          </a:bodyPr>
          <a:p>
            <a:endParaRPr b="0" lang="en-US" sz="2000" spc="-1" strike="noStrike">
              <a:solidFill>
                <a:srgbClr val="404040"/>
              </a:solidFill>
              <a:latin typeface="Century Gothic"/>
            </a:endParaRPr>
          </a:p>
        </p:txBody>
      </p:sp>
      <p:sp>
        <p:nvSpPr>
          <p:cNvPr id="36" name="PlaceHolder 3"/>
          <p:cNvSpPr>
            <a:spLocks noGrp="1"/>
          </p:cNvSpPr>
          <p:nvPr>
            <p:ph type="body"/>
          </p:nvPr>
        </p:nvSpPr>
        <p:spPr>
          <a:xfrm>
            <a:off x="7828920" y="633960"/>
            <a:ext cx="1813320" cy="2666520"/>
          </a:xfrm>
          <a:prstGeom prst="rect">
            <a:avLst/>
          </a:prstGeom>
        </p:spPr>
        <p:txBody>
          <a:bodyPr lIns="0" rIns="0" tIns="0" bIns="0">
            <a:normAutofit/>
          </a:bodyPr>
          <a:p>
            <a:endParaRPr b="0" lang="en-US" sz="2000" spc="-1" strike="noStrike">
              <a:solidFill>
                <a:srgbClr val="404040"/>
              </a:solidFill>
              <a:latin typeface="Century Gothic"/>
            </a:endParaRPr>
          </a:p>
        </p:txBody>
      </p:sp>
      <p:sp>
        <p:nvSpPr>
          <p:cNvPr id="37" name="PlaceHolder 4"/>
          <p:cNvSpPr>
            <a:spLocks noGrp="1"/>
          </p:cNvSpPr>
          <p:nvPr>
            <p:ph type="body"/>
          </p:nvPr>
        </p:nvSpPr>
        <p:spPr>
          <a:xfrm>
            <a:off x="9733320" y="633960"/>
            <a:ext cx="1813320" cy="2666520"/>
          </a:xfrm>
          <a:prstGeom prst="rect">
            <a:avLst/>
          </a:prstGeom>
        </p:spPr>
        <p:txBody>
          <a:bodyPr lIns="0" rIns="0" tIns="0" bIns="0">
            <a:normAutofit/>
          </a:bodyPr>
          <a:p>
            <a:endParaRPr b="0" lang="en-US" sz="2000" spc="-1" strike="noStrike">
              <a:solidFill>
                <a:srgbClr val="404040"/>
              </a:solidFill>
              <a:latin typeface="Century Gothic"/>
            </a:endParaRPr>
          </a:p>
        </p:txBody>
      </p:sp>
      <p:sp>
        <p:nvSpPr>
          <p:cNvPr id="38" name="PlaceHolder 5"/>
          <p:cNvSpPr>
            <a:spLocks noGrp="1"/>
          </p:cNvSpPr>
          <p:nvPr>
            <p:ph type="body"/>
          </p:nvPr>
        </p:nvSpPr>
        <p:spPr>
          <a:xfrm>
            <a:off x="5924520" y="3554280"/>
            <a:ext cx="1813320" cy="2666520"/>
          </a:xfrm>
          <a:prstGeom prst="rect">
            <a:avLst/>
          </a:prstGeom>
        </p:spPr>
        <p:txBody>
          <a:bodyPr lIns="0" rIns="0" tIns="0" bIns="0">
            <a:normAutofit/>
          </a:bodyPr>
          <a:p>
            <a:endParaRPr b="0" lang="en-US" sz="2000" spc="-1" strike="noStrike">
              <a:solidFill>
                <a:srgbClr val="404040"/>
              </a:solidFill>
              <a:latin typeface="Century Gothic"/>
            </a:endParaRPr>
          </a:p>
        </p:txBody>
      </p:sp>
      <p:sp>
        <p:nvSpPr>
          <p:cNvPr id="39" name="PlaceHolder 6"/>
          <p:cNvSpPr>
            <a:spLocks noGrp="1"/>
          </p:cNvSpPr>
          <p:nvPr>
            <p:ph type="body"/>
          </p:nvPr>
        </p:nvSpPr>
        <p:spPr>
          <a:xfrm>
            <a:off x="7828920" y="3554280"/>
            <a:ext cx="1813320" cy="2666520"/>
          </a:xfrm>
          <a:prstGeom prst="rect">
            <a:avLst/>
          </a:prstGeom>
        </p:spPr>
        <p:txBody>
          <a:bodyPr lIns="0" rIns="0" tIns="0" bIns="0">
            <a:normAutofit/>
          </a:bodyPr>
          <a:p>
            <a:endParaRPr b="0" lang="en-US" sz="2000" spc="-1" strike="noStrike">
              <a:solidFill>
                <a:srgbClr val="404040"/>
              </a:solidFill>
              <a:latin typeface="Century Gothic"/>
            </a:endParaRPr>
          </a:p>
        </p:txBody>
      </p:sp>
      <p:sp>
        <p:nvSpPr>
          <p:cNvPr id="40" name="PlaceHolder 7"/>
          <p:cNvSpPr>
            <a:spLocks noGrp="1"/>
          </p:cNvSpPr>
          <p:nvPr>
            <p:ph type="body"/>
          </p:nvPr>
        </p:nvSpPr>
        <p:spPr>
          <a:xfrm>
            <a:off x="9733320" y="3554280"/>
            <a:ext cx="1813320" cy="2666520"/>
          </a:xfrm>
          <a:prstGeom prst="rect">
            <a:avLst/>
          </a:prstGeom>
        </p:spPr>
        <p:txBody>
          <a:bodyPr lIns="0" rIns="0" tIns="0" bIns="0">
            <a:normAutofit/>
          </a:bodyPr>
          <a:p>
            <a:endParaRPr b="0" lang="en-US" sz="2000" spc="-1" strike="noStrike">
              <a:solidFill>
                <a:srgbClr val="404040"/>
              </a:solidFill>
              <a:latin typeface="Century Gothic"/>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1097280" y="942840"/>
            <a:ext cx="4156920" cy="129240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49" name="PlaceHolder 2"/>
          <p:cNvSpPr>
            <a:spLocks noGrp="1"/>
          </p:cNvSpPr>
          <p:nvPr>
            <p:ph type="subTitle"/>
          </p:nvPr>
        </p:nvSpPr>
        <p:spPr>
          <a:xfrm>
            <a:off x="5924520" y="633960"/>
            <a:ext cx="5632200" cy="55908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1097280" y="942840"/>
            <a:ext cx="4156920" cy="129240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51" name="PlaceHolder 2"/>
          <p:cNvSpPr>
            <a:spLocks noGrp="1"/>
          </p:cNvSpPr>
          <p:nvPr>
            <p:ph type="body"/>
          </p:nvPr>
        </p:nvSpPr>
        <p:spPr>
          <a:xfrm>
            <a:off x="5924520" y="633960"/>
            <a:ext cx="5632200" cy="5590800"/>
          </a:xfrm>
          <a:prstGeom prst="rect">
            <a:avLst/>
          </a:prstGeom>
        </p:spPr>
        <p:txBody>
          <a:bodyPr lIns="0" rIns="0" tIns="0" bIns="0">
            <a:normAutofit/>
          </a:bodyPr>
          <a:p>
            <a:endParaRPr b="0" lang="en-US" sz="2000" spc="-1" strike="noStrike">
              <a:solidFill>
                <a:srgbClr val="404040"/>
              </a:solidFill>
              <a:latin typeface="Century Gothic"/>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1097280" y="942840"/>
            <a:ext cx="4156920" cy="129240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53" name="PlaceHolder 2"/>
          <p:cNvSpPr>
            <a:spLocks noGrp="1"/>
          </p:cNvSpPr>
          <p:nvPr>
            <p:ph type="body"/>
          </p:nvPr>
        </p:nvSpPr>
        <p:spPr>
          <a:xfrm>
            <a:off x="5924520" y="633960"/>
            <a:ext cx="2748240" cy="5590800"/>
          </a:xfrm>
          <a:prstGeom prst="rect">
            <a:avLst/>
          </a:prstGeom>
        </p:spPr>
        <p:txBody>
          <a:bodyPr lIns="0" rIns="0" tIns="0" bIns="0">
            <a:normAutofit/>
          </a:bodyPr>
          <a:p>
            <a:endParaRPr b="0" lang="en-US" sz="2000" spc="-1" strike="noStrike">
              <a:solidFill>
                <a:srgbClr val="404040"/>
              </a:solidFill>
              <a:latin typeface="Century Gothic"/>
            </a:endParaRPr>
          </a:p>
        </p:txBody>
      </p:sp>
      <p:sp>
        <p:nvSpPr>
          <p:cNvPr id="54" name="PlaceHolder 3"/>
          <p:cNvSpPr>
            <a:spLocks noGrp="1"/>
          </p:cNvSpPr>
          <p:nvPr>
            <p:ph type="body"/>
          </p:nvPr>
        </p:nvSpPr>
        <p:spPr>
          <a:xfrm>
            <a:off x="8810640" y="633960"/>
            <a:ext cx="2748240" cy="5590800"/>
          </a:xfrm>
          <a:prstGeom prst="rect">
            <a:avLst/>
          </a:prstGeom>
        </p:spPr>
        <p:txBody>
          <a:bodyPr lIns="0" rIns="0" tIns="0" bIns="0">
            <a:normAutofit/>
          </a:bodyPr>
          <a:p>
            <a:endParaRPr b="0" lang="en-US" sz="2000" spc="-1" strike="noStrike">
              <a:solidFill>
                <a:srgbClr val="404040"/>
              </a:solidFill>
              <a:latin typeface="Century Gothic"/>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1097280" y="942840"/>
            <a:ext cx="4156920" cy="1292400"/>
          </a:xfrm>
          <a:prstGeom prst="rect">
            <a:avLst/>
          </a:prstGeom>
        </p:spPr>
        <p:txBody>
          <a:bodyPr lIns="0" rIns="0" tIns="0" bIns="0" anchor="ctr">
            <a:noAutofit/>
          </a:bodyPr>
          <a:p>
            <a:endParaRPr b="0" lang="en-US" sz="1800" spc="-1" strike="noStrike">
              <a:solidFill>
                <a:srgbClr val="000000"/>
              </a:solidFill>
              <a:latin typeface="Century Gothic"/>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1097280" y="942840"/>
            <a:ext cx="4156920" cy="59922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1097280" y="942840"/>
            <a:ext cx="4156920" cy="129240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58" name="PlaceHolder 2"/>
          <p:cNvSpPr>
            <a:spLocks noGrp="1"/>
          </p:cNvSpPr>
          <p:nvPr>
            <p:ph type="body"/>
          </p:nvPr>
        </p:nvSpPr>
        <p:spPr>
          <a:xfrm>
            <a:off x="5924520" y="633960"/>
            <a:ext cx="2748240" cy="2666520"/>
          </a:xfrm>
          <a:prstGeom prst="rect">
            <a:avLst/>
          </a:prstGeom>
        </p:spPr>
        <p:txBody>
          <a:bodyPr lIns="0" rIns="0" tIns="0" bIns="0">
            <a:normAutofit/>
          </a:bodyPr>
          <a:p>
            <a:endParaRPr b="0" lang="en-US" sz="2000" spc="-1" strike="noStrike">
              <a:solidFill>
                <a:srgbClr val="404040"/>
              </a:solidFill>
              <a:latin typeface="Century Gothic"/>
            </a:endParaRPr>
          </a:p>
        </p:txBody>
      </p:sp>
      <p:sp>
        <p:nvSpPr>
          <p:cNvPr id="59" name="PlaceHolder 3"/>
          <p:cNvSpPr>
            <a:spLocks noGrp="1"/>
          </p:cNvSpPr>
          <p:nvPr>
            <p:ph type="body"/>
          </p:nvPr>
        </p:nvSpPr>
        <p:spPr>
          <a:xfrm>
            <a:off x="8810640" y="633960"/>
            <a:ext cx="2748240" cy="5590800"/>
          </a:xfrm>
          <a:prstGeom prst="rect">
            <a:avLst/>
          </a:prstGeom>
        </p:spPr>
        <p:txBody>
          <a:bodyPr lIns="0" rIns="0" tIns="0" bIns="0">
            <a:normAutofit/>
          </a:bodyPr>
          <a:p>
            <a:endParaRPr b="0" lang="en-US" sz="2000" spc="-1" strike="noStrike">
              <a:solidFill>
                <a:srgbClr val="404040"/>
              </a:solidFill>
              <a:latin typeface="Century Gothic"/>
            </a:endParaRPr>
          </a:p>
        </p:txBody>
      </p:sp>
      <p:sp>
        <p:nvSpPr>
          <p:cNvPr id="60" name="PlaceHolder 4"/>
          <p:cNvSpPr>
            <a:spLocks noGrp="1"/>
          </p:cNvSpPr>
          <p:nvPr>
            <p:ph type="body"/>
          </p:nvPr>
        </p:nvSpPr>
        <p:spPr>
          <a:xfrm>
            <a:off x="5924520" y="3554280"/>
            <a:ext cx="2748240" cy="2666520"/>
          </a:xfrm>
          <a:prstGeom prst="rect">
            <a:avLst/>
          </a:prstGeom>
        </p:spPr>
        <p:txBody>
          <a:bodyPr lIns="0" rIns="0" tIns="0" bIns="0">
            <a:normAutofit/>
          </a:bodyPr>
          <a:p>
            <a:endParaRPr b="0" lang="en-US" sz="2000" spc="-1" strike="noStrike">
              <a:solidFill>
                <a:srgbClr val="404040"/>
              </a:solidFill>
              <a:latin typeface="Century Gothic"/>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097280" y="942840"/>
            <a:ext cx="4156920" cy="129240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6" name="PlaceHolder 2"/>
          <p:cNvSpPr>
            <a:spLocks noGrp="1"/>
          </p:cNvSpPr>
          <p:nvPr>
            <p:ph type="subTitle"/>
          </p:nvPr>
        </p:nvSpPr>
        <p:spPr>
          <a:xfrm>
            <a:off x="5924520" y="633960"/>
            <a:ext cx="5632200" cy="55908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097280" y="942840"/>
            <a:ext cx="4156920" cy="129240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62" name="PlaceHolder 2"/>
          <p:cNvSpPr>
            <a:spLocks noGrp="1"/>
          </p:cNvSpPr>
          <p:nvPr>
            <p:ph type="body"/>
          </p:nvPr>
        </p:nvSpPr>
        <p:spPr>
          <a:xfrm>
            <a:off x="5924520" y="633960"/>
            <a:ext cx="2748240" cy="5590800"/>
          </a:xfrm>
          <a:prstGeom prst="rect">
            <a:avLst/>
          </a:prstGeom>
        </p:spPr>
        <p:txBody>
          <a:bodyPr lIns="0" rIns="0" tIns="0" bIns="0">
            <a:normAutofit/>
          </a:bodyPr>
          <a:p>
            <a:endParaRPr b="0" lang="en-US" sz="2000" spc="-1" strike="noStrike">
              <a:solidFill>
                <a:srgbClr val="404040"/>
              </a:solidFill>
              <a:latin typeface="Century Gothic"/>
            </a:endParaRPr>
          </a:p>
        </p:txBody>
      </p:sp>
      <p:sp>
        <p:nvSpPr>
          <p:cNvPr id="63" name="PlaceHolder 3"/>
          <p:cNvSpPr>
            <a:spLocks noGrp="1"/>
          </p:cNvSpPr>
          <p:nvPr>
            <p:ph type="body"/>
          </p:nvPr>
        </p:nvSpPr>
        <p:spPr>
          <a:xfrm>
            <a:off x="8810640" y="633960"/>
            <a:ext cx="2748240" cy="2666520"/>
          </a:xfrm>
          <a:prstGeom prst="rect">
            <a:avLst/>
          </a:prstGeom>
        </p:spPr>
        <p:txBody>
          <a:bodyPr lIns="0" rIns="0" tIns="0" bIns="0">
            <a:normAutofit/>
          </a:bodyPr>
          <a:p>
            <a:endParaRPr b="0" lang="en-US" sz="2000" spc="-1" strike="noStrike">
              <a:solidFill>
                <a:srgbClr val="404040"/>
              </a:solidFill>
              <a:latin typeface="Century Gothic"/>
            </a:endParaRPr>
          </a:p>
        </p:txBody>
      </p:sp>
      <p:sp>
        <p:nvSpPr>
          <p:cNvPr id="64" name="PlaceHolder 4"/>
          <p:cNvSpPr>
            <a:spLocks noGrp="1"/>
          </p:cNvSpPr>
          <p:nvPr>
            <p:ph type="body"/>
          </p:nvPr>
        </p:nvSpPr>
        <p:spPr>
          <a:xfrm>
            <a:off x="8810640" y="3554280"/>
            <a:ext cx="2748240" cy="2666520"/>
          </a:xfrm>
          <a:prstGeom prst="rect">
            <a:avLst/>
          </a:prstGeom>
        </p:spPr>
        <p:txBody>
          <a:bodyPr lIns="0" rIns="0" tIns="0" bIns="0">
            <a:normAutofit/>
          </a:bodyPr>
          <a:p>
            <a:endParaRPr b="0" lang="en-US" sz="2000" spc="-1" strike="noStrike">
              <a:solidFill>
                <a:srgbClr val="404040"/>
              </a:solidFill>
              <a:latin typeface="Century Gothic"/>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1097280" y="942840"/>
            <a:ext cx="4156920" cy="129240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66" name="PlaceHolder 2"/>
          <p:cNvSpPr>
            <a:spLocks noGrp="1"/>
          </p:cNvSpPr>
          <p:nvPr>
            <p:ph type="body"/>
          </p:nvPr>
        </p:nvSpPr>
        <p:spPr>
          <a:xfrm>
            <a:off x="5924520" y="633960"/>
            <a:ext cx="2748240" cy="2666520"/>
          </a:xfrm>
          <a:prstGeom prst="rect">
            <a:avLst/>
          </a:prstGeom>
        </p:spPr>
        <p:txBody>
          <a:bodyPr lIns="0" rIns="0" tIns="0" bIns="0">
            <a:normAutofit/>
          </a:bodyPr>
          <a:p>
            <a:endParaRPr b="0" lang="en-US" sz="2000" spc="-1" strike="noStrike">
              <a:solidFill>
                <a:srgbClr val="404040"/>
              </a:solidFill>
              <a:latin typeface="Century Gothic"/>
            </a:endParaRPr>
          </a:p>
        </p:txBody>
      </p:sp>
      <p:sp>
        <p:nvSpPr>
          <p:cNvPr id="67" name="PlaceHolder 3"/>
          <p:cNvSpPr>
            <a:spLocks noGrp="1"/>
          </p:cNvSpPr>
          <p:nvPr>
            <p:ph type="body"/>
          </p:nvPr>
        </p:nvSpPr>
        <p:spPr>
          <a:xfrm>
            <a:off x="8810640" y="633960"/>
            <a:ext cx="2748240" cy="2666520"/>
          </a:xfrm>
          <a:prstGeom prst="rect">
            <a:avLst/>
          </a:prstGeom>
        </p:spPr>
        <p:txBody>
          <a:bodyPr lIns="0" rIns="0" tIns="0" bIns="0">
            <a:normAutofit/>
          </a:bodyPr>
          <a:p>
            <a:endParaRPr b="0" lang="en-US" sz="2000" spc="-1" strike="noStrike">
              <a:solidFill>
                <a:srgbClr val="404040"/>
              </a:solidFill>
              <a:latin typeface="Century Gothic"/>
            </a:endParaRPr>
          </a:p>
        </p:txBody>
      </p:sp>
      <p:sp>
        <p:nvSpPr>
          <p:cNvPr id="68" name="PlaceHolder 4"/>
          <p:cNvSpPr>
            <a:spLocks noGrp="1"/>
          </p:cNvSpPr>
          <p:nvPr>
            <p:ph type="body"/>
          </p:nvPr>
        </p:nvSpPr>
        <p:spPr>
          <a:xfrm>
            <a:off x="5924520" y="3554280"/>
            <a:ext cx="5632200" cy="2666520"/>
          </a:xfrm>
          <a:prstGeom prst="rect">
            <a:avLst/>
          </a:prstGeom>
        </p:spPr>
        <p:txBody>
          <a:bodyPr lIns="0" rIns="0" tIns="0" bIns="0">
            <a:normAutofit/>
          </a:bodyPr>
          <a:p>
            <a:endParaRPr b="0" lang="en-US" sz="2000" spc="-1" strike="noStrike">
              <a:solidFill>
                <a:srgbClr val="404040"/>
              </a:solidFill>
              <a:latin typeface="Century Gothic"/>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097280" y="942840"/>
            <a:ext cx="4156920" cy="129240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70" name="PlaceHolder 2"/>
          <p:cNvSpPr>
            <a:spLocks noGrp="1"/>
          </p:cNvSpPr>
          <p:nvPr>
            <p:ph type="body"/>
          </p:nvPr>
        </p:nvSpPr>
        <p:spPr>
          <a:xfrm>
            <a:off x="5924520" y="633960"/>
            <a:ext cx="5632200" cy="2666520"/>
          </a:xfrm>
          <a:prstGeom prst="rect">
            <a:avLst/>
          </a:prstGeom>
        </p:spPr>
        <p:txBody>
          <a:bodyPr lIns="0" rIns="0" tIns="0" bIns="0">
            <a:normAutofit/>
          </a:bodyPr>
          <a:p>
            <a:endParaRPr b="0" lang="en-US" sz="2000" spc="-1" strike="noStrike">
              <a:solidFill>
                <a:srgbClr val="404040"/>
              </a:solidFill>
              <a:latin typeface="Century Gothic"/>
            </a:endParaRPr>
          </a:p>
        </p:txBody>
      </p:sp>
      <p:sp>
        <p:nvSpPr>
          <p:cNvPr id="71" name="PlaceHolder 3"/>
          <p:cNvSpPr>
            <a:spLocks noGrp="1"/>
          </p:cNvSpPr>
          <p:nvPr>
            <p:ph type="body"/>
          </p:nvPr>
        </p:nvSpPr>
        <p:spPr>
          <a:xfrm>
            <a:off x="5924520" y="3554280"/>
            <a:ext cx="5632200" cy="2666520"/>
          </a:xfrm>
          <a:prstGeom prst="rect">
            <a:avLst/>
          </a:prstGeom>
        </p:spPr>
        <p:txBody>
          <a:bodyPr lIns="0" rIns="0" tIns="0" bIns="0">
            <a:normAutofit/>
          </a:bodyPr>
          <a:p>
            <a:endParaRPr b="0" lang="en-US" sz="2000" spc="-1" strike="noStrike">
              <a:solidFill>
                <a:srgbClr val="404040"/>
              </a:solidFill>
              <a:latin typeface="Century Gothic"/>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1097280" y="942840"/>
            <a:ext cx="4156920" cy="129240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73" name="PlaceHolder 2"/>
          <p:cNvSpPr>
            <a:spLocks noGrp="1"/>
          </p:cNvSpPr>
          <p:nvPr>
            <p:ph type="body"/>
          </p:nvPr>
        </p:nvSpPr>
        <p:spPr>
          <a:xfrm>
            <a:off x="5924520" y="633960"/>
            <a:ext cx="2748240" cy="2666520"/>
          </a:xfrm>
          <a:prstGeom prst="rect">
            <a:avLst/>
          </a:prstGeom>
        </p:spPr>
        <p:txBody>
          <a:bodyPr lIns="0" rIns="0" tIns="0" bIns="0">
            <a:normAutofit/>
          </a:bodyPr>
          <a:p>
            <a:endParaRPr b="0" lang="en-US" sz="2000" spc="-1" strike="noStrike">
              <a:solidFill>
                <a:srgbClr val="404040"/>
              </a:solidFill>
              <a:latin typeface="Century Gothic"/>
            </a:endParaRPr>
          </a:p>
        </p:txBody>
      </p:sp>
      <p:sp>
        <p:nvSpPr>
          <p:cNvPr id="74" name="PlaceHolder 3"/>
          <p:cNvSpPr>
            <a:spLocks noGrp="1"/>
          </p:cNvSpPr>
          <p:nvPr>
            <p:ph type="body"/>
          </p:nvPr>
        </p:nvSpPr>
        <p:spPr>
          <a:xfrm>
            <a:off x="8810640" y="633960"/>
            <a:ext cx="2748240" cy="2666520"/>
          </a:xfrm>
          <a:prstGeom prst="rect">
            <a:avLst/>
          </a:prstGeom>
        </p:spPr>
        <p:txBody>
          <a:bodyPr lIns="0" rIns="0" tIns="0" bIns="0">
            <a:normAutofit/>
          </a:bodyPr>
          <a:p>
            <a:endParaRPr b="0" lang="en-US" sz="2000" spc="-1" strike="noStrike">
              <a:solidFill>
                <a:srgbClr val="404040"/>
              </a:solidFill>
              <a:latin typeface="Century Gothic"/>
            </a:endParaRPr>
          </a:p>
        </p:txBody>
      </p:sp>
      <p:sp>
        <p:nvSpPr>
          <p:cNvPr id="75" name="PlaceHolder 4"/>
          <p:cNvSpPr>
            <a:spLocks noGrp="1"/>
          </p:cNvSpPr>
          <p:nvPr>
            <p:ph type="body"/>
          </p:nvPr>
        </p:nvSpPr>
        <p:spPr>
          <a:xfrm>
            <a:off x="5924520" y="3554280"/>
            <a:ext cx="2748240" cy="2666520"/>
          </a:xfrm>
          <a:prstGeom prst="rect">
            <a:avLst/>
          </a:prstGeom>
        </p:spPr>
        <p:txBody>
          <a:bodyPr lIns="0" rIns="0" tIns="0" bIns="0">
            <a:normAutofit/>
          </a:bodyPr>
          <a:p>
            <a:endParaRPr b="0" lang="en-US" sz="2000" spc="-1" strike="noStrike">
              <a:solidFill>
                <a:srgbClr val="404040"/>
              </a:solidFill>
              <a:latin typeface="Century Gothic"/>
            </a:endParaRPr>
          </a:p>
        </p:txBody>
      </p:sp>
      <p:sp>
        <p:nvSpPr>
          <p:cNvPr id="76" name="PlaceHolder 5"/>
          <p:cNvSpPr>
            <a:spLocks noGrp="1"/>
          </p:cNvSpPr>
          <p:nvPr>
            <p:ph type="body"/>
          </p:nvPr>
        </p:nvSpPr>
        <p:spPr>
          <a:xfrm>
            <a:off x="8810640" y="3554280"/>
            <a:ext cx="2748240" cy="2666520"/>
          </a:xfrm>
          <a:prstGeom prst="rect">
            <a:avLst/>
          </a:prstGeom>
        </p:spPr>
        <p:txBody>
          <a:bodyPr lIns="0" rIns="0" tIns="0" bIns="0">
            <a:normAutofit/>
          </a:bodyPr>
          <a:p>
            <a:endParaRPr b="0" lang="en-US" sz="2000" spc="-1" strike="noStrike">
              <a:solidFill>
                <a:srgbClr val="404040"/>
              </a:solidFill>
              <a:latin typeface="Century Gothic"/>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1097280" y="942840"/>
            <a:ext cx="4156920" cy="129240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78" name="PlaceHolder 2"/>
          <p:cNvSpPr>
            <a:spLocks noGrp="1"/>
          </p:cNvSpPr>
          <p:nvPr>
            <p:ph type="body"/>
          </p:nvPr>
        </p:nvSpPr>
        <p:spPr>
          <a:xfrm>
            <a:off x="5924520" y="633960"/>
            <a:ext cx="1813320" cy="2666520"/>
          </a:xfrm>
          <a:prstGeom prst="rect">
            <a:avLst/>
          </a:prstGeom>
        </p:spPr>
        <p:txBody>
          <a:bodyPr lIns="0" rIns="0" tIns="0" bIns="0">
            <a:normAutofit/>
          </a:bodyPr>
          <a:p>
            <a:endParaRPr b="0" lang="en-US" sz="2000" spc="-1" strike="noStrike">
              <a:solidFill>
                <a:srgbClr val="404040"/>
              </a:solidFill>
              <a:latin typeface="Century Gothic"/>
            </a:endParaRPr>
          </a:p>
        </p:txBody>
      </p:sp>
      <p:sp>
        <p:nvSpPr>
          <p:cNvPr id="79" name="PlaceHolder 3"/>
          <p:cNvSpPr>
            <a:spLocks noGrp="1"/>
          </p:cNvSpPr>
          <p:nvPr>
            <p:ph type="body"/>
          </p:nvPr>
        </p:nvSpPr>
        <p:spPr>
          <a:xfrm>
            <a:off x="7828920" y="633960"/>
            <a:ext cx="1813320" cy="2666520"/>
          </a:xfrm>
          <a:prstGeom prst="rect">
            <a:avLst/>
          </a:prstGeom>
        </p:spPr>
        <p:txBody>
          <a:bodyPr lIns="0" rIns="0" tIns="0" bIns="0">
            <a:normAutofit/>
          </a:bodyPr>
          <a:p>
            <a:endParaRPr b="0" lang="en-US" sz="2000" spc="-1" strike="noStrike">
              <a:solidFill>
                <a:srgbClr val="404040"/>
              </a:solidFill>
              <a:latin typeface="Century Gothic"/>
            </a:endParaRPr>
          </a:p>
        </p:txBody>
      </p:sp>
      <p:sp>
        <p:nvSpPr>
          <p:cNvPr id="80" name="PlaceHolder 4"/>
          <p:cNvSpPr>
            <a:spLocks noGrp="1"/>
          </p:cNvSpPr>
          <p:nvPr>
            <p:ph type="body"/>
          </p:nvPr>
        </p:nvSpPr>
        <p:spPr>
          <a:xfrm>
            <a:off x="9733320" y="633960"/>
            <a:ext cx="1813320" cy="2666520"/>
          </a:xfrm>
          <a:prstGeom prst="rect">
            <a:avLst/>
          </a:prstGeom>
        </p:spPr>
        <p:txBody>
          <a:bodyPr lIns="0" rIns="0" tIns="0" bIns="0">
            <a:normAutofit/>
          </a:bodyPr>
          <a:p>
            <a:endParaRPr b="0" lang="en-US" sz="2000" spc="-1" strike="noStrike">
              <a:solidFill>
                <a:srgbClr val="404040"/>
              </a:solidFill>
              <a:latin typeface="Century Gothic"/>
            </a:endParaRPr>
          </a:p>
        </p:txBody>
      </p:sp>
      <p:sp>
        <p:nvSpPr>
          <p:cNvPr id="81" name="PlaceHolder 5"/>
          <p:cNvSpPr>
            <a:spLocks noGrp="1"/>
          </p:cNvSpPr>
          <p:nvPr>
            <p:ph type="body"/>
          </p:nvPr>
        </p:nvSpPr>
        <p:spPr>
          <a:xfrm>
            <a:off x="5924520" y="3554280"/>
            <a:ext cx="1813320" cy="2666520"/>
          </a:xfrm>
          <a:prstGeom prst="rect">
            <a:avLst/>
          </a:prstGeom>
        </p:spPr>
        <p:txBody>
          <a:bodyPr lIns="0" rIns="0" tIns="0" bIns="0">
            <a:normAutofit/>
          </a:bodyPr>
          <a:p>
            <a:endParaRPr b="0" lang="en-US" sz="2000" spc="-1" strike="noStrike">
              <a:solidFill>
                <a:srgbClr val="404040"/>
              </a:solidFill>
              <a:latin typeface="Century Gothic"/>
            </a:endParaRPr>
          </a:p>
        </p:txBody>
      </p:sp>
      <p:sp>
        <p:nvSpPr>
          <p:cNvPr id="82" name="PlaceHolder 6"/>
          <p:cNvSpPr>
            <a:spLocks noGrp="1"/>
          </p:cNvSpPr>
          <p:nvPr>
            <p:ph type="body"/>
          </p:nvPr>
        </p:nvSpPr>
        <p:spPr>
          <a:xfrm>
            <a:off x="7828920" y="3554280"/>
            <a:ext cx="1813320" cy="2666520"/>
          </a:xfrm>
          <a:prstGeom prst="rect">
            <a:avLst/>
          </a:prstGeom>
        </p:spPr>
        <p:txBody>
          <a:bodyPr lIns="0" rIns="0" tIns="0" bIns="0">
            <a:normAutofit/>
          </a:bodyPr>
          <a:p>
            <a:endParaRPr b="0" lang="en-US" sz="2000" spc="-1" strike="noStrike">
              <a:solidFill>
                <a:srgbClr val="404040"/>
              </a:solidFill>
              <a:latin typeface="Century Gothic"/>
            </a:endParaRPr>
          </a:p>
        </p:txBody>
      </p:sp>
      <p:sp>
        <p:nvSpPr>
          <p:cNvPr id="83" name="PlaceHolder 7"/>
          <p:cNvSpPr>
            <a:spLocks noGrp="1"/>
          </p:cNvSpPr>
          <p:nvPr>
            <p:ph type="body"/>
          </p:nvPr>
        </p:nvSpPr>
        <p:spPr>
          <a:xfrm>
            <a:off x="9733320" y="3554280"/>
            <a:ext cx="1813320" cy="2666520"/>
          </a:xfrm>
          <a:prstGeom prst="rect">
            <a:avLst/>
          </a:prstGeom>
        </p:spPr>
        <p:txBody>
          <a:bodyPr lIns="0" rIns="0" tIns="0" bIns="0">
            <a:normAutofit/>
          </a:bodyPr>
          <a:p>
            <a:endParaRPr b="0" lang="en-US" sz="2000" spc="-1" strike="noStrike">
              <a:solidFill>
                <a:srgbClr val="404040"/>
              </a:solidFill>
              <a:latin typeface="Century Gothic"/>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1097280" y="942840"/>
            <a:ext cx="4156920" cy="129240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91" name="PlaceHolder 2"/>
          <p:cNvSpPr>
            <a:spLocks noGrp="1"/>
          </p:cNvSpPr>
          <p:nvPr>
            <p:ph type="subTitle"/>
          </p:nvPr>
        </p:nvSpPr>
        <p:spPr>
          <a:xfrm>
            <a:off x="5924520" y="633960"/>
            <a:ext cx="5632200" cy="55908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1097280" y="942840"/>
            <a:ext cx="4156920" cy="129240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93" name="PlaceHolder 2"/>
          <p:cNvSpPr>
            <a:spLocks noGrp="1"/>
          </p:cNvSpPr>
          <p:nvPr>
            <p:ph type="body"/>
          </p:nvPr>
        </p:nvSpPr>
        <p:spPr>
          <a:xfrm>
            <a:off x="5924520" y="633960"/>
            <a:ext cx="5632200" cy="5590800"/>
          </a:xfrm>
          <a:prstGeom prst="rect">
            <a:avLst/>
          </a:prstGeom>
        </p:spPr>
        <p:txBody>
          <a:bodyPr lIns="0" rIns="0" tIns="0" bIns="0">
            <a:normAutofit/>
          </a:bodyPr>
          <a:p>
            <a:endParaRPr b="0" lang="en-US" sz="2000" spc="-1" strike="noStrike">
              <a:solidFill>
                <a:srgbClr val="404040"/>
              </a:solidFill>
              <a:latin typeface="Century Gothic"/>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1097280" y="942840"/>
            <a:ext cx="4156920" cy="129240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95" name="PlaceHolder 2"/>
          <p:cNvSpPr>
            <a:spLocks noGrp="1"/>
          </p:cNvSpPr>
          <p:nvPr>
            <p:ph type="body"/>
          </p:nvPr>
        </p:nvSpPr>
        <p:spPr>
          <a:xfrm>
            <a:off x="5924520" y="633960"/>
            <a:ext cx="2748240" cy="5590800"/>
          </a:xfrm>
          <a:prstGeom prst="rect">
            <a:avLst/>
          </a:prstGeom>
        </p:spPr>
        <p:txBody>
          <a:bodyPr lIns="0" rIns="0" tIns="0" bIns="0">
            <a:normAutofit/>
          </a:bodyPr>
          <a:p>
            <a:endParaRPr b="0" lang="en-US" sz="2000" spc="-1" strike="noStrike">
              <a:solidFill>
                <a:srgbClr val="404040"/>
              </a:solidFill>
              <a:latin typeface="Century Gothic"/>
            </a:endParaRPr>
          </a:p>
        </p:txBody>
      </p:sp>
      <p:sp>
        <p:nvSpPr>
          <p:cNvPr id="96" name="PlaceHolder 3"/>
          <p:cNvSpPr>
            <a:spLocks noGrp="1"/>
          </p:cNvSpPr>
          <p:nvPr>
            <p:ph type="body"/>
          </p:nvPr>
        </p:nvSpPr>
        <p:spPr>
          <a:xfrm>
            <a:off x="8810640" y="633960"/>
            <a:ext cx="2748240" cy="5590800"/>
          </a:xfrm>
          <a:prstGeom prst="rect">
            <a:avLst/>
          </a:prstGeom>
        </p:spPr>
        <p:txBody>
          <a:bodyPr lIns="0" rIns="0" tIns="0" bIns="0">
            <a:normAutofit/>
          </a:bodyPr>
          <a:p>
            <a:endParaRPr b="0" lang="en-US" sz="2000" spc="-1" strike="noStrike">
              <a:solidFill>
                <a:srgbClr val="404040"/>
              </a:solidFill>
              <a:latin typeface="Century Gothic"/>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1097280" y="942840"/>
            <a:ext cx="4156920" cy="1292400"/>
          </a:xfrm>
          <a:prstGeom prst="rect">
            <a:avLst/>
          </a:prstGeom>
        </p:spPr>
        <p:txBody>
          <a:bodyPr lIns="0" rIns="0" tIns="0" bIns="0" anchor="ctr">
            <a:noAutofit/>
          </a:bodyPr>
          <a:p>
            <a:endParaRPr b="0" lang="en-US" sz="1800" spc="-1" strike="noStrike">
              <a:solidFill>
                <a:srgbClr val="000000"/>
              </a:solidFill>
              <a:latin typeface="Century Gothic"/>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097280" y="942840"/>
            <a:ext cx="4156920" cy="129240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8" name="PlaceHolder 2"/>
          <p:cNvSpPr>
            <a:spLocks noGrp="1"/>
          </p:cNvSpPr>
          <p:nvPr>
            <p:ph type="body"/>
          </p:nvPr>
        </p:nvSpPr>
        <p:spPr>
          <a:xfrm>
            <a:off x="5924520" y="633960"/>
            <a:ext cx="5632200" cy="5590800"/>
          </a:xfrm>
          <a:prstGeom prst="rect">
            <a:avLst/>
          </a:prstGeom>
        </p:spPr>
        <p:txBody>
          <a:bodyPr lIns="0" rIns="0" tIns="0" bIns="0">
            <a:normAutofit/>
          </a:bodyPr>
          <a:p>
            <a:endParaRPr b="0" lang="en-US" sz="2000" spc="-1" strike="noStrike">
              <a:solidFill>
                <a:srgbClr val="404040"/>
              </a:solidFill>
              <a:latin typeface="Century Gothic"/>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1097280" y="942840"/>
            <a:ext cx="4156920" cy="59922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1097280" y="942840"/>
            <a:ext cx="4156920" cy="129240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00" name="PlaceHolder 2"/>
          <p:cNvSpPr>
            <a:spLocks noGrp="1"/>
          </p:cNvSpPr>
          <p:nvPr>
            <p:ph type="body"/>
          </p:nvPr>
        </p:nvSpPr>
        <p:spPr>
          <a:xfrm>
            <a:off x="5924520" y="633960"/>
            <a:ext cx="2748240" cy="2666520"/>
          </a:xfrm>
          <a:prstGeom prst="rect">
            <a:avLst/>
          </a:prstGeom>
        </p:spPr>
        <p:txBody>
          <a:bodyPr lIns="0" rIns="0" tIns="0" bIns="0">
            <a:normAutofit/>
          </a:bodyPr>
          <a:p>
            <a:endParaRPr b="0" lang="en-US" sz="2000" spc="-1" strike="noStrike">
              <a:solidFill>
                <a:srgbClr val="404040"/>
              </a:solidFill>
              <a:latin typeface="Century Gothic"/>
            </a:endParaRPr>
          </a:p>
        </p:txBody>
      </p:sp>
      <p:sp>
        <p:nvSpPr>
          <p:cNvPr id="101" name="PlaceHolder 3"/>
          <p:cNvSpPr>
            <a:spLocks noGrp="1"/>
          </p:cNvSpPr>
          <p:nvPr>
            <p:ph type="body"/>
          </p:nvPr>
        </p:nvSpPr>
        <p:spPr>
          <a:xfrm>
            <a:off x="8810640" y="633960"/>
            <a:ext cx="2748240" cy="5590800"/>
          </a:xfrm>
          <a:prstGeom prst="rect">
            <a:avLst/>
          </a:prstGeom>
        </p:spPr>
        <p:txBody>
          <a:bodyPr lIns="0" rIns="0" tIns="0" bIns="0">
            <a:normAutofit/>
          </a:bodyPr>
          <a:p>
            <a:endParaRPr b="0" lang="en-US" sz="2000" spc="-1" strike="noStrike">
              <a:solidFill>
                <a:srgbClr val="404040"/>
              </a:solidFill>
              <a:latin typeface="Century Gothic"/>
            </a:endParaRPr>
          </a:p>
        </p:txBody>
      </p:sp>
      <p:sp>
        <p:nvSpPr>
          <p:cNvPr id="102" name="PlaceHolder 4"/>
          <p:cNvSpPr>
            <a:spLocks noGrp="1"/>
          </p:cNvSpPr>
          <p:nvPr>
            <p:ph type="body"/>
          </p:nvPr>
        </p:nvSpPr>
        <p:spPr>
          <a:xfrm>
            <a:off x="5924520" y="3554280"/>
            <a:ext cx="2748240" cy="2666520"/>
          </a:xfrm>
          <a:prstGeom prst="rect">
            <a:avLst/>
          </a:prstGeom>
        </p:spPr>
        <p:txBody>
          <a:bodyPr lIns="0" rIns="0" tIns="0" bIns="0">
            <a:normAutofit/>
          </a:bodyPr>
          <a:p>
            <a:endParaRPr b="0" lang="en-US" sz="2000" spc="-1" strike="noStrike">
              <a:solidFill>
                <a:srgbClr val="404040"/>
              </a:solidFill>
              <a:latin typeface="Century Gothic"/>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1097280" y="942840"/>
            <a:ext cx="4156920" cy="129240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04" name="PlaceHolder 2"/>
          <p:cNvSpPr>
            <a:spLocks noGrp="1"/>
          </p:cNvSpPr>
          <p:nvPr>
            <p:ph type="body"/>
          </p:nvPr>
        </p:nvSpPr>
        <p:spPr>
          <a:xfrm>
            <a:off x="5924520" y="633960"/>
            <a:ext cx="2748240" cy="5590800"/>
          </a:xfrm>
          <a:prstGeom prst="rect">
            <a:avLst/>
          </a:prstGeom>
        </p:spPr>
        <p:txBody>
          <a:bodyPr lIns="0" rIns="0" tIns="0" bIns="0">
            <a:normAutofit/>
          </a:bodyPr>
          <a:p>
            <a:endParaRPr b="0" lang="en-US" sz="2000" spc="-1" strike="noStrike">
              <a:solidFill>
                <a:srgbClr val="404040"/>
              </a:solidFill>
              <a:latin typeface="Century Gothic"/>
            </a:endParaRPr>
          </a:p>
        </p:txBody>
      </p:sp>
      <p:sp>
        <p:nvSpPr>
          <p:cNvPr id="105" name="PlaceHolder 3"/>
          <p:cNvSpPr>
            <a:spLocks noGrp="1"/>
          </p:cNvSpPr>
          <p:nvPr>
            <p:ph type="body"/>
          </p:nvPr>
        </p:nvSpPr>
        <p:spPr>
          <a:xfrm>
            <a:off x="8810640" y="633960"/>
            <a:ext cx="2748240" cy="2666520"/>
          </a:xfrm>
          <a:prstGeom prst="rect">
            <a:avLst/>
          </a:prstGeom>
        </p:spPr>
        <p:txBody>
          <a:bodyPr lIns="0" rIns="0" tIns="0" bIns="0">
            <a:normAutofit/>
          </a:bodyPr>
          <a:p>
            <a:endParaRPr b="0" lang="en-US" sz="2000" spc="-1" strike="noStrike">
              <a:solidFill>
                <a:srgbClr val="404040"/>
              </a:solidFill>
              <a:latin typeface="Century Gothic"/>
            </a:endParaRPr>
          </a:p>
        </p:txBody>
      </p:sp>
      <p:sp>
        <p:nvSpPr>
          <p:cNvPr id="106" name="PlaceHolder 4"/>
          <p:cNvSpPr>
            <a:spLocks noGrp="1"/>
          </p:cNvSpPr>
          <p:nvPr>
            <p:ph type="body"/>
          </p:nvPr>
        </p:nvSpPr>
        <p:spPr>
          <a:xfrm>
            <a:off x="8810640" y="3554280"/>
            <a:ext cx="2748240" cy="2666520"/>
          </a:xfrm>
          <a:prstGeom prst="rect">
            <a:avLst/>
          </a:prstGeom>
        </p:spPr>
        <p:txBody>
          <a:bodyPr lIns="0" rIns="0" tIns="0" bIns="0">
            <a:normAutofit/>
          </a:bodyPr>
          <a:p>
            <a:endParaRPr b="0" lang="en-US" sz="2000" spc="-1" strike="noStrike">
              <a:solidFill>
                <a:srgbClr val="404040"/>
              </a:solidFill>
              <a:latin typeface="Century Gothic"/>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1097280" y="942840"/>
            <a:ext cx="4156920" cy="129240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08" name="PlaceHolder 2"/>
          <p:cNvSpPr>
            <a:spLocks noGrp="1"/>
          </p:cNvSpPr>
          <p:nvPr>
            <p:ph type="body"/>
          </p:nvPr>
        </p:nvSpPr>
        <p:spPr>
          <a:xfrm>
            <a:off x="5924520" y="633960"/>
            <a:ext cx="2748240" cy="2666520"/>
          </a:xfrm>
          <a:prstGeom prst="rect">
            <a:avLst/>
          </a:prstGeom>
        </p:spPr>
        <p:txBody>
          <a:bodyPr lIns="0" rIns="0" tIns="0" bIns="0">
            <a:normAutofit/>
          </a:bodyPr>
          <a:p>
            <a:endParaRPr b="0" lang="en-US" sz="2000" spc="-1" strike="noStrike">
              <a:solidFill>
                <a:srgbClr val="404040"/>
              </a:solidFill>
              <a:latin typeface="Century Gothic"/>
            </a:endParaRPr>
          </a:p>
        </p:txBody>
      </p:sp>
      <p:sp>
        <p:nvSpPr>
          <p:cNvPr id="109" name="PlaceHolder 3"/>
          <p:cNvSpPr>
            <a:spLocks noGrp="1"/>
          </p:cNvSpPr>
          <p:nvPr>
            <p:ph type="body"/>
          </p:nvPr>
        </p:nvSpPr>
        <p:spPr>
          <a:xfrm>
            <a:off x="8810640" y="633960"/>
            <a:ext cx="2748240" cy="2666520"/>
          </a:xfrm>
          <a:prstGeom prst="rect">
            <a:avLst/>
          </a:prstGeom>
        </p:spPr>
        <p:txBody>
          <a:bodyPr lIns="0" rIns="0" tIns="0" bIns="0">
            <a:normAutofit/>
          </a:bodyPr>
          <a:p>
            <a:endParaRPr b="0" lang="en-US" sz="2000" spc="-1" strike="noStrike">
              <a:solidFill>
                <a:srgbClr val="404040"/>
              </a:solidFill>
              <a:latin typeface="Century Gothic"/>
            </a:endParaRPr>
          </a:p>
        </p:txBody>
      </p:sp>
      <p:sp>
        <p:nvSpPr>
          <p:cNvPr id="110" name="PlaceHolder 4"/>
          <p:cNvSpPr>
            <a:spLocks noGrp="1"/>
          </p:cNvSpPr>
          <p:nvPr>
            <p:ph type="body"/>
          </p:nvPr>
        </p:nvSpPr>
        <p:spPr>
          <a:xfrm>
            <a:off x="5924520" y="3554280"/>
            <a:ext cx="5632200" cy="2666520"/>
          </a:xfrm>
          <a:prstGeom prst="rect">
            <a:avLst/>
          </a:prstGeom>
        </p:spPr>
        <p:txBody>
          <a:bodyPr lIns="0" rIns="0" tIns="0" bIns="0">
            <a:normAutofit/>
          </a:bodyPr>
          <a:p>
            <a:endParaRPr b="0" lang="en-US" sz="2000" spc="-1" strike="noStrike">
              <a:solidFill>
                <a:srgbClr val="404040"/>
              </a:solidFill>
              <a:latin typeface="Century Gothic"/>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1097280" y="942840"/>
            <a:ext cx="4156920" cy="129240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12" name="PlaceHolder 2"/>
          <p:cNvSpPr>
            <a:spLocks noGrp="1"/>
          </p:cNvSpPr>
          <p:nvPr>
            <p:ph type="body"/>
          </p:nvPr>
        </p:nvSpPr>
        <p:spPr>
          <a:xfrm>
            <a:off x="5924520" y="633960"/>
            <a:ext cx="5632200" cy="2666520"/>
          </a:xfrm>
          <a:prstGeom prst="rect">
            <a:avLst/>
          </a:prstGeom>
        </p:spPr>
        <p:txBody>
          <a:bodyPr lIns="0" rIns="0" tIns="0" bIns="0">
            <a:normAutofit/>
          </a:bodyPr>
          <a:p>
            <a:endParaRPr b="0" lang="en-US" sz="2000" spc="-1" strike="noStrike">
              <a:solidFill>
                <a:srgbClr val="404040"/>
              </a:solidFill>
              <a:latin typeface="Century Gothic"/>
            </a:endParaRPr>
          </a:p>
        </p:txBody>
      </p:sp>
      <p:sp>
        <p:nvSpPr>
          <p:cNvPr id="113" name="PlaceHolder 3"/>
          <p:cNvSpPr>
            <a:spLocks noGrp="1"/>
          </p:cNvSpPr>
          <p:nvPr>
            <p:ph type="body"/>
          </p:nvPr>
        </p:nvSpPr>
        <p:spPr>
          <a:xfrm>
            <a:off x="5924520" y="3554280"/>
            <a:ext cx="5632200" cy="2666520"/>
          </a:xfrm>
          <a:prstGeom prst="rect">
            <a:avLst/>
          </a:prstGeom>
        </p:spPr>
        <p:txBody>
          <a:bodyPr lIns="0" rIns="0" tIns="0" bIns="0">
            <a:normAutofit/>
          </a:bodyPr>
          <a:p>
            <a:endParaRPr b="0" lang="en-US" sz="2000" spc="-1" strike="noStrike">
              <a:solidFill>
                <a:srgbClr val="404040"/>
              </a:solidFill>
              <a:latin typeface="Century Gothic"/>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1097280" y="942840"/>
            <a:ext cx="4156920" cy="129240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15" name="PlaceHolder 2"/>
          <p:cNvSpPr>
            <a:spLocks noGrp="1"/>
          </p:cNvSpPr>
          <p:nvPr>
            <p:ph type="body"/>
          </p:nvPr>
        </p:nvSpPr>
        <p:spPr>
          <a:xfrm>
            <a:off x="5924520" y="633960"/>
            <a:ext cx="2748240" cy="2666520"/>
          </a:xfrm>
          <a:prstGeom prst="rect">
            <a:avLst/>
          </a:prstGeom>
        </p:spPr>
        <p:txBody>
          <a:bodyPr lIns="0" rIns="0" tIns="0" bIns="0">
            <a:normAutofit/>
          </a:bodyPr>
          <a:p>
            <a:endParaRPr b="0" lang="en-US" sz="2000" spc="-1" strike="noStrike">
              <a:solidFill>
                <a:srgbClr val="404040"/>
              </a:solidFill>
              <a:latin typeface="Century Gothic"/>
            </a:endParaRPr>
          </a:p>
        </p:txBody>
      </p:sp>
      <p:sp>
        <p:nvSpPr>
          <p:cNvPr id="116" name="PlaceHolder 3"/>
          <p:cNvSpPr>
            <a:spLocks noGrp="1"/>
          </p:cNvSpPr>
          <p:nvPr>
            <p:ph type="body"/>
          </p:nvPr>
        </p:nvSpPr>
        <p:spPr>
          <a:xfrm>
            <a:off x="8810640" y="633960"/>
            <a:ext cx="2748240" cy="2666520"/>
          </a:xfrm>
          <a:prstGeom prst="rect">
            <a:avLst/>
          </a:prstGeom>
        </p:spPr>
        <p:txBody>
          <a:bodyPr lIns="0" rIns="0" tIns="0" bIns="0">
            <a:normAutofit/>
          </a:bodyPr>
          <a:p>
            <a:endParaRPr b="0" lang="en-US" sz="2000" spc="-1" strike="noStrike">
              <a:solidFill>
                <a:srgbClr val="404040"/>
              </a:solidFill>
              <a:latin typeface="Century Gothic"/>
            </a:endParaRPr>
          </a:p>
        </p:txBody>
      </p:sp>
      <p:sp>
        <p:nvSpPr>
          <p:cNvPr id="117" name="PlaceHolder 4"/>
          <p:cNvSpPr>
            <a:spLocks noGrp="1"/>
          </p:cNvSpPr>
          <p:nvPr>
            <p:ph type="body"/>
          </p:nvPr>
        </p:nvSpPr>
        <p:spPr>
          <a:xfrm>
            <a:off x="5924520" y="3554280"/>
            <a:ext cx="2748240" cy="2666520"/>
          </a:xfrm>
          <a:prstGeom prst="rect">
            <a:avLst/>
          </a:prstGeom>
        </p:spPr>
        <p:txBody>
          <a:bodyPr lIns="0" rIns="0" tIns="0" bIns="0">
            <a:normAutofit/>
          </a:bodyPr>
          <a:p>
            <a:endParaRPr b="0" lang="en-US" sz="2000" spc="-1" strike="noStrike">
              <a:solidFill>
                <a:srgbClr val="404040"/>
              </a:solidFill>
              <a:latin typeface="Century Gothic"/>
            </a:endParaRPr>
          </a:p>
        </p:txBody>
      </p:sp>
      <p:sp>
        <p:nvSpPr>
          <p:cNvPr id="118" name="PlaceHolder 5"/>
          <p:cNvSpPr>
            <a:spLocks noGrp="1"/>
          </p:cNvSpPr>
          <p:nvPr>
            <p:ph type="body"/>
          </p:nvPr>
        </p:nvSpPr>
        <p:spPr>
          <a:xfrm>
            <a:off x="8810640" y="3554280"/>
            <a:ext cx="2748240" cy="2666520"/>
          </a:xfrm>
          <a:prstGeom prst="rect">
            <a:avLst/>
          </a:prstGeom>
        </p:spPr>
        <p:txBody>
          <a:bodyPr lIns="0" rIns="0" tIns="0" bIns="0">
            <a:normAutofit/>
          </a:bodyPr>
          <a:p>
            <a:endParaRPr b="0" lang="en-US" sz="2000" spc="-1" strike="noStrike">
              <a:solidFill>
                <a:srgbClr val="404040"/>
              </a:solidFill>
              <a:latin typeface="Century Gothic"/>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1097280" y="942840"/>
            <a:ext cx="4156920" cy="129240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20" name="PlaceHolder 2"/>
          <p:cNvSpPr>
            <a:spLocks noGrp="1"/>
          </p:cNvSpPr>
          <p:nvPr>
            <p:ph type="body"/>
          </p:nvPr>
        </p:nvSpPr>
        <p:spPr>
          <a:xfrm>
            <a:off x="5924520" y="633960"/>
            <a:ext cx="1813320" cy="2666520"/>
          </a:xfrm>
          <a:prstGeom prst="rect">
            <a:avLst/>
          </a:prstGeom>
        </p:spPr>
        <p:txBody>
          <a:bodyPr lIns="0" rIns="0" tIns="0" bIns="0">
            <a:normAutofit/>
          </a:bodyPr>
          <a:p>
            <a:endParaRPr b="0" lang="en-US" sz="2000" spc="-1" strike="noStrike">
              <a:solidFill>
                <a:srgbClr val="404040"/>
              </a:solidFill>
              <a:latin typeface="Century Gothic"/>
            </a:endParaRPr>
          </a:p>
        </p:txBody>
      </p:sp>
      <p:sp>
        <p:nvSpPr>
          <p:cNvPr id="121" name="PlaceHolder 3"/>
          <p:cNvSpPr>
            <a:spLocks noGrp="1"/>
          </p:cNvSpPr>
          <p:nvPr>
            <p:ph type="body"/>
          </p:nvPr>
        </p:nvSpPr>
        <p:spPr>
          <a:xfrm>
            <a:off x="7828920" y="633960"/>
            <a:ext cx="1813320" cy="2666520"/>
          </a:xfrm>
          <a:prstGeom prst="rect">
            <a:avLst/>
          </a:prstGeom>
        </p:spPr>
        <p:txBody>
          <a:bodyPr lIns="0" rIns="0" tIns="0" bIns="0">
            <a:normAutofit/>
          </a:bodyPr>
          <a:p>
            <a:endParaRPr b="0" lang="en-US" sz="2000" spc="-1" strike="noStrike">
              <a:solidFill>
                <a:srgbClr val="404040"/>
              </a:solidFill>
              <a:latin typeface="Century Gothic"/>
            </a:endParaRPr>
          </a:p>
        </p:txBody>
      </p:sp>
      <p:sp>
        <p:nvSpPr>
          <p:cNvPr id="122" name="PlaceHolder 4"/>
          <p:cNvSpPr>
            <a:spLocks noGrp="1"/>
          </p:cNvSpPr>
          <p:nvPr>
            <p:ph type="body"/>
          </p:nvPr>
        </p:nvSpPr>
        <p:spPr>
          <a:xfrm>
            <a:off x="9733320" y="633960"/>
            <a:ext cx="1813320" cy="2666520"/>
          </a:xfrm>
          <a:prstGeom prst="rect">
            <a:avLst/>
          </a:prstGeom>
        </p:spPr>
        <p:txBody>
          <a:bodyPr lIns="0" rIns="0" tIns="0" bIns="0">
            <a:normAutofit/>
          </a:bodyPr>
          <a:p>
            <a:endParaRPr b="0" lang="en-US" sz="2000" spc="-1" strike="noStrike">
              <a:solidFill>
                <a:srgbClr val="404040"/>
              </a:solidFill>
              <a:latin typeface="Century Gothic"/>
            </a:endParaRPr>
          </a:p>
        </p:txBody>
      </p:sp>
      <p:sp>
        <p:nvSpPr>
          <p:cNvPr id="123" name="PlaceHolder 5"/>
          <p:cNvSpPr>
            <a:spLocks noGrp="1"/>
          </p:cNvSpPr>
          <p:nvPr>
            <p:ph type="body"/>
          </p:nvPr>
        </p:nvSpPr>
        <p:spPr>
          <a:xfrm>
            <a:off x="5924520" y="3554280"/>
            <a:ext cx="1813320" cy="2666520"/>
          </a:xfrm>
          <a:prstGeom prst="rect">
            <a:avLst/>
          </a:prstGeom>
        </p:spPr>
        <p:txBody>
          <a:bodyPr lIns="0" rIns="0" tIns="0" bIns="0">
            <a:normAutofit/>
          </a:bodyPr>
          <a:p>
            <a:endParaRPr b="0" lang="en-US" sz="2000" spc="-1" strike="noStrike">
              <a:solidFill>
                <a:srgbClr val="404040"/>
              </a:solidFill>
              <a:latin typeface="Century Gothic"/>
            </a:endParaRPr>
          </a:p>
        </p:txBody>
      </p:sp>
      <p:sp>
        <p:nvSpPr>
          <p:cNvPr id="124" name="PlaceHolder 6"/>
          <p:cNvSpPr>
            <a:spLocks noGrp="1"/>
          </p:cNvSpPr>
          <p:nvPr>
            <p:ph type="body"/>
          </p:nvPr>
        </p:nvSpPr>
        <p:spPr>
          <a:xfrm>
            <a:off x="7828920" y="3554280"/>
            <a:ext cx="1813320" cy="2666520"/>
          </a:xfrm>
          <a:prstGeom prst="rect">
            <a:avLst/>
          </a:prstGeom>
        </p:spPr>
        <p:txBody>
          <a:bodyPr lIns="0" rIns="0" tIns="0" bIns="0">
            <a:normAutofit/>
          </a:bodyPr>
          <a:p>
            <a:endParaRPr b="0" lang="en-US" sz="2000" spc="-1" strike="noStrike">
              <a:solidFill>
                <a:srgbClr val="404040"/>
              </a:solidFill>
              <a:latin typeface="Century Gothic"/>
            </a:endParaRPr>
          </a:p>
        </p:txBody>
      </p:sp>
      <p:sp>
        <p:nvSpPr>
          <p:cNvPr id="125" name="PlaceHolder 7"/>
          <p:cNvSpPr>
            <a:spLocks noGrp="1"/>
          </p:cNvSpPr>
          <p:nvPr>
            <p:ph type="body"/>
          </p:nvPr>
        </p:nvSpPr>
        <p:spPr>
          <a:xfrm>
            <a:off x="9733320" y="3554280"/>
            <a:ext cx="1813320" cy="2666520"/>
          </a:xfrm>
          <a:prstGeom prst="rect">
            <a:avLst/>
          </a:prstGeom>
        </p:spPr>
        <p:txBody>
          <a:bodyPr lIns="0" rIns="0" tIns="0" bIns="0">
            <a:normAutofit/>
          </a:bodyPr>
          <a:p>
            <a:endParaRPr b="0" lang="en-US" sz="2000" spc="-1" strike="noStrike">
              <a:solidFill>
                <a:srgbClr val="404040"/>
              </a:solidFill>
              <a:latin typeface="Century Gothic"/>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1" name="PlaceHolder 1"/>
          <p:cNvSpPr>
            <a:spLocks noGrp="1"/>
          </p:cNvSpPr>
          <p:nvPr>
            <p:ph type="title"/>
          </p:nvPr>
        </p:nvSpPr>
        <p:spPr>
          <a:xfrm>
            <a:off x="1097280" y="942840"/>
            <a:ext cx="4156920" cy="129240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32" name="PlaceHolder 2"/>
          <p:cNvSpPr>
            <a:spLocks noGrp="1"/>
          </p:cNvSpPr>
          <p:nvPr>
            <p:ph type="subTitle"/>
          </p:nvPr>
        </p:nvSpPr>
        <p:spPr>
          <a:xfrm>
            <a:off x="5924520" y="633960"/>
            <a:ext cx="5632200" cy="55908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1097280" y="942840"/>
            <a:ext cx="4156920" cy="129240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34" name="PlaceHolder 2"/>
          <p:cNvSpPr>
            <a:spLocks noGrp="1"/>
          </p:cNvSpPr>
          <p:nvPr>
            <p:ph type="body"/>
          </p:nvPr>
        </p:nvSpPr>
        <p:spPr>
          <a:xfrm>
            <a:off x="5924520" y="633960"/>
            <a:ext cx="5632200" cy="5590800"/>
          </a:xfrm>
          <a:prstGeom prst="rect">
            <a:avLst/>
          </a:prstGeom>
        </p:spPr>
        <p:txBody>
          <a:bodyPr lIns="0" rIns="0" tIns="0" bIns="0">
            <a:normAutofit/>
          </a:bodyPr>
          <a:p>
            <a:endParaRPr b="0" lang="en-US" sz="2000" spc="-1" strike="noStrike">
              <a:solidFill>
                <a:srgbClr val="404040"/>
              </a:solidFill>
              <a:latin typeface="Century Gothic"/>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097280" y="942840"/>
            <a:ext cx="4156920" cy="129240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0" name="PlaceHolder 2"/>
          <p:cNvSpPr>
            <a:spLocks noGrp="1"/>
          </p:cNvSpPr>
          <p:nvPr>
            <p:ph type="body"/>
          </p:nvPr>
        </p:nvSpPr>
        <p:spPr>
          <a:xfrm>
            <a:off x="5924520" y="633960"/>
            <a:ext cx="2748240" cy="5590800"/>
          </a:xfrm>
          <a:prstGeom prst="rect">
            <a:avLst/>
          </a:prstGeom>
        </p:spPr>
        <p:txBody>
          <a:bodyPr lIns="0" rIns="0" tIns="0" bIns="0">
            <a:normAutofit/>
          </a:bodyPr>
          <a:p>
            <a:endParaRPr b="0" lang="en-US" sz="2000" spc="-1" strike="noStrike">
              <a:solidFill>
                <a:srgbClr val="404040"/>
              </a:solidFill>
              <a:latin typeface="Century Gothic"/>
            </a:endParaRPr>
          </a:p>
        </p:txBody>
      </p:sp>
      <p:sp>
        <p:nvSpPr>
          <p:cNvPr id="11" name="PlaceHolder 3"/>
          <p:cNvSpPr>
            <a:spLocks noGrp="1"/>
          </p:cNvSpPr>
          <p:nvPr>
            <p:ph type="body"/>
          </p:nvPr>
        </p:nvSpPr>
        <p:spPr>
          <a:xfrm>
            <a:off x="8810640" y="633960"/>
            <a:ext cx="2748240" cy="5590800"/>
          </a:xfrm>
          <a:prstGeom prst="rect">
            <a:avLst/>
          </a:prstGeom>
        </p:spPr>
        <p:txBody>
          <a:bodyPr lIns="0" rIns="0" tIns="0" bIns="0">
            <a:normAutofit/>
          </a:bodyPr>
          <a:p>
            <a:endParaRPr b="0" lang="en-US" sz="2000" spc="-1" strike="noStrike">
              <a:solidFill>
                <a:srgbClr val="404040"/>
              </a:solidFill>
              <a:latin typeface="Century Gothic"/>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1097280" y="942840"/>
            <a:ext cx="4156920" cy="129240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36" name="PlaceHolder 2"/>
          <p:cNvSpPr>
            <a:spLocks noGrp="1"/>
          </p:cNvSpPr>
          <p:nvPr>
            <p:ph type="body"/>
          </p:nvPr>
        </p:nvSpPr>
        <p:spPr>
          <a:xfrm>
            <a:off x="5924520" y="633960"/>
            <a:ext cx="2748240" cy="5590800"/>
          </a:xfrm>
          <a:prstGeom prst="rect">
            <a:avLst/>
          </a:prstGeom>
        </p:spPr>
        <p:txBody>
          <a:bodyPr lIns="0" rIns="0" tIns="0" bIns="0">
            <a:normAutofit/>
          </a:bodyPr>
          <a:p>
            <a:endParaRPr b="0" lang="en-US" sz="2000" spc="-1" strike="noStrike">
              <a:solidFill>
                <a:srgbClr val="404040"/>
              </a:solidFill>
              <a:latin typeface="Century Gothic"/>
            </a:endParaRPr>
          </a:p>
        </p:txBody>
      </p:sp>
      <p:sp>
        <p:nvSpPr>
          <p:cNvPr id="137" name="PlaceHolder 3"/>
          <p:cNvSpPr>
            <a:spLocks noGrp="1"/>
          </p:cNvSpPr>
          <p:nvPr>
            <p:ph type="body"/>
          </p:nvPr>
        </p:nvSpPr>
        <p:spPr>
          <a:xfrm>
            <a:off x="8810640" y="633960"/>
            <a:ext cx="2748240" cy="5590800"/>
          </a:xfrm>
          <a:prstGeom prst="rect">
            <a:avLst/>
          </a:prstGeom>
        </p:spPr>
        <p:txBody>
          <a:bodyPr lIns="0" rIns="0" tIns="0" bIns="0">
            <a:normAutofit/>
          </a:bodyPr>
          <a:p>
            <a:endParaRPr b="0" lang="en-US" sz="2000" spc="-1" strike="noStrike">
              <a:solidFill>
                <a:srgbClr val="404040"/>
              </a:solidFill>
              <a:latin typeface="Century Gothic"/>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8" name="PlaceHolder 1"/>
          <p:cNvSpPr>
            <a:spLocks noGrp="1"/>
          </p:cNvSpPr>
          <p:nvPr>
            <p:ph type="title"/>
          </p:nvPr>
        </p:nvSpPr>
        <p:spPr>
          <a:xfrm>
            <a:off x="1097280" y="942840"/>
            <a:ext cx="4156920" cy="1292400"/>
          </a:xfrm>
          <a:prstGeom prst="rect">
            <a:avLst/>
          </a:prstGeom>
        </p:spPr>
        <p:txBody>
          <a:bodyPr lIns="0" rIns="0" tIns="0" bIns="0" anchor="ctr">
            <a:noAutofit/>
          </a:bodyPr>
          <a:p>
            <a:endParaRPr b="0" lang="en-US" sz="1800" spc="-1" strike="noStrike">
              <a:solidFill>
                <a:srgbClr val="000000"/>
              </a:solidFill>
              <a:latin typeface="Century Gothic"/>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9" name="PlaceHolder 1"/>
          <p:cNvSpPr>
            <a:spLocks noGrp="1"/>
          </p:cNvSpPr>
          <p:nvPr>
            <p:ph type="subTitle"/>
          </p:nvPr>
        </p:nvSpPr>
        <p:spPr>
          <a:xfrm>
            <a:off x="1097280" y="942840"/>
            <a:ext cx="4156920" cy="59922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1097280" y="942840"/>
            <a:ext cx="4156920" cy="129240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41" name="PlaceHolder 2"/>
          <p:cNvSpPr>
            <a:spLocks noGrp="1"/>
          </p:cNvSpPr>
          <p:nvPr>
            <p:ph type="body"/>
          </p:nvPr>
        </p:nvSpPr>
        <p:spPr>
          <a:xfrm>
            <a:off x="5924520" y="633960"/>
            <a:ext cx="2748240" cy="2666520"/>
          </a:xfrm>
          <a:prstGeom prst="rect">
            <a:avLst/>
          </a:prstGeom>
        </p:spPr>
        <p:txBody>
          <a:bodyPr lIns="0" rIns="0" tIns="0" bIns="0">
            <a:normAutofit/>
          </a:bodyPr>
          <a:p>
            <a:endParaRPr b="0" lang="en-US" sz="2000" spc="-1" strike="noStrike">
              <a:solidFill>
                <a:srgbClr val="404040"/>
              </a:solidFill>
              <a:latin typeface="Century Gothic"/>
            </a:endParaRPr>
          </a:p>
        </p:txBody>
      </p:sp>
      <p:sp>
        <p:nvSpPr>
          <p:cNvPr id="142" name="PlaceHolder 3"/>
          <p:cNvSpPr>
            <a:spLocks noGrp="1"/>
          </p:cNvSpPr>
          <p:nvPr>
            <p:ph type="body"/>
          </p:nvPr>
        </p:nvSpPr>
        <p:spPr>
          <a:xfrm>
            <a:off x="8810640" y="633960"/>
            <a:ext cx="2748240" cy="5590800"/>
          </a:xfrm>
          <a:prstGeom prst="rect">
            <a:avLst/>
          </a:prstGeom>
        </p:spPr>
        <p:txBody>
          <a:bodyPr lIns="0" rIns="0" tIns="0" bIns="0">
            <a:normAutofit/>
          </a:bodyPr>
          <a:p>
            <a:endParaRPr b="0" lang="en-US" sz="2000" spc="-1" strike="noStrike">
              <a:solidFill>
                <a:srgbClr val="404040"/>
              </a:solidFill>
              <a:latin typeface="Century Gothic"/>
            </a:endParaRPr>
          </a:p>
        </p:txBody>
      </p:sp>
      <p:sp>
        <p:nvSpPr>
          <p:cNvPr id="143" name="PlaceHolder 4"/>
          <p:cNvSpPr>
            <a:spLocks noGrp="1"/>
          </p:cNvSpPr>
          <p:nvPr>
            <p:ph type="body"/>
          </p:nvPr>
        </p:nvSpPr>
        <p:spPr>
          <a:xfrm>
            <a:off x="5924520" y="3554280"/>
            <a:ext cx="2748240" cy="2666520"/>
          </a:xfrm>
          <a:prstGeom prst="rect">
            <a:avLst/>
          </a:prstGeom>
        </p:spPr>
        <p:txBody>
          <a:bodyPr lIns="0" rIns="0" tIns="0" bIns="0">
            <a:normAutofit/>
          </a:bodyPr>
          <a:p>
            <a:endParaRPr b="0" lang="en-US" sz="2000" spc="-1" strike="noStrike">
              <a:solidFill>
                <a:srgbClr val="404040"/>
              </a:solidFill>
              <a:latin typeface="Century Gothic"/>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1097280" y="942840"/>
            <a:ext cx="4156920" cy="129240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45" name="PlaceHolder 2"/>
          <p:cNvSpPr>
            <a:spLocks noGrp="1"/>
          </p:cNvSpPr>
          <p:nvPr>
            <p:ph type="body"/>
          </p:nvPr>
        </p:nvSpPr>
        <p:spPr>
          <a:xfrm>
            <a:off x="5924520" y="633960"/>
            <a:ext cx="2748240" cy="5590800"/>
          </a:xfrm>
          <a:prstGeom prst="rect">
            <a:avLst/>
          </a:prstGeom>
        </p:spPr>
        <p:txBody>
          <a:bodyPr lIns="0" rIns="0" tIns="0" bIns="0">
            <a:normAutofit/>
          </a:bodyPr>
          <a:p>
            <a:endParaRPr b="0" lang="en-US" sz="2000" spc="-1" strike="noStrike">
              <a:solidFill>
                <a:srgbClr val="404040"/>
              </a:solidFill>
              <a:latin typeface="Century Gothic"/>
            </a:endParaRPr>
          </a:p>
        </p:txBody>
      </p:sp>
      <p:sp>
        <p:nvSpPr>
          <p:cNvPr id="146" name="PlaceHolder 3"/>
          <p:cNvSpPr>
            <a:spLocks noGrp="1"/>
          </p:cNvSpPr>
          <p:nvPr>
            <p:ph type="body"/>
          </p:nvPr>
        </p:nvSpPr>
        <p:spPr>
          <a:xfrm>
            <a:off x="8810640" y="633960"/>
            <a:ext cx="2748240" cy="2666520"/>
          </a:xfrm>
          <a:prstGeom prst="rect">
            <a:avLst/>
          </a:prstGeom>
        </p:spPr>
        <p:txBody>
          <a:bodyPr lIns="0" rIns="0" tIns="0" bIns="0">
            <a:normAutofit/>
          </a:bodyPr>
          <a:p>
            <a:endParaRPr b="0" lang="en-US" sz="2000" spc="-1" strike="noStrike">
              <a:solidFill>
                <a:srgbClr val="404040"/>
              </a:solidFill>
              <a:latin typeface="Century Gothic"/>
            </a:endParaRPr>
          </a:p>
        </p:txBody>
      </p:sp>
      <p:sp>
        <p:nvSpPr>
          <p:cNvPr id="147" name="PlaceHolder 4"/>
          <p:cNvSpPr>
            <a:spLocks noGrp="1"/>
          </p:cNvSpPr>
          <p:nvPr>
            <p:ph type="body"/>
          </p:nvPr>
        </p:nvSpPr>
        <p:spPr>
          <a:xfrm>
            <a:off x="8810640" y="3554280"/>
            <a:ext cx="2748240" cy="2666520"/>
          </a:xfrm>
          <a:prstGeom prst="rect">
            <a:avLst/>
          </a:prstGeom>
        </p:spPr>
        <p:txBody>
          <a:bodyPr lIns="0" rIns="0" tIns="0" bIns="0">
            <a:normAutofit/>
          </a:bodyPr>
          <a:p>
            <a:endParaRPr b="0" lang="en-US" sz="2000" spc="-1" strike="noStrike">
              <a:solidFill>
                <a:srgbClr val="404040"/>
              </a:solidFill>
              <a:latin typeface="Century Gothic"/>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1097280" y="942840"/>
            <a:ext cx="4156920" cy="129240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49" name="PlaceHolder 2"/>
          <p:cNvSpPr>
            <a:spLocks noGrp="1"/>
          </p:cNvSpPr>
          <p:nvPr>
            <p:ph type="body"/>
          </p:nvPr>
        </p:nvSpPr>
        <p:spPr>
          <a:xfrm>
            <a:off x="5924520" y="633960"/>
            <a:ext cx="2748240" cy="2666520"/>
          </a:xfrm>
          <a:prstGeom prst="rect">
            <a:avLst/>
          </a:prstGeom>
        </p:spPr>
        <p:txBody>
          <a:bodyPr lIns="0" rIns="0" tIns="0" bIns="0">
            <a:normAutofit/>
          </a:bodyPr>
          <a:p>
            <a:endParaRPr b="0" lang="en-US" sz="2000" spc="-1" strike="noStrike">
              <a:solidFill>
                <a:srgbClr val="404040"/>
              </a:solidFill>
              <a:latin typeface="Century Gothic"/>
            </a:endParaRPr>
          </a:p>
        </p:txBody>
      </p:sp>
      <p:sp>
        <p:nvSpPr>
          <p:cNvPr id="150" name="PlaceHolder 3"/>
          <p:cNvSpPr>
            <a:spLocks noGrp="1"/>
          </p:cNvSpPr>
          <p:nvPr>
            <p:ph type="body"/>
          </p:nvPr>
        </p:nvSpPr>
        <p:spPr>
          <a:xfrm>
            <a:off x="8810640" y="633960"/>
            <a:ext cx="2748240" cy="2666520"/>
          </a:xfrm>
          <a:prstGeom prst="rect">
            <a:avLst/>
          </a:prstGeom>
        </p:spPr>
        <p:txBody>
          <a:bodyPr lIns="0" rIns="0" tIns="0" bIns="0">
            <a:normAutofit/>
          </a:bodyPr>
          <a:p>
            <a:endParaRPr b="0" lang="en-US" sz="2000" spc="-1" strike="noStrike">
              <a:solidFill>
                <a:srgbClr val="404040"/>
              </a:solidFill>
              <a:latin typeface="Century Gothic"/>
            </a:endParaRPr>
          </a:p>
        </p:txBody>
      </p:sp>
      <p:sp>
        <p:nvSpPr>
          <p:cNvPr id="151" name="PlaceHolder 4"/>
          <p:cNvSpPr>
            <a:spLocks noGrp="1"/>
          </p:cNvSpPr>
          <p:nvPr>
            <p:ph type="body"/>
          </p:nvPr>
        </p:nvSpPr>
        <p:spPr>
          <a:xfrm>
            <a:off x="5924520" y="3554280"/>
            <a:ext cx="5632200" cy="2666520"/>
          </a:xfrm>
          <a:prstGeom prst="rect">
            <a:avLst/>
          </a:prstGeom>
        </p:spPr>
        <p:txBody>
          <a:bodyPr lIns="0" rIns="0" tIns="0" bIns="0">
            <a:normAutofit/>
          </a:bodyPr>
          <a:p>
            <a:endParaRPr b="0" lang="en-US" sz="2000" spc="-1" strike="noStrike">
              <a:solidFill>
                <a:srgbClr val="404040"/>
              </a:solidFill>
              <a:latin typeface="Century Gothic"/>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1097280" y="942840"/>
            <a:ext cx="4156920" cy="129240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53" name="PlaceHolder 2"/>
          <p:cNvSpPr>
            <a:spLocks noGrp="1"/>
          </p:cNvSpPr>
          <p:nvPr>
            <p:ph type="body"/>
          </p:nvPr>
        </p:nvSpPr>
        <p:spPr>
          <a:xfrm>
            <a:off x="5924520" y="633960"/>
            <a:ext cx="5632200" cy="2666520"/>
          </a:xfrm>
          <a:prstGeom prst="rect">
            <a:avLst/>
          </a:prstGeom>
        </p:spPr>
        <p:txBody>
          <a:bodyPr lIns="0" rIns="0" tIns="0" bIns="0">
            <a:normAutofit/>
          </a:bodyPr>
          <a:p>
            <a:endParaRPr b="0" lang="en-US" sz="2000" spc="-1" strike="noStrike">
              <a:solidFill>
                <a:srgbClr val="404040"/>
              </a:solidFill>
              <a:latin typeface="Century Gothic"/>
            </a:endParaRPr>
          </a:p>
        </p:txBody>
      </p:sp>
      <p:sp>
        <p:nvSpPr>
          <p:cNvPr id="154" name="PlaceHolder 3"/>
          <p:cNvSpPr>
            <a:spLocks noGrp="1"/>
          </p:cNvSpPr>
          <p:nvPr>
            <p:ph type="body"/>
          </p:nvPr>
        </p:nvSpPr>
        <p:spPr>
          <a:xfrm>
            <a:off x="5924520" y="3554280"/>
            <a:ext cx="5632200" cy="2666520"/>
          </a:xfrm>
          <a:prstGeom prst="rect">
            <a:avLst/>
          </a:prstGeom>
        </p:spPr>
        <p:txBody>
          <a:bodyPr lIns="0" rIns="0" tIns="0" bIns="0">
            <a:normAutofit/>
          </a:bodyPr>
          <a:p>
            <a:endParaRPr b="0" lang="en-US" sz="2000" spc="-1" strike="noStrike">
              <a:solidFill>
                <a:srgbClr val="404040"/>
              </a:solidFill>
              <a:latin typeface="Century Gothic"/>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1097280" y="942840"/>
            <a:ext cx="4156920" cy="129240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56" name="PlaceHolder 2"/>
          <p:cNvSpPr>
            <a:spLocks noGrp="1"/>
          </p:cNvSpPr>
          <p:nvPr>
            <p:ph type="body"/>
          </p:nvPr>
        </p:nvSpPr>
        <p:spPr>
          <a:xfrm>
            <a:off x="5924520" y="633960"/>
            <a:ext cx="2748240" cy="2666520"/>
          </a:xfrm>
          <a:prstGeom prst="rect">
            <a:avLst/>
          </a:prstGeom>
        </p:spPr>
        <p:txBody>
          <a:bodyPr lIns="0" rIns="0" tIns="0" bIns="0">
            <a:normAutofit/>
          </a:bodyPr>
          <a:p>
            <a:endParaRPr b="0" lang="en-US" sz="2000" spc="-1" strike="noStrike">
              <a:solidFill>
                <a:srgbClr val="404040"/>
              </a:solidFill>
              <a:latin typeface="Century Gothic"/>
            </a:endParaRPr>
          </a:p>
        </p:txBody>
      </p:sp>
      <p:sp>
        <p:nvSpPr>
          <p:cNvPr id="157" name="PlaceHolder 3"/>
          <p:cNvSpPr>
            <a:spLocks noGrp="1"/>
          </p:cNvSpPr>
          <p:nvPr>
            <p:ph type="body"/>
          </p:nvPr>
        </p:nvSpPr>
        <p:spPr>
          <a:xfrm>
            <a:off x="8810640" y="633960"/>
            <a:ext cx="2748240" cy="2666520"/>
          </a:xfrm>
          <a:prstGeom prst="rect">
            <a:avLst/>
          </a:prstGeom>
        </p:spPr>
        <p:txBody>
          <a:bodyPr lIns="0" rIns="0" tIns="0" bIns="0">
            <a:normAutofit/>
          </a:bodyPr>
          <a:p>
            <a:endParaRPr b="0" lang="en-US" sz="2000" spc="-1" strike="noStrike">
              <a:solidFill>
                <a:srgbClr val="404040"/>
              </a:solidFill>
              <a:latin typeface="Century Gothic"/>
            </a:endParaRPr>
          </a:p>
        </p:txBody>
      </p:sp>
      <p:sp>
        <p:nvSpPr>
          <p:cNvPr id="158" name="PlaceHolder 4"/>
          <p:cNvSpPr>
            <a:spLocks noGrp="1"/>
          </p:cNvSpPr>
          <p:nvPr>
            <p:ph type="body"/>
          </p:nvPr>
        </p:nvSpPr>
        <p:spPr>
          <a:xfrm>
            <a:off x="5924520" y="3554280"/>
            <a:ext cx="2748240" cy="2666520"/>
          </a:xfrm>
          <a:prstGeom prst="rect">
            <a:avLst/>
          </a:prstGeom>
        </p:spPr>
        <p:txBody>
          <a:bodyPr lIns="0" rIns="0" tIns="0" bIns="0">
            <a:normAutofit/>
          </a:bodyPr>
          <a:p>
            <a:endParaRPr b="0" lang="en-US" sz="2000" spc="-1" strike="noStrike">
              <a:solidFill>
                <a:srgbClr val="404040"/>
              </a:solidFill>
              <a:latin typeface="Century Gothic"/>
            </a:endParaRPr>
          </a:p>
        </p:txBody>
      </p:sp>
      <p:sp>
        <p:nvSpPr>
          <p:cNvPr id="159" name="PlaceHolder 5"/>
          <p:cNvSpPr>
            <a:spLocks noGrp="1"/>
          </p:cNvSpPr>
          <p:nvPr>
            <p:ph type="body"/>
          </p:nvPr>
        </p:nvSpPr>
        <p:spPr>
          <a:xfrm>
            <a:off x="8810640" y="3554280"/>
            <a:ext cx="2748240" cy="2666520"/>
          </a:xfrm>
          <a:prstGeom prst="rect">
            <a:avLst/>
          </a:prstGeom>
        </p:spPr>
        <p:txBody>
          <a:bodyPr lIns="0" rIns="0" tIns="0" bIns="0">
            <a:normAutofit/>
          </a:bodyPr>
          <a:p>
            <a:endParaRPr b="0" lang="en-US" sz="2000" spc="-1" strike="noStrike">
              <a:solidFill>
                <a:srgbClr val="404040"/>
              </a:solidFill>
              <a:latin typeface="Century Gothic"/>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1097280" y="942840"/>
            <a:ext cx="4156920" cy="129240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61" name="PlaceHolder 2"/>
          <p:cNvSpPr>
            <a:spLocks noGrp="1"/>
          </p:cNvSpPr>
          <p:nvPr>
            <p:ph type="body"/>
          </p:nvPr>
        </p:nvSpPr>
        <p:spPr>
          <a:xfrm>
            <a:off x="5924520" y="633960"/>
            <a:ext cx="1813320" cy="2666520"/>
          </a:xfrm>
          <a:prstGeom prst="rect">
            <a:avLst/>
          </a:prstGeom>
        </p:spPr>
        <p:txBody>
          <a:bodyPr lIns="0" rIns="0" tIns="0" bIns="0">
            <a:normAutofit/>
          </a:bodyPr>
          <a:p>
            <a:endParaRPr b="0" lang="en-US" sz="2000" spc="-1" strike="noStrike">
              <a:solidFill>
                <a:srgbClr val="404040"/>
              </a:solidFill>
              <a:latin typeface="Century Gothic"/>
            </a:endParaRPr>
          </a:p>
        </p:txBody>
      </p:sp>
      <p:sp>
        <p:nvSpPr>
          <p:cNvPr id="162" name="PlaceHolder 3"/>
          <p:cNvSpPr>
            <a:spLocks noGrp="1"/>
          </p:cNvSpPr>
          <p:nvPr>
            <p:ph type="body"/>
          </p:nvPr>
        </p:nvSpPr>
        <p:spPr>
          <a:xfrm>
            <a:off x="7828920" y="633960"/>
            <a:ext cx="1813320" cy="2666520"/>
          </a:xfrm>
          <a:prstGeom prst="rect">
            <a:avLst/>
          </a:prstGeom>
        </p:spPr>
        <p:txBody>
          <a:bodyPr lIns="0" rIns="0" tIns="0" bIns="0">
            <a:normAutofit/>
          </a:bodyPr>
          <a:p>
            <a:endParaRPr b="0" lang="en-US" sz="2000" spc="-1" strike="noStrike">
              <a:solidFill>
                <a:srgbClr val="404040"/>
              </a:solidFill>
              <a:latin typeface="Century Gothic"/>
            </a:endParaRPr>
          </a:p>
        </p:txBody>
      </p:sp>
      <p:sp>
        <p:nvSpPr>
          <p:cNvPr id="163" name="PlaceHolder 4"/>
          <p:cNvSpPr>
            <a:spLocks noGrp="1"/>
          </p:cNvSpPr>
          <p:nvPr>
            <p:ph type="body"/>
          </p:nvPr>
        </p:nvSpPr>
        <p:spPr>
          <a:xfrm>
            <a:off x="9733320" y="633960"/>
            <a:ext cx="1813320" cy="2666520"/>
          </a:xfrm>
          <a:prstGeom prst="rect">
            <a:avLst/>
          </a:prstGeom>
        </p:spPr>
        <p:txBody>
          <a:bodyPr lIns="0" rIns="0" tIns="0" bIns="0">
            <a:normAutofit/>
          </a:bodyPr>
          <a:p>
            <a:endParaRPr b="0" lang="en-US" sz="2000" spc="-1" strike="noStrike">
              <a:solidFill>
                <a:srgbClr val="404040"/>
              </a:solidFill>
              <a:latin typeface="Century Gothic"/>
            </a:endParaRPr>
          </a:p>
        </p:txBody>
      </p:sp>
      <p:sp>
        <p:nvSpPr>
          <p:cNvPr id="164" name="PlaceHolder 5"/>
          <p:cNvSpPr>
            <a:spLocks noGrp="1"/>
          </p:cNvSpPr>
          <p:nvPr>
            <p:ph type="body"/>
          </p:nvPr>
        </p:nvSpPr>
        <p:spPr>
          <a:xfrm>
            <a:off x="5924520" y="3554280"/>
            <a:ext cx="1813320" cy="2666520"/>
          </a:xfrm>
          <a:prstGeom prst="rect">
            <a:avLst/>
          </a:prstGeom>
        </p:spPr>
        <p:txBody>
          <a:bodyPr lIns="0" rIns="0" tIns="0" bIns="0">
            <a:normAutofit/>
          </a:bodyPr>
          <a:p>
            <a:endParaRPr b="0" lang="en-US" sz="2000" spc="-1" strike="noStrike">
              <a:solidFill>
                <a:srgbClr val="404040"/>
              </a:solidFill>
              <a:latin typeface="Century Gothic"/>
            </a:endParaRPr>
          </a:p>
        </p:txBody>
      </p:sp>
      <p:sp>
        <p:nvSpPr>
          <p:cNvPr id="165" name="PlaceHolder 6"/>
          <p:cNvSpPr>
            <a:spLocks noGrp="1"/>
          </p:cNvSpPr>
          <p:nvPr>
            <p:ph type="body"/>
          </p:nvPr>
        </p:nvSpPr>
        <p:spPr>
          <a:xfrm>
            <a:off x="7828920" y="3554280"/>
            <a:ext cx="1813320" cy="2666520"/>
          </a:xfrm>
          <a:prstGeom prst="rect">
            <a:avLst/>
          </a:prstGeom>
        </p:spPr>
        <p:txBody>
          <a:bodyPr lIns="0" rIns="0" tIns="0" bIns="0">
            <a:normAutofit/>
          </a:bodyPr>
          <a:p>
            <a:endParaRPr b="0" lang="en-US" sz="2000" spc="-1" strike="noStrike">
              <a:solidFill>
                <a:srgbClr val="404040"/>
              </a:solidFill>
              <a:latin typeface="Century Gothic"/>
            </a:endParaRPr>
          </a:p>
        </p:txBody>
      </p:sp>
      <p:sp>
        <p:nvSpPr>
          <p:cNvPr id="166" name="PlaceHolder 7"/>
          <p:cNvSpPr>
            <a:spLocks noGrp="1"/>
          </p:cNvSpPr>
          <p:nvPr>
            <p:ph type="body"/>
          </p:nvPr>
        </p:nvSpPr>
        <p:spPr>
          <a:xfrm>
            <a:off x="9733320" y="3554280"/>
            <a:ext cx="1813320" cy="2666520"/>
          </a:xfrm>
          <a:prstGeom prst="rect">
            <a:avLst/>
          </a:prstGeom>
        </p:spPr>
        <p:txBody>
          <a:bodyPr lIns="0" rIns="0" tIns="0" bIns="0">
            <a:normAutofit/>
          </a:bodyPr>
          <a:p>
            <a:endParaRPr b="0" lang="en-US" sz="2000" spc="-1" strike="noStrike">
              <a:solidFill>
                <a:srgbClr val="404040"/>
              </a:solidFill>
              <a:latin typeface="Century Gothic"/>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097280" y="942840"/>
            <a:ext cx="4156920" cy="1292400"/>
          </a:xfrm>
          <a:prstGeom prst="rect">
            <a:avLst/>
          </a:prstGeom>
        </p:spPr>
        <p:txBody>
          <a:bodyPr lIns="0" rIns="0" tIns="0" bIns="0" anchor="ctr">
            <a:noAutofit/>
          </a:bodyPr>
          <a:p>
            <a:endParaRPr b="0" lang="en-US" sz="1800" spc="-1" strike="noStrike">
              <a:solidFill>
                <a:srgbClr val="000000"/>
              </a:solidFill>
              <a:latin typeface="Century Gothic"/>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3" name="PlaceHolder 1"/>
          <p:cNvSpPr>
            <a:spLocks noGrp="1"/>
          </p:cNvSpPr>
          <p:nvPr>
            <p:ph type="title"/>
          </p:nvPr>
        </p:nvSpPr>
        <p:spPr>
          <a:xfrm>
            <a:off x="1097280" y="942840"/>
            <a:ext cx="4156920" cy="129240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74" name="PlaceHolder 2"/>
          <p:cNvSpPr>
            <a:spLocks noGrp="1"/>
          </p:cNvSpPr>
          <p:nvPr>
            <p:ph type="subTitle"/>
          </p:nvPr>
        </p:nvSpPr>
        <p:spPr>
          <a:xfrm>
            <a:off x="5924520" y="633960"/>
            <a:ext cx="5632200" cy="55908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1097280" y="942840"/>
            <a:ext cx="4156920" cy="129240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76" name="PlaceHolder 2"/>
          <p:cNvSpPr>
            <a:spLocks noGrp="1"/>
          </p:cNvSpPr>
          <p:nvPr>
            <p:ph type="body"/>
          </p:nvPr>
        </p:nvSpPr>
        <p:spPr>
          <a:xfrm>
            <a:off x="5924520" y="633960"/>
            <a:ext cx="5632200" cy="5590800"/>
          </a:xfrm>
          <a:prstGeom prst="rect">
            <a:avLst/>
          </a:prstGeom>
        </p:spPr>
        <p:txBody>
          <a:bodyPr lIns="0" rIns="0" tIns="0" bIns="0">
            <a:normAutofit/>
          </a:bodyPr>
          <a:p>
            <a:endParaRPr b="0" lang="en-US" sz="2000" spc="-1" strike="noStrike">
              <a:solidFill>
                <a:srgbClr val="404040"/>
              </a:solidFill>
              <a:latin typeface="Century Gothic"/>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1097280" y="942840"/>
            <a:ext cx="4156920" cy="129240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78" name="PlaceHolder 2"/>
          <p:cNvSpPr>
            <a:spLocks noGrp="1"/>
          </p:cNvSpPr>
          <p:nvPr>
            <p:ph type="body"/>
          </p:nvPr>
        </p:nvSpPr>
        <p:spPr>
          <a:xfrm>
            <a:off x="5924520" y="633960"/>
            <a:ext cx="2748240" cy="5590800"/>
          </a:xfrm>
          <a:prstGeom prst="rect">
            <a:avLst/>
          </a:prstGeom>
        </p:spPr>
        <p:txBody>
          <a:bodyPr lIns="0" rIns="0" tIns="0" bIns="0">
            <a:normAutofit/>
          </a:bodyPr>
          <a:p>
            <a:endParaRPr b="0" lang="en-US" sz="2000" spc="-1" strike="noStrike">
              <a:solidFill>
                <a:srgbClr val="404040"/>
              </a:solidFill>
              <a:latin typeface="Century Gothic"/>
            </a:endParaRPr>
          </a:p>
        </p:txBody>
      </p:sp>
      <p:sp>
        <p:nvSpPr>
          <p:cNvPr id="179" name="PlaceHolder 3"/>
          <p:cNvSpPr>
            <a:spLocks noGrp="1"/>
          </p:cNvSpPr>
          <p:nvPr>
            <p:ph type="body"/>
          </p:nvPr>
        </p:nvSpPr>
        <p:spPr>
          <a:xfrm>
            <a:off x="8810640" y="633960"/>
            <a:ext cx="2748240" cy="5590800"/>
          </a:xfrm>
          <a:prstGeom prst="rect">
            <a:avLst/>
          </a:prstGeom>
        </p:spPr>
        <p:txBody>
          <a:bodyPr lIns="0" rIns="0" tIns="0" bIns="0">
            <a:normAutofit/>
          </a:bodyPr>
          <a:p>
            <a:endParaRPr b="0" lang="en-US" sz="2000" spc="-1" strike="noStrike">
              <a:solidFill>
                <a:srgbClr val="404040"/>
              </a:solidFill>
              <a:latin typeface="Century Gothic"/>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0" name="PlaceHolder 1"/>
          <p:cNvSpPr>
            <a:spLocks noGrp="1"/>
          </p:cNvSpPr>
          <p:nvPr>
            <p:ph type="title"/>
          </p:nvPr>
        </p:nvSpPr>
        <p:spPr>
          <a:xfrm>
            <a:off x="1097280" y="942840"/>
            <a:ext cx="4156920" cy="1292400"/>
          </a:xfrm>
          <a:prstGeom prst="rect">
            <a:avLst/>
          </a:prstGeom>
        </p:spPr>
        <p:txBody>
          <a:bodyPr lIns="0" rIns="0" tIns="0" bIns="0" anchor="ctr">
            <a:noAutofit/>
          </a:bodyPr>
          <a:p>
            <a:endParaRPr b="0" lang="en-US" sz="1800" spc="-1" strike="noStrike">
              <a:solidFill>
                <a:srgbClr val="000000"/>
              </a:solidFill>
              <a:latin typeface="Century Gothic"/>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1" name="PlaceHolder 1"/>
          <p:cNvSpPr>
            <a:spLocks noGrp="1"/>
          </p:cNvSpPr>
          <p:nvPr>
            <p:ph type="subTitle"/>
          </p:nvPr>
        </p:nvSpPr>
        <p:spPr>
          <a:xfrm>
            <a:off x="1097280" y="942840"/>
            <a:ext cx="4156920" cy="59922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1097280" y="942840"/>
            <a:ext cx="4156920" cy="129240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83" name="PlaceHolder 2"/>
          <p:cNvSpPr>
            <a:spLocks noGrp="1"/>
          </p:cNvSpPr>
          <p:nvPr>
            <p:ph type="body"/>
          </p:nvPr>
        </p:nvSpPr>
        <p:spPr>
          <a:xfrm>
            <a:off x="5924520" y="633960"/>
            <a:ext cx="2748240" cy="2666520"/>
          </a:xfrm>
          <a:prstGeom prst="rect">
            <a:avLst/>
          </a:prstGeom>
        </p:spPr>
        <p:txBody>
          <a:bodyPr lIns="0" rIns="0" tIns="0" bIns="0">
            <a:normAutofit/>
          </a:bodyPr>
          <a:p>
            <a:endParaRPr b="0" lang="en-US" sz="2000" spc="-1" strike="noStrike">
              <a:solidFill>
                <a:srgbClr val="404040"/>
              </a:solidFill>
              <a:latin typeface="Century Gothic"/>
            </a:endParaRPr>
          </a:p>
        </p:txBody>
      </p:sp>
      <p:sp>
        <p:nvSpPr>
          <p:cNvPr id="184" name="PlaceHolder 3"/>
          <p:cNvSpPr>
            <a:spLocks noGrp="1"/>
          </p:cNvSpPr>
          <p:nvPr>
            <p:ph type="body"/>
          </p:nvPr>
        </p:nvSpPr>
        <p:spPr>
          <a:xfrm>
            <a:off x="8810640" y="633960"/>
            <a:ext cx="2748240" cy="5590800"/>
          </a:xfrm>
          <a:prstGeom prst="rect">
            <a:avLst/>
          </a:prstGeom>
        </p:spPr>
        <p:txBody>
          <a:bodyPr lIns="0" rIns="0" tIns="0" bIns="0">
            <a:normAutofit/>
          </a:bodyPr>
          <a:p>
            <a:endParaRPr b="0" lang="en-US" sz="2000" spc="-1" strike="noStrike">
              <a:solidFill>
                <a:srgbClr val="404040"/>
              </a:solidFill>
              <a:latin typeface="Century Gothic"/>
            </a:endParaRPr>
          </a:p>
        </p:txBody>
      </p:sp>
      <p:sp>
        <p:nvSpPr>
          <p:cNvPr id="185" name="PlaceHolder 4"/>
          <p:cNvSpPr>
            <a:spLocks noGrp="1"/>
          </p:cNvSpPr>
          <p:nvPr>
            <p:ph type="body"/>
          </p:nvPr>
        </p:nvSpPr>
        <p:spPr>
          <a:xfrm>
            <a:off x="5924520" y="3554280"/>
            <a:ext cx="2748240" cy="2666520"/>
          </a:xfrm>
          <a:prstGeom prst="rect">
            <a:avLst/>
          </a:prstGeom>
        </p:spPr>
        <p:txBody>
          <a:bodyPr lIns="0" rIns="0" tIns="0" bIns="0">
            <a:normAutofit/>
          </a:bodyPr>
          <a:p>
            <a:endParaRPr b="0" lang="en-US" sz="2000" spc="-1" strike="noStrike">
              <a:solidFill>
                <a:srgbClr val="404040"/>
              </a:solidFill>
              <a:latin typeface="Century Gothic"/>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1097280" y="942840"/>
            <a:ext cx="4156920" cy="129240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87" name="PlaceHolder 2"/>
          <p:cNvSpPr>
            <a:spLocks noGrp="1"/>
          </p:cNvSpPr>
          <p:nvPr>
            <p:ph type="body"/>
          </p:nvPr>
        </p:nvSpPr>
        <p:spPr>
          <a:xfrm>
            <a:off x="5924520" y="633960"/>
            <a:ext cx="2748240" cy="5590800"/>
          </a:xfrm>
          <a:prstGeom prst="rect">
            <a:avLst/>
          </a:prstGeom>
        </p:spPr>
        <p:txBody>
          <a:bodyPr lIns="0" rIns="0" tIns="0" bIns="0">
            <a:normAutofit/>
          </a:bodyPr>
          <a:p>
            <a:endParaRPr b="0" lang="en-US" sz="2000" spc="-1" strike="noStrike">
              <a:solidFill>
                <a:srgbClr val="404040"/>
              </a:solidFill>
              <a:latin typeface="Century Gothic"/>
            </a:endParaRPr>
          </a:p>
        </p:txBody>
      </p:sp>
      <p:sp>
        <p:nvSpPr>
          <p:cNvPr id="188" name="PlaceHolder 3"/>
          <p:cNvSpPr>
            <a:spLocks noGrp="1"/>
          </p:cNvSpPr>
          <p:nvPr>
            <p:ph type="body"/>
          </p:nvPr>
        </p:nvSpPr>
        <p:spPr>
          <a:xfrm>
            <a:off x="8810640" y="633960"/>
            <a:ext cx="2748240" cy="2666520"/>
          </a:xfrm>
          <a:prstGeom prst="rect">
            <a:avLst/>
          </a:prstGeom>
        </p:spPr>
        <p:txBody>
          <a:bodyPr lIns="0" rIns="0" tIns="0" bIns="0">
            <a:normAutofit/>
          </a:bodyPr>
          <a:p>
            <a:endParaRPr b="0" lang="en-US" sz="2000" spc="-1" strike="noStrike">
              <a:solidFill>
                <a:srgbClr val="404040"/>
              </a:solidFill>
              <a:latin typeface="Century Gothic"/>
            </a:endParaRPr>
          </a:p>
        </p:txBody>
      </p:sp>
      <p:sp>
        <p:nvSpPr>
          <p:cNvPr id="189" name="PlaceHolder 4"/>
          <p:cNvSpPr>
            <a:spLocks noGrp="1"/>
          </p:cNvSpPr>
          <p:nvPr>
            <p:ph type="body"/>
          </p:nvPr>
        </p:nvSpPr>
        <p:spPr>
          <a:xfrm>
            <a:off x="8810640" y="3554280"/>
            <a:ext cx="2748240" cy="2666520"/>
          </a:xfrm>
          <a:prstGeom prst="rect">
            <a:avLst/>
          </a:prstGeom>
        </p:spPr>
        <p:txBody>
          <a:bodyPr lIns="0" rIns="0" tIns="0" bIns="0">
            <a:normAutofit/>
          </a:bodyPr>
          <a:p>
            <a:endParaRPr b="0" lang="en-US" sz="2000" spc="-1" strike="noStrike">
              <a:solidFill>
                <a:srgbClr val="404040"/>
              </a:solidFill>
              <a:latin typeface="Century Gothic"/>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1097280" y="942840"/>
            <a:ext cx="4156920" cy="129240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91" name="PlaceHolder 2"/>
          <p:cNvSpPr>
            <a:spLocks noGrp="1"/>
          </p:cNvSpPr>
          <p:nvPr>
            <p:ph type="body"/>
          </p:nvPr>
        </p:nvSpPr>
        <p:spPr>
          <a:xfrm>
            <a:off x="5924520" y="633960"/>
            <a:ext cx="2748240" cy="2666520"/>
          </a:xfrm>
          <a:prstGeom prst="rect">
            <a:avLst/>
          </a:prstGeom>
        </p:spPr>
        <p:txBody>
          <a:bodyPr lIns="0" rIns="0" tIns="0" bIns="0">
            <a:normAutofit/>
          </a:bodyPr>
          <a:p>
            <a:endParaRPr b="0" lang="en-US" sz="2000" spc="-1" strike="noStrike">
              <a:solidFill>
                <a:srgbClr val="404040"/>
              </a:solidFill>
              <a:latin typeface="Century Gothic"/>
            </a:endParaRPr>
          </a:p>
        </p:txBody>
      </p:sp>
      <p:sp>
        <p:nvSpPr>
          <p:cNvPr id="192" name="PlaceHolder 3"/>
          <p:cNvSpPr>
            <a:spLocks noGrp="1"/>
          </p:cNvSpPr>
          <p:nvPr>
            <p:ph type="body"/>
          </p:nvPr>
        </p:nvSpPr>
        <p:spPr>
          <a:xfrm>
            <a:off x="8810640" y="633960"/>
            <a:ext cx="2748240" cy="2666520"/>
          </a:xfrm>
          <a:prstGeom prst="rect">
            <a:avLst/>
          </a:prstGeom>
        </p:spPr>
        <p:txBody>
          <a:bodyPr lIns="0" rIns="0" tIns="0" bIns="0">
            <a:normAutofit/>
          </a:bodyPr>
          <a:p>
            <a:endParaRPr b="0" lang="en-US" sz="2000" spc="-1" strike="noStrike">
              <a:solidFill>
                <a:srgbClr val="404040"/>
              </a:solidFill>
              <a:latin typeface="Century Gothic"/>
            </a:endParaRPr>
          </a:p>
        </p:txBody>
      </p:sp>
      <p:sp>
        <p:nvSpPr>
          <p:cNvPr id="193" name="PlaceHolder 4"/>
          <p:cNvSpPr>
            <a:spLocks noGrp="1"/>
          </p:cNvSpPr>
          <p:nvPr>
            <p:ph type="body"/>
          </p:nvPr>
        </p:nvSpPr>
        <p:spPr>
          <a:xfrm>
            <a:off x="5924520" y="3554280"/>
            <a:ext cx="5632200" cy="2666520"/>
          </a:xfrm>
          <a:prstGeom prst="rect">
            <a:avLst/>
          </a:prstGeom>
        </p:spPr>
        <p:txBody>
          <a:bodyPr lIns="0" rIns="0" tIns="0" bIns="0">
            <a:normAutofit/>
          </a:bodyPr>
          <a:p>
            <a:endParaRPr b="0" lang="en-US" sz="2000" spc="-1" strike="noStrike">
              <a:solidFill>
                <a:srgbClr val="404040"/>
              </a:solidFill>
              <a:latin typeface="Century Gothic"/>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1097280" y="942840"/>
            <a:ext cx="4156920" cy="129240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95" name="PlaceHolder 2"/>
          <p:cNvSpPr>
            <a:spLocks noGrp="1"/>
          </p:cNvSpPr>
          <p:nvPr>
            <p:ph type="body"/>
          </p:nvPr>
        </p:nvSpPr>
        <p:spPr>
          <a:xfrm>
            <a:off x="5924520" y="633960"/>
            <a:ext cx="5632200" cy="2666520"/>
          </a:xfrm>
          <a:prstGeom prst="rect">
            <a:avLst/>
          </a:prstGeom>
        </p:spPr>
        <p:txBody>
          <a:bodyPr lIns="0" rIns="0" tIns="0" bIns="0">
            <a:normAutofit/>
          </a:bodyPr>
          <a:p>
            <a:endParaRPr b="0" lang="en-US" sz="2000" spc="-1" strike="noStrike">
              <a:solidFill>
                <a:srgbClr val="404040"/>
              </a:solidFill>
              <a:latin typeface="Century Gothic"/>
            </a:endParaRPr>
          </a:p>
        </p:txBody>
      </p:sp>
      <p:sp>
        <p:nvSpPr>
          <p:cNvPr id="196" name="PlaceHolder 3"/>
          <p:cNvSpPr>
            <a:spLocks noGrp="1"/>
          </p:cNvSpPr>
          <p:nvPr>
            <p:ph type="body"/>
          </p:nvPr>
        </p:nvSpPr>
        <p:spPr>
          <a:xfrm>
            <a:off x="5924520" y="3554280"/>
            <a:ext cx="5632200" cy="2666520"/>
          </a:xfrm>
          <a:prstGeom prst="rect">
            <a:avLst/>
          </a:prstGeom>
        </p:spPr>
        <p:txBody>
          <a:bodyPr lIns="0" rIns="0" tIns="0" bIns="0">
            <a:normAutofit/>
          </a:bodyPr>
          <a:p>
            <a:endParaRPr b="0" lang="en-US" sz="2000" spc="-1" strike="noStrike">
              <a:solidFill>
                <a:srgbClr val="404040"/>
              </a:solidFill>
              <a:latin typeface="Century Gothic"/>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1097280" y="942840"/>
            <a:ext cx="4156920" cy="129240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98" name="PlaceHolder 2"/>
          <p:cNvSpPr>
            <a:spLocks noGrp="1"/>
          </p:cNvSpPr>
          <p:nvPr>
            <p:ph type="body"/>
          </p:nvPr>
        </p:nvSpPr>
        <p:spPr>
          <a:xfrm>
            <a:off x="5924520" y="633960"/>
            <a:ext cx="2748240" cy="2666520"/>
          </a:xfrm>
          <a:prstGeom prst="rect">
            <a:avLst/>
          </a:prstGeom>
        </p:spPr>
        <p:txBody>
          <a:bodyPr lIns="0" rIns="0" tIns="0" bIns="0">
            <a:normAutofit/>
          </a:bodyPr>
          <a:p>
            <a:endParaRPr b="0" lang="en-US" sz="2000" spc="-1" strike="noStrike">
              <a:solidFill>
                <a:srgbClr val="404040"/>
              </a:solidFill>
              <a:latin typeface="Century Gothic"/>
            </a:endParaRPr>
          </a:p>
        </p:txBody>
      </p:sp>
      <p:sp>
        <p:nvSpPr>
          <p:cNvPr id="199" name="PlaceHolder 3"/>
          <p:cNvSpPr>
            <a:spLocks noGrp="1"/>
          </p:cNvSpPr>
          <p:nvPr>
            <p:ph type="body"/>
          </p:nvPr>
        </p:nvSpPr>
        <p:spPr>
          <a:xfrm>
            <a:off x="8810640" y="633960"/>
            <a:ext cx="2748240" cy="2666520"/>
          </a:xfrm>
          <a:prstGeom prst="rect">
            <a:avLst/>
          </a:prstGeom>
        </p:spPr>
        <p:txBody>
          <a:bodyPr lIns="0" rIns="0" tIns="0" bIns="0">
            <a:normAutofit/>
          </a:bodyPr>
          <a:p>
            <a:endParaRPr b="0" lang="en-US" sz="2000" spc="-1" strike="noStrike">
              <a:solidFill>
                <a:srgbClr val="404040"/>
              </a:solidFill>
              <a:latin typeface="Century Gothic"/>
            </a:endParaRPr>
          </a:p>
        </p:txBody>
      </p:sp>
      <p:sp>
        <p:nvSpPr>
          <p:cNvPr id="200" name="PlaceHolder 4"/>
          <p:cNvSpPr>
            <a:spLocks noGrp="1"/>
          </p:cNvSpPr>
          <p:nvPr>
            <p:ph type="body"/>
          </p:nvPr>
        </p:nvSpPr>
        <p:spPr>
          <a:xfrm>
            <a:off x="5924520" y="3554280"/>
            <a:ext cx="2748240" cy="2666520"/>
          </a:xfrm>
          <a:prstGeom prst="rect">
            <a:avLst/>
          </a:prstGeom>
        </p:spPr>
        <p:txBody>
          <a:bodyPr lIns="0" rIns="0" tIns="0" bIns="0">
            <a:normAutofit/>
          </a:bodyPr>
          <a:p>
            <a:endParaRPr b="0" lang="en-US" sz="2000" spc="-1" strike="noStrike">
              <a:solidFill>
                <a:srgbClr val="404040"/>
              </a:solidFill>
              <a:latin typeface="Century Gothic"/>
            </a:endParaRPr>
          </a:p>
        </p:txBody>
      </p:sp>
      <p:sp>
        <p:nvSpPr>
          <p:cNvPr id="201" name="PlaceHolder 5"/>
          <p:cNvSpPr>
            <a:spLocks noGrp="1"/>
          </p:cNvSpPr>
          <p:nvPr>
            <p:ph type="body"/>
          </p:nvPr>
        </p:nvSpPr>
        <p:spPr>
          <a:xfrm>
            <a:off x="8810640" y="3554280"/>
            <a:ext cx="2748240" cy="2666520"/>
          </a:xfrm>
          <a:prstGeom prst="rect">
            <a:avLst/>
          </a:prstGeom>
        </p:spPr>
        <p:txBody>
          <a:bodyPr lIns="0" rIns="0" tIns="0" bIns="0">
            <a:normAutofit/>
          </a:bodyPr>
          <a:p>
            <a:endParaRPr b="0" lang="en-US" sz="2000" spc="-1" strike="noStrike">
              <a:solidFill>
                <a:srgbClr val="404040"/>
              </a:solidFill>
              <a:latin typeface="Century Gothic"/>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097280" y="942840"/>
            <a:ext cx="4156920" cy="59922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1097280" y="942840"/>
            <a:ext cx="4156920" cy="129240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203" name="PlaceHolder 2"/>
          <p:cNvSpPr>
            <a:spLocks noGrp="1"/>
          </p:cNvSpPr>
          <p:nvPr>
            <p:ph type="body"/>
          </p:nvPr>
        </p:nvSpPr>
        <p:spPr>
          <a:xfrm>
            <a:off x="5924520" y="633960"/>
            <a:ext cx="1813320" cy="2666520"/>
          </a:xfrm>
          <a:prstGeom prst="rect">
            <a:avLst/>
          </a:prstGeom>
        </p:spPr>
        <p:txBody>
          <a:bodyPr lIns="0" rIns="0" tIns="0" bIns="0">
            <a:normAutofit/>
          </a:bodyPr>
          <a:p>
            <a:endParaRPr b="0" lang="en-US" sz="2000" spc="-1" strike="noStrike">
              <a:solidFill>
                <a:srgbClr val="404040"/>
              </a:solidFill>
              <a:latin typeface="Century Gothic"/>
            </a:endParaRPr>
          </a:p>
        </p:txBody>
      </p:sp>
      <p:sp>
        <p:nvSpPr>
          <p:cNvPr id="204" name="PlaceHolder 3"/>
          <p:cNvSpPr>
            <a:spLocks noGrp="1"/>
          </p:cNvSpPr>
          <p:nvPr>
            <p:ph type="body"/>
          </p:nvPr>
        </p:nvSpPr>
        <p:spPr>
          <a:xfrm>
            <a:off x="7828920" y="633960"/>
            <a:ext cx="1813320" cy="2666520"/>
          </a:xfrm>
          <a:prstGeom prst="rect">
            <a:avLst/>
          </a:prstGeom>
        </p:spPr>
        <p:txBody>
          <a:bodyPr lIns="0" rIns="0" tIns="0" bIns="0">
            <a:normAutofit/>
          </a:bodyPr>
          <a:p>
            <a:endParaRPr b="0" lang="en-US" sz="2000" spc="-1" strike="noStrike">
              <a:solidFill>
                <a:srgbClr val="404040"/>
              </a:solidFill>
              <a:latin typeface="Century Gothic"/>
            </a:endParaRPr>
          </a:p>
        </p:txBody>
      </p:sp>
      <p:sp>
        <p:nvSpPr>
          <p:cNvPr id="205" name="PlaceHolder 4"/>
          <p:cNvSpPr>
            <a:spLocks noGrp="1"/>
          </p:cNvSpPr>
          <p:nvPr>
            <p:ph type="body"/>
          </p:nvPr>
        </p:nvSpPr>
        <p:spPr>
          <a:xfrm>
            <a:off x="9733320" y="633960"/>
            <a:ext cx="1813320" cy="2666520"/>
          </a:xfrm>
          <a:prstGeom prst="rect">
            <a:avLst/>
          </a:prstGeom>
        </p:spPr>
        <p:txBody>
          <a:bodyPr lIns="0" rIns="0" tIns="0" bIns="0">
            <a:normAutofit/>
          </a:bodyPr>
          <a:p>
            <a:endParaRPr b="0" lang="en-US" sz="2000" spc="-1" strike="noStrike">
              <a:solidFill>
                <a:srgbClr val="404040"/>
              </a:solidFill>
              <a:latin typeface="Century Gothic"/>
            </a:endParaRPr>
          </a:p>
        </p:txBody>
      </p:sp>
      <p:sp>
        <p:nvSpPr>
          <p:cNvPr id="206" name="PlaceHolder 5"/>
          <p:cNvSpPr>
            <a:spLocks noGrp="1"/>
          </p:cNvSpPr>
          <p:nvPr>
            <p:ph type="body"/>
          </p:nvPr>
        </p:nvSpPr>
        <p:spPr>
          <a:xfrm>
            <a:off x="5924520" y="3554280"/>
            <a:ext cx="1813320" cy="2666520"/>
          </a:xfrm>
          <a:prstGeom prst="rect">
            <a:avLst/>
          </a:prstGeom>
        </p:spPr>
        <p:txBody>
          <a:bodyPr lIns="0" rIns="0" tIns="0" bIns="0">
            <a:normAutofit/>
          </a:bodyPr>
          <a:p>
            <a:endParaRPr b="0" lang="en-US" sz="2000" spc="-1" strike="noStrike">
              <a:solidFill>
                <a:srgbClr val="404040"/>
              </a:solidFill>
              <a:latin typeface="Century Gothic"/>
            </a:endParaRPr>
          </a:p>
        </p:txBody>
      </p:sp>
      <p:sp>
        <p:nvSpPr>
          <p:cNvPr id="207" name="PlaceHolder 6"/>
          <p:cNvSpPr>
            <a:spLocks noGrp="1"/>
          </p:cNvSpPr>
          <p:nvPr>
            <p:ph type="body"/>
          </p:nvPr>
        </p:nvSpPr>
        <p:spPr>
          <a:xfrm>
            <a:off x="7828920" y="3554280"/>
            <a:ext cx="1813320" cy="2666520"/>
          </a:xfrm>
          <a:prstGeom prst="rect">
            <a:avLst/>
          </a:prstGeom>
        </p:spPr>
        <p:txBody>
          <a:bodyPr lIns="0" rIns="0" tIns="0" bIns="0">
            <a:normAutofit/>
          </a:bodyPr>
          <a:p>
            <a:endParaRPr b="0" lang="en-US" sz="2000" spc="-1" strike="noStrike">
              <a:solidFill>
                <a:srgbClr val="404040"/>
              </a:solidFill>
              <a:latin typeface="Century Gothic"/>
            </a:endParaRPr>
          </a:p>
        </p:txBody>
      </p:sp>
      <p:sp>
        <p:nvSpPr>
          <p:cNvPr id="208" name="PlaceHolder 7"/>
          <p:cNvSpPr>
            <a:spLocks noGrp="1"/>
          </p:cNvSpPr>
          <p:nvPr>
            <p:ph type="body"/>
          </p:nvPr>
        </p:nvSpPr>
        <p:spPr>
          <a:xfrm>
            <a:off x="9733320" y="3554280"/>
            <a:ext cx="1813320" cy="2666520"/>
          </a:xfrm>
          <a:prstGeom prst="rect">
            <a:avLst/>
          </a:prstGeom>
        </p:spPr>
        <p:txBody>
          <a:bodyPr lIns="0" rIns="0" tIns="0" bIns="0">
            <a:normAutofit/>
          </a:bodyPr>
          <a:p>
            <a:endParaRPr b="0" lang="en-US" sz="2000" spc="-1" strike="noStrike">
              <a:solidFill>
                <a:srgbClr val="404040"/>
              </a:solidFill>
              <a:latin typeface="Century Gothic"/>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097280" y="942840"/>
            <a:ext cx="4156920" cy="129240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5" name="PlaceHolder 2"/>
          <p:cNvSpPr>
            <a:spLocks noGrp="1"/>
          </p:cNvSpPr>
          <p:nvPr>
            <p:ph type="body"/>
          </p:nvPr>
        </p:nvSpPr>
        <p:spPr>
          <a:xfrm>
            <a:off x="5924520" y="633960"/>
            <a:ext cx="2748240" cy="2666520"/>
          </a:xfrm>
          <a:prstGeom prst="rect">
            <a:avLst/>
          </a:prstGeom>
        </p:spPr>
        <p:txBody>
          <a:bodyPr lIns="0" rIns="0" tIns="0" bIns="0">
            <a:normAutofit/>
          </a:bodyPr>
          <a:p>
            <a:endParaRPr b="0" lang="en-US" sz="2000" spc="-1" strike="noStrike">
              <a:solidFill>
                <a:srgbClr val="404040"/>
              </a:solidFill>
              <a:latin typeface="Century Gothic"/>
            </a:endParaRPr>
          </a:p>
        </p:txBody>
      </p:sp>
      <p:sp>
        <p:nvSpPr>
          <p:cNvPr id="16" name="PlaceHolder 3"/>
          <p:cNvSpPr>
            <a:spLocks noGrp="1"/>
          </p:cNvSpPr>
          <p:nvPr>
            <p:ph type="body"/>
          </p:nvPr>
        </p:nvSpPr>
        <p:spPr>
          <a:xfrm>
            <a:off x="8810640" y="633960"/>
            <a:ext cx="2748240" cy="5590800"/>
          </a:xfrm>
          <a:prstGeom prst="rect">
            <a:avLst/>
          </a:prstGeom>
        </p:spPr>
        <p:txBody>
          <a:bodyPr lIns="0" rIns="0" tIns="0" bIns="0">
            <a:normAutofit/>
          </a:bodyPr>
          <a:p>
            <a:endParaRPr b="0" lang="en-US" sz="2000" spc="-1" strike="noStrike">
              <a:solidFill>
                <a:srgbClr val="404040"/>
              </a:solidFill>
              <a:latin typeface="Century Gothic"/>
            </a:endParaRPr>
          </a:p>
        </p:txBody>
      </p:sp>
      <p:sp>
        <p:nvSpPr>
          <p:cNvPr id="17" name="PlaceHolder 4"/>
          <p:cNvSpPr>
            <a:spLocks noGrp="1"/>
          </p:cNvSpPr>
          <p:nvPr>
            <p:ph type="body"/>
          </p:nvPr>
        </p:nvSpPr>
        <p:spPr>
          <a:xfrm>
            <a:off x="5924520" y="3554280"/>
            <a:ext cx="2748240" cy="2666520"/>
          </a:xfrm>
          <a:prstGeom prst="rect">
            <a:avLst/>
          </a:prstGeom>
        </p:spPr>
        <p:txBody>
          <a:bodyPr lIns="0" rIns="0" tIns="0" bIns="0">
            <a:normAutofit/>
          </a:bodyPr>
          <a:p>
            <a:endParaRPr b="0" lang="en-US" sz="2000" spc="-1" strike="noStrike">
              <a:solidFill>
                <a:srgbClr val="404040"/>
              </a:solidFill>
              <a:latin typeface="Century Gothic"/>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097280" y="942840"/>
            <a:ext cx="4156920" cy="129240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9" name="PlaceHolder 2"/>
          <p:cNvSpPr>
            <a:spLocks noGrp="1"/>
          </p:cNvSpPr>
          <p:nvPr>
            <p:ph type="body"/>
          </p:nvPr>
        </p:nvSpPr>
        <p:spPr>
          <a:xfrm>
            <a:off x="5924520" y="633960"/>
            <a:ext cx="2748240" cy="5590800"/>
          </a:xfrm>
          <a:prstGeom prst="rect">
            <a:avLst/>
          </a:prstGeom>
        </p:spPr>
        <p:txBody>
          <a:bodyPr lIns="0" rIns="0" tIns="0" bIns="0">
            <a:normAutofit/>
          </a:bodyPr>
          <a:p>
            <a:endParaRPr b="0" lang="en-US" sz="2000" spc="-1" strike="noStrike">
              <a:solidFill>
                <a:srgbClr val="404040"/>
              </a:solidFill>
              <a:latin typeface="Century Gothic"/>
            </a:endParaRPr>
          </a:p>
        </p:txBody>
      </p:sp>
      <p:sp>
        <p:nvSpPr>
          <p:cNvPr id="20" name="PlaceHolder 3"/>
          <p:cNvSpPr>
            <a:spLocks noGrp="1"/>
          </p:cNvSpPr>
          <p:nvPr>
            <p:ph type="body"/>
          </p:nvPr>
        </p:nvSpPr>
        <p:spPr>
          <a:xfrm>
            <a:off x="8810640" y="633960"/>
            <a:ext cx="2748240" cy="2666520"/>
          </a:xfrm>
          <a:prstGeom prst="rect">
            <a:avLst/>
          </a:prstGeom>
        </p:spPr>
        <p:txBody>
          <a:bodyPr lIns="0" rIns="0" tIns="0" bIns="0">
            <a:normAutofit/>
          </a:bodyPr>
          <a:p>
            <a:endParaRPr b="0" lang="en-US" sz="2000" spc="-1" strike="noStrike">
              <a:solidFill>
                <a:srgbClr val="404040"/>
              </a:solidFill>
              <a:latin typeface="Century Gothic"/>
            </a:endParaRPr>
          </a:p>
        </p:txBody>
      </p:sp>
      <p:sp>
        <p:nvSpPr>
          <p:cNvPr id="21" name="PlaceHolder 4"/>
          <p:cNvSpPr>
            <a:spLocks noGrp="1"/>
          </p:cNvSpPr>
          <p:nvPr>
            <p:ph type="body"/>
          </p:nvPr>
        </p:nvSpPr>
        <p:spPr>
          <a:xfrm>
            <a:off x="8810640" y="3554280"/>
            <a:ext cx="2748240" cy="2666520"/>
          </a:xfrm>
          <a:prstGeom prst="rect">
            <a:avLst/>
          </a:prstGeom>
        </p:spPr>
        <p:txBody>
          <a:bodyPr lIns="0" rIns="0" tIns="0" bIns="0">
            <a:normAutofit/>
          </a:bodyPr>
          <a:p>
            <a:endParaRPr b="0" lang="en-US" sz="2000" spc="-1" strike="noStrike">
              <a:solidFill>
                <a:srgbClr val="404040"/>
              </a:solidFill>
              <a:latin typeface="Century Gothic"/>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097280" y="942840"/>
            <a:ext cx="4156920" cy="129240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23" name="PlaceHolder 2"/>
          <p:cNvSpPr>
            <a:spLocks noGrp="1"/>
          </p:cNvSpPr>
          <p:nvPr>
            <p:ph type="body"/>
          </p:nvPr>
        </p:nvSpPr>
        <p:spPr>
          <a:xfrm>
            <a:off x="5924520" y="633960"/>
            <a:ext cx="2748240" cy="2666520"/>
          </a:xfrm>
          <a:prstGeom prst="rect">
            <a:avLst/>
          </a:prstGeom>
        </p:spPr>
        <p:txBody>
          <a:bodyPr lIns="0" rIns="0" tIns="0" bIns="0">
            <a:normAutofit/>
          </a:bodyPr>
          <a:p>
            <a:endParaRPr b="0" lang="en-US" sz="2000" spc="-1" strike="noStrike">
              <a:solidFill>
                <a:srgbClr val="404040"/>
              </a:solidFill>
              <a:latin typeface="Century Gothic"/>
            </a:endParaRPr>
          </a:p>
        </p:txBody>
      </p:sp>
      <p:sp>
        <p:nvSpPr>
          <p:cNvPr id="24" name="PlaceHolder 3"/>
          <p:cNvSpPr>
            <a:spLocks noGrp="1"/>
          </p:cNvSpPr>
          <p:nvPr>
            <p:ph type="body"/>
          </p:nvPr>
        </p:nvSpPr>
        <p:spPr>
          <a:xfrm>
            <a:off x="8810640" y="633960"/>
            <a:ext cx="2748240" cy="2666520"/>
          </a:xfrm>
          <a:prstGeom prst="rect">
            <a:avLst/>
          </a:prstGeom>
        </p:spPr>
        <p:txBody>
          <a:bodyPr lIns="0" rIns="0" tIns="0" bIns="0">
            <a:normAutofit/>
          </a:bodyPr>
          <a:p>
            <a:endParaRPr b="0" lang="en-US" sz="2000" spc="-1" strike="noStrike">
              <a:solidFill>
                <a:srgbClr val="404040"/>
              </a:solidFill>
              <a:latin typeface="Century Gothic"/>
            </a:endParaRPr>
          </a:p>
        </p:txBody>
      </p:sp>
      <p:sp>
        <p:nvSpPr>
          <p:cNvPr id="25" name="PlaceHolder 4"/>
          <p:cNvSpPr>
            <a:spLocks noGrp="1"/>
          </p:cNvSpPr>
          <p:nvPr>
            <p:ph type="body"/>
          </p:nvPr>
        </p:nvSpPr>
        <p:spPr>
          <a:xfrm>
            <a:off x="5924520" y="3554280"/>
            <a:ext cx="5632200" cy="2666520"/>
          </a:xfrm>
          <a:prstGeom prst="rect">
            <a:avLst/>
          </a:prstGeom>
        </p:spPr>
        <p:txBody>
          <a:bodyPr lIns="0" rIns="0" tIns="0" bIns="0">
            <a:normAutofit/>
          </a:bodyPr>
          <a:p>
            <a:endParaRPr b="0" lang="en-US" sz="2000" spc="-1" strike="noStrike">
              <a:solidFill>
                <a:srgbClr val="404040"/>
              </a:solidFill>
              <a:latin typeface="Century Gothic"/>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ceef7"/>
        </a:solidFill>
      </p:bgPr>
    </p:bg>
    <p:spTree>
      <p:nvGrpSpPr>
        <p:cNvPr id="1" name=""/>
        <p:cNvGrpSpPr/>
        <p:nvPr/>
      </p:nvGrpSpPr>
      <p:grpSpPr>
        <a:xfrm>
          <a:off x="0" y="0"/>
          <a:ext cx="0" cy="0"/>
          <a:chOff x="0" y="0"/>
          <a:chExt cx="0" cy="0"/>
        </a:xfrm>
      </p:grpSpPr>
      <p:sp>
        <p:nvSpPr>
          <p:cNvPr id="0" name="CustomShape 1" hidden="1"/>
          <p:cNvSpPr/>
          <p:nvPr/>
        </p:nvSpPr>
        <p:spPr>
          <a:xfrm>
            <a:off x="635040" y="633960"/>
            <a:ext cx="10921680" cy="5589720"/>
          </a:xfrm>
          <a:prstGeom prst="rect">
            <a:avLst/>
          </a:prstGeom>
          <a:solidFill>
            <a:srgbClr val="f6f9ff"/>
          </a:solidFill>
          <a:ln w="12600">
            <a:noFill/>
          </a:ln>
          <a:effectLst>
            <a:outerShdw blurRad="254000" dir="2700000" dist="25455" rotWithShape="0">
              <a:srgbClr val="1f2125">
                <a:alpha val="15000"/>
              </a:srgbClr>
            </a:outerShdw>
          </a:effectLst>
        </p:spPr>
        <p:style>
          <a:lnRef idx="0"/>
          <a:fillRef idx="0"/>
          <a:effectRef idx="0"/>
          <a:fontRef idx="minor"/>
        </p:style>
      </p:sp>
      <p:sp>
        <p:nvSpPr>
          <p:cNvPr id="1" name="CustomShape 2"/>
          <p:cNvSpPr/>
          <p:nvPr/>
        </p:nvSpPr>
        <p:spPr>
          <a:xfrm flipH="1">
            <a:off x="0" y="4450320"/>
            <a:ext cx="12191760" cy="2407320"/>
          </a:xfrm>
          <a:prstGeom prst="rect">
            <a:avLst/>
          </a:prstGeom>
          <a:solidFill>
            <a:schemeClr val="accent4"/>
          </a:solidFill>
          <a:ln w="12600">
            <a:noFill/>
          </a:ln>
        </p:spPr>
        <p:style>
          <a:lnRef idx="0"/>
          <a:fillRef idx="0"/>
          <a:effectRef idx="0"/>
          <a:fontRef idx="minor"/>
        </p:style>
      </p:sp>
      <p:sp>
        <p:nvSpPr>
          <p:cNvPr id="2" name="CustomShape 3"/>
          <p:cNvSpPr/>
          <p:nvPr/>
        </p:nvSpPr>
        <p:spPr>
          <a:xfrm>
            <a:off x="635040" y="633960"/>
            <a:ext cx="10921680" cy="5589720"/>
          </a:xfrm>
          <a:prstGeom prst="rect">
            <a:avLst/>
          </a:prstGeom>
          <a:solidFill>
            <a:srgbClr val="f6f9ff"/>
          </a:solidFill>
          <a:ln w="12600">
            <a:noFill/>
          </a:ln>
          <a:effectLst>
            <a:outerShdw blurRad="254000" dir="2700000" dist="25455" rotWithShape="0">
              <a:srgbClr val="1f2125">
                <a:alpha val="15000"/>
              </a:srgbClr>
            </a:outerShdw>
          </a:effectLst>
        </p:spPr>
        <p:style>
          <a:lnRef idx="0"/>
          <a:fillRef idx="0"/>
          <a:effectRef idx="0"/>
          <a:fontRef idx="minor"/>
        </p:style>
      </p:sp>
      <p:sp>
        <p:nvSpPr>
          <p:cNvPr id="3" name="PlaceHolder 4"/>
          <p:cNvSpPr>
            <a:spLocks noGrp="1"/>
          </p:cNvSpPr>
          <p:nvPr>
            <p:ph type="title"/>
          </p:nvPr>
        </p:nvSpPr>
        <p:spPr>
          <a:xfrm>
            <a:off x="1097280" y="758880"/>
            <a:ext cx="10058040" cy="3565800"/>
          </a:xfrm>
          <a:prstGeom prst="rect">
            <a:avLst/>
          </a:prstGeom>
        </p:spPr>
        <p:txBody>
          <a:bodyPr anchor="b">
            <a:normAutofit/>
          </a:bodyPr>
          <a:p>
            <a:pPr>
              <a:lnSpc>
                <a:spcPct val="90000"/>
              </a:lnSpc>
            </a:pPr>
            <a:r>
              <a:rPr b="0" lang="en-US" sz="8000" spc="-52" strike="noStrike" cap="all">
                <a:solidFill>
                  <a:srgbClr val="262626"/>
                </a:solidFill>
                <a:latin typeface="Century Gothic"/>
              </a:rPr>
              <a:t>Click </a:t>
            </a:r>
            <a:r>
              <a:rPr b="0" lang="en-US" sz="8000" spc="-52" strike="noStrike" cap="all">
                <a:solidFill>
                  <a:srgbClr val="262626"/>
                </a:solidFill>
                <a:latin typeface="Century Gothic"/>
              </a:rPr>
              <a:t>to </a:t>
            </a:r>
            <a:r>
              <a:rPr b="0" lang="en-US" sz="8000" spc="-52" strike="noStrike" cap="all">
                <a:solidFill>
                  <a:srgbClr val="262626"/>
                </a:solidFill>
                <a:latin typeface="Century Gothic"/>
              </a:rPr>
              <a:t>edit </a:t>
            </a:r>
            <a:r>
              <a:rPr b="0" lang="en-US" sz="8000" spc="-52" strike="noStrike" cap="all">
                <a:solidFill>
                  <a:srgbClr val="262626"/>
                </a:solidFill>
                <a:latin typeface="Century Gothic"/>
              </a:rPr>
              <a:t>Maste</a:t>
            </a:r>
            <a:r>
              <a:rPr b="0" lang="en-US" sz="8000" spc="-52" strike="noStrike" cap="all">
                <a:solidFill>
                  <a:srgbClr val="262626"/>
                </a:solidFill>
                <a:latin typeface="Century Gothic"/>
              </a:rPr>
              <a:t>r title </a:t>
            </a:r>
            <a:r>
              <a:rPr b="0" lang="en-US" sz="8000" spc="-52" strike="noStrike" cap="all">
                <a:solidFill>
                  <a:srgbClr val="262626"/>
                </a:solidFill>
                <a:latin typeface="Century Gothic"/>
              </a:rPr>
              <a:t>style</a:t>
            </a:r>
            <a:endParaRPr b="0" lang="en-US" sz="8000" spc="-1" strike="noStrike">
              <a:solidFill>
                <a:srgbClr val="000000"/>
              </a:solidFill>
              <a:latin typeface="Century Gothic"/>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000" spc="-1" strike="noStrike">
                <a:solidFill>
                  <a:srgbClr val="404040"/>
                </a:solidFill>
                <a:latin typeface="Century Gothic"/>
              </a:rPr>
              <a:t>Click to edit the outline text format</a:t>
            </a:r>
            <a:endParaRPr b="0" lang="en-US" sz="2000" spc="-1" strike="noStrike">
              <a:solidFill>
                <a:srgbClr val="404040"/>
              </a:solidFill>
              <a:latin typeface="Century Gothic"/>
            </a:endParaRPr>
          </a:p>
          <a:p>
            <a:pPr lvl="1" marL="864000" indent="-324000">
              <a:spcBef>
                <a:spcPts val="1134"/>
              </a:spcBef>
              <a:buClr>
                <a:srgbClr val="000000"/>
              </a:buClr>
              <a:buSzPct val="75000"/>
              <a:buFont typeface="Symbol" charset="2"/>
              <a:buChar char=""/>
            </a:pPr>
            <a:r>
              <a:rPr b="0" lang="en-US" sz="1400" spc="-1" strike="noStrike">
                <a:solidFill>
                  <a:srgbClr val="404040"/>
                </a:solidFill>
                <a:latin typeface="Century Gothic"/>
              </a:rPr>
              <a:t>Second Outline Level</a:t>
            </a:r>
            <a:endParaRPr b="0" lang="en-US" sz="1400" spc="-1" strike="noStrike">
              <a:solidFill>
                <a:srgbClr val="404040"/>
              </a:solidFill>
              <a:latin typeface="Century Gothic"/>
            </a:endParaRPr>
          </a:p>
          <a:p>
            <a:pPr lvl="2" marL="1296000" indent="-288000">
              <a:spcBef>
                <a:spcPts val="850"/>
              </a:spcBef>
              <a:buClr>
                <a:srgbClr val="000000"/>
              </a:buClr>
              <a:buSzPct val="45000"/>
              <a:buFont typeface="Wingdings" charset="2"/>
              <a:buChar char=""/>
            </a:pPr>
            <a:r>
              <a:rPr b="0" lang="en-US" sz="1400" spc="-1" strike="noStrike">
                <a:solidFill>
                  <a:srgbClr val="404040"/>
                </a:solidFill>
                <a:latin typeface="Century Gothic"/>
              </a:rPr>
              <a:t>Third Outline Level</a:t>
            </a:r>
            <a:endParaRPr b="0" lang="en-US" sz="1400" spc="-1" strike="noStrike">
              <a:solidFill>
                <a:srgbClr val="404040"/>
              </a:solidFill>
              <a:latin typeface="Century Gothic"/>
            </a:endParaRPr>
          </a:p>
          <a:p>
            <a:pPr lvl="3" marL="1728000" indent="-216000">
              <a:spcBef>
                <a:spcPts val="567"/>
              </a:spcBef>
              <a:buClr>
                <a:srgbClr val="000000"/>
              </a:buClr>
              <a:buSzPct val="75000"/>
              <a:buFont typeface="Symbol" charset="2"/>
              <a:buChar char=""/>
            </a:pPr>
            <a:r>
              <a:rPr b="0" lang="en-US" sz="1400" spc="-1" strike="noStrike">
                <a:solidFill>
                  <a:srgbClr val="404040"/>
                </a:solidFill>
                <a:latin typeface="Century Gothic"/>
              </a:rPr>
              <a:t>Fourth Outline Level</a:t>
            </a:r>
            <a:endParaRPr b="0" lang="en-US" sz="1400" spc="-1" strike="noStrike">
              <a:solidFill>
                <a:srgbClr val="404040"/>
              </a:solidFill>
              <a:latin typeface="Century Gothic"/>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Century Gothic"/>
              </a:rPr>
              <a:t>Fifth Outline Level</a:t>
            </a:r>
            <a:endParaRPr b="0" lang="en-US" sz="2000" spc="-1" strike="noStrike">
              <a:solidFill>
                <a:srgbClr val="404040"/>
              </a:solidFill>
              <a:latin typeface="Century Gothic"/>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Century Gothic"/>
              </a:rPr>
              <a:t>Sixth Outline Level</a:t>
            </a:r>
            <a:endParaRPr b="0" lang="en-US" sz="2000" spc="-1" strike="noStrike">
              <a:solidFill>
                <a:srgbClr val="404040"/>
              </a:solidFill>
              <a:latin typeface="Century Gothic"/>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Century Gothic"/>
              </a:rPr>
              <a:t>Seventh Outline Level</a:t>
            </a:r>
            <a:endParaRPr b="0" lang="en-US" sz="2000" spc="-1" strike="noStrike">
              <a:solidFill>
                <a:srgbClr val="404040"/>
              </a:solidFill>
              <a:latin typeface="Century Gothic"/>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ceef7"/>
        </a:solidFill>
      </p:bgPr>
    </p:bg>
    <p:spTree>
      <p:nvGrpSpPr>
        <p:cNvPr id="1" name=""/>
        <p:cNvGrpSpPr/>
        <p:nvPr/>
      </p:nvGrpSpPr>
      <p:grpSpPr>
        <a:xfrm>
          <a:off x="0" y="0"/>
          <a:ext cx="0" cy="0"/>
          <a:chOff x="0" y="0"/>
          <a:chExt cx="0" cy="0"/>
        </a:xfrm>
      </p:grpSpPr>
      <p:sp>
        <p:nvSpPr>
          <p:cNvPr id="41" name="CustomShape 1" hidden="1"/>
          <p:cNvSpPr/>
          <p:nvPr/>
        </p:nvSpPr>
        <p:spPr>
          <a:xfrm>
            <a:off x="635040" y="633960"/>
            <a:ext cx="10921680" cy="5589720"/>
          </a:xfrm>
          <a:prstGeom prst="rect">
            <a:avLst/>
          </a:prstGeom>
          <a:solidFill>
            <a:srgbClr val="f6f9ff"/>
          </a:solidFill>
          <a:ln w="12600">
            <a:noFill/>
          </a:ln>
          <a:effectLst>
            <a:outerShdw blurRad="254000" dir="2700000" dist="25455" rotWithShape="0">
              <a:srgbClr val="1f2125">
                <a:alpha val="15000"/>
              </a:srgbClr>
            </a:outerShdw>
          </a:effectLst>
        </p:spPr>
        <p:style>
          <a:lnRef idx="0"/>
          <a:fillRef idx="0"/>
          <a:effectRef idx="0"/>
          <a:fontRef idx="minor"/>
        </p:style>
      </p:sp>
      <p:sp>
        <p:nvSpPr>
          <p:cNvPr id="42" name="PlaceHolder 2"/>
          <p:cNvSpPr>
            <a:spLocks noGrp="1"/>
          </p:cNvSpPr>
          <p:nvPr>
            <p:ph type="dt"/>
          </p:nvPr>
        </p:nvSpPr>
        <p:spPr>
          <a:xfrm>
            <a:off x="8218440" y="6446880"/>
            <a:ext cx="2584440" cy="364680"/>
          </a:xfrm>
          <a:prstGeom prst="rect">
            <a:avLst/>
          </a:prstGeom>
        </p:spPr>
        <p:txBody>
          <a:bodyPr anchor="ctr">
            <a:noAutofit/>
          </a:bodyPr>
          <a:p>
            <a:pPr algn="r">
              <a:lnSpc>
                <a:spcPct val="100000"/>
              </a:lnSpc>
            </a:pPr>
            <a:fld id="{9A9234FC-8619-4944-8926-9469DDED470A}" type="datetime1">
              <a:rPr b="0" lang="en-US" sz="900" spc="-1" strike="noStrike">
                <a:solidFill>
                  <a:srgbClr val="ffffff"/>
                </a:solidFill>
                <a:latin typeface="Century Gothic"/>
              </a:rPr>
              <a:t>01/02/2022</a:t>
            </a:fld>
            <a:endParaRPr b="0" lang="en-US" sz="900" spc="-1" strike="noStrike">
              <a:latin typeface="Times New Roman"/>
            </a:endParaRPr>
          </a:p>
        </p:txBody>
      </p:sp>
      <p:sp>
        <p:nvSpPr>
          <p:cNvPr id="43" name="PlaceHolder 3"/>
          <p:cNvSpPr>
            <a:spLocks noGrp="1"/>
          </p:cNvSpPr>
          <p:nvPr>
            <p:ph type="sldNum"/>
          </p:nvPr>
        </p:nvSpPr>
        <p:spPr>
          <a:xfrm>
            <a:off x="10993680" y="6446880"/>
            <a:ext cx="779760" cy="364680"/>
          </a:xfrm>
          <a:prstGeom prst="rect">
            <a:avLst/>
          </a:prstGeom>
        </p:spPr>
        <p:txBody>
          <a:bodyPr anchor="ctr">
            <a:noAutofit/>
          </a:bodyPr>
          <a:p>
            <a:pPr>
              <a:lnSpc>
                <a:spcPct val="100000"/>
              </a:lnSpc>
            </a:pPr>
            <a:fld id="{EBD441A9-D316-40F6-9F7E-6E952F7F52BB}" type="slidenum">
              <a:rPr b="0" lang="en-US" sz="1050" spc="-1" strike="noStrike">
                <a:solidFill>
                  <a:srgbClr val="ffffff"/>
                </a:solidFill>
                <a:latin typeface="Century Gothic"/>
              </a:rPr>
              <a:t>&lt;number&gt;</a:t>
            </a:fld>
            <a:endParaRPr b="0" lang="en-US" sz="1050" spc="-1" strike="noStrike">
              <a:latin typeface="Times New Roman"/>
            </a:endParaRPr>
          </a:p>
        </p:txBody>
      </p:sp>
      <p:sp>
        <p:nvSpPr>
          <p:cNvPr id="44" name="CustomShape 4"/>
          <p:cNvSpPr/>
          <p:nvPr/>
        </p:nvSpPr>
        <p:spPr>
          <a:xfrm>
            <a:off x="3350880" y="0"/>
            <a:ext cx="8840520" cy="6857640"/>
          </a:xfrm>
          <a:prstGeom prst="rect">
            <a:avLst/>
          </a:prstGeom>
          <a:solidFill>
            <a:schemeClr val="accent4"/>
          </a:solidFill>
          <a:ln w="12600">
            <a:noFill/>
          </a:ln>
        </p:spPr>
        <p:style>
          <a:lnRef idx="0"/>
          <a:fillRef idx="0"/>
          <a:effectRef idx="0"/>
          <a:fontRef idx="minor"/>
        </p:style>
      </p:sp>
      <p:sp>
        <p:nvSpPr>
          <p:cNvPr id="45" name="CustomShape 5"/>
          <p:cNvSpPr/>
          <p:nvPr/>
        </p:nvSpPr>
        <p:spPr>
          <a:xfrm>
            <a:off x="635040" y="633960"/>
            <a:ext cx="10921680" cy="5589720"/>
          </a:xfrm>
          <a:prstGeom prst="rect">
            <a:avLst/>
          </a:prstGeom>
          <a:solidFill>
            <a:srgbClr val="f6f9ff"/>
          </a:solidFill>
          <a:ln w="12600">
            <a:noFill/>
          </a:ln>
          <a:effectLst>
            <a:outerShdw blurRad="254000" dir="2700000" dist="25455" rotWithShape="0">
              <a:srgbClr val="1f2125">
                <a:alpha val="15000"/>
              </a:srgbClr>
            </a:outerShdw>
          </a:effectLst>
        </p:spPr>
        <p:style>
          <a:lnRef idx="0"/>
          <a:fillRef idx="0"/>
          <a:effectRef idx="0"/>
          <a:fontRef idx="minor"/>
        </p:style>
      </p:sp>
      <p:sp>
        <p:nvSpPr>
          <p:cNvPr id="46" name="PlaceHolder 6"/>
          <p:cNvSpPr>
            <a:spLocks noGrp="1"/>
          </p:cNvSpPr>
          <p:nvPr>
            <p:ph type="title"/>
          </p:nvPr>
        </p:nvSpPr>
        <p:spPr>
          <a:xfrm>
            <a:off x="635040" y="3135240"/>
            <a:ext cx="4886640" cy="587160"/>
          </a:xfrm>
          <a:prstGeom prst="rect">
            <a:avLst/>
          </a:prstGeom>
        </p:spPr>
        <p:txBody>
          <a:bodyPr anchor="ctr">
            <a:normAutofit/>
          </a:bodyPr>
          <a:p>
            <a:pPr algn="ctr">
              <a:lnSpc>
                <a:spcPct val="90000"/>
              </a:lnSpc>
            </a:pPr>
            <a:r>
              <a:rPr b="0" lang="en-US" sz="2800" spc="-52" strike="noStrike" cap="all">
                <a:solidFill>
                  <a:srgbClr val="404040"/>
                </a:solidFill>
                <a:latin typeface="Century Gothic"/>
              </a:rPr>
              <a:t>Title goes here</a:t>
            </a:r>
            <a:endParaRPr b="0" lang="en-US" sz="2800" spc="-1" strike="noStrike">
              <a:solidFill>
                <a:srgbClr val="000000"/>
              </a:solidFill>
              <a:latin typeface="Century Gothic"/>
            </a:endParaRPr>
          </a:p>
        </p:txBody>
      </p:sp>
      <p:sp>
        <p:nvSpPr>
          <p:cNvPr id="47" name="PlaceHolder 7"/>
          <p:cNvSpPr>
            <a:spLocks noGrp="1"/>
          </p:cNvSpPr>
          <p:nvPr>
            <p:ph type="body"/>
          </p:nvPr>
        </p:nvSpPr>
        <p:spPr>
          <a:xfrm>
            <a:off x="5575680" y="633960"/>
            <a:ext cx="5980680" cy="5589720"/>
          </a:xfrm>
          <a:prstGeom prst="rect">
            <a:avLst/>
          </a:prstGeom>
        </p:spPr>
        <p:txBody>
          <a:bodyPr lIns="0" rIns="0" anchor="ctr">
            <a:normAutofit/>
          </a:bodyPr>
          <a:p>
            <a:pPr marL="343080" indent="-342720">
              <a:lnSpc>
                <a:spcPts val="2001"/>
              </a:lnSpc>
              <a:spcBef>
                <a:spcPts val="1199"/>
              </a:spcBef>
              <a:spcAft>
                <a:spcPts val="201"/>
              </a:spcAft>
              <a:buClr>
                <a:srgbClr val="000000"/>
              </a:buClr>
              <a:buFont typeface="Century Gothic"/>
              <a:buAutoNum type="arabicPeriod"/>
            </a:pPr>
            <a:r>
              <a:rPr b="0" lang="en-US" sz="1600" spc="-1" strike="noStrike">
                <a:solidFill>
                  <a:srgbClr val="000000"/>
                </a:solidFill>
                <a:latin typeface="Century Gothic"/>
              </a:rPr>
              <a:t>Click to edit Master text styles</a:t>
            </a:r>
            <a:endParaRPr b="0" lang="en-US" sz="1600" spc="-1" strike="noStrike">
              <a:solidFill>
                <a:srgbClr val="404040"/>
              </a:solidFill>
              <a:latin typeface="Century Gothic"/>
            </a:endParaRPr>
          </a:p>
          <a:p>
            <a:pPr lvl="1" marL="543960" indent="-342720">
              <a:lnSpc>
                <a:spcPts val="2001"/>
              </a:lnSpc>
              <a:spcBef>
                <a:spcPts val="201"/>
              </a:spcBef>
              <a:spcAft>
                <a:spcPts val="400"/>
              </a:spcAft>
              <a:buClr>
                <a:srgbClr val="000000"/>
              </a:buClr>
              <a:buFont typeface="Century Gothic"/>
              <a:buAutoNum type="arabicPeriod"/>
            </a:pPr>
            <a:r>
              <a:rPr b="0" lang="en-US" sz="1600" spc="-1" strike="noStrike">
                <a:solidFill>
                  <a:srgbClr val="000000"/>
                </a:solidFill>
                <a:latin typeface="Century Gothic"/>
              </a:rPr>
              <a:t>Second level</a:t>
            </a:r>
            <a:endParaRPr b="0" lang="en-US" sz="1600" spc="-1" strike="noStrike">
              <a:solidFill>
                <a:srgbClr val="404040"/>
              </a:solidFill>
              <a:latin typeface="Century Gothic"/>
            </a:endParaRPr>
          </a:p>
          <a:p>
            <a:pPr lvl="2" marL="612720" indent="-228240">
              <a:lnSpc>
                <a:spcPts val="2001"/>
              </a:lnSpc>
              <a:spcBef>
                <a:spcPts val="201"/>
              </a:spcBef>
              <a:spcAft>
                <a:spcPts val="400"/>
              </a:spcAft>
              <a:buClr>
                <a:srgbClr val="000000"/>
              </a:buClr>
              <a:buFont typeface="Century Gothic"/>
              <a:buAutoNum type="arabicPeriod"/>
            </a:pPr>
            <a:r>
              <a:rPr b="0" lang="en-US" sz="1600" spc="-1" strike="noStrike">
                <a:solidFill>
                  <a:srgbClr val="000000"/>
                </a:solidFill>
                <a:latin typeface="Century Gothic"/>
              </a:rPr>
              <a:t>Third level</a:t>
            </a:r>
            <a:endParaRPr b="0" lang="en-US" sz="1600" spc="-1" strike="noStrike">
              <a:solidFill>
                <a:srgbClr val="404040"/>
              </a:solidFill>
              <a:latin typeface="Century Gothic"/>
            </a:endParaRPr>
          </a:p>
          <a:p>
            <a:pPr lvl="3" marL="795600" indent="-228240">
              <a:lnSpc>
                <a:spcPts val="2001"/>
              </a:lnSpc>
              <a:spcBef>
                <a:spcPts val="201"/>
              </a:spcBef>
              <a:spcAft>
                <a:spcPts val="400"/>
              </a:spcAft>
              <a:buClr>
                <a:srgbClr val="000000"/>
              </a:buClr>
              <a:buFont typeface="Century Gothic"/>
              <a:buAutoNum type="arabicPeriod"/>
            </a:pPr>
            <a:r>
              <a:rPr b="0" lang="en-US" sz="1600" spc="-1" strike="noStrike">
                <a:solidFill>
                  <a:srgbClr val="000000"/>
                </a:solidFill>
                <a:latin typeface="Century Gothic"/>
              </a:rPr>
              <a:t>Fourth level</a:t>
            </a:r>
            <a:endParaRPr b="0" lang="en-US" sz="1600" spc="-1" strike="noStrike">
              <a:solidFill>
                <a:srgbClr val="404040"/>
              </a:solidFill>
              <a:latin typeface="Century Gothic"/>
            </a:endParaRPr>
          </a:p>
          <a:p>
            <a:pPr lvl="4" marL="978480" indent="-228240">
              <a:lnSpc>
                <a:spcPts val="2001"/>
              </a:lnSpc>
              <a:spcBef>
                <a:spcPts val="201"/>
              </a:spcBef>
              <a:spcAft>
                <a:spcPts val="400"/>
              </a:spcAft>
              <a:buClr>
                <a:srgbClr val="000000"/>
              </a:buClr>
              <a:buFont typeface="Century Gothic"/>
              <a:buAutoNum type="arabicPeriod"/>
            </a:pPr>
            <a:r>
              <a:rPr b="0" lang="en-US" sz="1600" spc="-1" strike="noStrike">
                <a:solidFill>
                  <a:srgbClr val="000000"/>
                </a:solidFill>
                <a:latin typeface="Century Gothic"/>
              </a:rPr>
              <a:t>Fifth level</a:t>
            </a:r>
            <a:endParaRPr b="0" lang="en-US" sz="1600" spc="-1" strike="noStrike">
              <a:solidFill>
                <a:srgbClr val="404040"/>
              </a:solidFill>
              <a:latin typeface="Century Gothic"/>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ceef7"/>
        </a:solidFill>
      </p:bgPr>
    </p:bg>
    <p:spTree>
      <p:nvGrpSpPr>
        <p:cNvPr id="1" name=""/>
        <p:cNvGrpSpPr/>
        <p:nvPr/>
      </p:nvGrpSpPr>
      <p:grpSpPr>
        <a:xfrm>
          <a:off x="0" y="0"/>
          <a:ext cx="0" cy="0"/>
          <a:chOff x="0" y="0"/>
          <a:chExt cx="0" cy="0"/>
        </a:xfrm>
      </p:grpSpPr>
      <p:sp>
        <p:nvSpPr>
          <p:cNvPr id="84" name="CustomShape 1" hidden="1"/>
          <p:cNvSpPr/>
          <p:nvPr/>
        </p:nvSpPr>
        <p:spPr>
          <a:xfrm>
            <a:off x="635040" y="633960"/>
            <a:ext cx="10921680" cy="5589720"/>
          </a:xfrm>
          <a:prstGeom prst="rect">
            <a:avLst/>
          </a:prstGeom>
          <a:solidFill>
            <a:srgbClr val="f6f9ff"/>
          </a:solidFill>
          <a:ln w="12600">
            <a:noFill/>
          </a:ln>
          <a:effectLst>
            <a:outerShdw blurRad="254000" dir="2700000" dist="25455" rotWithShape="0">
              <a:srgbClr val="1f2125">
                <a:alpha val="15000"/>
              </a:srgbClr>
            </a:outerShdw>
          </a:effectLst>
        </p:spPr>
        <p:style>
          <a:lnRef idx="0"/>
          <a:fillRef idx="0"/>
          <a:effectRef idx="0"/>
          <a:fontRef idx="minor"/>
        </p:style>
      </p:sp>
      <p:sp>
        <p:nvSpPr>
          <p:cNvPr id="85" name="CustomShape 2"/>
          <p:cNvSpPr/>
          <p:nvPr/>
        </p:nvSpPr>
        <p:spPr>
          <a:xfrm flipH="1">
            <a:off x="-720" y="0"/>
            <a:ext cx="1195560" cy="6857640"/>
          </a:xfrm>
          <a:prstGeom prst="rect">
            <a:avLst/>
          </a:prstGeom>
          <a:solidFill>
            <a:schemeClr val="accent4"/>
          </a:solidFill>
          <a:ln w="12600">
            <a:noFill/>
          </a:ln>
        </p:spPr>
        <p:style>
          <a:lnRef idx="0"/>
          <a:fillRef idx="0"/>
          <a:effectRef idx="0"/>
          <a:fontRef idx="minor"/>
        </p:style>
      </p:sp>
      <p:sp>
        <p:nvSpPr>
          <p:cNvPr id="86" name="CustomShape 3"/>
          <p:cNvSpPr/>
          <p:nvPr/>
        </p:nvSpPr>
        <p:spPr>
          <a:xfrm>
            <a:off x="635040" y="633960"/>
            <a:ext cx="10921680" cy="5589720"/>
          </a:xfrm>
          <a:prstGeom prst="rect">
            <a:avLst/>
          </a:prstGeom>
          <a:solidFill>
            <a:srgbClr val="f6f9ff"/>
          </a:solidFill>
          <a:ln w="12600">
            <a:noFill/>
          </a:ln>
          <a:effectLst>
            <a:outerShdw blurRad="254000" dir="2700000" dist="25455" rotWithShape="0">
              <a:srgbClr val="1f2125">
                <a:alpha val="15000"/>
              </a:srgbClr>
            </a:outerShdw>
          </a:effectLst>
        </p:spPr>
        <p:style>
          <a:lnRef idx="0"/>
          <a:fillRef idx="0"/>
          <a:effectRef idx="0"/>
          <a:fontRef idx="minor"/>
        </p:style>
      </p:sp>
      <p:sp>
        <p:nvSpPr>
          <p:cNvPr id="87" name="PlaceHolder 4"/>
          <p:cNvSpPr>
            <a:spLocks noGrp="1"/>
          </p:cNvSpPr>
          <p:nvPr>
            <p:ph type="body"/>
          </p:nvPr>
        </p:nvSpPr>
        <p:spPr>
          <a:xfrm>
            <a:off x="5924520" y="633960"/>
            <a:ext cx="5632200" cy="5590800"/>
          </a:xfrm>
          <a:prstGeom prst="rect">
            <a:avLst/>
          </a:prstGeom>
        </p:spPr>
        <p:txBody>
          <a:bodyPr lIns="90000" rIns="90000" tIns="45000" bIns="45000" anchor="ctr">
            <a:noAutofit/>
          </a:bodyPr>
          <a:p>
            <a:pPr algn="ctr">
              <a:lnSpc>
                <a:spcPct val="100000"/>
              </a:lnSpc>
            </a:pPr>
            <a:r>
              <a:rPr b="0" lang="en-US" sz="1800" spc="-1" strike="noStrike">
                <a:solidFill>
                  <a:srgbClr val="eceef7"/>
                </a:solidFill>
                <a:latin typeface="Century Gothic"/>
              </a:rPr>
              <a:t>Click icon to add picture</a:t>
            </a:r>
            <a:endParaRPr b="0" lang="en-US" sz="1800" spc="-1" strike="noStrike">
              <a:solidFill>
                <a:srgbClr val="404040"/>
              </a:solidFill>
              <a:latin typeface="Century Gothic"/>
            </a:endParaRPr>
          </a:p>
        </p:txBody>
      </p:sp>
      <p:sp>
        <p:nvSpPr>
          <p:cNvPr id="88" name="PlaceHolder 5"/>
          <p:cNvSpPr>
            <a:spLocks noGrp="1"/>
          </p:cNvSpPr>
          <p:nvPr>
            <p:ph type="title"/>
          </p:nvPr>
        </p:nvSpPr>
        <p:spPr>
          <a:xfrm>
            <a:off x="1097280" y="942840"/>
            <a:ext cx="4156920" cy="1292400"/>
          </a:xfrm>
          <a:prstGeom prst="rect">
            <a:avLst/>
          </a:prstGeom>
        </p:spPr>
        <p:txBody>
          <a:bodyPr anchor="ctr">
            <a:normAutofit/>
          </a:bodyPr>
          <a:p>
            <a:pPr>
              <a:lnSpc>
                <a:spcPct val="90000"/>
              </a:lnSpc>
            </a:pPr>
            <a:r>
              <a:rPr b="0" lang="en-US" sz="2800" spc="-52" strike="noStrike" cap="all">
                <a:solidFill>
                  <a:srgbClr val="404040"/>
                </a:solidFill>
                <a:latin typeface="Century Gothic"/>
              </a:rPr>
              <a:t>Title goes here</a:t>
            </a:r>
            <a:endParaRPr b="0" lang="en-US" sz="2800" spc="-1" strike="noStrike">
              <a:solidFill>
                <a:srgbClr val="000000"/>
              </a:solidFill>
              <a:latin typeface="Century Gothic"/>
            </a:endParaRPr>
          </a:p>
        </p:txBody>
      </p:sp>
      <p:sp>
        <p:nvSpPr>
          <p:cNvPr id="89" name="PlaceHolder 6"/>
          <p:cNvSpPr>
            <a:spLocks noGrp="1"/>
          </p:cNvSpPr>
          <p:nvPr>
            <p:ph type="body"/>
          </p:nvPr>
        </p:nvSpPr>
        <p:spPr>
          <a:xfrm>
            <a:off x="1097280" y="2281680"/>
            <a:ext cx="4156920" cy="3633120"/>
          </a:xfrm>
          <a:prstGeom prst="rect">
            <a:avLst/>
          </a:prstGeom>
        </p:spPr>
        <p:txBody>
          <a:bodyPr lIns="0" rIns="0">
            <a:normAutofit/>
          </a:bodyPr>
          <a:p>
            <a:pPr>
              <a:lnSpc>
                <a:spcPct val="100000"/>
              </a:lnSpc>
              <a:spcBef>
                <a:spcPts val="1199"/>
              </a:spcBef>
              <a:spcAft>
                <a:spcPts val="201"/>
              </a:spcAft>
              <a:tabLst>
                <a:tab algn="l" pos="0"/>
              </a:tabLst>
            </a:pPr>
            <a:r>
              <a:rPr b="0" lang="en-US" sz="1600" spc="-1" strike="noStrike">
                <a:solidFill>
                  <a:srgbClr val="000000"/>
                </a:solidFill>
                <a:latin typeface="Century Gothic"/>
              </a:rPr>
              <a:t>Click to edit Master text styles</a:t>
            </a:r>
            <a:endParaRPr b="0" lang="en-US" sz="1600" spc="-1" strike="noStrike">
              <a:solidFill>
                <a:srgbClr val="404040"/>
              </a:solidFill>
              <a:latin typeface="Century Gothic"/>
            </a:endParaRPr>
          </a:p>
          <a:p>
            <a:pPr marL="201240">
              <a:lnSpc>
                <a:spcPct val="100000"/>
              </a:lnSpc>
              <a:spcBef>
                <a:spcPts val="201"/>
              </a:spcBef>
              <a:spcAft>
                <a:spcPts val="400"/>
              </a:spcAft>
              <a:tabLst>
                <a:tab algn="l" pos="0"/>
              </a:tabLst>
            </a:pPr>
            <a:r>
              <a:rPr b="0" lang="en-US" sz="1400" spc="-1" strike="noStrike">
                <a:solidFill>
                  <a:srgbClr val="000000"/>
                </a:solidFill>
                <a:latin typeface="Century Gothic"/>
              </a:rPr>
              <a:t>Second level</a:t>
            </a:r>
            <a:endParaRPr b="0" lang="en-US" sz="1400" spc="-1" strike="noStrike">
              <a:solidFill>
                <a:srgbClr val="404040"/>
              </a:solidFill>
              <a:latin typeface="Century Gothic"/>
            </a:endParaRPr>
          </a:p>
          <a:p>
            <a:pPr marL="384120">
              <a:lnSpc>
                <a:spcPct val="100000"/>
              </a:lnSpc>
              <a:spcBef>
                <a:spcPts val="201"/>
              </a:spcBef>
              <a:spcAft>
                <a:spcPts val="400"/>
              </a:spcAft>
              <a:tabLst>
                <a:tab algn="l" pos="0"/>
              </a:tabLst>
            </a:pPr>
            <a:r>
              <a:rPr b="0" lang="en-US" sz="1100" spc="-1" strike="noStrike">
                <a:solidFill>
                  <a:srgbClr val="000000"/>
                </a:solidFill>
                <a:latin typeface="Century Gothic"/>
              </a:rPr>
              <a:t>Third level</a:t>
            </a:r>
            <a:endParaRPr b="0" lang="en-US" sz="1100" spc="-1" strike="noStrike">
              <a:solidFill>
                <a:srgbClr val="404040"/>
              </a:solidFill>
              <a:latin typeface="Century Gothic"/>
            </a:endParaRPr>
          </a:p>
          <a:p>
            <a:pPr marL="567000">
              <a:lnSpc>
                <a:spcPct val="100000"/>
              </a:lnSpc>
              <a:spcBef>
                <a:spcPts val="201"/>
              </a:spcBef>
              <a:spcAft>
                <a:spcPts val="400"/>
              </a:spcAft>
              <a:tabLst>
                <a:tab algn="l" pos="0"/>
              </a:tabLst>
            </a:pPr>
            <a:r>
              <a:rPr b="0" lang="en-US" sz="1100" spc="-1" strike="noStrike">
                <a:solidFill>
                  <a:srgbClr val="000000"/>
                </a:solidFill>
                <a:latin typeface="Century Gothic"/>
              </a:rPr>
              <a:t>Fourth level</a:t>
            </a:r>
            <a:endParaRPr b="0" lang="en-US" sz="1100" spc="-1" strike="noStrike">
              <a:solidFill>
                <a:srgbClr val="404040"/>
              </a:solidFill>
              <a:latin typeface="Century Gothic"/>
            </a:endParaRPr>
          </a:p>
          <a:p>
            <a:pPr marL="749880">
              <a:lnSpc>
                <a:spcPct val="100000"/>
              </a:lnSpc>
              <a:spcBef>
                <a:spcPts val="201"/>
              </a:spcBef>
              <a:spcAft>
                <a:spcPts val="400"/>
              </a:spcAft>
              <a:tabLst>
                <a:tab algn="l" pos="0"/>
              </a:tabLst>
            </a:pPr>
            <a:r>
              <a:rPr b="0" lang="en-US" sz="1100" spc="-1" strike="noStrike">
                <a:solidFill>
                  <a:srgbClr val="000000"/>
                </a:solidFill>
                <a:latin typeface="Century Gothic"/>
              </a:rPr>
              <a:t>Fifth level</a:t>
            </a:r>
            <a:endParaRPr b="0" lang="en-US" sz="1100" spc="-1" strike="noStrike">
              <a:solidFill>
                <a:srgbClr val="404040"/>
              </a:solidFill>
              <a:latin typeface="Century Gothic"/>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ceef7"/>
        </a:solidFill>
      </p:bgPr>
    </p:bg>
    <p:spTree>
      <p:nvGrpSpPr>
        <p:cNvPr id="1" name=""/>
        <p:cNvGrpSpPr/>
        <p:nvPr/>
      </p:nvGrpSpPr>
      <p:grpSpPr>
        <a:xfrm>
          <a:off x="0" y="0"/>
          <a:ext cx="0" cy="0"/>
          <a:chOff x="0" y="0"/>
          <a:chExt cx="0" cy="0"/>
        </a:xfrm>
      </p:grpSpPr>
      <p:sp>
        <p:nvSpPr>
          <p:cNvPr id="126" name="CustomShape 1"/>
          <p:cNvSpPr/>
          <p:nvPr/>
        </p:nvSpPr>
        <p:spPr>
          <a:xfrm>
            <a:off x="635040" y="633960"/>
            <a:ext cx="10921680" cy="5589720"/>
          </a:xfrm>
          <a:prstGeom prst="rect">
            <a:avLst/>
          </a:prstGeom>
          <a:solidFill>
            <a:srgbClr val="f6f9ff"/>
          </a:solidFill>
          <a:ln w="12600">
            <a:noFill/>
          </a:ln>
          <a:effectLst>
            <a:outerShdw blurRad="254000" dir="2700000" dist="25455" rotWithShape="0">
              <a:srgbClr val="1f2125">
                <a:alpha val="15000"/>
              </a:srgbClr>
            </a:outerShdw>
          </a:effectLst>
        </p:spPr>
        <p:style>
          <a:lnRef idx="0"/>
          <a:fillRef idx="0"/>
          <a:effectRef idx="0"/>
          <a:fontRef idx="minor"/>
        </p:style>
      </p:sp>
      <p:sp>
        <p:nvSpPr>
          <p:cNvPr id="127" name="CustomShape 2"/>
          <p:cNvSpPr/>
          <p:nvPr/>
        </p:nvSpPr>
        <p:spPr>
          <a:xfrm flipH="1">
            <a:off x="-720" y="0"/>
            <a:ext cx="3350520" cy="6857640"/>
          </a:xfrm>
          <a:prstGeom prst="rect">
            <a:avLst/>
          </a:prstGeom>
          <a:solidFill>
            <a:schemeClr val="accent4"/>
          </a:solidFill>
          <a:ln w="12600">
            <a:noFill/>
          </a:ln>
        </p:spPr>
        <p:style>
          <a:lnRef idx="0"/>
          <a:fillRef idx="0"/>
          <a:effectRef idx="0"/>
          <a:fontRef idx="minor"/>
        </p:style>
      </p:sp>
      <p:sp>
        <p:nvSpPr>
          <p:cNvPr id="128" name="CustomShape 3"/>
          <p:cNvSpPr/>
          <p:nvPr/>
        </p:nvSpPr>
        <p:spPr>
          <a:xfrm>
            <a:off x="635040" y="633960"/>
            <a:ext cx="10921680" cy="5589720"/>
          </a:xfrm>
          <a:prstGeom prst="rect">
            <a:avLst/>
          </a:prstGeom>
          <a:solidFill>
            <a:srgbClr val="f6f9ff"/>
          </a:solidFill>
          <a:ln w="12600">
            <a:noFill/>
          </a:ln>
          <a:effectLst>
            <a:outerShdw blurRad="254000" dir="2700000" dist="25455" rotWithShape="0">
              <a:srgbClr val="1f2125">
                <a:alpha val="15000"/>
              </a:srgbClr>
            </a:outerShdw>
          </a:effectLst>
        </p:spPr>
        <p:style>
          <a:lnRef idx="0"/>
          <a:fillRef idx="0"/>
          <a:effectRef idx="0"/>
          <a:fontRef idx="minor"/>
        </p:style>
      </p:sp>
      <p:sp>
        <p:nvSpPr>
          <p:cNvPr id="129" name="PlaceHolder 4"/>
          <p:cNvSpPr>
            <a:spLocks noGrp="1"/>
          </p:cNvSpPr>
          <p:nvPr>
            <p:ph type="body"/>
          </p:nvPr>
        </p:nvSpPr>
        <p:spPr>
          <a:xfrm>
            <a:off x="1097280" y="2459880"/>
            <a:ext cx="9911880" cy="3760560"/>
          </a:xfrm>
          <a:prstGeom prst="rect">
            <a:avLst/>
          </a:prstGeom>
        </p:spPr>
        <p:txBody>
          <a:bodyPr lIns="0" rIns="0">
            <a:noAutofit/>
          </a:bodyPr>
          <a:p>
            <a:pPr marL="91440" indent="-91080">
              <a:lnSpc>
                <a:spcPct val="100000"/>
              </a:lnSpc>
              <a:spcBef>
                <a:spcPts val="1199"/>
              </a:spcBef>
              <a:spcAft>
                <a:spcPts val="201"/>
              </a:spcAft>
              <a:buClr>
                <a:srgbClr val="eceef7"/>
              </a:buClr>
              <a:buFont typeface="Calibri"/>
              <a:buChar char=" "/>
            </a:pPr>
            <a:r>
              <a:rPr b="0" lang="en-US" sz="2000" spc="-1" strike="noStrike">
                <a:solidFill>
                  <a:srgbClr val="000000"/>
                </a:solidFill>
                <a:latin typeface="Century Gothic"/>
              </a:rPr>
              <a:t>Click to add video</a:t>
            </a:r>
            <a:endParaRPr b="0" lang="en-US" sz="2000" spc="-1" strike="noStrike">
              <a:solidFill>
                <a:srgbClr val="404040"/>
              </a:solidFill>
              <a:latin typeface="Century Gothic"/>
            </a:endParaRPr>
          </a:p>
        </p:txBody>
      </p:sp>
      <p:sp>
        <p:nvSpPr>
          <p:cNvPr id="130" name="PlaceHolder 5"/>
          <p:cNvSpPr>
            <a:spLocks noGrp="1"/>
          </p:cNvSpPr>
          <p:nvPr>
            <p:ph type="title"/>
          </p:nvPr>
        </p:nvSpPr>
        <p:spPr>
          <a:xfrm>
            <a:off x="1097280" y="942840"/>
            <a:ext cx="10058040" cy="1288800"/>
          </a:xfrm>
          <a:prstGeom prst="rect">
            <a:avLst/>
          </a:prstGeom>
        </p:spPr>
        <p:txBody>
          <a:bodyPr anchor="ctr">
            <a:normAutofit/>
          </a:bodyPr>
          <a:p>
            <a:pPr>
              <a:lnSpc>
                <a:spcPct val="90000"/>
              </a:lnSpc>
            </a:pPr>
            <a:r>
              <a:rPr b="0" lang="en-US" sz="2800" spc="-52" strike="noStrike" cap="all">
                <a:solidFill>
                  <a:srgbClr val="404040"/>
                </a:solidFill>
                <a:latin typeface="Century Gothic"/>
              </a:rPr>
              <a:t>CLICK TO EDIT MASTER TITLE STYLE</a:t>
            </a:r>
            <a:endParaRPr b="0" lang="en-US" sz="2800" spc="-1" strike="noStrike">
              <a:solidFill>
                <a:srgbClr val="000000"/>
              </a:solidFill>
              <a:latin typeface="Century Gothic"/>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ceef7"/>
        </a:solidFill>
      </p:bgPr>
    </p:bg>
    <p:spTree>
      <p:nvGrpSpPr>
        <p:cNvPr id="1" name=""/>
        <p:cNvGrpSpPr/>
        <p:nvPr/>
      </p:nvGrpSpPr>
      <p:grpSpPr>
        <a:xfrm>
          <a:off x="0" y="0"/>
          <a:ext cx="0" cy="0"/>
          <a:chOff x="0" y="0"/>
          <a:chExt cx="0" cy="0"/>
        </a:xfrm>
      </p:grpSpPr>
      <p:sp>
        <p:nvSpPr>
          <p:cNvPr id="167" name="CustomShape 1" hidden="1"/>
          <p:cNvSpPr/>
          <p:nvPr/>
        </p:nvSpPr>
        <p:spPr>
          <a:xfrm>
            <a:off x="635040" y="633960"/>
            <a:ext cx="10921680" cy="5589720"/>
          </a:xfrm>
          <a:prstGeom prst="rect">
            <a:avLst/>
          </a:prstGeom>
          <a:solidFill>
            <a:srgbClr val="f6f9ff"/>
          </a:solidFill>
          <a:ln w="12600">
            <a:noFill/>
          </a:ln>
          <a:effectLst>
            <a:outerShdw blurRad="254000" dir="2700000" dist="25455" rotWithShape="0">
              <a:srgbClr val="1f2125">
                <a:alpha val="15000"/>
              </a:srgbClr>
            </a:outerShdw>
          </a:effectLst>
        </p:spPr>
        <p:style>
          <a:lnRef idx="0"/>
          <a:fillRef idx="0"/>
          <a:effectRef idx="0"/>
          <a:fontRef idx="minor"/>
        </p:style>
      </p:sp>
      <p:sp>
        <p:nvSpPr>
          <p:cNvPr id="168" name="CustomShape 2"/>
          <p:cNvSpPr/>
          <p:nvPr/>
        </p:nvSpPr>
        <p:spPr>
          <a:xfrm>
            <a:off x="0" y="1714680"/>
            <a:ext cx="12191760" cy="3428640"/>
          </a:xfrm>
          <a:prstGeom prst="rect">
            <a:avLst/>
          </a:prstGeom>
          <a:solidFill>
            <a:schemeClr val="accent4"/>
          </a:solidFill>
          <a:ln w="12600">
            <a:noFill/>
          </a:ln>
        </p:spPr>
        <p:style>
          <a:lnRef idx="0"/>
          <a:fillRef idx="0"/>
          <a:effectRef idx="0"/>
          <a:fontRef idx="minor"/>
        </p:style>
      </p:sp>
      <p:sp>
        <p:nvSpPr>
          <p:cNvPr id="169" name="CustomShape 3"/>
          <p:cNvSpPr/>
          <p:nvPr/>
        </p:nvSpPr>
        <p:spPr>
          <a:xfrm>
            <a:off x="635040" y="633960"/>
            <a:ext cx="10921680" cy="5589720"/>
          </a:xfrm>
          <a:prstGeom prst="rect">
            <a:avLst/>
          </a:prstGeom>
          <a:solidFill>
            <a:srgbClr val="f6f9ff"/>
          </a:solidFill>
          <a:ln w="12600">
            <a:noFill/>
          </a:ln>
          <a:effectLst>
            <a:outerShdw blurRad="254000" dir="2700000" dist="25455" rotWithShape="0">
              <a:srgbClr val="1f2125">
                <a:alpha val="15000"/>
              </a:srgbClr>
            </a:outerShdw>
          </a:effectLst>
        </p:spPr>
        <p:style>
          <a:lnRef idx="0"/>
          <a:fillRef idx="0"/>
          <a:effectRef idx="0"/>
          <a:fontRef idx="minor"/>
        </p:style>
      </p:sp>
      <p:sp>
        <p:nvSpPr>
          <p:cNvPr id="170" name="PlaceHolder 4"/>
          <p:cNvSpPr>
            <a:spLocks noGrp="1"/>
          </p:cNvSpPr>
          <p:nvPr>
            <p:ph type="title"/>
          </p:nvPr>
        </p:nvSpPr>
        <p:spPr>
          <a:xfrm>
            <a:off x="5443920" y="1283760"/>
            <a:ext cx="5711400" cy="587160"/>
          </a:xfrm>
          <a:prstGeom prst="rect">
            <a:avLst/>
          </a:prstGeom>
        </p:spPr>
        <p:txBody>
          <a:bodyPr anchor="ctr">
            <a:normAutofit fontScale="53000"/>
          </a:bodyPr>
          <a:p>
            <a:pPr>
              <a:lnSpc>
                <a:spcPct val="90000"/>
              </a:lnSpc>
            </a:pPr>
            <a:r>
              <a:rPr b="0" lang="en-US" sz="2800" spc="-52" strike="noStrike">
                <a:solidFill>
                  <a:srgbClr val="404040"/>
                </a:solidFill>
                <a:latin typeface="Century Gothic"/>
              </a:rPr>
              <a:t>CLICK TO EDIT MASTER TITLE STYLE</a:t>
            </a:r>
            <a:endParaRPr b="0" lang="en-US" sz="2800" spc="-1" strike="noStrike">
              <a:solidFill>
                <a:srgbClr val="000000"/>
              </a:solidFill>
              <a:latin typeface="Century Gothic"/>
            </a:endParaRPr>
          </a:p>
        </p:txBody>
      </p:sp>
      <p:sp>
        <p:nvSpPr>
          <p:cNvPr id="171" name="PlaceHolder 5"/>
          <p:cNvSpPr>
            <a:spLocks noGrp="1"/>
          </p:cNvSpPr>
          <p:nvPr>
            <p:ph type="body"/>
          </p:nvPr>
        </p:nvSpPr>
        <p:spPr>
          <a:xfrm>
            <a:off x="5443920" y="2286000"/>
            <a:ext cx="5711400" cy="3629880"/>
          </a:xfrm>
          <a:prstGeom prst="rect">
            <a:avLst/>
          </a:prstGeom>
        </p:spPr>
        <p:txBody>
          <a:bodyPr lIns="0" rIns="0">
            <a:normAutofit/>
          </a:bodyPr>
          <a:p>
            <a:pPr marL="91440" indent="-91080">
              <a:lnSpc>
                <a:spcPct val="100000"/>
              </a:lnSpc>
              <a:spcBef>
                <a:spcPts val="1199"/>
              </a:spcBef>
              <a:spcAft>
                <a:spcPts val="201"/>
              </a:spcAft>
              <a:buClr>
                <a:srgbClr val="000000"/>
              </a:buClr>
              <a:buFont typeface="Calibri"/>
              <a:buChar char=" "/>
            </a:pPr>
            <a:r>
              <a:rPr b="0" lang="en-US" sz="1600" spc="-1" strike="noStrike">
                <a:solidFill>
                  <a:srgbClr val="000000"/>
                </a:solidFill>
                <a:latin typeface="Century Gothic"/>
              </a:rPr>
              <a:t>Click to edit Master text styles</a:t>
            </a:r>
            <a:endParaRPr b="0" lang="en-US" sz="1600" spc="-1" strike="noStrike">
              <a:solidFill>
                <a:srgbClr val="404040"/>
              </a:solidFill>
              <a:latin typeface="Century Gothic"/>
            </a:endParaRPr>
          </a:p>
          <a:p>
            <a:pPr lvl="1" marL="384120" indent="-182520">
              <a:lnSpc>
                <a:spcPct val="100000"/>
              </a:lnSpc>
              <a:spcBef>
                <a:spcPts val="201"/>
              </a:spcBef>
              <a:spcAft>
                <a:spcPts val="400"/>
              </a:spcAft>
              <a:buClr>
                <a:srgbClr val="000000"/>
              </a:buClr>
              <a:buFont typeface="Arial"/>
              <a:buChar char="•"/>
            </a:pPr>
            <a:r>
              <a:rPr b="0" lang="en-US" sz="1400" spc="-1" strike="noStrike">
                <a:solidFill>
                  <a:srgbClr val="000000"/>
                </a:solidFill>
                <a:latin typeface="Century Gothic"/>
              </a:rPr>
              <a:t>Second level</a:t>
            </a:r>
            <a:endParaRPr b="0" lang="en-US" sz="1400" spc="-1" strike="noStrike">
              <a:solidFill>
                <a:srgbClr val="404040"/>
              </a:solidFill>
              <a:latin typeface="Century Gothic"/>
            </a:endParaRPr>
          </a:p>
          <a:p>
            <a:pPr lvl="2" marL="567000" indent="-182520">
              <a:lnSpc>
                <a:spcPct val="100000"/>
              </a:lnSpc>
              <a:spcBef>
                <a:spcPts val="201"/>
              </a:spcBef>
              <a:spcAft>
                <a:spcPts val="400"/>
              </a:spcAft>
              <a:buClr>
                <a:srgbClr val="000000"/>
              </a:buClr>
              <a:buFont typeface="Arial"/>
              <a:buChar char="•"/>
            </a:pPr>
            <a:r>
              <a:rPr b="0" lang="en-US" sz="1100" spc="-1" strike="noStrike">
                <a:solidFill>
                  <a:srgbClr val="000000"/>
                </a:solidFill>
                <a:latin typeface="Century Gothic"/>
              </a:rPr>
              <a:t>Third level</a:t>
            </a:r>
            <a:endParaRPr b="0" lang="en-US" sz="1100" spc="-1" strike="noStrike">
              <a:solidFill>
                <a:srgbClr val="404040"/>
              </a:solidFill>
              <a:latin typeface="Century Gothic"/>
            </a:endParaRPr>
          </a:p>
          <a:p>
            <a:pPr lvl="3" marL="749880" indent="-182520">
              <a:lnSpc>
                <a:spcPct val="100000"/>
              </a:lnSpc>
              <a:spcBef>
                <a:spcPts val="201"/>
              </a:spcBef>
              <a:spcAft>
                <a:spcPts val="400"/>
              </a:spcAft>
              <a:buClr>
                <a:srgbClr val="000000"/>
              </a:buClr>
              <a:buFont typeface="Arial"/>
              <a:buChar char="•"/>
            </a:pPr>
            <a:r>
              <a:rPr b="0" lang="en-US" sz="1100" spc="-1" strike="noStrike">
                <a:solidFill>
                  <a:srgbClr val="000000"/>
                </a:solidFill>
                <a:latin typeface="Century Gothic"/>
              </a:rPr>
              <a:t>Fourth level</a:t>
            </a:r>
            <a:endParaRPr b="0" lang="en-US" sz="1100" spc="-1" strike="noStrike">
              <a:solidFill>
                <a:srgbClr val="404040"/>
              </a:solidFill>
              <a:latin typeface="Century Gothic"/>
            </a:endParaRPr>
          </a:p>
          <a:p>
            <a:pPr lvl="4" marL="932760" indent="-182520">
              <a:lnSpc>
                <a:spcPct val="100000"/>
              </a:lnSpc>
              <a:spcBef>
                <a:spcPts val="201"/>
              </a:spcBef>
              <a:spcAft>
                <a:spcPts val="400"/>
              </a:spcAft>
              <a:buClr>
                <a:srgbClr val="000000"/>
              </a:buClr>
              <a:buFont typeface="Arial"/>
              <a:buChar char="•"/>
            </a:pPr>
            <a:r>
              <a:rPr b="0" lang="en-US" sz="1100" spc="-1" strike="noStrike">
                <a:solidFill>
                  <a:srgbClr val="000000"/>
                </a:solidFill>
                <a:latin typeface="Century Gothic"/>
              </a:rPr>
              <a:t>Fifth level</a:t>
            </a:r>
            <a:endParaRPr b="0" lang="en-US" sz="1100" spc="-1" strike="noStrike">
              <a:solidFill>
                <a:srgbClr val="404040"/>
              </a:solidFill>
              <a:latin typeface="Century Gothic"/>
            </a:endParaRPr>
          </a:p>
        </p:txBody>
      </p:sp>
      <p:sp>
        <p:nvSpPr>
          <p:cNvPr id="172" name="PlaceHolder 6"/>
          <p:cNvSpPr>
            <a:spLocks noGrp="1"/>
          </p:cNvSpPr>
          <p:nvPr>
            <p:ph type="body"/>
          </p:nvPr>
        </p:nvSpPr>
        <p:spPr>
          <a:xfrm>
            <a:off x="605160" y="631080"/>
            <a:ext cx="4588920" cy="5586480"/>
          </a:xfrm>
          <a:prstGeom prst="rect">
            <a:avLst/>
          </a:prstGeom>
        </p:spPr>
        <p:txBody>
          <a:bodyPr lIns="0" rIns="0">
            <a:normAutofit/>
          </a:bodyPr>
          <a:p>
            <a:pPr marL="91440" indent="-91080">
              <a:lnSpc>
                <a:spcPct val="100000"/>
              </a:lnSpc>
              <a:spcBef>
                <a:spcPts val="1199"/>
              </a:spcBef>
              <a:spcAft>
                <a:spcPts val="201"/>
              </a:spcAft>
              <a:buClr>
                <a:srgbClr val="000000"/>
              </a:buClr>
              <a:buFont typeface="Calibri"/>
              <a:buChar char=" "/>
            </a:pPr>
            <a:r>
              <a:rPr b="0" lang="en-US" sz="1600" spc="-1" strike="noStrike">
                <a:solidFill>
                  <a:srgbClr val="000000"/>
                </a:solidFill>
                <a:latin typeface="Century Gothic"/>
              </a:rPr>
              <a:t>Click to edit Master text styles</a:t>
            </a:r>
            <a:endParaRPr b="0" lang="en-US" sz="1600" spc="-1" strike="noStrike">
              <a:solidFill>
                <a:srgbClr val="404040"/>
              </a:solidFill>
              <a:latin typeface="Century Gothic"/>
            </a:endParaRPr>
          </a:p>
          <a:p>
            <a:pPr lvl="1" marL="384120" indent="-182520">
              <a:lnSpc>
                <a:spcPct val="100000"/>
              </a:lnSpc>
              <a:spcBef>
                <a:spcPts val="201"/>
              </a:spcBef>
              <a:spcAft>
                <a:spcPts val="400"/>
              </a:spcAft>
              <a:buClr>
                <a:srgbClr val="000000"/>
              </a:buClr>
              <a:buFont typeface="Arial"/>
              <a:buChar char="•"/>
            </a:pPr>
            <a:r>
              <a:rPr b="0" lang="en-US" sz="1400" spc="-1" strike="noStrike">
                <a:solidFill>
                  <a:srgbClr val="000000"/>
                </a:solidFill>
                <a:latin typeface="Century Gothic"/>
              </a:rPr>
              <a:t>Second level</a:t>
            </a:r>
            <a:endParaRPr b="0" lang="en-US" sz="1400" spc="-1" strike="noStrike">
              <a:solidFill>
                <a:srgbClr val="404040"/>
              </a:solidFill>
              <a:latin typeface="Century Gothic"/>
            </a:endParaRPr>
          </a:p>
          <a:p>
            <a:pPr lvl="2" marL="567000" indent="-182520">
              <a:lnSpc>
                <a:spcPct val="100000"/>
              </a:lnSpc>
              <a:spcBef>
                <a:spcPts val="201"/>
              </a:spcBef>
              <a:spcAft>
                <a:spcPts val="400"/>
              </a:spcAft>
              <a:buClr>
                <a:srgbClr val="000000"/>
              </a:buClr>
              <a:buFont typeface="Arial"/>
              <a:buChar char="•"/>
            </a:pPr>
            <a:r>
              <a:rPr b="0" lang="en-US" sz="1100" spc="-1" strike="noStrike">
                <a:solidFill>
                  <a:srgbClr val="000000"/>
                </a:solidFill>
                <a:latin typeface="Century Gothic"/>
              </a:rPr>
              <a:t>Third level</a:t>
            </a:r>
            <a:endParaRPr b="0" lang="en-US" sz="1100" spc="-1" strike="noStrike">
              <a:solidFill>
                <a:srgbClr val="404040"/>
              </a:solidFill>
              <a:latin typeface="Century Gothic"/>
            </a:endParaRPr>
          </a:p>
          <a:p>
            <a:pPr lvl="3" marL="749880" indent="-182520">
              <a:lnSpc>
                <a:spcPct val="100000"/>
              </a:lnSpc>
              <a:spcBef>
                <a:spcPts val="201"/>
              </a:spcBef>
              <a:spcAft>
                <a:spcPts val="400"/>
              </a:spcAft>
              <a:buClr>
                <a:srgbClr val="000000"/>
              </a:buClr>
              <a:buFont typeface="Arial"/>
              <a:buChar char="•"/>
            </a:pPr>
            <a:r>
              <a:rPr b="0" lang="en-US" sz="1100" spc="-1" strike="noStrike">
                <a:solidFill>
                  <a:srgbClr val="000000"/>
                </a:solidFill>
                <a:latin typeface="Century Gothic"/>
              </a:rPr>
              <a:t>Fourth level</a:t>
            </a:r>
            <a:endParaRPr b="0" lang="en-US" sz="1100" spc="-1" strike="noStrike">
              <a:solidFill>
                <a:srgbClr val="404040"/>
              </a:solidFill>
              <a:latin typeface="Century Gothic"/>
            </a:endParaRPr>
          </a:p>
          <a:p>
            <a:pPr lvl="4" marL="932760" indent="-182520">
              <a:lnSpc>
                <a:spcPct val="100000"/>
              </a:lnSpc>
              <a:spcBef>
                <a:spcPts val="201"/>
              </a:spcBef>
              <a:spcAft>
                <a:spcPts val="400"/>
              </a:spcAft>
              <a:buClr>
                <a:srgbClr val="000000"/>
              </a:buClr>
              <a:buFont typeface="Arial"/>
              <a:buChar char="•"/>
            </a:pPr>
            <a:r>
              <a:rPr b="0" lang="en-US" sz="1100" spc="-1" strike="noStrike">
                <a:solidFill>
                  <a:srgbClr val="000000"/>
                </a:solidFill>
                <a:latin typeface="Century Gothic"/>
              </a:rPr>
              <a:t>Fifth level</a:t>
            </a:r>
            <a:endParaRPr b="0" lang="en-US" sz="1100" spc="-1" strike="noStrike">
              <a:solidFill>
                <a:srgbClr val="404040"/>
              </a:solidFill>
              <a:latin typeface="Century Gothic"/>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5.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5.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TextShape 1"/>
          <p:cNvSpPr txBox="1"/>
          <p:nvPr/>
        </p:nvSpPr>
        <p:spPr>
          <a:xfrm>
            <a:off x="1030680" y="893880"/>
            <a:ext cx="9360720" cy="982800"/>
          </a:xfrm>
          <a:prstGeom prst="rect">
            <a:avLst/>
          </a:prstGeom>
          <a:noFill/>
          <a:ln>
            <a:noFill/>
          </a:ln>
        </p:spPr>
        <p:txBody>
          <a:bodyPr anchor="b">
            <a:normAutofit/>
          </a:bodyPr>
          <a:p>
            <a:pPr algn="ctr">
              <a:lnSpc>
                <a:spcPct val="100000"/>
              </a:lnSpc>
            </a:pPr>
            <a:r>
              <a:rPr b="1" lang="en-US" sz="2600" spc="-52" strike="noStrike" cap="all">
                <a:solidFill>
                  <a:srgbClr val="000000"/>
                </a:solidFill>
                <a:latin typeface="Century Gothic"/>
              </a:rPr>
              <a:t>University of Information Technology</a:t>
            </a:r>
            <a:br/>
            <a:r>
              <a:rPr b="1" lang="en-US" sz="2600" spc="-52" strike="noStrike" cap="all">
                <a:solidFill>
                  <a:srgbClr val="000000"/>
                </a:solidFill>
                <a:latin typeface="Century Gothic"/>
              </a:rPr>
              <a:t>VNU-HCM</a:t>
            </a:r>
            <a:endParaRPr b="0" lang="en-US" sz="2600" spc="-1" strike="noStrike">
              <a:solidFill>
                <a:srgbClr val="000000"/>
              </a:solidFill>
              <a:latin typeface="Century Gothic"/>
            </a:endParaRPr>
          </a:p>
        </p:txBody>
      </p:sp>
      <p:pic>
        <p:nvPicPr>
          <p:cNvPr id="216" name="Google Shape;531;p12" descr=""/>
          <p:cNvPicPr/>
          <p:nvPr/>
        </p:nvPicPr>
        <p:blipFill>
          <a:blip r:embed="rId1"/>
          <a:stretch/>
        </p:blipFill>
        <p:spPr>
          <a:xfrm>
            <a:off x="688320" y="684360"/>
            <a:ext cx="1188000" cy="982800"/>
          </a:xfrm>
          <a:prstGeom prst="rect">
            <a:avLst/>
          </a:prstGeom>
          <a:ln>
            <a:noFill/>
          </a:ln>
        </p:spPr>
      </p:pic>
      <p:sp>
        <p:nvSpPr>
          <p:cNvPr id="217" name="CustomShape 2"/>
          <p:cNvSpPr/>
          <p:nvPr/>
        </p:nvSpPr>
        <p:spPr>
          <a:xfrm>
            <a:off x="6936120" y="4536360"/>
            <a:ext cx="3337200" cy="1282680"/>
          </a:xfrm>
          <a:prstGeom prst="rect">
            <a:avLst/>
          </a:prstGeom>
          <a:noFill/>
          <a:ln>
            <a:noFill/>
          </a:ln>
        </p:spPr>
        <p:style>
          <a:lnRef idx="0"/>
          <a:fillRef idx="0"/>
          <a:effectRef idx="0"/>
          <a:fontRef idx="minor"/>
        </p:style>
        <p:txBody>
          <a:bodyPr>
            <a:noAutofit/>
          </a:bodyPr>
          <a:p>
            <a:pPr>
              <a:lnSpc>
                <a:spcPct val="100000"/>
              </a:lnSpc>
            </a:pPr>
            <a:r>
              <a:rPr b="1" lang="en-US" sz="1900" spc="-1" strike="noStrike">
                <a:solidFill>
                  <a:srgbClr val="000000"/>
                </a:solidFill>
                <a:latin typeface="Century Gothic"/>
              </a:rPr>
              <a:t>Ngo Dinh Luan</a:t>
            </a:r>
            <a:endParaRPr b="0" lang="en-US" sz="1900" spc="-1" strike="noStrike">
              <a:latin typeface="Arial"/>
            </a:endParaRPr>
          </a:p>
          <a:p>
            <a:pPr>
              <a:lnSpc>
                <a:spcPct val="100000"/>
              </a:lnSpc>
            </a:pPr>
            <a:r>
              <a:rPr b="0" lang="en-US" sz="1900" spc="-1" strike="noStrike">
                <a:solidFill>
                  <a:srgbClr val="000000"/>
                </a:solidFill>
                <a:latin typeface="Century Gothic"/>
              </a:rPr>
              <a:t>Ngo Le Hieu Kien</a:t>
            </a:r>
            <a:endParaRPr b="0" lang="en-US" sz="1900" spc="-1" strike="noStrike">
              <a:latin typeface="Arial"/>
            </a:endParaRPr>
          </a:p>
          <a:p>
            <a:pPr>
              <a:lnSpc>
                <a:spcPct val="100000"/>
              </a:lnSpc>
            </a:pPr>
            <a:r>
              <a:rPr b="0" lang="en-US" sz="1900" spc="-1" strike="noStrike">
                <a:solidFill>
                  <a:srgbClr val="000000"/>
                </a:solidFill>
                <a:latin typeface="Century Gothic"/>
              </a:rPr>
              <a:t>Dang Van Thin</a:t>
            </a:r>
            <a:endParaRPr b="0" lang="en-US" sz="1900" spc="-1" strike="noStrike">
              <a:latin typeface="Arial"/>
            </a:endParaRPr>
          </a:p>
        </p:txBody>
      </p:sp>
      <p:sp>
        <p:nvSpPr>
          <p:cNvPr id="218" name="CustomShape 3"/>
          <p:cNvSpPr/>
          <p:nvPr/>
        </p:nvSpPr>
        <p:spPr>
          <a:xfrm>
            <a:off x="5332320" y="4149000"/>
            <a:ext cx="4026240" cy="420480"/>
          </a:xfrm>
          <a:prstGeom prst="rect">
            <a:avLst/>
          </a:prstGeom>
          <a:noFill/>
          <a:ln>
            <a:noFill/>
          </a:ln>
        </p:spPr>
        <p:style>
          <a:lnRef idx="0"/>
          <a:fillRef idx="0"/>
          <a:effectRef idx="0"/>
          <a:fontRef idx="minor"/>
        </p:style>
        <p:txBody>
          <a:bodyPr>
            <a:noAutofit/>
          </a:bodyPr>
          <a:p>
            <a:pPr algn="ctr">
              <a:lnSpc>
                <a:spcPct val="100000"/>
              </a:lnSpc>
            </a:pPr>
            <a:r>
              <a:rPr b="0" lang="en-US" sz="2400" spc="-1" strike="noStrike">
                <a:solidFill>
                  <a:srgbClr val="000000"/>
                </a:solidFill>
                <a:latin typeface="Century Gothic"/>
              </a:rPr>
              <a:t>Authors: </a:t>
            </a:r>
            <a:endParaRPr b="0" lang="en-US" sz="2400" spc="-1" strike="noStrike">
              <a:latin typeface="Arial"/>
            </a:endParaRPr>
          </a:p>
        </p:txBody>
      </p:sp>
      <p:sp>
        <p:nvSpPr>
          <p:cNvPr id="219" name="CustomShape 4"/>
          <p:cNvSpPr/>
          <p:nvPr/>
        </p:nvSpPr>
        <p:spPr>
          <a:xfrm>
            <a:off x="1125000" y="2333520"/>
            <a:ext cx="9360720" cy="993960"/>
          </a:xfrm>
          <a:prstGeom prst="rect">
            <a:avLst/>
          </a:prstGeom>
          <a:noFill/>
          <a:ln>
            <a:noFill/>
          </a:ln>
        </p:spPr>
        <p:style>
          <a:lnRef idx="0"/>
          <a:fillRef idx="0"/>
          <a:effectRef idx="0"/>
          <a:fontRef idx="minor"/>
        </p:style>
      </p:sp>
      <p:sp>
        <p:nvSpPr>
          <p:cNvPr id="220" name="CustomShape 5"/>
          <p:cNvSpPr/>
          <p:nvPr/>
        </p:nvSpPr>
        <p:spPr>
          <a:xfrm>
            <a:off x="2333160" y="2698200"/>
            <a:ext cx="7940160" cy="1816920"/>
          </a:xfrm>
          <a:prstGeom prst="rect">
            <a:avLst/>
          </a:prstGeom>
          <a:noFill/>
          <a:ln>
            <a:noFill/>
          </a:ln>
        </p:spPr>
        <p:style>
          <a:lnRef idx="0"/>
          <a:fillRef idx="0"/>
          <a:effectRef idx="0"/>
          <a:fontRef idx="minor"/>
        </p:style>
        <p:txBody>
          <a:bodyPr>
            <a:noAutofit/>
          </a:bodyPr>
          <a:p>
            <a:pPr algn="ctr">
              <a:lnSpc>
                <a:spcPct val="100000"/>
              </a:lnSpc>
            </a:pPr>
            <a:r>
              <a:rPr b="0" lang="en-US" sz="2400" spc="-1" strike="noStrike">
                <a:solidFill>
                  <a:srgbClr val="000000"/>
                </a:solidFill>
                <a:latin typeface="Century Gothic"/>
              </a:rPr>
              <a:t>PAPER: UIT@LKT at VLSP2021 Shared Task: A Fine-tuning System based on Pre-trained Language Model with Data Augmentation</a:t>
            </a:r>
            <a:endParaRPr b="0" lang="en-US" sz="2400" spc="-1" strike="noStrike">
              <a:latin typeface="Arial"/>
            </a:endParaRPr>
          </a:p>
        </p:txBody>
      </p:sp>
      <p:pic>
        <p:nvPicPr>
          <p:cNvPr id="221" name="Picture 2" descr="VLSP: Tổ chức Hội thảo lần thứ 7 về Xử lí Ngôn ngữ và Tiếng nói Tiếng Việt"/>
          <p:cNvPicPr/>
          <p:nvPr/>
        </p:nvPicPr>
        <p:blipFill>
          <a:blip r:embed="rId2"/>
          <a:stretch/>
        </p:blipFill>
        <p:spPr>
          <a:xfrm>
            <a:off x="10439640" y="660960"/>
            <a:ext cx="1022040" cy="982800"/>
          </a:xfrm>
          <a:prstGeom prst="rect">
            <a:avLst/>
          </a:prstGeom>
          <a:ln>
            <a:noFill/>
          </a:ln>
          <a:effectLst>
            <a:outerShdw algn="tl" blurRad="292100" dir="2700000" dist="139498" rotWithShape="0">
              <a:srgbClr val="333333">
                <a:alpha val="65000"/>
              </a:srgbClr>
            </a:outerShdw>
          </a:effectLst>
        </p:spPr>
      </p:pic>
      <p:sp>
        <p:nvSpPr>
          <p:cNvPr id="222" name="CustomShape 6"/>
          <p:cNvSpPr/>
          <p:nvPr/>
        </p:nvSpPr>
        <p:spPr>
          <a:xfrm>
            <a:off x="1030680" y="2171520"/>
            <a:ext cx="10271880" cy="788760"/>
          </a:xfrm>
          <a:prstGeom prst="rect">
            <a:avLst/>
          </a:prstGeom>
          <a:noFill/>
          <a:ln>
            <a:noFill/>
          </a:ln>
        </p:spPr>
        <p:style>
          <a:lnRef idx="0"/>
          <a:fillRef idx="0"/>
          <a:effectRef idx="0"/>
          <a:fontRef idx="minor"/>
        </p:style>
        <p:txBody>
          <a:bodyPr>
            <a:noAutofit/>
          </a:bodyPr>
          <a:p>
            <a:pPr algn="ctr">
              <a:lnSpc>
                <a:spcPct val="100000"/>
              </a:lnSpc>
            </a:pPr>
            <a:r>
              <a:rPr b="1" lang="en-US" sz="2400" spc="-1" strike="noStrike">
                <a:solidFill>
                  <a:srgbClr val="000000"/>
                </a:solidFill>
                <a:latin typeface="Century Gothic"/>
              </a:rPr>
              <a:t>VLSP 2021 - Vietnamese and English-Vietnamese Textual Entailment</a:t>
            </a:r>
            <a:endParaRPr b="0" lang="en-US" sz="24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8" name="CustomShape 1"/>
          <p:cNvSpPr/>
          <p:nvPr/>
        </p:nvSpPr>
        <p:spPr>
          <a:xfrm>
            <a:off x="11096280" y="6428880"/>
            <a:ext cx="473040" cy="304920"/>
          </a:xfrm>
          <a:prstGeom prst="rect">
            <a:avLst/>
          </a:prstGeom>
          <a:noFill/>
          <a:ln>
            <a:noFill/>
          </a:ln>
        </p:spPr>
        <p:style>
          <a:lnRef idx="0"/>
          <a:fillRef idx="0"/>
          <a:effectRef idx="0"/>
          <a:fontRef idx="minor"/>
        </p:style>
        <p:txBody>
          <a:bodyPr>
            <a:spAutoFit/>
          </a:bodyPr>
          <a:p>
            <a:pPr algn="ctr">
              <a:lnSpc>
                <a:spcPct val="100000"/>
              </a:lnSpc>
              <a:tabLst>
                <a:tab algn="l" pos="0"/>
              </a:tabLst>
            </a:pPr>
            <a:r>
              <a:rPr b="0" lang="en-US" sz="1400" spc="-1" strike="noStrike">
                <a:solidFill>
                  <a:srgbClr val="000000"/>
                </a:solidFill>
                <a:latin typeface="Arial"/>
              </a:rPr>
              <a:t>10</a:t>
            </a:r>
            <a:endParaRPr b="0" lang="en-US" sz="1400" spc="-1" strike="noStrike">
              <a:latin typeface="Arial"/>
            </a:endParaRPr>
          </a:p>
        </p:txBody>
      </p:sp>
      <p:graphicFrame>
        <p:nvGraphicFramePr>
          <p:cNvPr id="369" name="Table 2"/>
          <p:cNvGraphicFramePr/>
          <p:nvPr/>
        </p:nvGraphicFramePr>
        <p:xfrm>
          <a:off x="2663280" y="2721600"/>
          <a:ext cx="7443000" cy="1414800"/>
        </p:xfrm>
        <a:graphic>
          <a:graphicData uri="http://schemas.openxmlformats.org/drawingml/2006/table">
            <a:tbl>
              <a:tblPr/>
              <a:tblGrid>
                <a:gridCol w="1406520"/>
                <a:gridCol w="1793520"/>
                <a:gridCol w="2662200"/>
                <a:gridCol w="808560"/>
                <a:gridCol w="772200"/>
              </a:tblGrid>
              <a:tr h="640440">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afad0"/>
                    </a:solidFill>
                  </a:tcPr>
                </a:tc>
                <a:tc>
                  <a:txBody>
                    <a:bodyPr>
                      <a:noAutofit/>
                    </a:bodyPr>
                    <a:p>
                      <a:pPr algn="ctr">
                        <a:lnSpc>
                          <a:spcPct val="100000"/>
                        </a:lnSpc>
                      </a:pPr>
                      <a:r>
                        <a:rPr b="1" lang="en-US" sz="1800" spc="-1" strike="noStrike">
                          <a:solidFill>
                            <a:srgbClr val="000000"/>
                          </a:solidFill>
                          <a:latin typeface="Century Gothic"/>
                        </a:rPr>
                        <a:t>Original</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afad0"/>
                    </a:solidFill>
                  </a:tcPr>
                </a:tc>
                <a:tc>
                  <a:txBody>
                    <a:bodyPr>
                      <a:noAutofit/>
                    </a:bodyPr>
                    <a:p>
                      <a:pPr algn="ctr">
                        <a:lnSpc>
                          <a:spcPct val="100000"/>
                        </a:lnSpc>
                      </a:pPr>
                      <a:r>
                        <a:rPr b="1" lang="en-US" sz="1800" spc="-1" strike="noStrike">
                          <a:solidFill>
                            <a:srgbClr val="000000"/>
                          </a:solidFill>
                          <a:latin typeface="Century Gothic"/>
                        </a:rPr>
                        <a:t>Preprocessed</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afad0"/>
                    </a:solidFill>
                  </a:tcPr>
                </a:tc>
                <a:tc>
                  <a:txBody>
                    <a:bodyPr>
                      <a:noAutofit/>
                    </a:bodyPr>
                    <a:p>
                      <a:pPr algn="ctr">
                        <a:lnSpc>
                          <a:spcPct val="100000"/>
                        </a:lnSpc>
                      </a:pPr>
                      <a:r>
                        <a:rPr b="1" lang="en-US" sz="1800" spc="-1" strike="noStrike">
                          <a:solidFill>
                            <a:srgbClr val="000000"/>
                          </a:solidFill>
                          <a:latin typeface="Century Gothic"/>
                        </a:rPr>
                        <a:t>Vi-Vi</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afad0"/>
                    </a:solidFill>
                  </a:tcPr>
                </a:tc>
                <a:tc>
                  <a:txBody>
                    <a:bodyPr>
                      <a:noAutofit/>
                    </a:bodyPr>
                    <a:p>
                      <a:pPr algn="ctr">
                        <a:lnSpc>
                          <a:spcPct val="100000"/>
                        </a:lnSpc>
                      </a:pPr>
                      <a:r>
                        <a:rPr b="1" lang="en-US" sz="1800" spc="-1" strike="noStrike">
                          <a:solidFill>
                            <a:srgbClr val="000000"/>
                          </a:solidFill>
                          <a:latin typeface="Century Gothic"/>
                        </a:rPr>
                        <a:t>En-Vi</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afad0"/>
                    </a:solidFill>
                  </a:tcPr>
                </a:tc>
              </a:tr>
              <a:tr h="366120">
                <a:tc>
                  <a:txBody>
                    <a:bodyPr>
                      <a:noAutofit/>
                    </a:bodyPr>
                    <a:p>
                      <a:pPr algn="ctr">
                        <a:lnSpc>
                          <a:spcPct val="100000"/>
                        </a:lnSpc>
                      </a:pPr>
                      <a:r>
                        <a:rPr b="1" lang="en-US" sz="1800" spc="-1" strike="noStrike">
                          <a:solidFill>
                            <a:srgbClr val="000000"/>
                          </a:solidFill>
                          <a:latin typeface="Century Gothic"/>
                        </a:rPr>
                        <a:t>Train</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afad0"/>
                    </a:solidFill>
                  </a:tcPr>
                </a:tc>
                <a:tc>
                  <a:txBody>
                    <a:bodyPr>
                      <a:noAutofit/>
                    </a:bodyPr>
                    <a:p>
                      <a:pPr algn="ctr">
                        <a:lnSpc>
                          <a:spcPct val="100000"/>
                        </a:lnSpc>
                      </a:pPr>
                      <a:r>
                        <a:rPr b="0" lang="en-US" sz="1800" spc="-1" strike="noStrike">
                          <a:solidFill>
                            <a:srgbClr val="000000"/>
                          </a:solidFill>
                          <a:latin typeface="Century Gothic"/>
                        </a:rPr>
                        <a:t>16200</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7f8fb"/>
                    </a:solidFill>
                  </a:tcPr>
                </a:tc>
                <a:tc>
                  <a:txBody>
                    <a:bodyPr>
                      <a:noAutofit/>
                    </a:bodyPr>
                    <a:p>
                      <a:pPr algn="ctr">
                        <a:lnSpc>
                          <a:spcPct val="100000"/>
                        </a:lnSpc>
                      </a:pPr>
                      <a:r>
                        <a:rPr b="0" lang="en-US" sz="1800" spc="-1" strike="noStrike">
                          <a:solidFill>
                            <a:srgbClr val="000000"/>
                          </a:solidFill>
                          <a:latin typeface="Century Gothic"/>
                        </a:rPr>
                        <a:t>16177</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7f8fb"/>
                    </a:solidFill>
                  </a:tcPr>
                </a:tc>
                <a:tc>
                  <a:txBody>
                    <a:bodyPr>
                      <a:noAutofit/>
                    </a:bodyPr>
                    <a:p>
                      <a:pPr algn="ctr">
                        <a:lnSpc>
                          <a:spcPct val="100000"/>
                        </a:lnSpc>
                      </a:pPr>
                      <a:r>
                        <a:rPr b="0" lang="en-US" sz="1800" spc="-1" strike="noStrike">
                          <a:solidFill>
                            <a:srgbClr val="000000"/>
                          </a:solidFill>
                          <a:latin typeface="Century Gothic"/>
                        </a:rPr>
                        <a:t>8677</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7f8fb"/>
                    </a:solidFill>
                  </a:tcPr>
                </a:tc>
                <a:tc>
                  <a:txBody>
                    <a:bodyPr>
                      <a:noAutofit/>
                    </a:bodyPr>
                    <a:p>
                      <a:pPr algn="ctr">
                        <a:lnSpc>
                          <a:spcPct val="100000"/>
                        </a:lnSpc>
                      </a:pPr>
                      <a:r>
                        <a:rPr b="0" lang="en-US" sz="1800" spc="-1" strike="noStrike">
                          <a:solidFill>
                            <a:srgbClr val="000000"/>
                          </a:solidFill>
                          <a:latin typeface="Century Gothic"/>
                        </a:rPr>
                        <a:t>7500</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7f8fb"/>
                    </a:solidFill>
                  </a:tcPr>
                </a:tc>
              </a:tr>
              <a:tr h="366120">
                <a:tc>
                  <a:txBody>
                    <a:bodyPr>
                      <a:noAutofit/>
                    </a:bodyPr>
                    <a:p>
                      <a:pPr algn="ctr">
                        <a:lnSpc>
                          <a:spcPct val="100000"/>
                        </a:lnSpc>
                      </a:pPr>
                      <a:r>
                        <a:rPr b="1" lang="en-US" sz="1800" spc="-1" strike="noStrike">
                          <a:solidFill>
                            <a:srgbClr val="000000"/>
                          </a:solidFill>
                          <a:latin typeface="Century Gothic"/>
                        </a:rPr>
                        <a:t>Test</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afad0"/>
                    </a:solidFill>
                  </a:tcPr>
                </a:tc>
                <a:tc>
                  <a:txBody>
                    <a:bodyPr>
                      <a:noAutofit/>
                    </a:bodyPr>
                    <a:p>
                      <a:pPr algn="ctr">
                        <a:lnSpc>
                          <a:spcPct val="100000"/>
                        </a:lnSpc>
                      </a:pPr>
                      <a:r>
                        <a:rPr b="0" lang="en-US" sz="1800" spc="-1" strike="noStrike">
                          <a:solidFill>
                            <a:srgbClr val="000000"/>
                          </a:solidFill>
                          <a:latin typeface="Century Gothic"/>
                        </a:rPr>
                        <a:t>4200</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bfbfd"/>
                    </a:solidFill>
                  </a:tcPr>
                </a:tc>
                <a:tc>
                  <a:txBody>
                    <a:bodyPr>
                      <a:noAutofit/>
                    </a:bodyPr>
                    <a:p>
                      <a:pPr algn="ctr">
                        <a:lnSpc>
                          <a:spcPct val="100000"/>
                        </a:lnSpc>
                      </a:pPr>
                      <a:r>
                        <a:rPr b="0" lang="en-US" sz="1800" spc="-1" strike="noStrike">
                          <a:solidFill>
                            <a:srgbClr val="000000"/>
                          </a:solidFill>
                          <a:latin typeface="Century Gothic"/>
                        </a:rPr>
                        <a:t>4177</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bfbfd"/>
                    </a:solidFill>
                  </a:tcPr>
                </a:tc>
                <a:tc>
                  <a:txBody>
                    <a:bodyPr>
                      <a:noAutofit/>
                    </a:bodyPr>
                    <a:p>
                      <a:pPr algn="ctr">
                        <a:lnSpc>
                          <a:spcPct val="100000"/>
                        </a:lnSpc>
                      </a:pPr>
                      <a:r>
                        <a:rPr b="0" lang="en-US" sz="1800" spc="-1" strike="noStrike">
                          <a:solidFill>
                            <a:srgbClr val="000000"/>
                          </a:solidFill>
                          <a:latin typeface="Century Gothic"/>
                        </a:rPr>
                        <a:t>2218</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bfbfd"/>
                    </a:solidFill>
                  </a:tcPr>
                </a:tc>
                <a:tc>
                  <a:txBody>
                    <a:bodyPr>
                      <a:noAutofit/>
                    </a:bodyPr>
                    <a:p>
                      <a:pPr algn="ctr">
                        <a:lnSpc>
                          <a:spcPct val="100000"/>
                        </a:lnSpc>
                      </a:pPr>
                      <a:r>
                        <a:rPr b="0" lang="en-US" sz="1800" spc="-1" strike="noStrike">
                          <a:solidFill>
                            <a:srgbClr val="000000"/>
                          </a:solidFill>
                          <a:latin typeface="Century Gothic"/>
                        </a:rPr>
                        <a:t>2059</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bfbfd"/>
                    </a:solidFill>
                  </a:tcPr>
                </a:tc>
              </a:tr>
            </a:tbl>
          </a:graphicData>
        </a:graphic>
      </p:graphicFrame>
      <p:sp>
        <p:nvSpPr>
          <p:cNvPr id="370" name="CustomShape 3"/>
          <p:cNvSpPr/>
          <p:nvPr/>
        </p:nvSpPr>
        <p:spPr>
          <a:xfrm>
            <a:off x="722520" y="876960"/>
            <a:ext cx="6094080" cy="776520"/>
          </a:xfrm>
          <a:prstGeom prst="rect">
            <a:avLst/>
          </a:prstGeom>
          <a:noFill/>
          <a:ln>
            <a:noFill/>
          </a:ln>
        </p:spPr>
        <p:style>
          <a:lnRef idx="0"/>
          <a:fillRef idx="0"/>
          <a:effectRef idx="0"/>
          <a:fontRef idx="minor"/>
        </p:style>
        <p:txBody>
          <a:bodyPr lIns="90000" rIns="90000" tIns="45000" bIns="45000">
            <a:spAutoFit/>
          </a:bodyPr>
          <a:p>
            <a:pPr>
              <a:lnSpc>
                <a:spcPts val="2001"/>
              </a:lnSpc>
              <a:spcBef>
                <a:spcPts val="1199"/>
              </a:spcBef>
              <a:spcAft>
                <a:spcPts val="201"/>
              </a:spcAft>
            </a:pPr>
            <a:r>
              <a:rPr b="1" lang="en-US" sz="2400" spc="-1" strike="noStrike">
                <a:solidFill>
                  <a:srgbClr val="000000"/>
                </a:solidFill>
                <a:latin typeface="Century Gothic"/>
              </a:rPr>
              <a:t>4. Methodology</a:t>
            </a:r>
            <a:endParaRPr b="0" lang="en-US" sz="2400" spc="-1" strike="noStrike">
              <a:latin typeface="Arial"/>
            </a:endParaRPr>
          </a:p>
          <a:p>
            <a:pPr>
              <a:lnSpc>
                <a:spcPts val="2001"/>
              </a:lnSpc>
              <a:spcBef>
                <a:spcPts val="1199"/>
              </a:spcBef>
              <a:spcAft>
                <a:spcPts val="201"/>
              </a:spcAft>
            </a:pPr>
            <a:endParaRPr b="0" lang="en-US" sz="2400" spc="-1" strike="noStrike">
              <a:latin typeface="Arial"/>
            </a:endParaRPr>
          </a:p>
        </p:txBody>
      </p:sp>
      <p:sp>
        <p:nvSpPr>
          <p:cNvPr id="371" name="CustomShape 4"/>
          <p:cNvSpPr/>
          <p:nvPr/>
        </p:nvSpPr>
        <p:spPr>
          <a:xfrm>
            <a:off x="1321200" y="1335960"/>
            <a:ext cx="4774320" cy="344520"/>
          </a:xfrm>
          <a:prstGeom prst="rect">
            <a:avLst/>
          </a:prstGeom>
          <a:noFill/>
          <a:ln>
            <a:noFill/>
          </a:ln>
        </p:spPr>
        <p:style>
          <a:lnRef idx="0"/>
          <a:fillRef idx="0"/>
          <a:effectRef idx="0"/>
          <a:fontRef idx="minor"/>
        </p:style>
        <p:txBody>
          <a:bodyPr lIns="90000" rIns="90000" tIns="45000" bIns="45000">
            <a:spAutoFit/>
          </a:bodyPr>
          <a:p>
            <a:pPr>
              <a:lnSpc>
                <a:spcPts val="2001"/>
              </a:lnSpc>
              <a:spcBef>
                <a:spcPts val="1199"/>
              </a:spcBef>
              <a:spcAft>
                <a:spcPts val="201"/>
              </a:spcAft>
            </a:pPr>
            <a:r>
              <a:rPr b="0" lang="en-US" sz="2000" spc="-1" strike="noStrike">
                <a:solidFill>
                  <a:srgbClr val="000000"/>
                </a:solidFill>
                <a:latin typeface="Century Gothic"/>
              </a:rPr>
              <a:t>Pre-processing</a:t>
            </a:r>
            <a:endParaRPr b="0" lang="en-US" sz="2000" spc="-1" strike="noStrike">
              <a:latin typeface="Arial"/>
            </a:endParaRPr>
          </a:p>
        </p:txBody>
      </p:sp>
      <p:sp>
        <p:nvSpPr>
          <p:cNvPr id="372" name="Line 5"/>
          <p:cNvSpPr/>
          <p:nvPr/>
        </p:nvSpPr>
        <p:spPr>
          <a:xfrm>
            <a:off x="1642320" y="1740960"/>
            <a:ext cx="1508400" cy="0"/>
          </a:xfrm>
          <a:prstGeom prst="line">
            <a:avLst/>
          </a:prstGeom>
          <a:ln w="15840">
            <a:solidFill>
              <a:schemeClr val="accent6"/>
            </a:solidFill>
            <a:round/>
          </a:ln>
        </p:spPr>
        <p:style>
          <a:lnRef idx="1">
            <a:schemeClr val="accent4"/>
          </a:lnRef>
          <a:fillRef idx="0">
            <a:schemeClr val="accent4"/>
          </a:fillRef>
          <a:effectRef idx="0">
            <a:schemeClr val="accent4"/>
          </a:effectRef>
          <a:fontRef idx="minor"/>
        </p:style>
      </p:sp>
      <p:sp>
        <p:nvSpPr>
          <p:cNvPr id="373" name="CustomShape 6"/>
          <p:cNvSpPr/>
          <p:nvPr/>
        </p:nvSpPr>
        <p:spPr>
          <a:xfrm>
            <a:off x="2469240" y="4580640"/>
            <a:ext cx="7831080" cy="3646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800" spc="-1" strike="noStrike">
                <a:solidFill>
                  <a:srgbClr val="252525"/>
                </a:solidFill>
                <a:latin typeface="Century Gothic"/>
              </a:rPr>
              <a:t>Table 1: </a:t>
            </a:r>
            <a:r>
              <a:rPr b="0" lang="en-US" sz="1800" spc="-1" strike="noStrike">
                <a:solidFill>
                  <a:srgbClr val="000000"/>
                </a:solidFill>
                <a:latin typeface="Century Gothic"/>
              </a:rPr>
              <a:t>Summary of the dataset after removing noise samples  </a:t>
            </a:r>
            <a:endParaRPr b="0" lang="en-US" sz="18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4" name="CustomShape 1"/>
          <p:cNvSpPr/>
          <p:nvPr/>
        </p:nvSpPr>
        <p:spPr>
          <a:xfrm>
            <a:off x="722520" y="876960"/>
            <a:ext cx="6094080" cy="776520"/>
          </a:xfrm>
          <a:prstGeom prst="rect">
            <a:avLst/>
          </a:prstGeom>
          <a:noFill/>
          <a:ln>
            <a:noFill/>
          </a:ln>
        </p:spPr>
        <p:style>
          <a:lnRef idx="0"/>
          <a:fillRef idx="0"/>
          <a:effectRef idx="0"/>
          <a:fontRef idx="minor"/>
        </p:style>
        <p:txBody>
          <a:bodyPr lIns="90000" rIns="90000" tIns="45000" bIns="45000">
            <a:spAutoFit/>
          </a:bodyPr>
          <a:p>
            <a:pPr>
              <a:lnSpc>
                <a:spcPts val="2001"/>
              </a:lnSpc>
              <a:spcBef>
                <a:spcPts val="1199"/>
              </a:spcBef>
              <a:spcAft>
                <a:spcPts val="201"/>
              </a:spcAft>
            </a:pPr>
            <a:r>
              <a:rPr b="1" lang="en-US" sz="2400" spc="-1" strike="noStrike">
                <a:solidFill>
                  <a:srgbClr val="000000"/>
                </a:solidFill>
                <a:latin typeface="Century Gothic"/>
              </a:rPr>
              <a:t>4. Methodology</a:t>
            </a:r>
            <a:endParaRPr b="0" lang="en-US" sz="2400" spc="-1" strike="noStrike">
              <a:latin typeface="Arial"/>
            </a:endParaRPr>
          </a:p>
          <a:p>
            <a:pPr>
              <a:lnSpc>
                <a:spcPts val="2001"/>
              </a:lnSpc>
              <a:spcBef>
                <a:spcPts val="1199"/>
              </a:spcBef>
              <a:spcAft>
                <a:spcPts val="201"/>
              </a:spcAft>
            </a:pPr>
            <a:endParaRPr b="0" lang="en-US" sz="2400" spc="-1" strike="noStrike">
              <a:latin typeface="Arial"/>
            </a:endParaRPr>
          </a:p>
        </p:txBody>
      </p:sp>
      <p:sp>
        <p:nvSpPr>
          <p:cNvPr id="375" name="CustomShape 2"/>
          <p:cNvSpPr/>
          <p:nvPr/>
        </p:nvSpPr>
        <p:spPr>
          <a:xfrm>
            <a:off x="1321200" y="1335960"/>
            <a:ext cx="4774320" cy="344520"/>
          </a:xfrm>
          <a:prstGeom prst="rect">
            <a:avLst/>
          </a:prstGeom>
          <a:noFill/>
          <a:ln>
            <a:noFill/>
          </a:ln>
        </p:spPr>
        <p:style>
          <a:lnRef idx="0"/>
          <a:fillRef idx="0"/>
          <a:effectRef idx="0"/>
          <a:fontRef idx="minor"/>
        </p:style>
        <p:txBody>
          <a:bodyPr lIns="90000" rIns="90000" tIns="45000" bIns="45000">
            <a:spAutoFit/>
          </a:bodyPr>
          <a:p>
            <a:pPr>
              <a:lnSpc>
                <a:spcPts val="2001"/>
              </a:lnSpc>
              <a:spcBef>
                <a:spcPts val="1199"/>
              </a:spcBef>
              <a:spcAft>
                <a:spcPts val="201"/>
              </a:spcAft>
            </a:pPr>
            <a:r>
              <a:rPr b="0" lang="en-US" sz="2000" spc="-1" strike="noStrike">
                <a:solidFill>
                  <a:srgbClr val="000000"/>
                </a:solidFill>
                <a:latin typeface="Century Gothic"/>
              </a:rPr>
              <a:t>Data Augmentation</a:t>
            </a:r>
            <a:endParaRPr b="0" lang="en-US" sz="2000" spc="-1" strike="noStrike">
              <a:latin typeface="Arial"/>
            </a:endParaRPr>
          </a:p>
        </p:txBody>
      </p:sp>
      <p:sp>
        <p:nvSpPr>
          <p:cNvPr id="376" name="Line 3"/>
          <p:cNvSpPr/>
          <p:nvPr/>
        </p:nvSpPr>
        <p:spPr>
          <a:xfrm>
            <a:off x="1710720" y="1740960"/>
            <a:ext cx="2073960" cy="0"/>
          </a:xfrm>
          <a:prstGeom prst="line">
            <a:avLst/>
          </a:prstGeom>
          <a:ln w="15840">
            <a:solidFill>
              <a:schemeClr val="accent6"/>
            </a:solidFill>
            <a:round/>
          </a:ln>
        </p:spPr>
        <p:style>
          <a:lnRef idx="1">
            <a:schemeClr val="accent4"/>
          </a:lnRef>
          <a:fillRef idx="0">
            <a:schemeClr val="accent4"/>
          </a:fillRef>
          <a:effectRef idx="0">
            <a:schemeClr val="accent4"/>
          </a:effectRef>
          <a:fontRef idx="minor"/>
        </p:style>
      </p:sp>
      <p:sp>
        <p:nvSpPr>
          <p:cNvPr id="377" name="CustomShape 4"/>
          <p:cNvSpPr/>
          <p:nvPr/>
        </p:nvSpPr>
        <p:spPr>
          <a:xfrm>
            <a:off x="2026800" y="1979280"/>
            <a:ext cx="8200800" cy="364680"/>
          </a:xfrm>
          <a:prstGeom prst="rect">
            <a:avLst/>
          </a:prstGeom>
          <a:noFill/>
          <a:ln>
            <a:noFill/>
          </a:ln>
        </p:spPr>
        <p:style>
          <a:lnRef idx="0"/>
          <a:fillRef idx="0"/>
          <a:effectRef idx="0"/>
          <a:fontRef idx="minor"/>
        </p:style>
        <p:txBody>
          <a:bodyPr lIns="90000" rIns="90000" tIns="45000" bIns="45000">
            <a:spAutoFit/>
          </a:bodyPr>
          <a:p>
            <a:pPr marL="285840" indent="-285480">
              <a:lnSpc>
                <a:spcPct val="100000"/>
              </a:lnSpc>
              <a:buClr>
                <a:srgbClr val="000000"/>
              </a:buClr>
              <a:buFont typeface="Courier New"/>
              <a:buChar char="o"/>
            </a:pPr>
            <a:r>
              <a:rPr b="0" lang="en-US" sz="1800" spc="-1" strike="noStrike">
                <a:solidFill>
                  <a:srgbClr val="000000"/>
                </a:solidFill>
                <a:latin typeface="Century Gothic"/>
              </a:rPr>
              <a:t>Translated with </a:t>
            </a:r>
            <a:r>
              <a:rPr b="1" lang="en-US" sz="1800" spc="-1" strike="noStrike">
                <a:solidFill>
                  <a:srgbClr val="000000"/>
                </a:solidFill>
                <a:latin typeface="Century Gothic"/>
              </a:rPr>
              <a:t>sentence pair reversal</a:t>
            </a:r>
            <a:endParaRPr b="0" lang="en-US" sz="1800" spc="-1" strike="noStrike">
              <a:latin typeface="Arial"/>
            </a:endParaRPr>
          </a:p>
        </p:txBody>
      </p:sp>
      <p:sp>
        <p:nvSpPr>
          <p:cNvPr id="378" name="CustomShape 5"/>
          <p:cNvSpPr/>
          <p:nvPr/>
        </p:nvSpPr>
        <p:spPr>
          <a:xfrm>
            <a:off x="2583000" y="2547360"/>
            <a:ext cx="3481200" cy="639000"/>
          </a:xfrm>
          <a:prstGeom prst="rect">
            <a:avLst/>
          </a:prstGeom>
          <a:noFill/>
          <a:ln>
            <a:noFill/>
          </a:ln>
        </p:spPr>
        <p:style>
          <a:lnRef idx="0"/>
          <a:fillRef idx="0"/>
          <a:effectRef idx="0"/>
          <a:fontRef idx="minor"/>
        </p:style>
        <p:txBody>
          <a:bodyPr lIns="90000" rIns="90000" tIns="45000" bIns="45000">
            <a:spAutoFit/>
          </a:bodyPr>
          <a:p>
            <a:pPr marL="285840" indent="-285480">
              <a:lnSpc>
                <a:spcPct val="100000"/>
              </a:lnSpc>
              <a:buClr>
                <a:srgbClr val="000000"/>
              </a:buClr>
              <a:buFont typeface="Arial"/>
              <a:buChar char="•"/>
            </a:pPr>
            <a:r>
              <a:rPr b="1" i="1" lang="en-US" sz="1800" spc="-1" strike="noStrike">
                <a:solidFill>
                  <a:srgbClr val="000000"/>
                </a:solidFill>
                <a:latin typeface="Century Gothic"/>
              </a:rPr>
              <a:t>P: </a:t>
            </a:r>
            <a:r>
              <a:rPr b="0" lang="en-US" sz="1800" spc="-1" strike="noStrike">
                <a:solidFill>
                  <a:srgbClr val="000000"/>
                </a:solidFill>
                <a:latin typeface="Century Gothic"/>
              </a:rPr>
              <a:t>English – Vietnamese</a:t>
            </a:r>
            <a:br/>
            <a:r>
              <a:rPr b="0" lang="en-US" sz="1800" spc="-1" strike="noStrike">
                <a:solidFill>
                  <a:srgbClr val="000000"/>
                </a:solidFill>
                <a:latin typeface="Century Gothic"/>
              </a:rPr>
              <a:t>    Vietnamese – English </a:t>
            </a:r>
            <a:endParaRPr b="0" lang="en-US" sz="1800" spc="-1" strike="noStrike">
              <a:latin typeface="Arial"/>
            </a:endParaRPr>
          </a:p>
        </p:txBody>
      </p:sp>
      <p:sp>
        <p:nvSpPr>
          <p:cNvPr id="379" name="CustomShape 6"/>
          <p:cNvSpPr/>
          <p:nvPr/>
        </p:nvSpPr>
        <p:spPr>
          <a:xfrm>
            <a:off x="2026800" y="4894200"/>
            <a:ext cx="7833240" cy="364680"/>
          </a:xfrm>
          <a:prstGeom prst="rect">
            <a:avLst/>
          </a:prstGeom>
          <a:noFill/>
          <a:ln>
            <a:noFill/>
          </a:ln>
        </p:spPr>
        <p:style>
          <a:lnRef idx="0"/>
          <a:fillRef idx="0"/>
          <a:effectRef idx="0"/>
          <a:fontRef idx="minor"/>
        </p:style>
        <p:txBody>
          <a:bodyPr lIns="90000" rIns="90000" tIns="45000" bIns="45000">
            <a:spAutoFit/>
          </a:bodyPr>
          <a:p>
            <a:pPr marL="285840" indent="-285480">
              <a:lnSpc>
                <a:spcPct val="100000"/>
              </a:lnSpc>
              <a:buClr>
                <a:srgbClr val="000000"/>
              </a:buClr>
              <a:buFont typeface="Courier New"/>
              <a:buChar char="o"/>
            </a:pPr>
            <a:r>
              <a:rPr b="0" lang="en-US" sz="1800" spc="-1" strike="noStrike">
                <a:solidFill>
                  <a:srgbClr val="000000"/>
                </a:solidFill>
                <a:latin typeface="Century Gothic"/>
              </a:rPr>
              <a:t>We do that using </a:t>
            </a:r>
            <a:r>
              <a:rPr b="1" lang="en-US" sz="1800" spc="-1" strike="noStrike">
                <a:solidFill>
                  <a:srgbClr val="000000"/>
                </a:solidFill>
                <a:latin typeface="Century Gothic"/>
              </a:rPr>
              <a:t>Google Cloud Translation API</a:t>
            </a:r>
            <a:r>
              <a:rPr b="0" i="1" lang="en-US" sz="1800" spc="-1" strike="noStrike" baseline="30000">
                <a:solidFill>
                  <a:srgbClr val="000000"/>
                </a:solidFill>
                <a:latin typeface="Century Gothic"/>
              </a:rPr>
              <a:t>[1]</a:t>
            </a:r>
            <a:endParaRPr b="0" lang="en-US" sz="1800" spc="-1" strike="noStrike">
              <a:latin typeface="Arial"/>
            </a:endParaRPr>
          </a:p>
        </p:txBody>
      </p:sp>
      <p:sp>
        <p:nvSpPr>
          <p:cNvPr id="380" name="CustomShape 7"/>
          <p:cNvSpPr/>
          <p:nvPr/>
        </p:nvSpPr>
        <p:spPr>
          <a:xfrm>
            <a:off x="1418400" y="6328800"/>
            <a:ext cx="7833240" cy="3337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i="1" lang="en-US" sz="1600" spc="-1" strike="noStrike">
                <a:solidFill>
                  <a:srgbClr val="000000"/>
                </a:solidFill>
                <a:latin typeface="Century Gothic"/>
              </a:rPr>
              <a:t>https://cloud.google.com/translate</a:t>
            </a:r>
            <a:endParaRPr b="0" lang="en-US" sz="1600" spc="-1" strike="noStrike">
              <a:latin typeface="Arial"/>
            </a:endParaRPr>
          </a:p>
        </p:txBody>
      </p:sp>
      <p:sp>
        <p:nvSpPr>
          <p:cNvPr id="381" name="CustomShape 8"/>
          <p:cNvSpPr/>
          <p:nvPr/>
        </p:nvSpPr>
        <p:spPr>
          <a:xfrm>
            <a:off x="11096280" y="6428880"/>
            <a:ext cx="473040" cy="304920"/>
          </a:xfrm>
          <a:prstGeom prst="rect">
            <a:avLst/>
          </a:prstGeom>
          <a:noFill/>
          <a:ln>
            <a:noFill/>
          </a:ln>
        </p:spPr>
        <p:style>
          <a:lnRef idx="0"/>
          <a:fillRef idx="0"/>
          <a:effectRef idx="0"/>
          <a:fontRef idx="minor"/>
        </p:style>
        <p:txBody>
          <a:bodyPr>
            <a:spAutoFit/>
          </a:bodyPr>
          <a:p>
            <a:pPr algn="ctr">
              <a:lnSpc>
                <a:spcPct val="100000"/>
              </a:lnSpc>
              <a:tabLst>
                <a:tab algn="l" pos="0"/>
              </a:tabLst>
            </a:pPr>
            <a:r>
              <a:rPr b="0" lang="en-US" sz="1400" spc="-1" strike="noStrike">
                <a:solidFill>
                  <a:srgbClr val="000000"/>
                </a:solidFill>
                <a:latin typeface="Arial"/>
              </a:rPr>
              <a:t>11</a:t>
            </a:r>
            <a:endParaRPr b="0" lang="en-US" sz="1400" spc="-1" strike="noStrike">
              <a:latin typeface="Arial"/>
            </a:endParaRPr>
          </a:p>
        </p:txBody>
      </p:sp>
      <p:sp>
        <p:nvSpPr>
          <p:cNvPr id="382" name="CustomShape 9"/>
          <p:cNvSpPr/>
          <p:nvPr/>
        </p:nvSpPr>
        <p:spPr>
          <a:xfrm>
            <a:off x="6127560" y="2685960"/>
            <a:ext cx="7833240" cy="364680"/>
          </a:xfrm>
          <a:prstGeom prst="rect">
            <a:avLst/>
          </a:prstGeom>
          <a:noFill/>
          <a:ln>
            <a:noFill/>
          </a:ln>
        </p:spPr>
        <p:style>
          <a:lnRef idx="0"/>
          <a:fillRef idx="0"/>
          <a:effectRef idx="0"/>
          <a:fontRef idx="minor"/>
        </p:style>
        <p:txBody>
          <a:bodyPr lIns="90000" rIns="90000" tIns="45000" bIns="45000">
            <a:spAutoFit/>
          </a:bodyPr>
          <a:p>
            <a:pPr marL="285840" indent="-285480">
              <a:lnSpc>
                <a:spcPct val="100000"/>
              </a:lnSpc>
              <a:buClr>
                <a:srgbClr val="000000"/>
              </a:buClr>
              <a:buFont typeface="Arial"/>
              <a:buChar char="•"/>
            </a:pPr>
            <a:r>
              <a:rPr b="1" i="1" lang="en-US" sz="1800" spc="-1" strike="noStrike">
                <a:solidFill>
                  <a:srgbClr val="000000"/>
                </a:solidFill>
                <a:latin typeface="Century Gothic"/>
              </a:rPr>
              <a:t>H: </a:t>
            </a:r>
            <a:r>
              <a:rPr b="0" lang="en-US" sz="1800" spc="-1" strike="noStrike">
                <a:solidFill>
                  <a:srgbClr val="000000"/>
                </a:solidFill>
                <a:latin typeface="Century Gothic"/>
              </a:rPr>
              <a:t>Vietnamese – English </a:t>
            </a:r>
            <a:endParaRPr b="0" lang="en-US" sz="1800" spc="-1" strike="noStrike">
              <a:latin typeface="Arial"/>
            </a:endParaRPr>
          </a:p>
        </p:txBody>
      </p:sp>
      <p:sp>
        <p:nvSpPr>
          <p:cNvPr id="383" name="CustomShape 10"/>
          <p:cNvSpPr/>
          <p:nvPr/>
        </p:nvSpPr>
        <p:spPr>
          <a:xfrm>
            <a:off x="2026800" y="3413880"/>
            <a:ext cx="8200800" cy="364680"/>
          </a:xfrm>
          <a:prstGeom prst="rect">
            <a:avLst/>
          </a:prstGeom>
          <a:noFill/>
          <a:ln>
            <a:noFill/>
          </a:ln>
        </p:spPr>
        <p:style>
          <a:lnRef idx="0"/>
          <a:fillRef idx="0"/>
          <a:effectRef idx="0"/>
          <a:fontRef idx="minor"/>
        </p:style>
        <p:txBody>
          <a:bodyPr lIns="90000" rIns="90000" tIns="45000" bIns="45000">
            <a:spAutoFit/>
          </a:bodyPr>
          <a:p>
            <a:pPr marL="285840" indent="-285480">
              <a:lnSpc>
                <a:spcPct val="100000"/>
              </a:lnSpc>
              <a:buClr>
                <a:srgbClr val="000000"/>
              </a:buClr>
              <a:buFont typeface="Courier New"/>
              <a:buChar char="o"/>
            </a:pPr>
            <a:r>
              <a:rPr b="0" lang="en-US" sz="1800" spc="-1" strike="noStrike">
                <a:solidFill>
                  <a:srgbClr val="000000"/>
                </a:solidFill>
                <a:latin typeface="Century Gothic"/>
              </a:rPr>
              <a:t>Translated all the data into </a:t>
            </a:r>
            <a:r>
              <a:rPr b="1" lang="en-US" sz="1800" spc="-1" strike="noStrike">
                <a:solidFill>
                  <a:srgbClr val="000000"/>
                </a:solidFill>
                <a:latin typeface="Century Gothic"/>
              </a:rPr>
              <a:t>English</a:t>
            </a:r>
            <a:endParaRPr b="0" lang="en-US" sz="1800" spc="-1" strike="noStrike">
              <a:latin typeface="Arial"/>
            </a:endParaRPr>
          </a:p>
        </p:txBody>
      </p:sp>
      <p:sp>
        <p:nvSpPr>
          <p:cNvPr id="384" name="CustomShape 11"/>
          <p:cNvSpPr/>
          <p:nvPr/>
        </p:nvSpPr>
        <p:spPr>
          <a:xfrm>
            <a:off x="2583000" y="3911400"/>
            <a:ext cx="3481200" cy="639000"/>
          </a:xfrm>
          <a:prstGeom prst="rect">
            <a:avLst/>
          </a:prstGeom>
          <a:noFill/>
          <a:ln>
            <a:noFill/>
          </a:ln>
        </p:spPr>
        <p:style>
          <a:lnRef idx="0"/>
          <a:fillRef idx="0"/>
          <a:effectRef idx="0"/>
          <a:fontRef idx="minor"/>
        </p:style>
        <p:txBody>
          <a:bodyPr lIns="90000" rIns="90000" tIns="45000" bIns="45000">
            <a:spAutoFit/>
          </a:bodyPr>
          <a:p>
            <a:pPr marL="285840" indent="-285480">
              <a:lnSpc>
                <a:spcPct val="100000"/>
              </a:lnSpc>
              <a:buClr>
                <a:srgbClr val="000000"/>
              </a:buClr>
              <a:buFont typeface="Arial"/>
              <a:buChar char="•"/>
            </a:pPr>
            <a:r>
              <a:rPr b="1" i="1" lang="en-US" sz="1800" spc="-1" strike="noStrike">
                <a:solidFill>
                  <a:srgbClr val="000000"/>
                </a:solidFill>
                <a:latin typeface="Century Gothic"/>
              </a:rPr>
              <a:t>P: </a:t>
            </a:r>
            <a:r>
              <a:rPr b="0" lang="en-US" sz="1800" spc="-1" strike="noStrike">
                <a:solidFill>
                  <a:srgbClr val="000000"/>
                </a:solidFill>
                <a:latin typeface="Century Gothic"/>
              </a:rPr>
              <a:t>English – English </a:t>
            </a:r>
            <a:br/>
            <a:r>
              <a:rPr b="0" lang="en-US" sz="1800" spc="-1" strike="noStrike">
                <a:solidFill>
                  <a:srgbClr val="000000"/>
                </a:solidFill>
                <a:latin typeface="Century Gothic"/>
              </a:rPr>
              <a:t>    Vietnamese – English </a:t>
            </a:r>
            <a:endParaRPr b="0" lang="en-US" sz="1800" spc="-1" strike="noStrike">
              <a:latin typeface="Arial"/>
            </a:endParaRPr>
          </a:p>
        </p:txBody>
      </p:sp>
      <p:sp>
        <p:nvSpPr>
          <p:cNvPr id="385" name="CustomShape 12"/>
          <p:cNvSpPr/>
          <p:nvPr/>
        </p:nvSpPr>
        <p:spPr>
          <a:xfrm>
            <a:off x="5943600" y="4007880"/>
            <a:ext cx="7833240" cy="364680"/>
          </a:xfrm>
          <a:prstGeom prst="rect">
            <a:avLst/>
          </a:prstGeom>
          <a:noFill/>
          <a:ln>
            <a:noFill/>
          </a:ln>
        </p:spPr>
        <p:style>
          <a:lnRef idx="0"/>
          <a:fillRef idx="0"/>
          <a:effectRef idx="0"/>
          <a:fontRef idx="minor"/>
        </p:style>
        <p:txBody>
          <a:bodyPr lIns="90000" rIns="90000" tIns="45000" bIns="45000">
            <a:spAutoFit/>
          </a:bodyPr>
          <a:p>
            <a:pPr marL="285840" indent="-285480">
              <a:lnSpc>
                <a:spcPct val="100000"/>
              </a:lnSpc>
              <a:buClr>
                <a:srgbClr val="000000"/>
              </a:buClr>
              <a:buFont typeface="Arial"/>
              <a:buChar char="•"/>
            </a:pPr>
            <a:r>
              <a:rPr b="1" i="1" lang="en-US" sz="1800" spc="-1" strike="noStrike">
                <a:solidFill>
                  <a:srgbClr val="000000"/>
                </a:solidFill>
                <a:latin typeface="Century Gothic"/>
              </a:rPr>
              <a:t>H: </a:t>
            </a:r>
            <a:r>
              <a:rPr b="0" lang="en-US" sz="1800" spc="-1" strike="noStrike">
                <a:solidFill>
                  <a:srgbClr val="000000"/>
                </a:solidFill>
                <a:latin typeface="Century Gothic"/>
              </a:rPr>
              <a:t>Vietnamese – English </a:t>
            </a:r>
            <a:endParaRPr b="0" lang="en-US" sz="18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6" name="CustomShape 1"/>
          <p:cNvSpPr/>
          <p:nvPr/>
        </p:nvSpPr>
        <p:spPr>
          <a:xfrm>
            <a:off x="2180160" y="4590360"/>
            <a:ext cx="7831080" cy="6390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800" spc="-1" strike="noStrike">
                <a:solidFill>
                  <a:srgbClr val="252525"/>
                </a:solidFill>
                <a:latin typeface="Century Gothic"/>
              </a:rPr>
              <a:t>Table 2: </a:t>
            </a:r>
            <a:r>
              <a:rPr b="0" lang="en-US" sz="1800" spc="-1" strike="noStrike">
                <a:solidFill>
                  <a:srgbClr val="000000"/>
                </a:solidFill>
                <a:latin typeface="Century Gothic"/>
              </a:rPr>
              <a:t>Summary of the dataset after using data augmentation method</a:t>
            </a:r>
            <a:endParaRPr b="0" lang="en-US" sz="1800" spc="-1" strike="noStrike">
              <a:latin typeface="Arial"/>
            </a:endParaRPr>
          </a:p>
        </p:txBody>
      </p:sp>
      <p:sp>
        <p:nvSpPr>
          <p:cNvPr id="387" name="CustomShape 2"/>
          <p:cNvSpPr/>
          <p:nvPr/>
        </p:nvSpPr>
        <p:spPr>
          <a:xfrm>
            <a:off x="11096280" y="6428880"/>
            <a:ext cx="473040" cy="304920"/>
          </a:xfrm>
          <a:prstGeom prst="rect">
            <a:avLst/>
          </a:prstGeom>
          <a:noFill/>
          <a:ln>
            <a:noFill/>
          </a:ln>
        </p:spPr>
        <p:style>
          <a:lnRef idx="0"/>
          <a:fillRef idx="0"/>
          <a:effectRef idx="0"/>
          <a:fontRef idx="minor"/>
        </p:style>
        <p:txBody>
          <a:bodyPr>
            <a:spAutoFit/>
          </a:bodyPr>
          <a:p>
            <a:pPr algn="ctr">
              <a:lnSpc>
                <a:spcPct val="100000"/>
              </a:lnSpc>
              <a:tabLst>
                <a:tab algn="l" pos="0"/>
              </a:tabLst>
            </a:pPr>
            <a:r>
              <a:rPr b="0" lang="en-US" sz="1400" spc="-1" strike="noStrike">
                <a:solidFill>
                  <a:srgbClr val="000000"/>
                </a:solidFill>
                <a:latin typeface="Arial"/>
              </a:rPr>
              <a:t>12</a:t>
            </a:r>
            <a:endParaRPr b="0" lang="en-US" sz="1400" spc="-1" strike="noStrike">
              <a:latin typeface="Arial"/>
            </a:endParaRPr>
          </a:p>
        </p:txBody>
      </p:sp>
      <p:sp>
        <p:nvSpPr>
          <p:cNvPr id="388" name="CustomShape 3"/>
          <p:cNvSpPr/>
          <p:nvPr/>
        </p:nvSpPr>
        <p:spPr>
          <a:xfrm>
            <a:off x="1321200" y="1335960"/>
            <a:ext cx="4774320" cy="344520"/>
          </a:xfrm>
          <a:prstGeom prst="rect">
            <a:avLst/>
          </a:prstGeom>
          <a:noFill/>
          <a:ln>
            <a:noFill/>
          </a:ln>
        </p:spPr>
        <p:style>
          <a:lnRef idx="0"/>
          <a:fillRef idx="0"/>
          <a:effectRef idx="0"/>
          <a:fontRef idx="minor"/>
        </p:style>
        <p:txBody>
          <a:bodyPr lIns="90000" rIns="90000" tIns="45000" bIns="45000">
            <a:spAutoFit/>
          </a:bodyPr>
          <a:p>
            <a:pPr>
              <a:lnSpc>
                <a:spcPts val="2001"/>
              </a:lnSpc>
              <a:spcBef>
                <a:spcPts val="1199"/>
              </a:spcBef>
              <a:spcAft>
                <a:spcPts val="201"/>
              </a:spcAft>
            </a:pPr>
            <a:r>
              <a:rPr b="0" lang="en-US" sz="2000" spc="-1" strike="noStrike">
                <a:solidFill>
                  <a:srgbClr val="000000"/>
                </a:solidFill>
                <a:latin typeface="Century Gothic"/>
              </a:rPr>
              <a:t>Data Augmentation</a:t>
            </a:r>
            <a:endParaRPr b="0" lang="en-US" sz="2000" spc="-1" strike="noStrike">
              <a:latin typeface="Arial"/>
            </a:endParaRPr>
          </a:p>
        </p:txBody>
      </p:sp>
      <p:sp>
        <p:nvSpPr>
          <p:cNvPr id="389" name="CustomShape 4"/>
          <p:cNvSpPr/>
          <p:nvPr/>
        </p:nvSpPr>
        <p:spPr>
          <a:xfrm>
            <a:off x="722520" y="876960"/>
            <a:ext cx="4496760" cy="776520"/>
          </a:xfrm>
          <a:prstGeom prst="rect">
            <a:avLst/>
          </a:prstGeom>
          <a:noFill/>
          <a:ln>
            <a:noFill/>
          </a:ln>
        </p:spPr>
        <p:style>
          <a:lnRef idx="0"/>
          <a:fillRef idx="0"/>
          <a:effectRef idx="0"/>
          <a:fontRef idx="minor"/>
        </p:style>
        <p:txBody>
          <a:bodyPr lIns="90000" rIns="90000" tIns="45000" bIns="45000">
            <a:spAutoFit/>
          </a:bodyPr>
          <a:p>
            <a:pPr>
              <a:lnSpc>
                <a:spcPts val="2001"/>
              </a:lnSpc>
              <a:spcBef>
                <a:spcPts val="1199"/>
              </a:spcBef>
              <a:spcAft>
                <a:spcPts val="201"/>
              </a:spcAft>
            </a:pPr>
            <a:r>
              <a:rPr b="1" lang="en-US" sz="2400" spc="-1" strike="noStrike">
                <a:solidFill>
                  <a:srgbClr val="000000"/>
                </a:solidFill>
                <a:latin typeface="Century Gothic"/>
              </a:rPr>
              <a:t>4. Methodology</a:t>
            </a:r>
            <a:endParaRPr b="0" lang="en-US" sz="2400" spc="-1" strike="noStrike">
              <a:latin typeface="Arial"/>
            </a:endParaRPr>
          </a:p>
          <a:p>
            <a:pPr>
              <a:lnSpc>
                <a:spcPts val="2001"/>
              </a:lnSpc>
              <a:spcBef>
                <a:spcPts val="1199"/>
              </a:spcBef>
              <a:spcAft>
                <a:spcPts val="201"/>
              </a:spcAft>
            </a:pPr>
            <a:endParaRPr b="0" lang="en-US" sz="2400" spc="-1" strike="noStrike">
              <a:latin typeface="Arial"/>
            </a:endParaRPr>
          </a:p>
        </p:txBody>
      </p:sp>
      <p:sp>
        <p:nvSpPr>
          <p:cNvPr id="390" name="Line 5"/>
          <p:cNvSpPr/>
          <p:nvPr/>
        </p:nvSpPr>
        <p:spPr>
          <a:xfrm>
            <a:off x="1710720" y="1740960"/>
            <a:ext cx="2073960" cy="0"/>
          </a:xfrm>
          <a:prstGeom prst="line">
            <a:avLst/>
          </a:prstGeom>
          <a:ln w="15840">
            <a:solidFill>
              <a:schemeClr val="accent6"/>
            </a:solidFill>
            <a:round/>
          </a:ln>
        </p:spPr>
        <p:style>
          <a:lnRef idx="1">
            <a:schemeClr val="accent4"/>
          </a:lnRef>
          <a:fillRef idx="0">
            <a:schemeClr val="accent4"/>
          </a:fillRef>
          <a:effectRef idx="0">
            <a:schemeClr val="accent4"/>
          </a:effectRef>
          <a:fontRef idx="minor"/>
        </p:style>
      </p:sp>
      <p:graphicFrame>
        <p:nvGraphicFramePr>
          <p:cNvPr id="391" name="Table 6"/>
          <p:cNvGraphicFramePr/>
          <p:nvPr/>
        </p:nvGraphicFramePr>
        <p:xfrm>
          <a:off x="2180160" y="2354040"/>
          <a:ext cx="8379720" cy="1854000"/>
        </p:xfrm>
        <a:graphic>
          <a:graphicData uri="http://schemas.openxmlformats.org/drawingml/2006/table">
            <a:tbl>
              <a:tblPr/>
              <a:tblGrid>
                <a:gridCol w="2031840"/>
                <a:gridCol w="2031840"/>
                <a:gridCol w="2496600"/>
                <a:gridCol w="1819440"/>
              </a:tblGrid>
              <a:tr h="640440">
                <a:tc>
                  <a:txBody>
                    <a:bodyPr>
                      <a:noAutofit/>
                    </a:bodyPr>
                    <a:p>
                      <a:pPr algn="ctr">
                        <a:lnSpc>
                          <a:spcPct val="100000"/>
                        </a:lnSpc>
                      </a:pPr>
                      <a:r>
                        <a:rPr b="1" lang="en-US" sz="1800" spc="-1" strike="noStrike">
                          <a:solidFill>
                            <a:srgbClr val="000000"/>
                          </a:solidFill>
                          <a:latin typeface="Century Gothic"/>
                        </a:rPr>
                        <a:t>Training Data</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afad0"/>
                    </a:solidFill>
                  </a:tcPr>
                </a:tc>
                <a:tc>
                  <a:txBody>
                    <a:bodyPr>
                      <a:noAutofit/>
                    </a:bodyPr>
                    <a:p>
                      <a:pPr algn="ctr">
                        <a:lnSpc>
                          <a:spcPct val="100000"/>
                        </a:lnSpc>
                      </a:pPr>
                      <a:r>
                        <a:rPr b="1" lang="en-US" sz="1800" spc="-1" strike="noStrike">
                          <a:solidFill>
                            <a:srgbClr val="000000"/>
                          </a:solidFill>
                          <a:latin typeface="Century Gothic"/>
                        </a:rPr>
                        <a:t>Original Data</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afad0"/>
                    </a:solidFill>
                  </a:tcPr>
                </a:tc>
                <a:tc>
                  <a:txBody>
                    <a:bodyPr>
                      <a:noAutofit/>
                    </a:bodyPr>
                    <a:p>
                      <a:pPr algn="ctr">
                        <a:lnSpc>
                          <a:spcPct val="100000"/>
                        </a:lnSpc>
                      </a:pPr>
                      <a:r>
                        <a:rPr b="1" lang="en-US" sz="1800" spc="-1" strike="noStrike">
                          <a:solidFill>
                            <a:srgbClr val="000000"/>
                          </a:solidFill>
                          <a:latin typeface="Century Gothic"/>
                        </a:rPr>
                        <a:t>Data Augmentation</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afad0"/>
                    </a:solidFill>
                  </a:tcPr>
                </a:tc>
                <a:tc>
                  <a:txBody>
                    <a:bodyPr>
                      <a:noAutofit/>
                    </a:bodyPr>
                    <a:p>
                      <a:pPr algn="ctr">
                        <a:lnSpc>
                          <a:spcPct val="100000"/>
                        </a:lnSpc>
                      </a:pPr>
                      <a:r>
                        <a:rPr b="1" lang="en-US" sz="1800" spc="-1" strike="noStrike">
                          <a:solidFill>
                            <a:srgbClr val="000000"/>
                          </a:solidFill>
                          <a:latin typeface="Century Gothic"/>
                        </a:rPr>
                        <a:t>Data Training</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afad0"/>
                    </a:solidFill>
                  </a:tcPr>
                </a:tc>
              </a:tr>
              <a:tr h="366120">
                <a:tc>
                  <a:txBody>
                    <a:bodyPr>
                      <a:noAutofit/>
                    </a:bodyPr>
                    <a:p>
                      <a:pPr algn="ctr">
                        <a:lnSpc>
                          <a:spcPct val="100000"/>
                        </a:lnSpc>
                      </a:pPr>
                      <a:r>
                        <a:rPr b="1" lang="en-US" sz="1800" spc="-1" strike="noStrike">
                          <a:solidFill>
                            <a:srgbClr val="000000"/>
                          </a:solidFill>
                          <a:latin typeface="Century Gothic"/>
                        </a:rPr>
                        <a:t>VLSP</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afad0"/>
                    </a:solidFill>
                  </a:tcPr>
                </a:tc>
                <a:tc>
                  <a:txBody>
                    <a:bodyPr>
                      <a:noAutofit/>
                    </a:bodyPr>
                    <a:p>
                      <a:pPr algn="ctr">
                        <a:lnSpc>
                          <a:spcPct val="100000"/>
                        </a:lnSpc>
                      </a:pPr>
                      <a:r>
                        <a:rPr b="0" lang="en-US" sz="1800" spc="-1" strike="noStrike">
                          <a:solidFill>
                            <a:srgbClr val="000000"/>
                          </a:solidFill>
                          <a:latin typeface="Century Gothic"/>
                        </a:rPr>
                        <a:t>16 177</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7f8fb"/>
                    </a:solidFill>
                  </a:tcPr>
                </a:tc>
                <a:tc>
                  <a:txBody>
                    <a:bodyPr>
                      <a:noAutofit/>
                    </a:bodyPr>
                    <a:p>
                      <a:pPr algn="ctr">
                        <a:lnSpc>
                          <a:spcPct val="100000"/>
                        </a:lnSpc>
                      </a:pPr>
                      <a:r>
                        <a:rPr b="0" lang="en-US" sz="1800" spc="-1" strike="noStrike">
                          <a:solidFill>
                            <a:srgbClr val="000000"/>
                          </a:solidFill>
                          <a:latin typeface="Century Gothic"/>
                        </a:rPr>
                        <a:t>-</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7f8fb"/>
                    </a:solidFill>
                  </a:tcPr>
                </a:tc>
                <a:tc>
                  <a:txBody>
                    <a:bodyPr>
                      <a:noAutofit/>
                    </a:bodyPr>
                    <a:p>
                      <a:pPr algn="ctr">
                        <a:lnSpc>
                          <a:spcPct val="100000"/>
                        </a:lnSpc>
                      </a:pPr>
                      <a:r>
                        <a:rPr b="0" lang="en-US" sz="1800" spc="-1" strike="noStrike">
                          <a:solidFill>
                            <a:srgbClr val="000000"/>
                          </a:solidFill>
                          <a:latin typeface="Century Gothic"/>
                        </a:rPr>
                        <a:t>16 177</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7f8fb"/>
                    </a:solidFill>
                  </a:tcPr>
                </a:tc>
              </a:tr>
              <a:tr h="366120">
                <a:tc>
                  <a:txBody>
                    <a:bodyPr>
                      <a:noAutofit/>
                    </a:bodyPr>
                    <a:p>
                      <a:pPr algn="ctr">
                        <a:lnSpc>
                          <a:spcPct val="100000"/>
                        </a:lnSpc>
                      </a:pPr>
                      <a:r>
                        <a:rPr b="1" lang="en-US" sz="1800" spc="-1" strike="noStrike">
                          <a:solidFill>
                            <a:srgbClr val="000000"/>
                          </a:solidFill>
                          <a:latin typeface="Century Gothic"/>
                        </a:rPr>
                        <a:t>VLSP_en</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afad0"/>
                    </a:solidFill>
                  </a:tcPr>
                </a:tc>
                <a:tc>
                  <a:txBody>
                    <a:bodyPr>
                      <a:noAutofit/>
                    </a:bodyPr>
                    <a:p>
                      <a:pPr algn="ctr">
                        <a:lnSpc>
                          <a:spcPct val="100000"/>
                        </a:lnSpc>
                      </a:pPr>
                      <a:r>
                        <a:rPr b="0" lang="en-US" sz="1800" spc="-1" strike="noStrike">
                          <a:solidFill>
                            <a:srgbClr val="000000"/>
                          </a:solidFill>
                          <a:latin typeface="Century Gothic"/>
                        </a:rPr>
                        <a:t>16 177</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bfbfd"/>
                    </a:solidFill>
                  </a:tcPr>
                </a:tc>
                <a:tc>
                  <a:txBody>
                    <a:bodyPr>
                      <a:noAutofit/>
                    </a:bodyPr>
                    <a:p>
                      <a:pPr algn="ctr">
                        <a:lnSpc>
                          <a:spcPct val="100000"/>
                        </a:lnSpc>
                      </a:pPr>
                      <a:r>
                        <a:rPr b="0" lang="en-US" sz="1800" spc="-1" strike="noStrike">
                          <a:solidFill>
                            <a:srgbClr val="000000"/>
                          </a:solidFill>
                          <a:latin typeface="Century Gothic"/>
                        </a:rPr>
                        <a:t>16 177</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bfbfd"/>
                    </a:solidFill>
                  </a:tcPr>
                </a:tc>
                <a:tc>
                  <a:txBody>
                    <a:bodyPr>
                      <a:noAutofit/>
                    </a:bodyPr>
                    <a:p>
                      <a:pPr algn="ctr">
                        <a:lnSpc>
                          <a:spcPct val="100000"/>
                        </a:lnSpc>
                      </a:pPr>
                      <a:r>
                        <a:rPr b="0" lang="en-US" sz="1800" spc="-1" strike="noStrike">
                          <a:solidFill>
                            <a:srgbClr val="000000"/>
                          </a:solidFill>
                          <a:latin typeface="Century Gothic"/>
                        </a:rPr>
                        <a:t>32 354</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bfbfd"/>
                    </a:solidFill>
                  </a:tcPr>
                </a:tc>
              </a:tr>
              <a:tr h="366120">
                <a:tc>
                  <a:txBody>
                    <a:bodyPr>
                      <a:noAutofit/>
                    </a:bodyPr>
                    <a:p>
                      <a:pPr algn="ctr">
                        <a:lnSpc>
                          <a:spcPct val="100000"/>
                        </a:lnSpc>
                      </a:pPr>
                      <a:r>
                        <a:rPr b="1" lang="en-US" sz="1800" spc="-1" strike="noStrike">
                          <a:solidFill>
                            <a:srgbClr val="000000"/>
                          </a:solidFill>
                          <a:latin typeface="Century Gothic"/>
                        </a:rPr>
                        <a:t>VLSP_au</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afad0"/>
                    </a:solidFill>
                  </a:tcPr>
                </a:tc>
                <a:tc>
                  <a:txBody>
                    <a:bodyPr>
                      <a:noAutofit/>
                    </a:bodyPr>
                    <a:p>
                      <a:pPr algn="ctr">
                        <a:lnSpc>
                          <a:spcPct val="100000"/>
                        </a:lnSpc>
                      </a:pPr>
                      <a:r>
                        <a:rPr b="0" lang="en-US" sz="1800" spc="-1" strike="noStrike">
                          <a:solidFill>
                            <a:srgbClr val="000000"/>
                          </a:solidFill>
                          <a:latin typeface="Century Gothic"/>
                        </a:rPr>
                        <a:t>16 177</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7f8fb"/>
                    </a:solidFill>
                  </a:tcPr>
                </a:tc>
                <a:tc>
                  <a:txBody>
                    <a:bodyPr>
                      <a:noAutofit/>
                    </a:bodyPr>
                    <a:p>
                      <a:pPr algn="ctr">
                        <a:lnSpc>
                          <a:spcPct val="100000"/>
                        </a:lnSpc>
                      </a:pPr>
                      <a:r>
                        <a:rPr b="0" lang="en-US" sz="1800" spc="-1" strike="noStrike">
                          <a:solidFill>
                            <a:srgbClr val="000000"/>
                          </a:solidFill>
                          <a:latin typeface="Century Gothic"/>
                        </a:rPr>
                        <a:t>16 177</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7f8fb"/>
                    </a:solidFill>
                  </a:tcPr>
                </a:tc>
                <a:tc>
                  <a:txBody>
                    <a:bodyPr>
                      <a:noAutofit/>
                    </a:bodyPr>
                    <a:p>
                      <a:pPr algn="ctr">
                        <a:lnSpc>
                          <a:spcPct val="100000"/>
                        </a:lnSpc>
                      </a:pPr>
                      <a:r>
                        <a:rPr b="0" lang="en-US" sz="1800" spc="-1" strike="noStrike">
                          <a:solidFill>
                            <a:srgbClr val="000000"/>
                          </a:solidFill>
                          <a:latin typeface="Century Gothic"/>
                        </a:rPr>
                        <a:t>32 354</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7f8fb"/>
                    </a:solidFill>
                  </a:tcPr>
                </a:tc>
              </a:tr>
              <a:tr h="366120">
                <a:tc>
                  <a:txBody>
                    <a:bodyPr>
                      <a:noAutofit/>
                    </a:bodyPr>
                    <a:p>
                      <a:pPr algn="ctr">
                        <a:lnSpc>
                          <a:spcPct val="100000"/>
                        </a:lnSpc>
                      </a:pPr>
                      <a:r>
                        <a:rPr b="1" lang="en-US" sz="1800" spc="-1" strike="noStrike">
                          <a:solidFill>
                            <a:srgbClr val="000000"/>
                          </a:solidFill>
                          <a:latin typeface="Century Gothic"/>
                        </a:rPr>
                        <a:t>VLSP_au+en</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afad0"/>
                    </a:solidFill>
                  </a:tcPr>
                </a:tc>
                <a:tc>
                  <a:txBody>
                    <a:bodyPr>
                      <a:noAutofit/>
                    </a:bodyPr>
                    <a:p>
                      <a:pPr algn="ctr">
                        <a:lnSpc>
                          <a:spcPct val="100000"/>
                        </a:lnSpc>
                      </a:pPr>
                      <a:r>
                        <a:rPr b="0" lang="en-US" sz="1800" spc="-1" strike="noStrike">
                          <a:solidFill>
                            <a:srgbClr val="000000"/>
                          </a:solidFill>
                          <a:latin typeface="Century Gothic"/>
                        </a:rPr>
                        <a:t>16 177</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bfbfd"/>
                    </a:solidFill>
                  </a:tcPr>
                </a:tc>
                <a:tc>
                  <a:txBody>
                    <a:bodyPr>
                      <a:noAutofit/>
                    </a:bodyPr>
                    <a:p>
                      <a:pPr algn="ctr">
                        <a:lnSpc>
                          <a:spcPct val="100000"/>
                        </a:lnSpc>
                      </a:pPr>
                      <a:r>
                        <a:rPr b="0" lang="en-US" sz="1800" spc="-1" strike="noStrike">
                          <a:solidFill>
                            <a:srgbClr val="000000"/>
                          </a:solidFill>
                          <a:latin typeface="Century Gothic"/>
                        </a:rPr>
                        <a:t>32 354</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bfbfd"/>
                    </a:solidFill>
                  </a:tcPr>
                </a:tc>
                <a:tc>
                  <a:txBody>
                    <a:bodyPr>
                      <a:noAutofit/>
                    </a:bodyPr>
                    <a:p>
                      <a:pPr algn="ctr">
                        <a:lnSpc>
                          <a:spcPct val="100000"/>
                        </a:lnSpc>
                      </a:pPr>
                      <a:r>
                        <a:rPr b="0" lang="en-US" sz="1800" spc="-1" strike="noStrike">
                          <a:solidFill>
                            <a:srgbClr val="000000"/>
                          </a:solidFill>
                          <a:latin typeface="Century Gothic"/>
                        </a:rPr>
                        <a:t>48 531</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bfbfd"/>
                    </a:solidFill>
                  </a:tcPr>
                </a:tc>
              </a:tr>
            </a:tbl>
          </a:graphicData>
        </a:graphic>
      </p:graphicFrame>
    </p:spTree>
  </p:cSld>
  <mc:AlternateContent>
    <mc:Choice Requires="p14">
      <p:transition spd="med" p14:dur="700">
        <p:fade/>
      </p:transition>
    </mc:Choice>
    <mc:Fallback>
      <p:transition spd="med">
        <p:fade/>
      </p:transition>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2" name="CustomShape 1"/>
          <p:cNvSpPr/>
          <p:nvPr/>
        </p:nvSpPr>
        <p:spPr>
          <a:xfrm>
            <a:off x="1546200" y="5510520"/>
            <a:ext cx="1002312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252525"/>
                </a:solidFill>
                <a:latin typeface="Century Gothic"/>
              </a:rPr>
              <a:t>Table3: Examples with sentence pair reversal with P as a Premise and H as a Hypothesis.   </a:t>
            </a:r>
            <a:endParaRPr b="0" lang="en-US" sz="1800" spc="-1" strike="noStrike">
              <a:latin typeface="Arial"/>
            </a:endParaRPr>
          </a:p>
        </p:txBody>
      </p:sp>
      <p:sp>
        <p:nvSpPr>
          <p:cNvPr id="393" name="CustomShape 2"/>
          <p:cNvSpPr/>
          <p:nvPr/>
        </p:nvSpPr>
        <p:spPr>
          <a:xfrm>
            <a:off x="11096280" y="6428880"/>
            <a:ext cx="473040" cy="304920"/>
          </a:xfrm>
          <a:prstGeom prst="rect">
            <a:avLst/>
          </a:prstGeom>
          <a:noFill/>
          <a:ln>
            <a:noFill/>
          </a:ln>
        </p:spPr>
        <p:style>
          <a:lnRef idx="0"/>
          <a:fillRef idx="0"/>
          <a:effectRef idx="0"/>
          <a:fontRef idx="minor"/>
        </p:style>
        <p:txBody>
          <a:bodyPr>
            <a:spAutoFit/>
          </a:bodyPr>
          <a:p>
            <a:pPr algn="ctr">
              <a:lnSpc>
                <a:spcPct val="100000"/>
              </a:lnSpc>
              <a:tabLst>
                <a:tab algn="l" pos="0"/>
              </a:tabLst>
            </a:pPr>
            <a:r>
              <a:rPr b="0" lang="en-US" sz="1400" spc="-1" strike="noStrike">
                <a:solidFill>
                  <a:srgbClr val="000000"/>
                </a:solidFill>
                <a:latin typeface="Arial"/>
              </a:rPr>
              <a:t>13</a:t>
            </a:r>
            <a:endParaRPr b="0" lang="en-US" sz="1400" spc="-1" strike="noStrike">
              <a:latin typeface="Arial"/>
            </a:endParaRPr>
          </a:p>
        </p:txBody>
      </p:sp>
      <p:sp>
        <p:nvSpPr>
          <p:cNvPr id="394" name="CustomShape 3"/>
          <p:cNvSpPr/>
          <p:nvPr/>
        </p:nvSpPr>
        <p:spPr>
          <a:xfrm>
            <a:off x="722520" y="876960"/>
            <a:ext cx="6094080" cy="776520"/>
          </a:xfrm>
          <a:prstGeom prst="rect">
            <a:avLst/>
          </a:prstGeom>
          <a:noFill/>
          <a:ln>
            <a:noFill/>
          </a:ln>
        </p:spPr>
        <p:style>
          <a:lnRef idx="0"/>
          <a:fillRef idx="0"/>
          <a:effectRef idx="0"/>
          <a:fontRef idx="minor"/>
        </p:style>
        <p:txBody>
          <a:bodyPr lIns="90000" rIns="90000" tIns="45000" bIns="45000">
            <a:spAutoFit/>
          </a:bodyPr>
          <a:p>
            <a:pPr>
              <a:lnSpc>
                <a:spcPts val="2001"/>
              </a:lnSpc>
              <a:spcBef>
                <a:spcPts val="1199"/>
              </a:spcBef>
              <a:spcAft>
                <a:spcPts val="201"/>
              </a:spcAft>
            </a:pPr>
            <a:r>
              <a:rPr b="1" lang="en-US" sz="2400" spc="-1" strike="noStrike">
                <a:solidFill>
                  <a:srgbClr val="000000"/>
                </a:solidFill>
                <a:latin typeface="Century Gothic"/>
              </a:rPr>
              <a:t>4. Methodology</a:t>
            </a:r>
            <a:endParaRPr b="0" lang="en-US" sz="2400" spc="-1" strike="noStrike">
              <a:latin typeface="Arial"/>
            </a:endParaRPr>
          </a:p>
          <a:p>
            <a:pPr>
              <a:lnSpc>
                <a:spcPts val="2001"/>
              </a:lnSpc>
              <a:spcBef>
                <a:spcPts val="1199"/>
              </a:spcBef>
              <a:spcAft>
                <a:spcPts val="201"/>
              </a:spcAft>
            </a:pPr>
            <a:endParaRPr b="0" lang="en-US" sz="2400" spc="-1" strike="noStrike">
              <a:latin typeface="Arial"/>
            </a:endParaRPr>
          </a:p>
        </p:txBody>
      </p:sp>
      <p:graphicFrame>
        <p:nvGraphicFramePr>
          <p:cNvPr id="395" name="Table 4"/>
          <p:cNvGraphicFramePr/>
          <p:nvPr/>
        </p:nvGraphicFramePr>
        <p:xfrm>
          <a:off x="1819440" y="1665000"/>
          <a:ext cx="9343800" cy="3621600"/>
        </p:xfrm>
        <a:graphic>
          <a:graphicData uri="http://schemas.openxmlformats.org/drawingml/2006/table">
            <a:tbl>
              <a:tblPr/>
              <a:tblGrid>
                <a:gridCol w="4671720"/>
                <a:gridCol w="4672080"/>
              </a:tblGrid>
              <a:tr h="366120">
                <a:tc>
                  <a:txBody>
                    <a:bodyPr>
                      <a:noAutofit/>
                    </a:bodyPr>
                    <a:p>
                      <a:pPr algn="ctr">
                        <a:lnSpc>
                          <a:spcPct val="100000"/>
                        </a:lnSpc>
                      </a:pPr>
                      <a:r>
                        <a:rPr b="1" lang="en-US" sz="1800" spc="-1" strike="noStrike">
                          <a:solidFill>
                            <a:srgbClr val="000000"/>
                          </a:solidFill>
                          <a:latin typeface="Century Gothic"/>
                        </a:rPr>
                        <a:t>Original pairs</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afad0"/>
                    </a:solidFill>
                  </a:tcPr>
                </a:tc>
                <a:tc>
                  <a:txBody>
                    <a:bodyPr>
                      <a:noAutofit/>
                    </a:bodyPr>
                    <a:p>
                      <a:pPr algn="ctr">
                        <a:lnSpc>
                          <a:spcPct val="100000"/>
                        </a:lnSpc>
                      </a:pPr>
                      <a:r>
                        <a:rPr b="1" lang="en-US" sz="1800" spc="-1" strike="noStrike">
                          <a:solidFill>
                            <a:srgbClr val="000000"/>
                          </a:solidFill>
                          <a:latin typeface="Century Gothic"/>
                        </a:rPr>
                        <a:t>Augmented pairs</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afad0"/>
                    </a:solidFill>
                  </a:tcPr>
                </a:tc>
              </a:tr>
              <a:tr h="1737720">
                <a:tc>
                  <a:txBody>
                    <a:bodyPr>
                      <a:noAutofit/>
                    </a:bodyPr>
                    <a:p>
                      <a:pPr algn="just">
                        <a:lnSpc>
                          <a:spcPct val="100000"/>
                        </a:lnSpc>
                      </a:pPr>
                      <a:r>
                        <a:rPr b="1" lang="en-US" sz="1800" spc="-1" strike="noStrike">
                          <a:solidFill>
                            <a:srgbClr val="000000"/>
                          </a:solidFill>
                          <a:latin typeface="Century Gothic"/>
                        </a:rPr>
                        <a:t>P1(en): </a:t>
                      </a:r>
                      <a:r>
                        <a:rPr b="0" lang="en-US" sz="1800" spc="-1" strike="noStrike">
                          <a:solidFill>
                            <a:srgbClr val="000000"/>
                          </a:solidFill>
                          <a:latin typeface="Bahnschrift Light"/>
                        </a:rPr>
                        <a:t>One of the few silver linings of  the novel corona virus is that it mostly sapres kids.</a:t>
                      </a:r>
                      <a:endParaRPr b="0" lang="en-US" sz="1800" spc="-1" strike="noStrike">
                        <a:latin typeface="Arial"/>
                      </a:endParaRPr>
                    </a:p>
                    <a:p>
                      <a:pPr algn="just">
                        <a:lnSpc>
                          <a:spcPct val="100000"/>
                        </a:lnSpc>
                      </a:pPr>
                      <a:r>
                        <a:rPr b="1" lang="en-US" sz="1800" spc="-1" strike="noStrike">
                          <a:solidFill>
                            <a:srgbClr val="000000"/>
                          </a:solidFill>
                          <a:latin typeface="Century Gothic"/>
                        </a:rPr>
                        <a:t>H1(vi): </a:t>
                      </a:r>
                      <a:r>
                        <a:rPr b="0" lang="en-US" sz="1800" spc="-1" strike="noStrike">
                          <a:solidFill>
                            <a:srgbClr val="000000"/>
                          </a:solidFill>
                          <a:latin typeface="Bahnschrift Light"/>
                        </a:rPr>
                        <a:t>Tất cả mọi người đều có khả năng lây nhiễm vi-rút corona như nhau, đặc biệt là trẻ nhỏ.</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7f8fb"/>
                    </a:solidFill>
                  </a:tcPr>
                </a:tc>
                <a:tc>
                  <a:txBody>
                    <a:bodyPr>
                      <a:noAutofit/>
                    </a:bodyPr>
                    <a:p>
                      <a:pPr>
                        <a:lnSpc>
                          <a:spcPct val="100000"/>
                        </a:lnSpc>
                      </a:pPr>
                      <a:r>
                        <a:rPr b="1" lang="en-US" sz="1800" spc="-1" strike="noStrike">
                          <a:solidFill>
                            <a:srgbClr val="000000"/>
                          </a:solidFill>
                          <a:latin typeface="Century Gothic"/>
                        </a:rPr>
                        <a:t>P1’(vi): </a:t>
                      </a:r>
                      <a:r>
                        <a:rPr b="0" lang="en-US" sz="1800" spc="-1" strike="noStrike">
                          <a:solidFill>
                            <a:srgbClr val="000000"/>
                          </a:solidFill>
                          <a:latin typeface="Bahnschrift Light"/>
                        </a:rPr>
                        <a:t>Một trong số ít những điều đáng chú ý của corona virus mới là nó hầu như không để lại cho trẻ em.</a:t>
                      </a:r>
                      <a:endParaRPr b="0" lang="en-US" sz="1800" spc="-1" strike="noStrike">
                        <a:latin typeface="Arial"/>
                      </a:endParaRPr>
                    </a:p>
                    <a:p>
                      <a:pPr algn="just">
                        <a:lnSpc>
                          <a:spcPct val="100000"/>
                        </a:lnSpc>
                      </a:pPr>
                      <a:r>
                        <a:rPr b="1" lang="en-US" sz="1800" spc="-1" strike="noStrike">
                          <a:solidFill>
                            <a:srgbClr val="000000"/>
                          </a:solidFill>
                          <a:latin typeface="Century Gothic"/>
                        </a:rPr>
                        <a:t>H1’(en): </a:t>
                      </a:r>
                      <a:r>
                        <a:rPr b="0" lang="en-US" sz="1800" spc="-1" strike="noStrike">
                          <a:solidFill>
                            <a:srgbClr val="000000"/>
                          </a:solidFill>
                          <a:latin typeface="Bahnschrift Light"/>
                        </a:rPr>
                        <a:t>Everyone has the ability to infect Corona viruses equally, especially young children.</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7f8fb"/>
                    </a:solidFill>
                  </a:tcPr>
                </a:tc>
              </a:tr>
              <a:tr h="1737720">
                <a:tc>
                  <a:txBody>
                    <a:bodyPr>
                      <a:noAutofit/>
                    </a:bodyPr>
                    <a:p>
                      <a:pPr algn="just">
                        <a:lnSpc>
                          <a:spcPct val="100000"/>
                        </a:lnSpc>
                      </a:pPr>
                      <a:r>
                        <a:rPr b="1" lang="en-US" sz="1800" spc="-1" strike="noStrike">
                          <a:solidFill>
                            <a:srgbClr val="000000"/>
                          </a:solidFill>
                          <a:latin typeface="Century Gothic"/>
                        </a:rPr>
                        <a:t>P2(vi): </a:t>
                      </a:r>
                      <a:r>
                        <a:rPr b="0" lang="en-US" sz="1800" spc="-1" strike="noStrike">
                          <a:solidFill>
                            <a:srgbClr val="000000"/>
                          </a:solidFill>
                          <a:latin typeface="Bahnschrift Light"/>
                        </a:rPr>
                        <a:t>Theo sở Y tế Bang Hawaii, Hiện đã có 607 trường hợp đc xác định nghi nhiễm Covid-19 ở đây.</a:t>
                      </a:r>
                      <a:endParaRPr b="0" lang="en-US" sz="1800" spc="-1" strike="noStrike">
                        <a:latin typeface="Arial"/>
                      </a:endParaRPr>
                    </a:p>
                    <a:p>
                      <a:pPr>
                        <a:lnSpc>
                          <a:spcPct val="100000"/>
                        </a:lnSpc>
                      </a:pPr>
                      <a:r>
                        <a:rPr b="1" lang="en-US" sz="1800" spc="-1" strike="noStrike">
                          <a:solidFill>
                            <a:srgbClr val="000000"/>
                          </a:solidFill>
                          <a:latin typeface="Century Gothic"/>
                        </a:rPr>
                        <a:t>H2(vi): </a:t>
                      </a:r>
                      <a:r>
                        <a:rPr b="0" lang="en-US" sz="1800" spc="-1" strike="noStrike">
                          <a:solidFill>
                            <a:srgbClr val="000000"/>
                          </a:solidFill>
                          <a:latin typeface="Bahnschrift Light"/>
                        </a:rPr>
                        <a:t>Hawaii là bang duy nhất chưa ghi nhận ca nhiệm COVID-19 nào.</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bfbfd"/>
                    </a:solidFill>
                  </a:tcPr>
                </a:tc>
                <a:tc>
                  <a:txBody>
                    <a:bodyPr>
                      <a:noAutofit/>
                    </a:bodyPr>
                    <a:p>
                      <a:pPr algn="just">
                        <a:lnSpc>
                          <a:spcPct val="100000"/>
                        </a:lnSpc>
                      </a:pPr>
                      <a:r>
                        <a:rPr b="1" lang="en-US" sz="1800" spc="-1" strike="noStrike">
                          <a:solidFill>
                            <a:srgbClr val="000000"/>
                          </a:solidFill>
                          <a:latin typeface="Century Gothic"/>
                        </a:rPr>
                        <a:t>P2’(en): </a:t>
                      </a:r>
                      <a:r>
                        <a:rPr b="0" lang="en-US" sz="1800" spc="-1" strike="noStrike">
                          <a:solidFill>
                            <a:srgbClr val="000000"/>
                          </a:solidFill>
                          <a:latin typeface="Bahnschrift Light"/>
                        </a:rPr>
                        <a:t>According to the Hawaii Departm-ent of Health, there are currently 607 cases of Covid-19 identified cases here.</a:t>
                      </a:r>
                      <a:endParaRPr b="0" lang="en-US" sz="1800" spc="-1" strike="noStrike">
                        <a:latin typeface="Arial"/>
                      </a:endParaRPr>
                    </a:p>
                    <a:p>
                      <a:pPr>
                        <a:lnSpc>
                          <a:spcPct val="100000"/>
                        </a:lnSpc>
                      </a:pPr>
                      <a:r>
                        <a:rPr b="1" lang="en-US" sz="1800" spc="-1" strike="noStrike">
                          <a:solidFill>
                            <a:srgbClr val="000000"/>
                          </a:solidFill>
                          <a:latin typeface="Century Gothic"/>
                        </a:rPr>
                        <a:t>H2’(en): </a:t>
                      </a:r>
                      <a:r>
                        <a:rPr b="0" lang="en-US" sz="1800" spc="-1" strike="noStrike">
                          <a:solidFill>
                            <a:srgbClr val="000000"/>
                          </a:solidFill>
                          <a:latin typeface="Bahnschrift Light"/>
                        </a:rPr>
                        <a:t>Hawaii is the only state that has not recorded Covid-19.</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bfbfd"/>
                    </a:solidFill>
                  </a:tcPr>
                </a:tc>
              </a:tr>
            </a:tbl>
          </a:graphicData>
        </a:graphic>
      </p:graphicFrame>
    </p:spTree>
  </p:cSld>
  <mc:AlternateContent>
    <mc:Choice Requires="p14">
      <p:transition spd="med" p14:dur="700">
        <p:fade/>
      </p:transition>
    </mc:Choice>
    <mc:Fallback>
      <p:transition spd="med">
        <p:fade/>
      </p:transition>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6" name="CustomShape 1"/>
          <p:cNvSpPr/>
          <p:nvPr/>
        </p:nvSpPr>
        <p:spPr>
          <a:xfrm>
            <a:off x="722520" y="876960"/>
            <a:ext cx="6094080" cy="776520"/>
          </a:xfrm>
          <a:prstGeom prst="rect">
            <a:avLst/>
          </a:prstGeom>
          <a:noFill/>
          <a:ln>
            <a:noFill/>
          </a:ln>
        </p:spPr>
        <p:style>
          <a:lnRef idx="0"/>
          <a:fillRef idx="0"/>
          <a:effectRef idx="0"/>
          <a:fontRef idx="minor"/>
        </p:style>
        <p:txBody>
          <a:bodyPr lIns="90000" rIns="90000" tIns="45000" bIns="45000">
            <a:spAutoFit/>
          </a:bodyPr>
          <a:p>
            <a:pPr>
              <a:lnSpc>
                <a:spcPts val="2001"/>
              </a:lnSpc>
              <a:spcBef>
                <a:spcPts val="1199"/>
              </a:spcBef>
              <a:spcAft>
                <a:spcPts val="201"/>
              </a:spcAft>
            </a:pPr>
            <a:r>
              <a:rPr b="1" lang="en-US" sz="2400" spc="-1" strike="noStrike">
                <a:solidFill>
                  <a:srgbClr val="000000"/>
                </a:solidFill>
                <a:latin typeface="Century Gothic"/>
              </a:rPr>
              <a:t>4. Methodology</a:t>
            </a:r>
            <a:endParaRPr b="0" lang="en-US" sz="2400" spc="-1" strike="noStrike">
              <a:latin typeface="Arial"/>
            </a:endParaRPr>
          </a:p>
          <a:p>
            <a:pPr>
              <a:lnSpc>
                <a:spcPts val="2001"/>
              </a:lnSpc>
              <a:spcBef>
                <a:spcPts val="1199"/>
              </a:spcBef>
              <a:spcAft>
                <a:spcPts val="201"/>
              </a:spcAft>
            </a:pPr>
            <a:endParaRPr b="0" lang="en-US" sz="2400" spc="-1" strike="noStrike">
              <a:latin typeface="Arial"/>
            </a:endParaRPr>
          </a:p>
        </p:txBody>
      </p:sp>
      <p:sp>
        <p:nvSpPr>
          <p:cNvPr id="397" name="CustomShape 2"/>
          <p:cNvSpPr/>
          <p:nvPr/>
        </p:nvSpPr>
        <p:spPr>
          <a:xfrm>
            <a:off x="1321200" y="1335960"/>
            <a:ext cx="4774320" cy="344520"/>
          </a:xfrm>
          <a:prstGeom prst="rect">
            <a:avLst/>
          </a:prstGeom>
          <a:noFill/>
          <a:ln>
            <a:noFill/>
          </a:ln>
        </p:spPr>
        <p:style>
          <a:lnRef idx="0"/>
          <a:fillRef idx="0"/>
          <a:effectRef idx="0"/>
          <a:fontRef idx="minor"/>
        </p:style>
        <p:txBody>
          <a:bodyPr lIns="90000" rIns="90000" tIns="45000" bIns="45000">
            <a:spAutoFit/>
          </a:bodyPr>
          <a:p>
            <a:pPr>
              <a:lnSpc>
                <a:spcPts val="2001"/>
              </a:lnSpc>
              <a:spcBef>
                <a:spcPts val="1199"/>
              </a:spcBef>
              <a:spcAft>
                <a:spcPts val="201"/>
              </a:spcAft>
            </a:pPr>
            <a:r>
              <a:rPr b="0" lang="en-US" sz="2000" spc="-1" strike="noStrike">
                <a:solidFill>
                  <a:srgbClr val="000000"/>
                </a:solidFill>
                <a:latin typeface="Century Gothic"/>
              </a:rPr>
              <a:t>Classifier Model</a:t>
            </a:r>
            <a:endParaRPr b="0" lang="en-US" sz="2000" spc="-1" strike="noStrike">
              <a:latin typeface="Arial"/>
            </a:endParaRPr>
          </a:p>
        </p:txBody>
      </p:sp>
      <p:sp>
        <p:nvSpPr>
          <p:cNvPr id="398" name="Line 3"/>
          <p:cNvSpPr/>
          <p:nvPr/>
        </p:nvSpPr>
        <p:spPr>
          <a:xfrm>
            <a:off x="1642320" y="1740960"/>
            <a:ext cx="1593000" cy="0"/>
          </a:xfrm>
          <a:prstGeom prst="line">
            <a:avLst/>
          </a:prstGeom>
          <a:ln w="15840">
            <a:solidFill>
              <a:schemeClr val="accent6"/>
            </a:solidFill>
            <a:round/>
          </a:ln>
        </p:spPr>
        <p:style>
          <a:lnRef idx="1">
            <a:schemeClr val="accent4"/>
          </a:lnRef>
          <a:fillRef idx="0">
            <a:schemeClr val="accent4"/>
          </a:fillRef>
          <a:effectRef idx="0">
            <a:schemeClr val="accent4"/>
          </a:effectRef>
          <a:fontRef idx="minor"/>
        </p:style>
      </p:sp>
      <p:sp>
        <p:nvSpPr>
          <p:cNvPr id="399" name="CustomShape 4"/>
          <p:cNvSpPr/>
          <p:nvPr/>
        </p:nvSpPr>
        <p:spPr>
          <a:xfrm>
            <a:off x="11096280" y="6428880"/>
            <a:ext cx="473040" cy="304920"/>
          </a:xfrm>
          <a:prstGeom prst="rect">
            <a:avLst/>
          </a:prstGeom>
          <a:noFill/>
          <a:ln>
            <a:noFill/>
          </a:ln>
        </p:spPr>
        <p:style>
          <a:lnRef idx="0"/>
          <a:fillRef idx="0"/>
          <a:effectRef idx="0"/>
          <a:fontRef idx="minor"/>
        </p:style>
        <p:txBody>
          <a:bodyPr>
            <a:spAutoFit/>
          </a:bodyPr>
          <a:p>
            <a:pPr algn="ctr">
              <a:lnSpc>
                <a:spcPct val="100000"/>
              </a:lnSpc>
              <a:tabLst>
                <a:tab algn="l" pos="0"/>
              </a:tabLst>
            </a:pPr>
            <a:r>
              <a:rPr b="0" lang="en-US" sz="1400" spc="-1" strike="noStrike">
                <a:solidFill>
                  <a:srgbClr val="000000"/>
                </a:solidFill>
                <a:latin typeface="Arial"/>
              </a:rPr>
              <a:t>14</a:t>
            </a:r>
            <a:endParaRPr b="0" lang="en-US" sz="1400" spc="-1" strike="noStrike">
              <a:latin typeface="Arial"/>
            </a:endParaRPr>
          </a:p>
        </p:txBody>
      </p:sp>
      <p:sp>
        <p:nvSpPr>
          <p:cNvPr id="400" name="CustomShape 5"/>
          <p:cNvSpPr/>
          <p:nvPr/>
        </p:nvSpPr>
        <p:spPr>
          <a:xfrm>
            <a:off x="1970280" y="2125440"/>
            <a:ext cx="8259120" cy="639000"/>
          </a:xfrm>
          <a:prstGeom prst="rect">
            <a:avLst/>
          </a:prstGeom>
          <a:noFill/>
          <a:ln>
            <a:noFill/>
          </a:ln>
        </p:spPr>
        <p:style>
          <a:lnRef idx="0"/>
          <a:fillRef idx="0"/>
          <a:effectRef idx="0"/>
          <a:fontRef idx="minor"/>
        </p:style>
        <p:txBody>
          <a:bodyPr lIns="90000" rIns="90000" tIns="45000" bIns="45000">
            <a:spAutoFit/>
          </a:bodyPr>
          <a:p>
            <a:pPr marL="285840" indent="-285480">
              <a:lnSpc>
                <a:spcPct val="100000"/>
              </a:lnSpc>
              <a:buClr>
                <a:srgbClr val="000000"/>
              </a:buClr>
              <a:buFont typeface="Courier New"/>
              <a:buChar char="o"/>
            </a:pPr>
            <a:r>
              <a:rPr b="1" lang="en-US" sz="1800" spc="-1" strike="noStrike">
                <a:solidFill>
                  <a:srgbClr val="000000"/>
                </a:solidFill>
                <a:latin typeface="Century Gothic"/>
              </a:rPr>
              <a:t>XLM-RoBERTa</a:t>
            </a:r>
            <a:r>
              <a:rPr b="1" lang="en-US" sz="1800" spc="-1" strike="noStrike" baseline="30000">
                <a:solidFill>
                  <a:srgbClr val="000000"/>
                </a:solidFill>
                <a:latin typeface="Century Gothic"/>
              </a:rPr>
              <a:t>[10]</a:t>
            </a:r>
            <a:r>
              <a:rPr b="0" lang="en-US" sz="1800" spc="-1" strike="noStrike">
                <a:solidFill>
                  <a:srgbClr val="000000"/>
                </a:solidFill>
                <a:latin typeface="Century Gothic"/>
              </a:rPr>
              <a:t> (</a:t>
            </a:r>
            <a:r>
              <a:rPr b="1" lang="en-US" sz="1800" spc="-1" strike="noStrike">
                <a:solidFill>
                  <a:srgbClr val="000000"/>
                </a:solidFill>
                <a:latin typeface="Century Gothic"/>
              </a:rPr>
              <a:t>Conneau et al., 2020) </a:t>
            </a:r>
            <a:r>
              <a:rPr b="0" lang="en-US" sz="1800" spc="-1" strike="noStrike">
                <a:solidFill>
                  <a:srgbClr val="000000"/>
                </a:solidFill>
                <a:latin typeface="Century Gothic"/>
              </a:rPr>
              <a:t>- State-of-the-art cross-lingual understanding through self-supervision. </a:t>
            </a:r>
            <a:endParaRPr b="0" lang="en-US" sz="1800" spc="-1" strike="noStrike">
              <a:latin typeface="Arial"/>
            </a:endParaRPr>
          </a:p>
        </p:txBody>
      </p:sp>
      <p:sp>
        <p:nvSpPr>
          <p:cNvPr id="401" name="CustomShape 6"/>
          <p:cNvSpPr/>
          <p:nvPr/>
        </p:nvSpPr>
        <p:spPr>
          <a:xfrm>
            <a:off x="1970280" y="3330000"/>
            <a:ext cx="8259120" cy="639000"/>
          </a:xfrm>
          <a:prstGeom prst="rect">
            <a:avLst/>
          </a:prstGeom>
          <a:noFill/>
          <a:ln>
            <a:noFill/>
          </a:ln>
        </p:spPr>
        <p:style>
          <a:lnRef idx="0"/>
          <a:fillRef idx="0"/>
          <a:effectRef idx="0"/>
          <a:fontRef idx="minor"/>
        </p:style>
        <p:txBody>
          <a:bodyPr lIns="90000" rIns="90000" tIns="45000" bIns="45000">
            <a:spAutoFit/>
          </a:bodyPr>
          <a:p>
            <a:pPr marL="285840" indent="-285480">
              <a:lnSpc>
                <a:spcPct val="100000"/>
              </a:lnSpc>
              <a:buClr>
                <a:srgbClr val="000000"/>
              </a:buClr>
              <a:buFont typeface="Courier New"/>
              <a:buChar char="o"/>
            </a:pPr>
            <a:r>
              <a:rPr b="0" lang="en-US" sz="1800" spc="-1" strike="noStrike">
                <a:solidFill>
                  <a:srgbClr val="000000"/>
                </a:solidFill>
                <a:latin typeface="Century Gothic"/>
              </a:rPr>
              <a:t>XLM-Roberta model pre-trained on 2.5TB of filtered CommonCrawl data containing </a:t>
            </a:r>
            <a:r>
              <a:rPr b="1" lang="en-US" sz="1800" spc="-1" strike="noStrike">
                <a:solidFill>
                  <a:srgbClr val="000000"/>
                </a:solidFill>
                <a:latin typeface="Century Gothic"/>
              </a:rPr>
              <a:t>100 languages </a:t>
            </a:r>
            <a:r>
              <a:rPr b="0" lang="en-US" sz="1800" spc="-1" strike="noStrike">
                <a:solidFill>
                  <a:srgbClr val="000000"/>
                </a:solidFill>
                <a:latin typeface="Century Gothic"/>
              </a:rPr>
              <a:t>model.</a:t>
            </a:r>
            <a:endParaRPr b="0" lang="en-US" sz="1800" spc="-1" strike="noStrike">
              <a:latin typeface="Arial"/>
            </a:endParaRPr>
          </a:p>
        </p:txBody>
      </p:sp>
      <p:sp>
        <p:nvSpPr>
          <p:cNvPr id="402" name="CustomShape 7"/>
          <p:cNvSpPr/>
          <p:nvPr/>
        </p:nvSpPr>
        <p:spPr>
          <a:xfrm>
            <a:off x="1970280" y="4470480"/>
            <a:ext cx="8259120" cy="639000"/>
          </a:xfrm>
          <a:prstGeom prst="rect">
            <a:avLst/>
          </a:prstGeom>
          <a:noFill/>
          <a:ln>
            <a:noFill/>
          </a:ln>
        </p:spPr>
        <p:style>
          <a:lnRef idx="0"/>
          <a:fillRef idx="0"/>
          <a:effectRef idx="0"/>
          <a:fontRef idx="minor"/>
        </p:style>
        <p:txBody>
          <a:bodyPr lIns="90000" rIns="90000" tIns="45000" bIns="45000">
            <a:spAutoFit/>
          </a:bodyPr>
          <a:p>
            <a:pPr marL="285840" indent="-285480">
              <a:lnSpc>
                <a:spcPct val="100000"/>
              </a:lnSpc>
              <a:buClr>
                <a:srgbClr val="000000"/>
              </a:buClr>
              <a:buFont typeface="Courier New"/>
              <a:buChar char="o"/>
            </a:pPr>
            <a:r>
              <a:rPr b="0" lang="en-US" sz="1800" spc="-1" strike="noStrike">
                <a:solidFill>
                  <a:srgbClr val="000000"/>
                </a:solidFill>
                <a:latin typeface="Century Gothic"/>
              </a:rPr>
              <a:t>XLM-R outperforms mBERT on various cross-lingual tasks in low-resource languages like Vietnamese </a:t>
            </a:r>
            <a:r>
              <a:rPr b="1" lang="en-US" sz="1800" spc="-1" strike="noStrike">
                <a:solidFill>
                  <a:srgbClr val="000000"/>
                </a:solidFill>
                <a:latin typeface="Century Gothic"/>
              </a:rPr>
              <a:t>(Van Thin et al., 2021)</a:t>
            </a:r>
            <a:r>
              <a:rPr b="1" lang="en-US" sz="1800" spc="-1" strike="noStrike" baseline="30000">
                <a:solidFill>
                  <a:srgbClr val="000000"/>
                </a:solidFill>
                <a:latin typeface="Century Gothic"/>
              </a:rPr>
              <a:t>[11]</a:t>
            </a:r>
            <a:endParaRPr b="0" lang="en-US" sz="18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3" name="CustomShape 1"/>
          <p:cNvSpPr/>
          <p:nvPr/>
        </p:nvSpPr>
        <p:spPr>
          <a:xfrm>
            <a:off x="722520" y="876960"/>
            <a:ext cx="6094080" cy="776520"/>
          </a:xfrm>
          <a:prstGeom prst="rect">
            <a:avLst/>
          </a:prstGeom>
          <a:noFill/>
          <a:ln>
            <a:noFill/>
          </a:ln>
        </p:spPr>
        <p:style>
          <a:lnRef idx="0"/>
          <a:fillRef idx="0"/>
          <a:effectRef idx="0"/>
          <a:fontRef idx="minor"/>
        </p:style>
        <p:txBody>
          <a:bodyPr lIns="90000" rIns="90000" tIns="45000" bIns="45000">
            <a:spAutoFit/>
          </a:bodyPr>
          <a:p>
            <a:pPr>
              <a:lnSpc>
                <a:spcPts val="2001"/>
              </a:lnSpc>
              <a:spcBef>
                <a:spcPts val="1199"/>
              </a:spcBef>
              <a:spcAft>
                <a:spcPts val="201"/>
              </a:spcAft>
            </a:pPr>
            <a:r>
              <a:rPr b="1" lang="en-US" sz="2400" spc="-1" strike="noStrike">
                <a:solidFill>
                  <a:srgbClr val="000000"/>
                </a:solidFill>
                <a:latin typeface="Century Gothic"/>
              </a:rPr>
              <a:t>5. Experiment and result</a:t>
            </a:r>
            <a:endParaRPr b="0" lang="en-US" sz="2400" spc="-1" strike="noStrike">
              <a:latin typeface="Arial"/>
            </a:endParaRPr>
          </a:p>
          <a:p>
            <a:pPr>
              <a:lnSpc>
                <a:spcPts val="2001"/>
              </a:lnSpc>
              <a:spcBef>
                <a:spcPts val="1199"/>
              </a:spcBef>
              <a:spcAft>
                <a:spcPts val="201"/>
              </a:spcAft>
            </a:pPr>
            <a:endParaRPr b="0" lang="en-US" sz="2400" spc="-1" strike="noStrike">
              <a:latin typeface="Arial"/>
            </a:endParaRPr>
          </a:p>
        </p:txBody>
      </p:sp>
      <p:sp>
        <p:nvSpPr>
          <p:cNvPr id="404" name="CustomShape 2"/>
          <p:cNvSpPr/>
          <p:nvPr/>
        </p:nvSpPr>
        <p:spPr>
          <a:xfrm>
            <a:off x="1321200" y="1335960"/>
            <a:ext cx="4774320" cy="344520"/>
          </a:xfrm>
          <a:prstGeom prst="rect">
            <a:avLst/>
          </a:prstGeom>
          <a:noFill/>
          <a:ln>
            <a:noFill/>
          </a:ln>
        </p:spPr>
        <p:style>
          <a:lnRef idx="0"/>
          <a:fillRef idx="0"/>
          <a:effectRef idx="0"/>
          <a:fontRef idx="minor"/>
        </p:style>
        <p:txBody>
          <a:bodyPr lIns="90000" rIns="90000" tIns="45000" bIns="45000">
            <a:spAutoFit/>
          </a:bodyPr>
          <a:p>
            <a:pPr>
              <a:lnSpc>
                <a:spcPts val="2001"/>
              </a:lnSpc>
              <a:spcBef>
                <a:spcPts val="1199"/>
              </a:spcBef>
              <a:spcAft>
                <a:spcPts val="201"/>
              </a:spcAft>
            </a:pPr>
            <a:r>
              <a:rPr b="0" lang="en-US" sz="2000" spc="-1" strike="noStrike">
                <a:solidFill>
                  <a:srgbClr val="000000"/>
                </a:solidFill>
                <a:latin typeface="Century Gothic"/>
              </a:rPr>
              <a:t>Experiment setup</a:t>
            </a:r>
            <a:endParaRPr b="0" lang="en-US" sz="2000" spc="-1" strike="noStrike">
              <a:latin typeface="Arial"/>
            </a:endParaRPr>
          </a:p>
        </p:txBody>
      </p:sp>
      <p:sp>
        <p:nvSpPr>
          <p:cNvPr id="405" name="Line 3"/>
          <p:cNvSpPr/>
          <p:nvPr/>
        </p:nvSpPr>
        <p:spPr>
          <a:xfrm>
            <a:off x="1674000" y="1740960"/>
            <a:ext cx="1565280" cy="0"/>
          </a:xfrm>
          <a:prstGeom prst="line">
            <a:avLst/>
          </a:prstGeom>
          <a:ln w="15840">
            <a:solidFill>
              <a:schemeClr val="accent6"/>
            </a:solidFill>
            <a:round/>
          </a:ln>
        </p:spPr>
        <p:style>
          <a:lnRef idx="1">
            <a:schemeClr val="accent4"/>
          </a:lnRef>
          <a:fillRef idx="0">
            <a:schemeClr val="accent4"/>
          </a:fillRef>
          <a:effectRef idx="0">
            <a:schemeClr val="accent4"/>
          </a:effectRef>
          <a:fontRef idx="minor"/>
        </p:style>
      </p:sp>
      <p:sp>
        <p:nvSpPr>
          <p:cNvPr id="406" name="CustomShape 4"/>
          <p:cNvSpPr/>
          <p:nvPr/>
        </p:nvSpPr>
        <p:spPr>
          <a:xfrm>
            <a:off x="2026800" y="2143440"/>
            <a:ext cx="8200800" cy="364680"/>
          </a:xfrm>
          <a:prstGeom prst="rect">
            <a:avLst/>
          </a:prstGeom>
          <a:noFill/>
          <a:ln>
            <a:noFill/>
          </a:ln>
        </p:spPr>
        <p:style>
          <a:lnRef idx="0"/>
          <a:fillRef idx="0"/>
          <a:effectRef idx="0"/>
          <a:fontRef idx="minor"/>
        </p:style>
        <p:txBody>
          <a:bodyPr lIns="90000" rIns="90000" tIns="45000" bIns="45000">
            <a:spAutoFit/>
          </a:bodyPr>
          <a:p>
            <a:pPr marL="285840" indent="-285480">
              <a:lnSpc>
                <a:spcPct val="100000"/>
              </a:lnSpc>
              <a:buClr>
                <a:srgbClr val="000000"/>
              </a:buClr>
              <a:buFont typeface="Courier New"/>
              <a:buChar char="o"/>
            </a:pPr>
            <a:r>
              <a:rPr b="0" lang="en-US" sz="1800" spc="-1" strike="noStrike">
                <a:solidFill>
                  <a:srgbClr val="000000"/>
                </a:solidFill>
                <a:latin typeface="Century Gothic"/>
              </a:rPr>
              <a:t>Parameter settings : </a:t>
            </a:r>
            <a:endParaRPr b="0" lang="en-US" sz="1800" spc="-1" strike="noStrike">
              <a:latin typeface="Arial"/>
            </a:endParaRPr>
          </a:p>
        </p:txBody>
      </p:sp>
      <p:sp>
        <p:nvSpPr>
          <p:cNvPr id="407" name="CustomShape 5"/>
          <p:cNvSpPr/>
          <p:nvPr/>
        </p:nvSpPr>
        <p:spPr>
          <a:xfrm>
            <a:off x="2583000" y="2725200"/>
            <a:ext cx="7833240" cy="401400"/>
          </a:xfrm>
          <a:prstGeom prst="rect">
            <a:avLst/>
          </a:prstGeom>
          <a:noFill/>
          <a:ln>
            <a:noFill/>
          </a:ln>
        </p:spPr>
        <p:style>
          <a:lnRef idx="0"/>
          <a:fillRef idx="0"/>
          <a:effectRef idx="0"/>
          <a:fontRef idx="minor"/>
        </p:style>
        <p:txBody>
          <a:bodyPr lIns="90000" rIns="90000" tIns="45000" bIns="45000">
            <a:spAutoFit/>
          </a:bodyPr>
          <a:p>
            <a:pPr marL="285840" indent="-285480">
              <a:lnSpc>
                <a:spcPct val="100000"/>
              </a:lnSpc>
              <a:buClr>
                <a:srgbClr val="000000"/>
              </a:buClr>
              <a:buFont typeface="Arial"/>
              <a:buChar char="•"/>
            </a:pPr>
            <a:r>
              <a:rPr b="0" lang="en-US" sz="1800" spc="-1" strike="noStrike">
                <a:solidFill>
                  <a:srgbClr val="000000"/>
                </a:solidFill>
                <a:latin typeface="Century Gothic"/>
              </a:rPr>
              <a:t>Model XLM-RoBERTa </a:t>
            </a:r>
            <a:r>
              <a:rPr b="0" lang="en-US" sz="1800" spc="-1" strike="noStrike" baseline="-25000">
                <a:solidFill>
                  <a:srgbClr val="000000"/>
                </a:solidFill>
                <a:latin typeface="Century Gothic"/>
              </a:rPr>
              <a:t>large</a:t>
            </a:r>
            <a:r>
              <a:rPr b="0" lang="en-US" sz="1800" spc="-1" strike="noStrike">
                <a:solidFill>
                  <a:srgbClr val="000000"/>
                </a:solidFill>
                <a:latin typeface="Century Gothic"/>
              </a:rPr>
              <a:t> (Facebook AI)</a:t>
            </a:r>
            <a:endParaRPr b="0" lang="en-US" sz="1800" spc="-1" strike="noStrike">
              <a:latin typeface="Arial"/>
            </a:endParaRPr>
          </a:p>
        </p:txBody>
      </p:sp>
      <p:sp>
        <p:nvSpPr>
          <p:cNvPr id="408" name="CustomShape 6"/>
          <p:cNvSpPr/>
          <p:nvPr/>
        </p:nvSpPr>
        <p:spPr>
          <a:xfrm>
            <a:off x="1418400" y="6328800"/>
            <a:ext cx="7833240" cy="3337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i="1" lang="en-US" sz="1600" spc="-1" strike="noStrike">
                <a:solidFill>
                  <a:srgbClr val="000000"/>
                </a:solidFill>
                <a:latin typeface="Century Gothic"/>
              </a:rPr>
              <a:t>huggingface.co/xlm-roberta-large</a:t>
            </a:r>
            <a:endParaRPr b="0" lang="en-US" sz="1600" spc="-1" strike="noStrike">
              <a:latin typeface="Arial"/>
            </a:endParaRPr>
          </a:p>
        </p:txBody>
      </p:sp>
      <p:sp>
        <p:nvSpPr>
          <p:cNvPr id="409" name="CustomShape 7"/>
          <p:cNvSpPr/>
          <p:nvPr/>
        </p:nvSpPr>
        <p:spPr>
          <a:xfrm>
            <a:off x="3153240" y="3306600"/>
            <a:ext cx="7833240" cy="20106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entury Gothic"/>
              </a:rPr>
              <a:t>learning rate = 1e-5</a:t>
            </a:r>
            <a:endParaRPr b="0" lang="en-US" sz="1800" spc="-1" strike="noStrike">
              <a:latin typeface="Arial"/>
            </a:endParaRPr>
          </a:p>
          <a:p>
            <a:pPr>
              <a:lnSpc>
                <a:spcPct val="100000"/>
              </a:lnSpc>
            </a:pPr>
            <a:r>
              <a:rPr b="0" lang="en-US" sz="1800" spc="-1" strike="noStrike">
                <a:solidFill>
                  <a:srgbClr val="000000"/>
                </a:solidFill>
                <a:latin typeface="Century Gothic"/>
              </a:rPr>
              <a:t>bath size = 16</a:t>
            </a:r>
            <a:endParaRPr b="0" lang="en-US" sz="1800" spc="-1" strike="noStrike">
              <a:latin typeface="Arial"/>
            </a:endParaRPr>
          </a:p>
          <a:p>
            <a:pPr>
              <a:lnSpc>
                <a:spcPct val="100000"/>
              </a:lnSpc>
            </a:pPr>
            <a:r>
              <a:rPr b="0" lang="en-US" sz="1800" spc="-1" strike="noStrike">
                <a:solidFill>
                  <a:srgbClr val="000000"/>
                </a:solidFill>
                <a:latin typeface="Century Gothic"/>
              </a:rPr>
              <a:t>num epoch = 3</a:t>
            </a:r>
            <a:endParaRPr b="0" lang="en-US" sz="1800" spc="-1" strike="noStrike">
              <a:latin typeface="Arial"/>
            </a:endParaRPr>
          </a:p>
          <a:p>
            <a:pPr>
              <a:lnSpc>
                <a:spcPct val="100000"/>
              </a:lnSpc>
            </a:pPr>
            <a:r>
              <a:rPr b="0" lang="en-US" sz="1800" spc="-1" strike="noStrike">
                <a:solidFill>
                  <a:srgbClr val="000000"/>
                </a:solidFill>
                <a:latin typeface="Century Gothic"/>
              </a:rPr>
              <a:t>maximum sentence length = 100</a:t>
            </a:r>
            <a:endParaRPr b="0" lang="en-US" sz="1800" spc="-1" strike="noStrike">
              <a:latin typeface="Arial"/>
            </a:endParaRPr>
          </a:p>
          <a:p>
            <a:pPr>
              <a:lnSpc>
                <a:spcPct val="100000"/>
              </a:lnSpc>
            </a:pPr>
            <a:r>
              <a:rPr b="0" lang="en-US" sz="1800" spc="-1" strike="noStrike">
                <a:solidFill>
                  <a:srgbClr val="000000"/>
                </a:solidFill>
                <a:latin typeface="Century Gothic"/>
              </a:rPr>
              <a:t>num hidden layer = 24</a:t>
            </a:r>
            <a:endParaRPr b="0" lang="en-US" sz="1800" spc="-1" strike="noStrike">
              <a:latin typeface="Arial"/>
            </a:endParaRPr>
          </a:p>
          <a:p>
            <a:pPr>
              <a:lnSpc>
                <a:spcPct val="100000"/>
              </a:lnSpc>
            </a:pPr>
            <a:r>
              <a:rPr b="0" lang="en-US" sz="1800" spc="-1" strike="noStrike">
                <a:solidFill>
                  <a:srgbClr val="000000"/>
                </a:solidFill>
                <a:latin typeface="Century Gothic"/>
              </a:rPr>
              <a:t>hidden size = 1024</a:t>
            </a:r>
            <a:br/>
            <a:r>
              <a:rPr b="0" lang="en-US" sz="1800" spc="-1" strike="noStrike">
                <a:solidFill>
                  <a:srgbClr val="000000"/>
                </a:solidFill>
                <a:latin typeface="Century Gothic"/>
              </a:rPr>
              <a:t>optimizer = Adam</a:t>
            </a:r>
            <a:endParaRPr b="0" lang="en-US" sz="1800" spc="-1" strike="noStrike">
              <a:latin typeface="Arial"/>
            </a:endParaRPr>
          </a:p>
        </p:txBody>
      </p:sp>
      <p:sp>
        <p:nvSpPr>
          <p:cNvPr id="410" name="CustomShape 8"/>
          <p:cNvSpPr/>
          <p:nvPr/>
        </p:nvSpPr>
        <p:spPr>
          <a:xfrm>
            <a:off x="11096280" y="6428880"/>
            <a:ext cx="473040" cy="304920"/>
          </a:xfrm>
          <a:prstGeom prst="rect">
            <a:avLst/>
          </a:prstGeom>
          <a:noFill/>
          <a:ln>
            <a:noFill/>
          </a:ln>
        </p:spPr>
        <p:style>
          <a:lnRef idx="0"/>
          <a:fillRef idx="0"/>
          <a:effectRef idx="0"/>
          <a:fontRef idx="minor"/>
        </p:style>
        <p:txBody>
          <a:bodyPr>
            <a:spAutoFit/>
          </a:bodyPr>
          <a:p>
            <a:pPr algn="ctr">
              <a:lnSpc>
                <a:spcPct val="100000"/>
              </a:lnSpc>
              <a:tabLst>
                <a:tab algn="l" pos="0"/>
              </a:tabLst>
            </a:pPr>
            <a:r>
              <a:rPr b="0" lang="en-US" sz="1400" spc="-1" strike="noStrike">
                <a:solidFill>
                  <a:srgbClr val="000000"/>
                </a:solidFill>
                <a:latin typeface="Arial"/>
              </a:rPr>
              <a:t>15</a:t>
            </a:r>
            <a:endParaRPr b="0" lang="en-US" sz="14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1" name="CustomShape 1"/>
          <p:cNvSpPr/>
          <p:nvPr/>
        </p:nvSpPr>
        <p:spPr>
          <a:xfrm>
            <a:off x="722520" y="876960"/>
            <a:ext cx="6094080" cy="776520"/>
          </a:xfrm>
          <a:prstGeom prst="rect">
            <a:avLst/>
          </a:prstGeom>
          <a:noFill/>
          <a:ln>
            <a:noFill/>
          </a:ln>
        </p:spPr>
        <p:style>
          <a:lnRef idx="0"/>
          <a:fillRef idx="0"/>
          <a:effectRef idx="0"/>
          <a:fontRef idx="minor"/>
        </p:style>
        <p:txBody>
          <a:bodyPr lIns="90000" rIns="90000" tIns="45000" bIns="45000">
            <a:spAutoFit/>
          </a:bodyPr>
          <a:p>
            <a:pPr>
              <a:lnSpc>
                <a:spcPts val="2001"/>
              </a:lnSpc>
              <a:spcBef>
                <a:spcPts val="1199"/>
              </a:spcBef>
              <a:spcAft>
                <a:spcPts val="201"/>
              </a:spcAft>
            </a:pPr>
            <a:r>
              <a:rPr b="1" lang="en-US" sz="2400" spc="-1" strike="noStrike">
                <a:solidFill>
                  <a:srgbClr val="000000"/>
                </a:solidFill>
                <a:latin typeface="Century Gothic"/>
              </a:rPr>
              <a:t>5. Experiment and result</a:t>
            </a:r>
            <a:endParaRPr b="0" lang="en-US" sz="2400" spc="-1" strike="noStrike">
              <a:latin typeface="Arial"/>
            </a:endParaRPr>
          </a:p>
          <a:p>
            <a:pPr>
              <a:lnSpc>
                <a:spcPts val="2001"/>
              </a:lnSpc>
              <a:spcBef>
                <a:spcPts val="1199"/>
              </a:spcBef>
              <a:spcAft>
                <a:spcPts val="201"/>
              </a:spcAft>
            </a:pPr>
            <a:endParaRPr b="0" lang="en-US" sz="2400" spc="-1" strike="noStrike">
              <a:latin typeface="Arial"/>
            </a:endParaRPr>
          </a:p>
        </p:txBody>
      </p:sp>
      <p:sp>
        <p:nvSpPr>
          <p:cNvPr id="412" name="CustomShape 2"/>
          <p:cNvSpPr/>
          <p:nvPr/>
        </p:nvSpPr>
        <p:spPr>
          <a:xfrm>
            <a:off x="2103840" y="4537440"/>
            <a:ext cx="7831080" cy="6390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800" spc="-1" strike="noStrike">
                <a:solidFill>
                  <a:srgbClr val="252525"/>
                </a:solidFill>
                <a:latin typeface="Century Gothic"/>
              </a:rPr>
              <a:t>Table 4: </a:t>
            </a:r>
            <a:r>
              <a:rPr b="0" lang="en-US" sz="1800" spc="-1" strike="noStrike">
                <a:solidFill>
                  <a:srgbClr val="000000"/>
                </a:solidFill>
                <a:latin typeface="Century Gothic"/>
              </a:rPr>
              <a:t>Model XLM_R on private test datasets and detail accuracy</a:t>
            </a:r>
            <a:endParaRPr b="0" lang="en-US" sz="1800" spc="-1" strike="noStrike">
              <a:latin typeface="Arial"/>
            </a:endParaRPr>
          </a:p>
          <a:p>
            <a:pPr algn="ctr">
              <a:lnSpc>
                <a:spcPct val="100000"/>
              </a:lnSpc>
            </a:pPr>
            <a:r>
              <a:rPr b="0" lang="en-US" sz="1800" spc="-1" strike="noStrike">
                <a:solidFill>
                  <a:srgbClr val="000000"/>
                </a:solidFill>
                <a:latin typeface="Century Gothic"/>
              </a:rPr>
              <a:t>for each label with average of 10-fold</a:t>
            </a:r>
            <a:endParaRPr b="0" lang="en-US" sz="1800" spc="-1" strike="noStrike">
              <a:latin typeface="Arial"/>
            </a:endParaRPr>
          </a:p>
        </p:txBody>
      </p:sp>
      <p:graphicFrame>
        <p:nvGraphicFramePr>
          <p:cNvPr id="413" name="Table 3"/>
          <p:cNvGraphicFramePr/>
          <p:nvPr/>
        </p:nvGraphicFramePr>
        <p:xfrm>
          <a:off x="2628000" y="2006640"/>
          <a:ext cx="6399360" cy="1854000"/>
        </p:xfrm>
        <a:graphic>
          <a:graphicData uri="http://schemas.openxmlformats.org/drawingml/2006/table">
            <a:tbl>
              <a:tblPr/>
              <a:tblGrid>
                <a:gridCol w="2271240"/>
                <a:gridCol w="1090440"/>
                <a:gridCol w="1001880"/>
                <a:gridCol w="933840"/>
                <a:gridCol w="1101960"/>
              </a:tblGrid>
              <a:tr h="304920">
                <a:tc rowSpan="2">
                  <a:txBody>
                    <a:bodyPr anchor="ctr">
                      <a:noAutofit/>
                    </a:bodyPr>
                    <a:p>
                      <a:pPr algn="ctr">
                        <a:lnSpc>
                          <a:spcPct val="100000"/>
                        </a:lnSpc>
                      </a:pPr>
                      <a:r>
                        <a:rPr b="1" lang="en-US" sz="1400" spc="-1" strike="noStrike">
                          <a:solidFill>
                            <a:srgbClr val="000000"/>
                          </a:solidFill>
                          <a:latin typeface="Century Gothic"/>
                        </a:rPr>
                        <a:t>Model/Training Data</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gridSpan="4">
                  <a:txBody>
                    <a:bodyPr>
                      <a:noAutofit/>
                    </a:bodyPr>
                    <a:p>
                      <a:pPr algn="ctr">
                        <a:lnSpc>
                          <a:spcPct val="100000"/>
                        </a:lnSpc>
                      </a:pPr>
                      <a:r>
                        <a:rPr b="1" lang="en-US" sz="1400" spc="-1" strike="noStrike">
                          <a:solidFill>
                            <a:srgbClr val="000000"/>
                          </a:solidFill>
                          <a:latin typeface="Century Gothic"/>
                        </a:rPr>
                        <a:t>F1-score</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518040">
                <a:tc vMerge="1">
                  <a:tcPr marL="90000" marR="90000">
                    <a:solidFill>
                      <a:srgbClr val="729fcf"/>
                    </a:solidFill>
                  </a:tcPr>
                </a:tc>
                <a:tc>
                  <a:txBody>
                    <a:bodyPr anchor="ctr">
                      <a:noAutofit/>
                    </a:bodyPr>
                    <a:p>
                      <a:pPr algn="ctr">
                        <a:lnSpc>
                          <a:spcPct val="100000"/>
                        </a:lnSpc>
                      </a:pPr>
                      <a:r>
                        <a:rPr b="1" lang="en-US" sz="1400" spc="-1" strike="noStrike">
                          <a:solidFill>
                            <a:srgbClr val="000000"/>
                          </a:solidFill>
                          <a:latin typeface="Century Gothic"/>
                        </a:rPr>
                        <a:t>Agree</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nchor="ctr">
                      <a:noAutofit/>
                    </a:bodyPr>
                    <a:p>
                      <a:pPr algn="ctr">
                        <a:lnSpc>
                          <a:spcPct val="100000"/>
                        </a:lnSpc>
                      </a:pPr>
                      <a:r>
                        <a:rPr b="1" lang="en-US" sz="1400" spc="-1" strike="noStrike">
                          <a:solidFill>
                            <a:srgbClr val="000000"/>
                          </a:solidFill>
                          <a:latin typeface="Century Gothic"/>
                        </a:rPr>
                        <a:t>Disagree</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nchor="ctr">
                      <a:noAutofit/>
                    </a:bodyPr>
                    <a:p>
                      <a:pPr algn="ctr">
                        <a:lnSpc>
                          <a:spcPct val="100000"/>
                        </a:lnSpc>
                      </a:pPr>
                      <a:r>
                        <a:rPr b="1" lang="en-US" sz="1400" spc="-1" strike="noStrike">
                          <a:solidFill>
                            <a:srgbClr val="000000"/>
                          </a:solidFill>
                          <a:latin typeface="Century Gothic"/>
                        </a:rPr>
                        <a:t>Neutral</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nchor="ctr">
                      <a:noAutofit/>
                    </a:bodyPr>
                    <a:p>
                      <a:pPr algn="ctr">
                        <a:lnSpc>
                          <a:spcPct val="100000"/>
                        </a:lnSpc>
                      </a:pPr>
                      <a:r>
                        <a:rPr b="1" lang="en-US" sz="1400" spc="-1" strike="noStrike">
                          <a:solidFill>
                            <a:srgbClr val="000000"/>
                          </a:solidFill>
                          <a:latin typeface="Century Gothic"/>
                        </a:rPr>
                        <a:t>Average</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334080">
                <a:tc>
                  <a:txBody>
                    <a:bodyPr anchor="ctr">
                      <a:noAutofit/>
                    </a:bodyPr>
                    <a:p>
                      <a:pPr algn="ctr">
                        <a:lnSpc>
                          <a:spcPct val="100000"/>
                        </a:lnSpc>
                      </a:pPr>
                      <a:r>
                        <a:rPr b="0" lang="en-US" sz="1400" spc="-1" strike="noStrike">
                          <a:solidFill>
                            <a:srgbClr val="000000"/>
                          </a:solidFill>
                          <a:latin typeface="Century Gothic"/>
                        </a:rPr>
                        <a:t>XLM-R</a:t>
                      </a:r>
                      <a:r>
                        <a:rPr b="0" lang="en-US" sz="1400" spc="-1" strike="noStrike" baseline="-25000">
                          <a:solidFill>
                            <a:srgbClr val="000000"/>
                          </a:solidFill>
                          <a:latin typeface="Century Gothic"/>
                        </a:rPr>
                        <a:t>large</a:t>
                      </a:r>
                      <a:r>
                        <a:rPr b="0" lang="en-US" sz="1400" spc="-1" strike="noStrike">
                          <a:solidFill>
                            <a:srgbClr val="000000"/>
                          </a:solidFill>
                          <a:latin typeface="Century Gothic"/>
                        </a:rPr>
                        <a:t> + VLSP</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nchor="ctr">
                      <a:noAutofit/>
                    </a:bodyPr>
                    <a:p>
                      <a:pPr algn="ctr">
                        <a:lnSpc>
                          <a:spcPct val="100000"/>
                        </a:lnSpc>
                      </a:pPr>
                      <a:r>
                        <a:rPr b="0" lang="en-US" sz="1400" spc="-1" strike="noStrike">
                          <a:solidFill>
                            <a:srgbClr val="000000"/>
                          </a:solidFill>
                          <a:latin typeface="Century Gothic"/>
                        </a:rPr>
                        <a:t>87.60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nchor="ctr">
                      <a:noAutofit/>
                    </a:bodyPr>
                    <a:p>
                      <a:pPr algn="ctr">
                        <a:lnSpc>
                          <a:spcPct val="100000"/>
                        </a:lnSpc>
                      </a:pPr>
                      <a:r>
                        <a:rPr b="0" lang="en-US" sz="1400" spc="-1" strike="noStrike">
                          <a:solidFill>
                            <a:srgbClr val="000000"/>
                          </a:solidFill>
                          <a:latin typeface="Century Gothic"/>
                        </a:rPr>
                        <a:t>84.20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nchor="ctr">
                      <a:noAutofit/>
                    </a:bodyPr>
                    <a:p>
                      <a:pPr algn="ctr">
                        <a:lnSpc>
                          <a:spcPct val="100000"/>
                        </a:lnSpc>
                      </a:pPr>
                      <a:r>
                        <a:rPr b="0" lang="en-US" sz="1400" spc="-1" strike="noStrike">
                          <a:solidFill>
                            <a:srgbClr val="000000"/>
                          </a:solidFill>
                          <a:latin typeface="Century Gothic"/>
                        </a:rPr>
                        <a:t>85.96</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nchor="ctr">
                      <a:noAutofit/>
                    </a:bodyPr>
                    <a:p>
                      <a:pPr algn="ctr">
                        <a:lnSpc>
                          <a:spcPct val="100000"/>
                        </a:lnSpc>
                      </a:pPr>
                      <a:r>
                        <a:rPr b="0" lang="en-US" sz="1400" spc="-1" strike="noStrike">
                          <a:solidFill>
                            <a:srgbClr val="000000"/>
                          </a:solidFill>
                          <a:latin typeface="Century Gothic"/>
                        </a:rPr>
                        <a:t>85.92</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334080">
                <a:tc>
                  <a:txBody>
                    <a:bodyPr anchor="ctr">
                      <a:noAutofit/>
                    </a:bodyPr>
                    <a:p>
                      <a:pPr algn="ctr">
                        <a:lnSpc>
                          <a:spcPct val="100000"/>
                        </a:lnSpc>
                      </a:pPr>
                      <a:r>
                        <a:rPr b="0" lang="en-US" sz="1400" spc="-1" strike="noStrike">
                          <a:solidFill>
                            <a:srgbClr val="000000"/>
                          </a:solidFill>
                          <a:latin typeface="Century Gothic"/>
                        </a:rPr>
                        <a:t>XLM-R</a:t>
                      </a:r>
                      <a:r>
                        <a:rPr b="0" lang="en-US" sz="1400" spc="-1" strike="noStrike" baseline="-25000">
                          <a:solidFill>
                            <a:srgbClr val="000000"/>
                          </a:solidFill>
                          <a:latin typeface="Century Gothic"/>
                        </a:rPr>
                        <a:t>large</a:t>
                      </a:r>
                      <a:r>
                        <a:rPr b="0" lang="en-US" sz="1400" spc="-1" strike="noStrike">
                          <a:solidFill>
                            <a:srgbClr val="000000"/>
                          </a:solidFill>
                          <a:latin typeface="Century Gothic"/>
                        </a:rPr>
                        <a:t> + VLSP_en</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nchor="ctr">
                      <a:noAutofit/>
                    </a:bodyPr>
                    <a:p>
                      <a:pPr algn="ctr">
                        <a:lnSpc>
                          <a:spcPct val="100000"/>
                        </a:lnSpc>
                      </a:pPr>
                      <a:r>
                        <a:rPr b="0" lang="en-US" sz="1400" spc="-1" strike="noStrike">
                          <a:solidFill>
                            <a:srgbClr val="000000"/>
                          </a:solidFill>
                          <a:latin typeface="Century Gothic"/>
                        </a:rPr>
                        <a:t>85.08</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nchor="ctr">
                      <a:noAutofit/>
                    </a:bodyPr>
                    <a:p>
                      <a:pPr algn="ctr">
                        <a:lnSpc>
                          <a:spcPct val="100000"/>
                        </a:lnSpc>
                      </a:pPr>
                      <a:r>
                        <a:rPr b="0" lang="en-US" sz="1400" spc="-1" strike="noStrike">
                          <a:solidFill>
                            <a:srgbClr val="000000"/>
                          </a:solidFill>
                          <a:latin typeface="Century Gothic"/>
                        </a:rPr>
                        <a:t>84.52</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nchor="ctr">
                      <a:noAutofit/>
                    </a:bodyPr>
                    <a:p>
                      <a:pPr algn="ctr">
                        <a:lnSpc>
                          <a:spcPct val="100000"/>
                        </a:lnSpc>
                      </a:pPr>
                      <a:r>
                        <a:rPr b="0" lang="en-US" sz="1400" spc="-1" strike="noStrike">
                          <a:solidFill>
                            <a:srgbClr val="000000"/>
                          </a:solidFill>
                          <a:latin typeface="Century Gothic"/>
                        </a:rPr>
                        <a:t>87.05</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nchor="ctr">
                      <a:noAutofit/>
                    </a:bodyPr>
                    <a:p>
                      <a:pPr algn="ctr">
                        <a:lnSpc>
                          <a:spcPct val="100000"/>
                        </a:lnSpc>
                      </a:pPr>
                      <a:r>
                        <a:rPr b="0" lang="en-US" sz="1400" spc="-1" strike="noStrike">
                          <a:solidFill>
                            <a:srgbClr val="000000"/>
                          </a:solidFill>
                          <a:latin typeface="Century Gothic"/>
                        </a:rPr>
                        <a:t>85.55</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334080">
                <a:tc>
                  <a:txBody>
                    <a:bodyPr anchor="ctr">
                      <a:noAutofit/>
                    </a:bodyPr>
                    <a:p>
                      <a:pPr algn="ctr">
                        <a:lnSpc>
                          <a:spcPct val="100000"/>
                        </a:lnSpc>
                      </a:pPr>
                      <a:r>
                        <a:rPr b="0" lang="en-US" sz="1400" spc="-1" strike="noStrike">
                          <a:solidFill>
                            <a:srgbClr val="000000"/>
                          </a:solidFill>
                          <a:latin typeface="Century Gothic"/>
                        </a:rPr>
                        <a:t>XLM-R</a:t>
                      </a:r>
                      <a:r>
                        <a:rPr b="0" lang="en-US" sz="1400" spc="-1" strike="noStrike" baseline="-25000">
                          <a:solidFill>
                            <a:srgbClr val="000000"/>
                          </a:solidFill>
                          <a:latin typeface="Century Gothic"/>
                        </a:rPr>
                        <a:t>large</a:t>
                      </a:r>
                      <a:r>
                        <a:rPr b="0" lang="en-US" sz="1400" spc="-1" strike="noStrike">
                          <a:solidFill>
                            <a:srgbClr val="000000"/>
                          </a:solidFill>
                          <a:latin typeface="Century Gothic"/>
                        </a:rPr>
                        <a:t> + VLSP_au</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nchor="ctr">
                      <a:noAutofit/>
                    </a:bodyPr>
                    <a:p>
                      <a:pPr algn="ctr">
                        <a:lnSpc>
                          <a:spcPct val="100000"/>
                        </a:lnSpc>
                      </a:pPr>
                      <a:r>
                        <a:rPr b="1" lang="en-US" sz="1400" spc="-1" strike="noStrike">
                          <a:solidFill>
                            <a:srgbClr val="000000"/>
                          </a:solidFill>
                          <a:latin typeface="Century Gothic"/>
                        </a:rPr>
                        <a:t>90.76</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nchor="ctr">
                      <a:noAutofit/>
                    </a:bodyPr>
                    <a:p>
                      <a:pPr algn="ctr">
                        <a:lnSpc>
                          <a:spcPct val="100000"/>
                        </a:lnSpc>
                      </a:pPr>
                      <a:r>
                        <a:rPr b="0" lang="en-US" sz="1400" spc="-1" strike="noStrike">
                          <a:solidFill>
                            <a:srgbClr val="000000"/>
                          </a:solidFill>
                          <a:latin typeface="Century Gothic"/>
                        </a:rPr>
                        <a:t>84.29</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nchor="ctr">
                      <a:noAutofit/>
                    </a:bodyPr>
                    <a:p>
                      <a:pPr algn="ctr">
                        <a:lnSpc>
                          <a:spcPct val="100000"/>
                        </a:lnSpc>
                      </a:pPr>
                      <a:r>
                        <a:rPr b="1" lang="en-US" sz="1400" spc="-1" strike="noStrike">
                          <a:solidFill>
                            <a:srgbClr val="000000"/>
                          </a:solidFill>
                          <a:latin typeface="Century Gothic"/>
                        </a:rPr>
                        <a:t>88.32</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nchor="ctr">
                      <a:noAutofit/>
                    </a:bodyPr>
                    <a:p>
                      <a:pPr algn="ctr">
                        <a:lnSpc>
                          <a:spcPct val="100000"/>
                        </a:lnSpc>
                      </a:pPr>
                      <a:r>
                        <a:rPr b="1" lang="en-US" sz="1400" spc="-1" strike="noStrike">
                          <a:solidFill>
                            <a:srgbClr val="000000"/>
                          </a:solidFill>
                          <a:latin typeface="Century Gothic"/>
                        </a:rPr>
                        <a:t>87.79</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547200">
                <a:tc>
                  <a:txBody>
                    <a:bodyPr anchor="ctr">
                      <a:noAutofit/>
                    </a:bodyPr>
                    <a:p>
                      <a:pPr algn="ctr">
                        <a:lnSpc>
                          <a:spcPct val="100000"/>
                        </a:lnSpc>
                      </a:pPr>
                      <a:r>
                        <a:rPr b="0" lang="en-US" sz="1400" spc="-1" strike="noStrike">
                          <a:solidFill>
                            <a:srgbClr val="000000"/>
                          </a:solidFill>
                          <a:latin typeface="Century Gothic"/>
                        </a:rPr>
                        <a:t>XLM-R</a:t>
                      </a:r>
                      <a:r>
                        <a:rPr b="0" lang="en-US" sz="1400" spc="-1" strike="noStrike" baseline="-25000">
                          <a:solidFill>
                            <a:srgbClr val="000000"/>
                          </a:solidFill>
                          <a:latin typeface="Century Gothic"/>
                        </a:rPr>
                        <a:t>large</a:t>
                      </a:r>
                      <a:r>
                        <a:rPr b="0" lang="en-US" sz="1400" spc="-1" strike="noStrike">
                          <a:solidFill>
                            <a:srgbClr val="000000"/>
                          </a:solidFill>
                          <a:latin typeface="Century Gothic"/>
                        </a:rPr>
                        <a:t> + VLSP_au+en</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nchor="ctr">
                      <a:noAutofit/>
                    </a:bodyPr>
                    <a:p>
                      <a:pPr algn="ctr">
                        <a:lnSpc>
                          <a:spcPct val="100000"/>
                        </a:lnSpc>
                      </a:pPr>
                      <a:r>
                        <a:rPr b="0" lang="en-US" sz="1400" spc="-1" strike="noStrike">
                          <a:solidFill>
                            <a:srgbClr val="000000"/>
                          </a:solidFill>
                          <a:latin typeface="Century Gothic"/>
                        </a:rPr>
                        <a:t>88.30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nchor="ctr">
                      <a:noAutofit/>
                    </a:bodyPr>
                    <a:p>
                      <a:pPr algn="ctr">
                        <a:lnSpc>
                          <a:spcPct val="100000"/>
                        </a:lnSpc>
                      </a:pPr>
                      <a:r>
                        <a:rPr b="1" lang="en-US" sz="1400" spc="-1" strike="noStrike">
                          <a:solidFill>
                            <a:srgbClr val="000000"/>
                          </a:solidFill>
                          <a:latin typeface="Century Gothic"/>
                        </a:rPr>
                        <a:t>86.97</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nchor="ctr">
                      <a:noAutofit/>
                    </a:bodyPr>
                    <a:p>
                      <a:pPr algn="ctr">
                        <a:lnSpc>
                          <a:spcPct val="100000"/>
                        </a:lnSpc>
                      </a:pPr>
                      <a:r>
                        <a:rPr b="0" lang="en-US" sz="1400" spc="-1" strike="noStrike">
                          <a:solidFill>
                            <a:srgbClr val="000000"/>
                          </a:solidFill>
                          <a:latin typeface="Century Gothic"/>
                        </a:rPr>
                        <a:t>86.33</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nchor="ctr">
                      <a:noAutofit/>
                    </a:bodyPr>
                    <a:p>
                      <a:pPr algn="ctr">
                        <a:lnSpc>
                          <a:spcPct val="100000"/>
                        </a:lnSpc>
                      </a:pPr>
                      <a:r>
                        <a:rPr b="0" lang="en-US" sz="1400" spc="-1" strike="noStrike">
                          <a:solidFill>
                            <a:srgbClr val="000000"/>
                          </a:solidFill>
                          <a:latin typeface="Century Gothic"/>
                        </a:rPr>
                        <a:t>87.20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bl>
          </a:graphicData>
        </a:graphic>
      </p:graphicFrame>
      <p:sp>
        <p:nvSpPr>
          <p:cNvPr id="414" name="CustomShape 4"/>
          <p:cNvSpPr/>
          <p:nvPr/>
        </p:nvSpPr>
        <p:spPr>
          <a:xfrm>
            <a:off x="11096280" y="6428880"/>
            <a:ext cx="473040" cy="304920"/>
          </a:xfrm>
          <a:prstGeom prst="rect">
            <a:avLst/>
          </a:prstGeom>
          <a:noFill/>
          <a:ln>
            <a:noFill/>
          </a:ln>
        </p:spPr>
        <p:style>
          <a:lnRef idx="0"/>
          <a:fillRef idx="0"/>
          <a:effectRef idx="0"/>
          <a:fontRef idx="minor"/>
        </p:style>
        <p:txBody>
          <a:bodyPr>
            <a:spAutoFit/>
          </a:bodyPr>
          <a:p>
            <a:pPr algn="ctr">
              <a:lnSpc>
                <a:spcPct val="100000"/>
              </a:lnSpc>
              <a:tabLst>
                <a:tab algn="l" pos="0"/>
              </a:tabLst>
            </a:pPr>
            <a:r>
              <a:rPr b="0" lang="en-US" sz="1400" spc="-1" strike="noStrike">
                <a:solidFill>
                  <a:srgbClr val="000000"/>
                </a:solidFill>
                <a:latin typeface="Arial"/>
              </a:rPr>
              <a:t>16</a:t>
            </a:r>
            <a:endParaRPr b="0" lang="en-US" sz="14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5" name="CustomShape 1"/>
          <p:cNvSpPr/>
          <p:nvPr/>
        </p:nvSpPr>
        <p:spPr>
          <a:xfrm>
            <a:off x="722520" y="876960"/>
            <a:ext cx="6094080" cy="776520"/>
          </a:xfrm>
          <a:prstGeom prst="rect">
            <a:avLst/>
          </a:prstGeom>
          <a:noFill/>
          <a:ln>
            <a:noFill/>
          </a:ln>
        </p:spPr>
        <p:style>
          <a:lnRef idx="0"/>
          <a:fillRef idx="0"/>
          <a:effectRef idx="0"/>
          <a:fontRef idx="minor"/>
        </p:style>
        <p:txBody>
          <a:bodyPr lIns="90000" rIns="90000" tIns="45000" bIns="45000">
            <a:spAutoFit/>
          </a:bodyPr>
          <a:p>
            <a:pPr>
              <a:lnSpc>
                <a:spcPts val="2001"/>
              </a:lnSpc>
              <a:spcBef>
                <a:spcPts val="1199"/>
              </a:spcBef>
              <a:spcAft>
                <a:spcPts val="201"/>
              </a:spcAft>
            </a:pPr>
            <a:r>
              <a:rPr b="1" lang="en-US" sz="2400" spc="-1" strike="noStrike">
                <a:solidFill>
                  <a:srgbClr val="000000"/>
                </a:solidFill>
                <a:latin typeface="Century Gothic"/>
              </a:rPr>
              <a:t>5. Experiment and result</a:t>
            </a:r>
            <a:endParaRPr b="0" lang="en-US" sz="2400" spc="-1" strike="noStrike">
              <a:latin typeface="Arial"/>
            </a:endParaRPr>
          </a:p>
          <a:p>
            <a:pPr>
              <a:lnSpc>
                <a:spcPts val="2001"/>
              </a:lnSpc>
              <a:spcBef>
                <a:spcPts val="1199"/>
              </a:spcBef>
              <a:spcAft>
                <a:spcPts val="201"/>
              </a:spcAft>
            </a:pPr>
            <a:endParaRPr b="0" lang="en-US" sz="2400" spc="-1" strike="noStrike">
              <a:latin typeface="Arial"/>
            </a:endParaRPr>
          </a:p>
        </p:txBody>
      </p:sp>
      <p:sp>
        <p:nvSpPr>
          <p:cNvPr id="416" name="CustomShape 2"/>
          <p:cNvSpPr/>
          <p:nvPr/>
        </p:nvSpPr>
        <p:spPr>
          <a:xfrm>
            <a:off x="2044080" y="4862520"/>
            <a:ext cx="7831080" cy="9500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800" spc="-1" strike="noStrike">
                <a:solidFill>
                  <a:srgbClr val="252525"/>
                </a:solidFill>
                <a:latin typeface="Century Gothic"/>
              </a:rPr>
              <a:t>Table 5: </a:t>
            </a:r>
            <a:r>
              <a:rPr b="0" lang="en-US" sz="1800" spc="-1" strike="noStrike">
                <a:solidFill>
                  <a:srgbClr val="000000"/>
                </a:solidFill>
                <a:latin typeface="Century Gothic"/>
              </a:rPr>
              <a:t>Model XLM-R</a:t>
            </a:r>
            <a:r>
              <a:rPr b="0" lang="en-US" sz="1800" spc="-1" strike="noStrike" baseline="-25000">
                <a:solidFill>
                  <a:srgbClr val="000000"/>
                </a:solidFill>
                <a:latin typeface="Century Gothic"/>
              </a:rPr>
              <a:t>large</a:t>
            </a:r>
            <a:r>
              <a:rPr b="0" lang="en-US" sz="1800" spc="-1" strike="noStrike">
                <a:solidFill>
                  <a:srgbClr val="000000"/>
                </a:solidFill>
                <a:latin typeface="Century Gothic"/>
              </a:rPr>
              <a:t> with replace words on private test datasets and detail accuracy for each label with average of 10-fold</a:t>
            </a:r>
            <a:endParaRPr b="0" lang="en-US" sz="1800" spc="-1" strike="noStrike">
              <a:latin typeface="Arial"/>
            </a:endParaRPr>
          </a:p>
        </p:txBody>
      </p:sp>
      <p:graphicFrame>
        <p:nvGraphicFramePr>
          <p:cNvPr id="417" name="Table 3"/>
          <p:cNvGraphicFramePr/>
          <p:nvPr/>
        </p:nvGraphicFramePr>
        <p:xfrm>
          <a:off x="2953800" y="1800720"/>
          <a:ext cx="6284160" cy="1854000"/>
        </p:xfrm>
        <a:graphic>
          <a:graphicData uri="http://schemas.openxmlformats.org/drawingml/2006/table">
            <a:tbl>
              <a:tblPr/>
              <a:tblGrid>
                <a:gridCol w="2156040"/>
                <a:gridCol w="1090440"/>
                <a:gridCol w="1001880"/>
                <a:gridCol w="933840"/>
                <a:gridCol w="1101960"/>
              </a:tblGrid>
              <a:tr h="304920">
                <a:tc rowSpan="2">
                  <a:txBody>
                    <a:bodyPr anchor="ctr">
                      <a:noAutofit/>
                    </a:bodyPr>
                    <a:p>
                      <a:pPr algn="ctr">
                        <a:lnSpc>
                          <a:spcPct val="100000"/>
                        </a:lnSpc>
                      </a:pPr>
                      <a:r>
                        <a:rPr b="1" lang="en-US" sz="1400" spc="-1" strike="noStrike">
                          <a:solidFill>
                            <a:srgbClr val="000000"/>
                          </a:solidFill>
                          <a:latin typeface="Century Gothic"/>
                        </a:rPr>
                        <a:t>Model/Training Data</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gridSpan="4">
                  <a:txBody>
                    <a:bodyPr>
                      <a:noAutofit/>
                    </a:bodyPr>
                    <a:p>
                      <a:pPr algn="ctr">
                        <a:lnSpc>
                          <a:spcPct val="100000"/>
                        </a:lnSpc>
                      </a:pPr>
                      <a:r>
                        <a:rPr b="1" lang="en-US" sz="1400" spc="-1" strike="noStrike">
                          <a:solidFill>
                            <a:srgbClr val="000000"/>
                          </a:solidFill>
                          <a:latin typeface="Century Gothic"/>
                        </a:rPr>
                        <a:t>F1-score</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518040">
                <a:tc vMerge="1">
                  <a:tcPr marL="90000" marR="90000">
                    <a:solidFill>
                      <a:srgbClr val="729fcf"/>
                    </a:solidFill>
                  </a:tcPr>
                </a:tc>
                <a:tc>
                  <a:txBody>
                    <a:bodyPr anchor="ctr">
                      <a:noAutofit/>
                    </a:bodyPr>
                    <a:p>
                      <a:pPr algn="ctr">
                        <a:lnSpc>
                          <a:spcPct val="100000"/>
                        </a:lnSpc>
                      </a:pPr>
                      <a:r>
                        <a:rPr b="1" lang="en-US" sz="1400" spc="-1" strike="noStrike">
                          <a:solidFill>
                            <a:srgbClr val="000000"/>
                          </a:solidFill>
                          <a:latin typeface="Century Gothic"/>
                        </a:rPr>
                        <a:t>Agree</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nchor="ctr">
                      <a:noAutofit/>
                    </a:bodyPr>
                    <a:p>
                      <a:pPr algn="ctr">
                        <a:lnSpc>
                          <a:spcPct val="100000"/>
                        </a:lnSpc>
                      </a:pPr>
                      <a:r>
                        <a:rPr b="1" lang="en-US" sz="1400" spc="-1" strike="noStrike">
                          <a:solidFill>
                            <a:srgbClr val="000000"/>
                          </a:solidFill>
                          <a:latin typeface="Century Gothic"/>
                        </a:rPr>
                        <a:t>Disagree</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nchor="ctr">
                      <a:noAutofit/>
                    </a:bodyPr>
                    <a:p>
                      <a:pPr algn="ctr">
                        <a:lnSpc>
                          <a:spcPct val="100000"/>
                        </a:lnSpc>
                      </a:pPr>
                      <a:r>
                        <a:rPr b="1" lang="en-US" sz="1400" spc="-1" strike="noStrike">
                          <a:solidFill>
                            <a:srgbClr val="000000"/>
                          </a:solidFill>
                          <a:latin typeface="Century Gothic"/>
                        </a:rPr>
                        <a:t>Neutral</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nchor="ctr">
                      <a:noAutofit/>
                    </a:bodyPr>
                    <a:p>
                      <a:pPr algn="ctr">
                        <a:lnSpc>
                          <a:spcPct val="100000"/>
                        </a:lnSpc>
                      </a:pPr>
                      <a:r>
                        <a:rPr b="1" lang="en-US" sz="1400" spc="-1" strike="noStrike">
                          <a:solidFill>
                            <a:srgbClr val="000000"/>
                          </a:solidFill>
                          <a:latin typeface="Century Gothic"/>
                        </a:rPr>
                        <a:t>Average</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518040">
                <a:tc>
                  <a:txBody>
                    <a:bodyPr anchor="ctr">
                      <a:noAutofit/>
                    </a:bodyPr>
                    <a:p>
                      <a:pPr algn="ctr">
                        <a:lnSpc>
                          <a:spcPct val="100000"/>
                        </a:lnSpc>
                      </a:pPr>
                      <a:r>
                        <a:rPr b="0" lang="en-US" sz="1400" spc="-1" strike="noStrike">
                          <a:solidFill>
                            <a:srgbClr val="000000"/>
                          </a:solidFill>
                          <a:latin typeface="Century Gothic"/>
                        </a:rPr>
                        <a:t>XLM-R + VLSP</a:t>
                      </a:r>
                      <a:endParaRPr b="0" lang="en-US" sz="1400" spc="-1" strike="noStrike">
                        <a:latin typeface="Arial"/>
                      </a:endParaRPr>
                    </a:p>
                    <a:p>
                      <a:pPr algn="ctr">
                        <a:lnSpc>
                          <a:spcPct val="100000"/>
                        </a:lnSpc>
                      </a:pPr>
                      <a:r>
                        <a:rPr b="0" lang="en-US" sz="1400" spc="-1" strike="noStrike">
                          <a:solidFill>
                            <a:srgbClr val="000000"/>
                          </a:solidFill>
                          <a:latin typeface="Century Gothic"/>
                        </a:rPr>
                        <a:t>+ Replace Words</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nchor="ctr">
                      <a:noAutofit/>
                    </a:bodyPr>
                    <a:p>
                      <a:pPr algn="ctr">
                        <a:lnSpc>
                          <a:spcPct val="100000"/>
                        </a:lnSpc>
                      </a:pPr>
                      <a:r>
                        <a:rPr b="0" lang="en-US" sz="1400" spc="-1" strike="noStrike">
                          <a:solidFill>
                            <a:srgbClr val="000000"/>
                          </a:solidFill>
                          <a:latin typeface="Century Gothic"/>
                        </a:rPr>
                        <a:t>88.53</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nchor="ctr">
                      <a:noAutofit/>
                    </a:bodyPr>
                    <a:p>
                      <a:pPr algn="ctr">
                        <a:lnSpc>
                          <a:spcPct val="100000"/>
                        </a:lnSpc>
                      </a:pPr>
                      <a:r>
                        <a:rPr b="0" lang="en-US" sz="1400" spc="-1" strike="noStrike">
                          <a:solidFill>
                            <a:srgbClr val="000000"/>
                          </a:solidFill>
                          <a:latin typeface="Century Gothic"/>
                        </a:rPr>
                        <a:t>86.46</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nchor="ctr">
                      <a:noAutofit/>
                    </a:bodyPr>
                    <a:p>
                      <a:pPr algn="ctr">
                        <a:lnSpc>
                          <a:spcPct val="100000"/>
                        </a:lnSpc>
                      </a:pPr>
                      <a:r>
                        <a:rPr b="0" lang="en-US" sz="1400" spc="-1" strike="noStrike">
                          <a:solidFill>
                            <a:srgbClr val="000000"/>
                          </a:solidFill>
                          <a:latin typeface="Century Gothic"/>
                        </a:rPr>
                        <a:t>87.49</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nchor="ctr">
                      <a:noAutofit/>
                    </a:bodyPr>
                    <a:p>
                      <a:pPr algn="ctr">
                        <a:lnSpc>
                          <a:spcPct val="100000"/>
                        </a:lnSpc>
                      </a:pPr>
                      <a:r>
                        <a:rPr b="0" lang="en-US" sz="1400" spc="-1" strike="noStrike">
                          <a:solidFill>
                            <a:srgbClr val="000000"/>
                          </a:solidFill>
                          <a:latin typeface="Century Gothic"/>
                        </a:rPr>
                        <a:t>87.49</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518040">
                <a:tc>
                  <a:txBody>
                    <a:bodyPr anchor="ctr">
                      <a:noAutofit/>
                    </a:bodyPr>
                    <a:p>
                      <a:pPr algn="ctr">
                        <a:lnSpc>
                          <a:spcPct val="100000"/>
                        </a:lnSpc>
                      </a:pPr>
                      <a:r>
                        <a:rPr b="0" lang="en-US" sz="1400" spc="-1" strike="noStrike">
                          <a:solidFill>
                            <a:srgbClr val="000000"/>
                          </a:solidFill>
                          <a:latin typeface="Century Gothic"/>
                        </a:rPr>
                        <a:t>XLM-R + VLSP_en</a:t>
                      </a:r>
                      <a:endParaRPr b="0" lang="en-US" sz="1400" spc="-1" strike="noStrike">
                        <a:latin typeface="Arial"/>
                      </a:endParaRPr>
                    </a:p>
                    <a:p>
                      <a:pPr algn="ctr">
                        <a:lnSpc>
                          <a:spcPct val="100000"/>
                        </a:lnSpc>
                      </a:pPr>
                      <a:r>
                        <a:rPr b="0" lang="en-US" sz="1400" spc="-1" strike="noStrike">
                          <a:solidFill>
                            <a:srgbClr val="000000"/>
                          </a:solidFill>
                          <a:latin typeface="Century Gothic"/>
                        </a:rPr>
                        <a:t>+ Replace Words</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nchor="ctr">
                      <a:noAutofit/>
                    </a:bodyPr>
                    <a:p>
                      <a:pPr algn="ctr">
                        <a:lnSpc>
                          <a:spcPct val="100000"/>
                        </a:lnSpc>
                      </a:pPr>
                      <a:r>
                        <a:rPr b="0" lang="en-US" sz="1400" spc="-1" strike="noStrike">
                          <a:solidFill>
                            <a:srgbClr val="000000"/>
                          </a:solidFill>
                          <a:latin typeface="Century Gothic"/>
                        </a:rPr>
                        <a:t>87.77</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nchor="ctr">
                      <a:noAutofit/>
                    </a:bodyPr>
                    <a:p>
                      <a:pPr algn="ctr">
                        <a:lnSpc>
                          <a:spcPct val="100000"/>
                        </a:lnSpc>
                      </a:pPr>
                      <a:r>
                        <a:rPr b="1" lang="en-US" sz="1400" spc="-1" strike="noStrike">
                          <a:solidFill>
                            <a:srgbClr val="000000"/>
                          </a:solidFill>
                          <a:latin typeface="Century Gothic"/>
                        </a:rPr>
                        <a:t>89.00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nchor="ctr">
                      <a:noAutofit/>
                    </a:bodyPr>
                    <a:p>
                      <a:pPr algn="ctr">
                        <a:lnSpc>
                          <a:spcPct val="100000"/>
                        </a:lnSpc>
                      </a:pPr>
                      <a:r>
                        <a:rPr b="0" lang="en-US" sz="1400" spc="-1" strike="noStrike">
                          <a:solidFill>
                            <a:srgbClr val="000000"/>
                          </a:solidFill>
                          <a:latin typeface="Century Gothic"/>
                        </a:rPr>
                        <a:t>86.33</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nchor="ctr">
                      <a:noAutofit/>
                    </a:bodyPr>
                    <a:p>
                      <a:pPr algn="ctr">
                        <a:lnSpc>
                          <a:spcPct val="100000"/>
                        </a:lnSpc>
                      </a:pPr>
                      <a:r>
                        <a:rPr b="0" lang="en-US" sz="1400" spc="-1" strike="noStrike">
                          <a:solidFill>
                            <a:srgbClr val="000000"/>
                          </a:solidFill>
                          <a:latin typeface="Century Gothic"/>
                        </a:rPr>
                        <a:t>87.70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518040">
                <a:tc>
                  <a:txBody>
                    <a:bodyPr anchor="ctr">
                      <a:noAutofit/>
                    </a:bodyPr>
                    <a:p>
                      <a:pPr algn="ctr">
                        <a:lnSpc>
                          <a:spcPct val="100000"/>
                        </a:lnSpc>
                      </a:pPr>
                      <a:r>
                        <a:rPr b="0" lang="en-US" sz="1400" spc="-1" strike="noStrike">
                          <a:solidFill>
                            <a:srgbClr val="000000"/>
                          </a:solidFill>
                          <a:latin typeface="Century Gothic"/>
                        </a:rPr>
                        <a:t>XLM-R + VLSP_au</a:t>
                      </a:r>
                      <a:endParaRPr b="0" lang="en-US" sz="1400" spc="-1" strike="noStrike">
                        <a:latin typeface="Arial"/>
                      </a:endParaRPr>
                    </a:p>
                    <a:p>
                      <a:pPr algn="ctr">
                        <a:lnSpc>
                          <a:spcPct val="100000"/>
                        </a:lnSpc>
                      </a:pPr>
                      <a:r>
                        <a:rPr b="0" lang="en-US" sz="1400" spc="-1" strike="noStrike">
                          <a:solidFill>
                            <a:srgbClr val="000000"/>
                          </a:solidFill>
                          <a:latin typeface="Century Gothic"/>
                        </a:rPr>
                        <a:t>+ Replace Words </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nchor="ctr">
                      <a:noAutofit/>
                    </a:bodyPr>
                    <a:p>
                      <a:pPr algn="ctr">
                        <a:lnSpc>
                          <a:spcPct val="100000"/>
                        </a:lnSpc>
                      </a:pPr>
                      <a:r>
                        <a:rPr b="1" lang="en-US" sz="1400" spc="-1" strike="noStrike">
                          <a:solidFill>
                            <a:srgbClr val="000000"/>
                          </a:solidFill>
                          <a:latin typeface="Century Gothic"/>
                        </a:rPr>
                        <a:t>90.36</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nchor="ctr">
                      <a:noAutofit/>
                    </a:bodyPr>
                    <a:p>
                      <a:pPr algn="ctr">
                        <a:lnSpc>
                          <a:spcPct val="100000"/>
                        </a:lnSpc>
                      </a:pPr>
                      <a:r>
                        <a:rPr b="0" lang="en-US" sz="1400" spc="-1" strike="noStrike">
                          <a:solidFill>
                            <a:srgbClr val="000000"/>
                          </a:solidFill>
                          <a:latin typeface="Century Gothic"/>
                        </a:rPr>
                        <a:t>84.96</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nchor="ctr">
                      <a:noAutofit/>
                    </a:bodyPr>
                    <a:p>
                      <a:pPr algn="ctr">
                        <a:lnSpc>
                          <a:spcPct val="100000"/>
                        </a:lnSpc>
                      </a:pPr>
                      <a:r>
                        <a:rPr b="1" lang="en-US" sz="1400" spc="-1" strike="noStrike">
                          <a:solidFill>
                            <a:srgbClr val="000000"/>
                          </a:solidFill>
                          <a:latin typeface="Century Gothic"/>
                        </a:rPr>
                        <a:t>88.87</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nchor="ctr">
                      <a:noAutofit/>
                    </a:bodyPr>
                    <a:p>
                      <a:pPr algn="ctr">
                        <a:lnSpc>
                          <a:spcPct val="100000"/>
                        </a:lnSpc>
                      </a:pPr>
                      <a:r>
                        <a:rPr b="1" lang="en-US" sz="1400" spc="-1" strike="noStrike">
                          <a:solidFill>
                            <a:srgbClr val="000000"/>
                          </a:solidFill>
                          <a:latin typeface="Century Gothic"/>
                        </a:rPr>
                        <a:t>88.06</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518040">
                <a:tc>
                  <a:txBody>
                    <a:bodyPr anchor="ctr">
                      <a:noAutofit/>
                    </a:bodyPr>
                    <a:p>
                      <a:pPr algn="ctr">
                        <a:lnSpc>
                          <a:spcPct val="100000"/>
                        </a:lnSpc>
                      </a:pPr>
                      <a:r>
                        <a:rPr b="0" lang="en-US" sz="1400" spc="-1" strike="noStrike">
                          <a:solidFill>
                            <a:srgbClr val="000000"/>
                          </a:solidFill>
                          <a:latin typeface="Century Gothic"/>
                        </a:rPr>
                        <a:t>XLM-R + VLSP_au+en</a:t>
                      </a:r>
                      <a:endParaRPr b="0" lang="en-US" sz="1400" spc="-1" strike="noStrike">
                        <a:latin typeface="Arial"/>
                      </a:endParaRPr>
                    </a:p>
                    <a:p>
                      <a:pPr algn="ctr">
                        <a:lnSpc>
                          <a:spcPct val="100000"/>
                        </a:lnSpc>
                      </a:pPr>
                      <a:r>
                        <a:rPr b="0" lang="en-US" sz="1400" spc="-1" strike="noStrike">
                          <a:solidFill>
                            <a:srgbClr val="000000"/>
                          </a:solidFill>
                          <a:latin typeface="Century Gothic"/>
                        </a:rPr>
                        <a:t>+Replace Words </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nchor="ctr">
                      <a:noAutofit/>
                    </a:bodyPr>
                    <a:p>
                      <a:pPr algn="ctr">
                        <a:lnSpc>
                          <a:spcPct val="100000"/>
                        </a:lnSpc>
                      </a:pPr>
                      <a:r>
                        <a:rPr b="0" lang="en-US" sz="1400" spc="-1" strike="noStrike">
                          <a:solidFill>
                            <a:srgbClr val="000000"/>
                          </a:solidFill>
                          <a:latin typeface="Century Gothic"/>
                        </a:rPr>
                        <a:t>88.96</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nchor="ctr">
                      <a:noAutofit/>
                    </a:bodyPr>
                    <a:p>
                      <a:pPr algn="ctr">
                        <a:lnSpc>
                          <a:spcPct val="100000"/>
                        </a:lnSpc>
                      </a:pPr>
                      <a:r>
                        <a:rPr b="0" lang="en-US" sz="1400" spc="-1" strike="noStrike">
                          <a:solidFill>
                            <a:srgbClr val="000000"/>
                          </a:solidFill>
                          <a:latin typeface="Century Gothic"/>
                        </a:rPr>
                        <a:t>85.20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nchor="ctr">
                      <a:noAutofit/>
                    </a:bodyPr>
                    <a:p>
                      <a:pPr algn="ctr">
                        <a:lnSpc>
                          <a:spcPct val="100000"/>
                        </a:lnSpc>
                      </a:pPr>
                      <a:r>
                        <a:rPr b="0" lang="en-US" sz="1400" spc="-1" strike="noStrike">
                          <a:solidFill>
                            <a:srgbClr val="000000"/>
                          </a:solidFill>
                          <a:latin typeface="Century Gothic"/>
                        </a:rPr>
                        <a:t>86.97</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nchor="ctr">
                      <a:noAutofit/>
                    </a:bodyPr>
                    <a:p>
                      <a:pPr algn="ctr">
                        <a:lnSpc>
                          <a:spcPct val="100000"/>
                        </a:lnSpc>
                      </a:pPr>
                      <a:r>
                        <a:rPr b="0" lang="en-US" sz="1400" spc="-1" strike="noStrike">
                          <a:solidFill>
                            <a:srgbClr val="000000"/>
                          </a:solidFill>
                          <a:latin typeface="Century Gothic"/>
                        </a:rPr>
                        <a:t>87.04</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bl>
          </a:graphicData>
        </a:graphic>
      </p:graphicFrame>
      <p:sp>
        <p:nvSpPr>
          <p:cNvPr id="418" name="CustomShape 4"/>
          <p:cNvSpPr/>
          <p:nvPr/>
        </p:nvSpPr>
        <p:spPr>
          <a:xfrm>
            <a:off x="11096280" y="6428880"/>
            <a:ext cx="473040" cy="304920"/>
          </a:xfrm>
          <a:prstGeom prst="rect">
            <a:avLst/>
          </a:prstGeom>
          <a:noFill/>
          <a:ln>
            <a:noFill/>
          </a:ln>
        </p:spPr>
        <p:style>
          <a:lnRef idx="0"/>
          <a:fillRef idx="0"/>
          <a:effectRef idx="0"/>
          <a:fontRef idx="minor"/>
        </p:style>
        <p:txBody>
          <a:bodyPr>
            <a:spAutoFit/>
          </a:bodyPr>
          <a:p>
            <a:pPr algn="ctr">
              <a:lnSpc>
                <a:spcPct val="100000"/>
              </a:lnSpc>
              <a:tabLst>
                <a:tab algn="l" pos="0"/>
              </a:tabLst>
            </a:pPr>
            <a:r>
              <a:rPr b="0" lang="en-US" sz="1400" spc="-1" strike="noStrike">
                <a:solidFill>
                  <a:srgbClr val="000000"/>
                </a:solidFill>
                <a:latin typeface="Arial"/>
              </a:rPr>
              <a:t>17</a:t>
            </a:r>
            <a:endParaRPr b="0" lang="en-US" sz="1400" spc="-1" strike="noStrike">
              <a:latin typeface="Arial"/>
            </a:endParaRPr>
          </a:p>
        </p:txBody>
      </p:sp>
      <p:graphicFrame>
        <p:nvGraphicFramePr>
          <p:cNvPr id="419" name="Table 5"/>
          <p:cNvGraphicFramePr/>
          <p:nvPr/>
        </p:nvGraphicFramePr>
        <p:xfrm>
          <a:off x="2953800" y="1796040"/>
          <a:ext cx="6284160" cy="1854000"/>
        </p:xfrm>
        <a:graphic>
          <a:graphicData uri="http://schemas.openxmlformats.org/drawingml/2006/table">
            <a:tbl>
              <a:tblPr/>
              <a:tblGrid>
                <a:gridCol w="2156040"/>
                <a:gridCol w="1090440"/>
                <a:gridCol w="1001880"/>
                <a:gridCol w="933840"/>
                <a:gridCol w="1101960"/>
              </a:tblGrid>
              <a:tr h="304920">
                <a:tc rowSpan="2">
                  <a:txBody>
                    <a:bodyPr anchor="ctr">
                      <a:noAutofit/>
                    </a:bodyPr>
                    <a:p>
                      <a:pPr algn="ctr">
                        <a:lnSpc>
                          <a:spcPct val="100000"/>
                        </a:lnSpc>
                      </a:pPr>
                      <a:r>
                        <a:rPr b="1" lang="en-US" sz="1400" spc="-1" strike="noStrike">
                          <a:solidFill>
                            <a:srgbClr val="000000"/>
                          </a:solidFill>
                          <a:latin typeface="Century Gothic"/>
                        </a:rPr>
                        <a:t>Model/Training Data</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gridSpan="4">
                  <a:txBody>
                    <a:bodyPr>
                      <a:noAutofit/>
                    </a:bodyPr>
                    <a:p>
                      <a:pPr algn="ctr">
                        <a:lnSpc>
                          <a:spcPct val="100000"/>
                        </a:lnSpc>
                      </a:pPr>
                      <a:r>
                        <a:rPr b="1" lang="en-US" sz="1400" spc="-1" strike="noStrike">
                          <a:solidFill>
                            <a:srgbClr val="000000"/>
                          </a:solidFill>
                          <a:latin typeface="Century Gothic"/>
                        </a:rPr>
                        <a:t>F1-score</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518040">
                <a:tc vMerge="1">
                  <a:tcPr marL="90000" marR="90000">
                    <a:solidFill>
                      <a:srgbClr val="729fcf"/>
                    </a:solidFill>
                  </a:tcPr>
                </a:tc>
                <a:tc>
                  <a:txBody>
                    <a:bodyPr anchor="ctr">
                      <a:noAutofit/>
                    </a:bodyPr>
                    <a:p>
                      <a:pPr algn="ctr">
                        <a:lnSpc>
                          <a:spcPct val="100000"/>
                        </a:lnSpc>
                      </a:pPr>
                      <a:r>
                        <a:rPr b="1" lang="en-US" sz="1400" spc="-1" strike="noStrike">
                          <a:solidFill>
                            <a:srgbClr val="000000"/>
                          </a:solidFill>
                          <a:latin typeface="Century Gothic"/>
                        </a:rPr>
                        <a:t>Agree</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nchor="ctr">
                      <a:noAutofit/>
                    </a:bodyPr>
                    <a:p>
                      <a:pPr algn="ctr">
                        <a:lnSpc>
                          <a:spcPct val="100000"/>
                        </a:lnSpc>
                      </a:pPr>
                      <a:r>
                        <a:rPr b="1" lang="en-US" sz="1400" spc="-1" strike="noStrike">
                          <a:solidFill>
                            <a:srgbClr val="000000"/>
                          </a:solidFill>
                          <a:latin typeface="Century Gothic"/>
                        </a:rPr>
                        <a:t>Disagree</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nchor="ctr">
                      <a:noAutofit/>
                    </a:bodyPr>
                    <a:p>
                      <a:pPr algn="ctr">
                        <a:lnSpc>
                          <a:spcPct val="100000"/>
                        </a:lnSpc>
                      </a:pPr>
                      <a:r>
                        <a:rPr b="1" lang="en-US" sz="1400" spc="-1" strike="noStrike">
                          <a:solidFill>
                            <a:srgbClr val="000000"/>
                          </a:solidFill>
                          <a:latin typeface="Century Gothic"/>
                        </a:rPr>
                        <a:t>Neutral</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nchor="ctr">
                      <a:noAutofit/>
                    </a:bodyPr>
                    <a:p>
                      <a:pPr algn="ctr">
                        <a:lnSpc>
                          <a:spcPct val="100000"/>
                        </a:lnSpc>
                      </a:pPr>
                      <a:r>
                        <a:rPr b="1" lang="en-US" sz="1400" spc="-1" strike="noStrike">
                          <a:solidFill>
                            <a:srgbClr val="000000"/>
                          </a:solidFill>
                          <a:latin typeface="Century Gothic"/>
                        </a:rPr>
                        <a:t>Average</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518040">
                <a:tc>
                  <a:txBody>
                    <a:bodyPr anchor="ctr">
                      <a:noAutofit/>
                    </a:bodyPr>
                    <a:p>
                      <a:pPr algn="ctr">
                        <a:lnSpc>
                          <a:spcPct val="100000"/>
                        </a:lnSpc>
                      </a:pPr>
                      <a:r>
                        <a:rPr b="0" lang="en-US" sz="1400" spc="-1" strike="noStrike">
                          <a:solidFill>
                            <a:srgbClr val="000000"/>
                          </a:solidFill>
                          <a:latin typeface="Century Gothic"/>
                        </a:rPr>
                        <a:t>XLM-R + VLSP</a:t>
                      </a:r>
                      <a:endParaRPr b="0" lang="en-US" sz="1400" spc="-1" strike="noStrike">
                        <a:latin typeface="Arial"/>
                      </a:endParaRPr>
                    </a:p>
                    <a:p>
                      <a:pPr algn="ctr">
                        <a:lnSpc>
                          <a:spcPct val="100000"/>
                        </a:lnSpc>
                      </a:pPr>
                      <a:r>
                        <a:rPr b="0" lang="en-US" sz="1400" spc="-1" strike="noStrike">
                          <a:solidFill>
                            <a:srgbClr val="000000"/>
                          </a:solidFill>
                          <a:latin typeface="Century Gothic"/>
                        </a:rPr>
                        <a:t>+ Replace Words</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nchor="ctr">
                      <a:noAutofit/>
                    </a:bodyPr>
                    <a:p>
                      <a:pPr algn="ctr">
                        <a:lnSpc>
                          <a:spcPct val="100000"/>
                        </a:lnSpc>
                      </a:pPr>
                      <a:r>
                        <a:rPr b="0" lang="en-US" sz="1400" spc="-1" strike="noStrike">
                          <a:solidFill>
                            <a:srgbClr val="000000"/>
                          </a:solidFill>
                          <a:latin typeface="Century Gothic"/>
                        </a:rPr>
                        <a:t>88.53</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nchor="ctr">
                      <a:noAutofit/>
                    </a:bodyPr>
                    <a:p>
                      <a:pPr algn="ctr">
                        <a:lnSpc>
                          <a:spcPct val="100000"/>
                        </a:lnSpc>
                      </a:pPr>
                      <a:r>
                        <a:rPr b="0" lang="en-US" sz="1400" spc="-1" strike="noStrike">
                          <a:solidFill>
                            <a:srgbClr val="000000"/>
                          </a:solidFill>
                          <a:latin typeface="Century Gothic"/>
                        </a:rPr>
                        <a:t>86.46</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nchor="ctr">
                      <a:noAutofit/>
                    </a:bodyPr>
                    <a:p>
                      <a:pPr algn="ctr">
                        <a:lnSpc>
                          <a:spcPct val="100000"/>
                        </a:lnSpc>
                      </a:pPr>
                      <a:r>
                        <a:rPr b="0" lang="en-US" sz="1400" spc="-1" strike="noStrike">
                          <a:solidFill>
                            <a:srgbClr val="000000"/>
                          </a:solidFill>
                          <a:latin typeface="Century Gothic"/>
                        </a:rPr>
                        <a:t>87.49</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nchor="ctr">
                      <a:noAutofit/>
                    </a:bodyPr>
                    <a:p>
                      <a:pPr algn="ctr">
                        <a:lnSpc>
                          <a:spcPct val="100000"/>
                        </a:lnSpc>
                      </a:pPr>
                      <a:r>
                        <a:rPr b="0" lang="en-US" sz="1400" spc="-1" strike="noStrike">
                          <a:solidFill>
                            <a:srgbClr val="000000"/>
                          </a:solidFill>
                          <a:latin typeface="Century Gothic"/>
                        </a:rPr>
                        <a:t>87.49</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518040">
                <a:tc>
                  <a:txBody>
                    <a:bodyPr anchor="ctr">
                      <a:noAutofit/>
                    </a:bodyPr>
                    <a:p>
                      <a:pPr algn="ctr">
                        <a:lnSpc>
                          <a:spcPct val="100000"/>
                        </a:lnSpc>
                      </a:pPr>
                      <a:r>
                        <a:rPr b="0" lang="en-US" sz="1400" spc="-1" strike="noStrike">
                          <a:solidFill>
                            <a:srgbClr val="000000"/>
                          </a:solidFill>
                          <a:latin typeface="Century Gothic"/>
                        </a:rPr>
                        <a:t>XLM-R + VLSP_en</a:t>
                      </a:r>
                      <a:endParaRPr b="0" lang="en-US" sz="1400" spc="-1" strike="noStrike">
                        <a:latin typeface="Arial"/>
                      </a:endParaRPr>
                    </a:p>
                    <a:p>
                      <a:pPr algn="ctr">
                        <a:lnSpc>
                          <a:spcPct val="100000"/>
                        </a:lnSpc>
                      </a:pPr>
                      <a:r>
                        <a:rPr b="0" lang="en-US" sz="1400" spc="-1" strike="noStrike">
                          <a:solidFill>
                            <a:srgbClr val="000000"/>
                          </a:solidFill>
                          <a:latin typeface="Century Gothic"/>
                        </a:rPr>
                        <a:t>+ Replace Words</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nchor="ctr">
                      <a:noAutofit/>
                    </a:bodyPr>
                    <a:p>
                      <a:pPr algn="ctr">
                        <a:lnSpc>
                          <a:spcPct val="100000"/>
                        </a:lnSpc>
                      </a:pPr>
                      <a:r>
                        <a:rPr b="0" lang="en-US" sz="1400" spc="-1" strike="noStrike">
                          <a:solidFill>
                            <a:srgbClr val="000000"/>
                          </a:solidFill>
                          <a:latin typeface="Century Gothic"/>
                        </a:rPr>
                        <a:t>87.77</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nchor="ctr">
                      <a:noAutofit/>
                    </a:bodyPr>
                    <a:p>
                      <a:pPr algn="ctr">
                        <a:lnSpc>
                          <a:spcPct val="100000"/>
                        </a:lnSpc>
                      </a:pPr>
                      <a:r>
                        <a:rPr b="1" lang="en-US" sz="1400" spc="-1" strike="noStrike">
                          <a:solidFill>
                            <a:srgbClr val="000000"/>
                          </a:solidFill>
                          <a:latin typeface="Century Gothic"/>
                        </a:rPr>
                        <a:t>89.00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nchor="ctr">
                      <a:noAutofit/>
                    </a:bodyPr>
                    <a:p>
                      <a:pPr algn="ctr">
                        <a:lnSpc>
                          <a:spcPct val="100000"/>
                        </a:lnSpc>
                      </a:pPr>
                      <a:r>
                        <a:rPr b="0" lang="en-US" sz="1400" spc="-1" strike="noStrike">
                          <a:solidFill>
                            <a:srgbClr val="000000"/>
                          </a:solidFill>
                          <a:latin typeface="Century Gothic"/>
                        </a:rPr>
                        <a:t>86.33</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nchor="ctr">
                      <a:noAutofit/>
                    </a:bodyPr>
                    <a:p>
                      <a:pPr algn="ctr">
                        <a:lnSpc>
                          <a:spcPct val="100000"/>
                        </a:lnSpc>
                      </a:pPr>
                      <a:r>
                        <a:rPr b="0" lang="en-US" sz="1400" spc="-1" strike="noStrike">
                          <a:solidFill>
                            <a:srgbClr val="000000"/>
                          </a:solidFill>
                          <a:latin typeface="Century Gothic"/>
                        </a:rPr>
                        <a:t>87.70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518040">
                <a:tc>
                  <a:txBody>
                    <a:bodyPr anchor="ctr">
                      <a:noAutofit/>
                    </a:bodyPr>
                    <a:p>
                      <a:pPr algn="ctr">
                        <a:lnSpc>
                          <a:spcPct val="100000"/>
                        </a:lnSpc>
                      </a:pPr>
                      <a:r>
                        <a:rPr b="0" lang="en-US" sz="1400" spc="-1" strike="noStrike">
                          <a:solidFill>
                            <a:srgbClr val="000000"/>
                          </a:solidFill>
                          <a:latin typeface="Century Gothic"/>
                        </a:rPr>
                        <a:t>XLM-R + VLSP_au</a:t>
                      </a:r>
                      <a:endParaRPr b="0" lang="en-US" sz="1400" spc="-1" strike="noStrike">
                        <a:latin typeface="Arial"/>
                      </a:endParaRPr>
                    </a:p>
                    <a:p>
                      <a:pPr algn="ctr">
                        <a:lnSpc>
                          <a:spcPct val="100000"/>
                        </a:lnSpc>
                      </a:pPr>
                      <a:r>
                        <a:rPr b="0" lang="en-US" sz="1400" spc="-1" strike="noStrike">
                          <a:solidFill>
                            <a:srgbClr val="000000"/>
                          </a:solidFill>
                          <a:latin typeface="Century Gothic"/>
                        </a:rPr>
                        <a:t>+ Replace Words </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afad0"/>
                    </a:solidFill>
                  </a:tcPr>
                </a:tc>
                <a:tc>
                  <a:txBody>
                    <a:bodyPr anchor="ctr">
                      <a:noAutofit/>
                    </a:bodyPr>
                    <a:p>
                      <a:pPr algn="ctr">
                        <a:lnSpc>
                          <a:spcPct val="100000"/>
                        </a:lnSpc>
                      </a:pPr>
                      <a:r>
                        <a:rPr b="1" lang="en-US" sz="1400" spc="-1" strike="noStrike">
                          <a:solidFill>
                            <a:srgbClr val="000000"/>
                          </a:solidFill>
                          <a:latin typeface="Century Gothic"/>
                        </a:rPr>
                        <a:t>90.36</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afad0"/>
                    </a:solidFill>
                  </a:tcPr>
                </a:tc>
                <a:tc>
                  <a:txBody>
                    <a:bodyPr anchor="ctr">
                      <a:noAutofit/>
                    </a:bodyPr>
                    <a:p>
                      <a:pPr algn="ctr">
                        <a:lnSpc>
                          <a:spcPct val="100000"/>
                        </a:lnSpc>
                      </a:pPr>
                      <a:r>
                        <a:rPr b="0" lang="en-US" sz="1400" spc="-1" strike="noStrike">
                          <a:solidFill>
                            <a:srgbClr val="000000"/>
                          </a:solidFill>
                          <a:latin typeface="Century Gothic"/>
                        </a:rPr>
                        <a:t>84.96</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afad0"/>
                    </a:solidFill>
                  </a:tcPr>
                </a:tc>
                <a:tc>
                  <a:txBody>
                    <a:bodyPr anchor="ctr">
                      <a:noAutofit/>
                    </a:bodyPr>
                    <a:p>
                      <a:pPr algn="ctr">
                        <a:lnSpc>
                          <a:spcPct val="100000"/>
                        </a:lnSpc>
                      </a:pPr>
                      <a:r>
                        <a:rPr b="1" lang="en-US" sz="1400" spc="-1" strike="noStrike">
                          <a:solidFill>
                            <a:srgbClr val="000000"/>
                          </a:solidFill>
                          <a:latin typeface="Century Gothic"/>
                        </a:rPr>
                        <a:t>88.87</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afad0"/>
                    </a:solidFill>
                  </a:tcPr>
                </a:tc>
                <a:tc>
                  <a:txBody>
                    <a:bodyPr anchor="ctr">
                      <a:noAutofit/>
                    </a:bodyPr>
                    <a:p>
                      <a:pPr algn="ctr">
                        <a:lnSpc>
                          <a:spcPct val="100000"/>
                        </a:lnSpc>
                      </a:pPr>
                      <a:r>
                        <a:rPr b="1" lang="en-US" sz="1400" spc="-1" strike="noStrike">
                          <a:solidFill>
                            <a:srgbClr val="ff0000"/>
                          </a:solidFill>
                          <a:latin typeface="Century Gothic"/>
                        </a:rPr>
                        <a:t>88.06</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afad0"/>
                    </a:solidFill>
                  </a:tcPr>
                </a:tc>
              </a:tr>
              <a:tr h="518040">
                <a:tc>
                  <a:txBody>
                    <a:bodyPr anchor="ctr">
                      <a:noAutofit/>
                    </a:bodyPr>
                    <a:p>
                      <a:pPr algn="ctr">
                        <a:lnSpc>
                          <a:spcPct val="100000"/>
                        </a:lnSpc>
                      </a:pPr>
                      <a:r>
                        <a:rPr b="0" lang="en-US" sz="1400" spc="-1" strike="noStrike">
                          <a:solidFill>
                            <a:srgbClr val="000000"/>
                          </a:solidFill>
                          <a:latin typeface="Century Gothic"/>
                        </a:rPr>
                        <a:t>XLM-R + VLSP_au+en</a:t>
                      </a:r>
                      <a:endParaRPr b="0" lang="en-US" sz="1400" spc="-1" strike="noStrike">
                        <a:latin typeface="Arial"/>
                      </a:endParaRPr>
                    </a:p>
                    <a:p>
                      <a:pPr algn="ctr">
                        <a:lnSpc>
                          <a:spcPct val="100000"/>
                        </a:lnSpc>
                      </a:pPr>
                      <a:r>
                        <a:rPr b="0" lang="en-US" sz="1400" spc="-1" strike="noStrike">
                          <a:solidFill>
                            <a:srgbClr val="000000"/>
                          </a:solidFill>
                          <a:latin typeface="Century Gothic"/>
                        </a:rPr>
                        <a:t>+Replace Words </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nchor="ctr">
                      <a:noAutofit/>
                    </a:bodyPr>
                    <a:p>
                      <a:pPr algn="ctr">
                        <a:lnSpc>
                          <a:spcPct val="100000"/>
                        </a:lnSpc>
                      </a:pPr>
                      <a:r>
                        <a:rPr b="0" lang="en-US" sz="1400" spc="-1" strike="noStrike">
                          <a:solidFill>
                            <a:srgbClr val="000000"/>
                          </a:solidFill>
                          <a:latin typeface="Century Gothic"/>
                        </a:rPr>
                        <a:t>88.96</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nchor="ctr">
                      <a:noAutofit/>
                    </a:bodyPr>
                    <a:p>
                      <a:pPr algn="ctr">
                        <a:lnSpc>
                          <a:spcPct val="100000"/>
                        </a:lnSpc>
                      </a:pPr>
                      <a:r>
                        <a:rPr b="0" lang="en-US" sz="1400" spc="-1" strike="noStrike">
                          <a:solidFill>
                            <a:srgbClr val="000000"/>
                          </a:solidFill>
                          <a:latin typeface="Century Gothic"/>
                        </a:rPr>
                        <a:t>85.20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nchor="ctr">
                      <a:noAutofit/>
                    </a:bodyPr>
                    <a:p>
                      <a:pPr algn="ctr">
                        <a:lnSpc>
                          <a:spcPct val="100000"/>
                        </a:lnSpc>
                      </a:pPr>
                      <a:r>
                        <a:rPr b="0" lang="en-US" sz="1400" spc="-1" strike="noStrike">
                          <a:solidFill>
                            <a:srgbClr val="000000"/>
                          </a:solidFill>
                          <a:latin typeface="Century Gothic"/>
                        </a:rPr>
                        <a:t>86.97</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nchor="ctr">
                      <a:noAutofit/>
                    </a:bodyPr>
                    <a:p>
                      <a:pPr algn="ctr">
                        <a:lnSpc>
                          <a:spcPct val="100000"/>
                        </a:lnSpc>
                      </a:pPr>
                      <a:r>
                        <a:rPr b="0" lang="en-US" sz="1400" spc="-1" strike="noStrike">
                          <a:solidFill>
                            <a:srgbClr val="000000"/>
                          </a:solidFill>
                          <a:latin typeface="Century Gothic"/>
                        </a:rPr>
                        <a:t>87.04</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bl>
          </a:graphicData>
        </a:graphic>
      </p:graphicFrame>
    </p:spTree>
  </p:cSld>
  <mc:AlternateContent>
    <mc:Choice Requires="p14">
      <p:transition spd="med" p14:dur="700">
        <p:fade/>
      </p:transition>
    </mc:Choice>
    <mc:Fallback>
      <p:transition spd="med">
        <p:fade/>
      </p:transition>
    </mc:Fallback>
  </mc:AlternateContent>
  <p:timing>
    <p:tnLst>
      <p:par>
        <p:cTn id="117" dur="indefinite" restart="never" nodeType="tmRoot">
          <p:childTnLst>
            <p:seq>
              <p:cTn id="118" dur="indefinite" nodeType="mainSeq">
                <p:childTnLst>
                  <p:par>
                    <p:cTn id="119" fill="hold">
                      <p:stCondLst>
                        <p:cond delay="indefinite"/>
                      </p:stCondLst>
                      <p:childTnLst>
                        <p:par>
                          <p:cTn id="120" fill="hold">
                            <p:stCondLst>
                              <p:cond delay="0"/>
                            </p:stCondLst>
                            <p:childTnLst>
                              <p:par>
                                <p:cTn id="121" nodeType="clickEffect" fill="hold" presetClass="entr" presetID="10">
                                  <p:stCondLst>
                                    <p:cond delay="0"/>
                                  </p:stCondLst>
                                  <p:childTnLst>
                                    <p:set>
                                      <p:cBhvr>
                                        <p:cTn id="122" dur="1" fill="hold">
                                          <p:stCondLst>
                                            <p:cond delay="0"/>
                                          </p:stCondLst>
                                        </p:cTn>
                                        <p:tgtEl>
                                          <p:spTgt spid="419"/>
                                        </p:tgtEl>
                                        <p:attrNameLst>
                                          <p:attrName>style.visibility</p:attrName>
                                        </p:attrNameLst>
                                      </p:cBhvr>
                                      <p:to>
                                        <p:strVal val="visible"/>
                                      </p:to>
                                    </p:set>
                                    <p:animEffect filter="fade" transition="in">
                                      <p:cBhvr additive="repl">
                                        <p:cTn id="123" dur="500"/>
                                        <p:tgtEl>
                                          <p:spTgt spid="4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0" name="CustomShape 1"/>
          <p:cNvSpPr/>
          <p:nvPr/>
        </p:nvSpPr>
        <p:spPr>
          <a:xfrm>
            <a:off x="722520" y="876960"/>
            <a:ext cx="6094080" cy="1208520"/>
          </a:xfrm>
          <a:prstGeom prst="rect">
            <a:avLst/>
          </a:prstGeom>
          <a:noFill/>
          <a:ln>
            <a:noFill/>
          </a:ln>
        </p:spPr>
        <p:style>
          <a:lnRef idx="0"/>
          <a:fillRef idx="0"/>
          <a:effectRef idx="0"/>
          <a:fontRef idx="minor"/>
        </p:style>
        <p:txBody>
          <a:bodyPr lIns="90000" rIns="90000" tIns="45000" bIns="45000">
            <a:spAutoFit/>
          </a:bodyPr>
          <a:p>
            <a:pPr>
              <a:lnSpc>
                <a:spcPts val="2001"/>
              </a:lnSpc>
              <a:spcBef>
                <a:spcPts val="1199"/>
              </a:spcBef>
              <a:spcAft>
                <a:spcPts val="201"/>
              </a:spcAft>
            </a:pPr>
            <a:r>
              <a:rPr b="1" lang="en-US" sz="2400" spc="-1" strike="noStrike">
                <a:solidFill>
                  <a:srgbClr val="000000"/>
                </a:solidFill>
                <a:latin typeface="Century Gothic"/>
              </a:rPr>
              <a:t>6. Conclusion and Future work </a:t>
            </a:r>
            <a:endParaRPr b="0" lang="en-US" sz="2400" spc="-1" strike="noStrike">
              <a:latin typeface="Arial"/>
            </a:endParaRPr>
          </a:p>
          <a:p>
            <a:pPr>
              <a:lnSpc>
                <a:spcPts val="2001"/>
              </a:lnSpc>
              <a:spcBef>
                <a:spcPts val="1199"/>
              </a:spcBef>
              <a:spcAft>
                <a:spcPts val="201"/>
              </a:spcAft>
            </a:pPr>
            <a:endParaRPr b="0" lang="en-US" sz="2400" spc="-1" strike="noStrike">
              <a:latin typeface="Arial"/>
            </a:endParaRPr>
          </a:p>
          <a:p>
            <a:pPr>
              <a:lnSpc>
                <a:spcPts val="2001"/>
              </a:lnSpc>
              <a:spcBef>
                <a:spcPts val="1199"/>
              </a:spcBef>
              <a:spcAft>
                <a:spcPts val="201"/>
              </a:spcAft>
            </a:pPr>
            <a:endParaRPr b="0" lang="en-US" sz="2400" spc="-1" strike="noStrike">
              <a:latin typeface="Arial"/>
            </a:endParaRPr>
          </a:p>
        </p:txBody>
      </p:sp>
      <p:sp>
        <p:nvSpPr>
          <p:cNvPr id="421" name="CustomShape 2"/>
          <p:cNvSpPr/>
          <p:nvPr/>
        </p:nvSpPr>
        <p:spPr>
          <a:xfrm>
            <a:off x="11096280" y="6428880"/>
            <a:ext cx="473040" cy="304920"/>
          </a:xfrm>
          <a:prstGeom prst="rect">
            <a:avLst/>
          </a:prstGeom>
          <a:noFill/>
          <a:ln>
            <a:noFill/>
          </a:ln>
        </p:spPr>
        <p:style>
          <a:lnRef idx="0"/>
          <a:fillRef idx="0"/>
          <a:effectRef idx="0"/>
          <a:fontRef idx="minor"/>
        </p:style>
        <p:txBody>
          <a:bodyPr>
            <a:spAutoFit/>
          </a:bodyPr>
          <a:p>
            <a:pPr algn="ctr">
              <a:lnSpc>
                <a:spcPct val="100000"/>
              </a:lnSpc>
              <a:tabLst>
                <a:tab algn="l" pos="0"/>
              </a:tabLst>
            </a:pPr>
            <a:r>
              <a:rPr b="0" lang="en-US" sz="1400" spc="-1" strike="noStrike">
                <a:solidFill>
                  <a:srgbClr val="000000"/>
                </a:solidFill>
                <a:latin typeface="Arial"/>
              </a:rPr>
              <a:t>18</a:t>
            </a:r>
            <a:endParaRPr b="0" lang="en-US" sz="1400" spc="-1" strike="noStrike">
              <a:latin typeface="Arial"/>
            </a:endParaRPr>
          </a:p>
        </p:txBody>
      </p:sp>
      <p:sp>
        <p:nvSpPr>
          <p:cNvPr id="422" name="CustomShape 3"/>
          <p:cNvSpPr/>
          <p:nvPr/>
        </p:nvSpPr>
        <p:spPr>
          <a:xfrm>
            <a:off x="2390400" y="1782000"/>
            <a:ext cx="7000920" cy="637920"/>
          </a:xfrm>
          <a:prstGeom prst="rect">
            <a:avLst/>
          </a:prstGeom>
          <a:noFill/>
          <a:ln>
            <a:noFill/>
          </a:ln>
        </p:spPr>
        <p:style>
          <a:lnRef idx="0"/>
          <a:fillRef idx="0"/>
          <a:effectRef idx="0"/>
          <a:fontRef idx="minor"/>
        </p:style>
        <p:txBody>
          <a:bodyPr lIns="90000" rIns="90000" tIns="45000" bIns="45000" anchor="ctr">
            <a:spAutoFit/>
          </a:bodyPr>
          <a:p>
            <a:pPr marL="285840" indent="-285480">
              <a:lnSpc>
                <a:spcPct val="100000"/>
              </a:lnSpc>
              <a:buClr>
                <a:srgbClr val="000000"/>
              </a:buClr>
              <a:buFont typeface="Arial"/>
              <a:buChar char="•"/>
            </a:pPr>
            <a:r>
              <a:rPr b="0" lang="en-US" sz="1800" spc="-1" strike="noStrike">
                <a:solidFill>
                  <a:srgbClr val="000000"/>
                </a:solidFill>
                <a:latin typeface="Century Gothic"/>
              </a:rPr>
              <a:t>Effectiveness of XLM-R model with Cross-Lingual Transfer. </a:t>
            </a:r>
            <a:endParaRPr b="0" lang="en-US" sz="1800" spc="-1" strike="noStrike">
              <a:latin typeface="Arial"/>
            </a:endParaRPr>
          </a:p>
        </p:txBody>
      </p:sp>
      <p:sp>
        <p:nvSpPr>
          <p:cNvPr id="423" name="CustomShape 4"/>
          <p:cNvSpPr/>
          <p:nvPr/>
        </p:nvSpPr>
        <p:spPr>
          <a:xfrm>
            <a:off x="2390400" y="2736000"/>
            <a:ext cx="7000920" cy="639360"/>
          </a:xfrm>
          <a:prstGeom prst="rect">
            <a:avLst/>
          </a:prstGeom>
          <a:noFill/>
          <a:ln>
            <a:noFill/>
          </a:ln>
        </p:spPr>
        <p:style>
          <a:lnRef idx="0"/>
          <a:fillRef idx="0"/>
          <a:effectRef idx="0"/>
          <a:fontRef idx="minor"/>
        </p:style>
        <p:txBody>
          <a:bodyPr lIns="90000" rIns="90000" tIns="45000" bIns="45000" anchor="ctr">
            <a:spAutoFit/>
          </a:bodyPr>
          <a:p>
            <a:pPr marL="285840" indent="-285480">
              <a:lnSpc>
                <a:spcPct val="100000"/>
              </a:lnSpc>
              <a:buClr>
                <a:srgbClr val="000000"/>
              </a:buClr>
              <a:buFont typeface="Arial"/>
              <a:buChar char="•"/>
            </a:pPr>
            <a:r>
              <a:rPr b="0" lang="en-US" sz="1800" spc="-1" strike="noStrike">
                <a:solidFill>
                  <a:srgbClr val="000000"/>
                </a:solidFill>
                <a:latin typeface="Century Gothic"/>
              </a:rPr>
              <a:t>Effectiveness of data augmentation method in solving the NLI problem.  </a:t>
            </a:r>
            <a:endParaRPr b="0" lang="en-US" sz="1800" spc="-1" strike="noStrike">
              <a:latin typeface="Arial"/>
            </a:endParaRPr>
          </a:p>
        </p:txBody>
      </p:sp>
      <p:sp>
        <p:nvSpPr>
          <p:cNvPr id="424" name="CustomShape 5"/>
          <p:cNvSpPr/>
          <p:nvPr/>
        </p:nvSpPr>
        <p:spPr>
          <a:xfrm>
            <a:off x="2390400" y="3648960"/>
            <a:ext cx="7000920" cy="364680"/>
          </a:xfrm>
          <a:prstGeom prst="rect">
            <a:avLst/>
          </a:prstGeom>
          <a:noFill/>
          <a:ln>
            <a:noFill/>
          </a:ln>
        </p:spPr>
        <p:style>
          <a:lnRef idx="0"/>
          <a:fillRef idx="0"/>
          <a:effectRef idx="0"/>
          <a:fontRef idx="minor"/>
        </p:style>
        <p:txBody>
          <a:bodyPr lIns="90000" rIns="90000" tIns="45000" bIns="45000">
            <a:spAutoFit/>
          </a:bodyPr>
          <a:p>
            <a:pPr marL="285840" indent="-285480">
              <a:lnSpc>
                <a:spcPct val="100000"/>
              </a:lnSpc>
              <a:buClr>
                <a:srgbClr val="000000"/>
              </a:buClr>
              <a:buFont typeface="Arial"/>
              <a:buChar char="•"/>
            </a:pPr>
            <a:r>
              <a:rPr b="0" lang="en-US" sz="1800" spc="-1" strike="noStrike">
                <a:solidFill>
                  <a:srgbClr val="000000"/>
                </a:solidFill>
                <a:latin typeface="Century Gothic"/>
              </a:rPr>
              <a:t>Importance of data preprocessing for the NLI task.</a:t>
            </a:r>
            <a:endParaRPr b="0" lang="en-US" sz="1800" spc="-1" strike="noStrike">
              <a:latin typeface="Arial"/>
            </a:endParaRPr>
          </a:p>
        </p:txBody>
      </p:sp>
      <p:sp>
        <p:nvSpPr>
          <p:cNvPr id="425" name="CustomShape 6"/>
          <p:cNvSpPr/>
          <p:nvPr/>
        </p:nvSpPr>
        <p:spPr>
          <a:xfrm>
            <a:off x="2390400" y="4400280"/>
            <a:ext cx="7296120" cy="639000"/>
          </a:xfrm>
          <a:prstGeom prst="rect">
            <a:avLst/>
          </a:prstGeom>
          <a:noFill/>
          <a:ln>
            <a:noFill/>
          </a:ln>
        </p:spPr>
        <p:style>
          <a:lnRef idx="0"/>
          <a:fillRef idx="0"/>
          <a:effectRef idx="0"/>
          <a:fontRef idx="minor"/>
        </p:style>
        <p:txBody>
          <a:bodyPr lIns="90000" rIns="90000" tIns="45000" bIns="45000">
            <a:spAutoFit/>
          </a:bodyPr>
          <a:p>
            <a:pPr marL="343080" indent="-342720">
              <a:lnSpc>
                <a:spcPct val="100000"/>
              </a:lnSpc>
              <a:buClr>
                <a:srgbClr val="252525"/>
              </a:buClr>
              <a:buFont typeface="Arial"/>
              <a:buChar char="•"/>
            </a:pPr>
            <a:r>
              <a:rPr b="0" lang="en-US" sz="1800" spc="-1" strike="noStrike">
                <a:solidFill>
                  <a:srgbClr val="252525"/>
                </a:solidFill>
                <a:latin typeface="Century Gothic (Body)"/>
              </a:rPr>
              <a:t>Improving many other data augmentation methods to improve efficiency, such as EDA techniques.</a:t>
            </a:r>
            <a:endParaRPr b="0" lang="en-US" sz="18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6" name="CustomShape 1"/>
          <p:cNvSpPr/>
          <p:nvPr/>
        </p:nvSpPr>
        <p:spPr>
          <a:xfrm>
            <a:off x="722520" y="876960"/>
            <a:ext cx="6094080" cy="1208520"/>
          </a:xfrm>
          <a:prstGeom prst="rect">
            <a:avLst/>
          </a:prstGeom>
          <a:noFill/>
          <a:ln>
            <a:noFill/>
          </a:ln>
        </p:spPr>
        <p:style>
          <a:lnRef idx="0"/>
          <a:fillRef idx="0"/>
          <a:effectRef idx="0"/>
          <a:fontRef idx="minor"/>
        </p:style>
        <p:txBody>
          <a:bodyPr lIns="90000" rIns="90000" tIns="45000" bIns="45000">
            <a:spAutoFit/>
          </a:bodyPr>
          <a:p>
            <a:pPr>
              <a:lnSpc>
                <a:spcPts val="2001"/>
              </a:lnSpc>
              <a:spcBef>
                <a:spcPts val="1199"/>
              </a:spcBef>
              <a:spcAft>
                <a:spcPts val="201"/>
              </a:spcAft>
            </a:pPr>
            <a:r>
              <a:rPr b="1" lang="en-US" sz="2400" spc="-1" strike="noStrike">
                <a:solidFill>
                  <a:srgbClr val="000000"/>
                </a:solidFill>
                <a:latin typeface="Century Gothic"/>
              </a:rPr>
              <a:t>7. Reference</a:t>
            </a:r>
            <a:endParaRPr b="0" lang="en-US" sz="2400" spc="-1" strike="noStrike">
              <a:latin typeface="Arial"/>
            </a:endParaRPr>
          </a:p>
          <a:p>
            <a:pPr>
              <a:lnSpc>
                <a:spcPts val="2001"/>
              </a:lnSpc>
              <a:spcBef>
                <a:spcPts val="1199"/>
              </a:spcBef>
              <a:spcAft>
                <a:spcPts val="201"/>
              </a:spcAft>
            </a:pPr>
            <a:endParaRPr b="0" lang="en-US" sz="2400" spc="-1" strike="noStrike">
              <a:latin typeface="Arial"/>
            </a:endParaRPr>
          </a:p>
          <a:p>
            <a:pPr>
              <a:lnSpc>
                <a:spcPts val="2001"/>
              </a:lnSpc>
              <a:spcBef>
                <a:spcPts val="1199"/>
              </a:spcBef>
              <a:spcAft>
                <a:spcPts val="201"/>
              </a:spcAft>
            </a:pPr>
            <a:endParaRPr b="0" lang="en-US" sz="2400" spc="-1" strike="noStrike">
              <a:latin typeface="Arial"/>
            </a:endParaRPr>
          </a:p>
        </p:txBody>
      </p:sp>
      <p:sp>
        <p:nvSpPr>
          <p:cNvPr id="427" name="CustomShape 2"/>
          <p:cNvSpPr/>
          <p:nvPr/>
        </p:nvSpPr>
        <p:spPr>
          <a:xfrm>
            <a:off x="11096280" y="6428880"/>
            <a:ext cx="473040" cy="304920"/>
          </a:xfrm>
          <a:prstGeom prst="rect">
            <a:avLst/>
          </a:prstGeom>
          <a:noFill/>
          <a:ln>
            <a:noFill/>
          </a:ln>
        </p:spPr>
        <p:style>
          <a:lnRef idx="0"/>
          <a:fillRef idx="0"/>
          <a:effectRef idx="0"/>
          <a:fontRef idx="minor"/>
        </p:style>
        <p:txBody>
          <a:bodyPr>
            <a:spAutoFit/>
          </a:bodyPr>
          <a:p>
            <a:pPr algn="ctr">
              <a:lnSpc>
                <a:spcPct val="100000"/>
              </a:lnSpc>
              <a:tabLst>
                <a:tab algn="l" pos="0"/>
              </a:tabLst>
            </a:pPr>
            <a:r>
              <a:rPr b="0" lang="en-US" sz="1400" spc="-1" strike="noStrike">
                <a:solidFill>
                  <a:srgbClr val="000000"/>
                </a:solidFill>
                <a:latin typeface="Arial"/>
              </a:rPr>
              <a:t>19</a:t>
            </a:r>
            <a:endParaRPr b="0" lang="en-US" sz="1400" spc="-1" strike="noStrike">
              <a:latin typeface="Arial"/>
            </a:endParaRPr>
          </a:p>
        </p:txBody>
      </p:sp>
      <p:sp>
        <p:nvSpPr>
          <p:cNvPr id="428" name="CustomShape 3"/>
          <p:cNvSpPr/>
          <p:nvPr/>
        </p:nvSpPr>
        <p:spPr>
          <a:xfrm>
            <a:off x="1514520" y="1540080"/>
            <a:ext cx="9448560" cy="913320"/>
          </a:xfrm>
          <a:prstGeom prst="rect">
            <a:avLst/>
          </a:prstGeom>
          <a:noFill/>
          <a:ln>
            <a:noFill/>
          </a:ln>
        </p:spPr>
        <p:style>
          <a:lnRef idx="0"/>
          <a:fillRef idx="0"/>
          <a:effectRef idx="0"/>
          <a:fontRef idx="minor"/>
        </p:style>
        <p:txBody>
          <a:bodyPr lIns="90000" rIns="90000" tIns="45000" bIns="45000">
            <a:spAutoFit/>
          </a:bodyPr>
          <a:p>
            <a:pPr marL="285840" indent="-285480">
              <a:lnSpc>
                <a:spcPct val="100000"/>
              </a:lnSpc>
              <a:buClr>
                <a:srgbClr val="000000"/>
              </a:buClr>
              <a:buFont typeface="Arial"/>
              <a:buChar char="•"/>
            </a:pPr>
            <a:r>
              <a:rPr b="0" lang="en-US" sz="1800" spc="-1" strike="noStrike">
                <a:solidFill>
                  <a:srgbClr val="000000"/>
                </a:solidFill>
                <a:latin typeface="Century Gothic"/>
              </a:rPr>
              <a:t>[1]  Bowman, Samuel, et al. "A large annotated corpus for learning natural language inference." Proceedings of the 2015 Conference on Empirical Methods in Natural Language Processing. 2015.</a:t>
            </a:r>
            <a:endParaRPr b="0" lang="en-US" sz="1800" spc="-1" strike="noStrike">
              <a:latin typeface="Arial"/>
            </a:endParaRPr>
          </a:p>
        </p:txBody>
      </p:sp>
      <p:sp>
        <p:nvSpPr>
          <p:cNvPr id="429" name="CustomShape 4"/>
          <p:cNvSpPr/>
          <p:nvPr/>
        </p:nvSpPr>
        <p:spPr>
          <a:xfrm>
            <a:off x="1514520" y="2676960"/>
            <a:ext cx="9562680" cy="913320"/>
          </a:xfrm>
          <a:prstGeom prst="rect">
            <a:avLst/>
          </a:prstGeom>
          <a:noFill/>
          <a:ln>
            <a:noFill/>
          </a:ln>
        </p:spPr>
        <p:style>
          <a:lnRef idx="0"/>
          <a:fillRef idx="0"/>
          <a:effectRef idx="0"/>
          <a:fontRef idx="minor"/>
        </p:style>
        <p:txBody>
          <a:bodyPr lIns="90000" rIns="90000" tIns="45000" bIns="45000">
            <a:spAutoFit/>
          </a:bodyPr>
          <a:p>
            <a:pPr marL="285840" indent="-285480">
              <a:lnSpc>
                <a:spcPct val="100000"/>
              </a:lnSpc>
              <a:buClr>
                <a:srgbClr val="000000"/>
              </a:buClr>
              <a:buFont typeface="Arial"/>
              <a:buChar char="•"/>
            </a:pPr>
            <a:r>
              <a:rPr b="0" lang="en-US" sz="1800" spc="-1" strike="noStrike">
                <a:solidFill>
                  <a:srgbClr val="000000"/>
                </a:solidFill>
                <a:latin typeface="Century Gothic"/>
              </a:rPr>
              <a:t>[2]  Williams, Adina, Nikita Nangia, and Samuel R. Bowman. "A broad-coverage challenge corpus for sentence understanding through inference." arXiv preprint arXiv:1704.05426 (2017).</a:t>
            </a:r>
            <a:endParaRPr b="0" lang="en-US" sz="1800" spc="-1" strike="noStrike">
              <a:latin typeface="Arial"/>
            </a:endParaRPr>
          </a:p>
        </p:txBody>
      </p:sp>
      <p:sp>
        <p:nvSpPr>
          <p:cNvPr id="430" name="CustomShape 5"/>
          <p:cNvSpPr/>
          <p:nvPr/>
        </p:nvSpPr>
        <p:spPr>
          <a:xfrm>
            <a:off x="1514520" y="3846240"/>
            <a:ext cx="9057960" cy="639000"/>
          </a:xfrm>
          <a:prstGeom prst="rect">
            <a:avLst/>
          </a:prstGeom>
          <a:noFill/>
          <a:ln>
            <a:noFill/>
          </a:ln>
        </p:spPr>
        <p:style>
          <a:lnRef idx="0"/>
          <a:fillRef idx="0"/>
          <a:effectRef idx="0"/>
          <a:fontRef idx="minor"/>
        </p:style>
        <p:txBody>
          <a:bodyPr lIns="90000" rIns="90000" tIns="45000" bIns="45000">
            <a:spAutoFit/>
          </a:bodyPr>
          <a:p>
            <a:pPr marL="285840" indent="-285480">
              <a:lnSpc>
                <a:spcPct val="100000"/>
              </a:lnSpc>
              <a:buClr>
                <a:srgbClr val="000000"/>
              </a:buClr>
              <a:buFont typeface="Arial"/>
              <a:buChar char="•"/>
            </a:pPr>
            <a:r>
              <a:rPr b="0" lang="en-US" sz="1800" spc="-1" strike="noStrike">
                <a:solidFill>
                  <a:srgbClr val="000000"/>
                </a:solidFill>
                <a:latin typeface="Century Gothic"/>
              </a:rPr>
              <a:t>[3]  </a:t>
            </a:r>
            <a:r>
              <a:rPr b="0" lang="fr-FR" sz="1800" spc="-1" strike="noStrike">
                <a:solidFill>
                  <a:srgbClr val="000000"/>
                </a:solidFill>
                <a:latin typeface="Century Gothic"/>
              </a:rPr>
              <a:t>Conneau, Alexis, et al. "XNLI: Evaluating Cross-lingual Sentence Representations."</a:t>
            </a:r>
            <a:endParaRPr b="0" lang="en-US" sz="1800" spc="-1" strike="noStrike">
              <a:latin typeface="Arial"/>
            </a:endParaRPr>
          </a:p>
        </p:txBody>
      </p:sp>
      <p:sp>
        <p:nvSpPr>
          <p:cNvPr id="431" name="CustomShape 6"/>
          <p:cNvSpPr/>
          <p:nvPr/>
        </p:nvSpPr>
        <p:spPr>
          <a:xfrm>
            <a:off x="1514520" y="4757040"/>
            <a:ext cx="9057960" cy="639000"/>
          </a:xfrm>
          <a:prstGeom prst="rect">
            <a:avLst/>
          </a:prstGeom>
          <a:noFill/>
          <a:ln>
            <a:noFill/>
          </a:ln>
        </p:spPr>
        <p:style>
          <a:lnRef idx="0"/>
          <a:fillRef idx="0"/>
          <a:effectRef idx="0"/>
          <a:fontRef idx="minor"/>
        </p:style>
        <p:txBody>
          <a:bodyPr lIns="90000" rIns="90000" tIns="45000" bIns="45000">
            <a:spAutoFit/>
          </a:bodyPr>
          <a:p>
            <a:pPr marL="285840" indent="-285480">
              <a:lnSpc>
                <a:spcPct val="100000"/>
              </a:lnSpc>
              <a:buClr>
                <a:srgbClr val="000000"/>
              </a:buClr>
              <a:buFont typeface="Arial"/>
              <a:buChar char="•"/>
            </a:pPr>
            <a:r>
              <a:rPr b="0" lang="en-US" sz="1800" spc="-1" strike="noStrike">
                <a:solidFill>
                  <a:srgbClr val="000000"/>
                </a:solidFill>
                <a:latin typeface="Century Gothic"/>
              </a:rPr>
              <a:t>[4]  VLSP 2021: Vietnamese and English-Vietnamese Textual Entailment  –vlsp.org.vn/</a:t>
            </a:r>
            <a:endParaRPr b="0" lang="en-US" sz="1800" spc="-1" strike="noStrike">
              <a:latin typeface="Arial"/>
            </a:endParaRPr>
          </a:p>
        </p:txBody>
      </p:sp>
      <p:sp>
        <p:nvSpPr>
          <p:cNvPr id="432" name="CustomShape 7"/>
          <p:cNvSpPr/>
          <p:nvPr/>
        </p:nvSpPr>
        <p:spPr>
          <a:xfrm>
            <a:off x="5943600" y="3276720"/>
            <a:ext cx="304560" cy="304560"/>
          </a:xfrm>
          <a:prstGeom prst="rect">
            <a:avLst/>
          </a:prstGeom>
          <a:noFill/>
          <a:ln>
            <a:noFill/>
          </a:ln>
        </p:spPr>
        <p:style>
          <a:lnRef idx="0"/>
          <a:fillRef idx="0"/>
          <a:effectRef idx="0"/>
          <a:fontRef idx="minor"/>
        </p:style>
      </p:sp>
    </p:spTree>
  </p:cSld>
  <mc:AlternateContent>
    <mc:Choice Requires="p14">
      <p:transition spd="med" p14:dur="700">
        <p:fade/>
      </p:transition>
    </mc:Choice>
    <mc:Fallback>
      <p:transition spd="med">
        <p:fade/>
      </p:transition>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deff7"/>
        </a:solidFill>
      </p:bgPr>
    </p:bg>
    <p:spTree>
      <p:nvGrpSpPr>
        <p:cNvPr id="1" name=""/>
        <p:cNvGrpSpPr/>
        <p:nvPr/>
      </p:nvGrpSpPr>
      <p:grpSpPr>
        <a:xfrm>
          <a:off x="0" y="0"/>
          <a:ext cx="0" cy="0"/>
          <a:chOff x="0" y="0"/>
          <a:chExt cx="0" cy="0"/>
        </a:xfrm>
      </p:grpSpPr>
      <p:sp>
        <p:nvSpPr>
          <p:cNvPr id="223" name="TextShape 1"/>
          <p:cNvSpPr txBox="1"/>
          <p:nvPr/>
        </p:nvSpPr>
        <p:spPr>
          <a:xfrm>
            <a:off x="689040" y="2939760"/>
            <a:ext cx="4886640" cy="587160"/>
          </a:xfrm>
          <a:prstGeom prst="rect">
            <a:avLst/>
          </a:prstGeom>
          <a:noFill/>
          <a:ln>
            <a:noFill/>
          </a:ln>
        </p:spPr>
        <p:txBody>
          <a:bodyPr anchor="ctr">
            <a:normAutofit/>
          </a:bodyPr>
          <a:p>
            <a:pPr algn="ctr">
              <a:lnSpc>
                <a:spcPct val="90000"/>
              </a:lnSpc>
            </a:pPr>
            <a:r>
              <a:rPr b="1" lang="en-US" sz="2600" spc="-52" strike="noStrike" cap="all">
                <a:solidFill>
                  <a:srgbClr val="000000"/>
                </a:solidFill>
                <a:latin typeface="Century Gothic"/>
              </a:rPr>
              <a:t>OUTLINE</a:t>
            </a:r>
            <a:endParaRPr b="0" lang="en-US" sz="2600" spc="-1" strike="noStrike">
              <a:solidFill>
                <a:srgbClr val="000000"/>
              </a:solidFill>
              <a:latin typeface="Century Gothic"/>
            </a:endParaRPr>
          </a:p>
        </p:txBody>
      </p:sp>
      <p:sp>
        <p:nvSpPr>
          <p:cNvPr id="224" name="TextShape 2"/>
          <p:cNvSpPr txBox="1"/>
          <p:nvPr/>
        </p:nvSpPr>
        <p:spPr>
          <a:xfrm>
            <a:off x="5575680" y="633960"/>
            <a:ext cx="5980680" cy="5589720"/>
          </a:xfrm>
          <a:prstGeom prst="rect">
            <a:avLst/>
          </a:prstGeom>
          <a:noFill/>
          <a:ln>
            <a:noFill/>
          </a:ln>
        </p:spPr>
        <p:txBody>
          <a:bodyPr lIns="0" rIns="0" anchor="ctr">
            <a:normAutofit/>
          </a:bodyPr>
          <a:p>
            <a:pPr marL="343080" indent="-342720">
              <a:lnSpc>
                <a:spcPts val="2001"/>
              </a:lnSpc>
              <a:spcBef>
                <a:spcPts val="1199"/>
              </a:spcBef>
              <a:spcAft>
                <a:spcPts val="201"/>
              </a:spcAft>
              <a:buClr>
                <a:srgbClr val="000000"/>
              </a:buClr>
              <a:buFont typeface="Century Gothic"/>
              <a:buAutoNum type="arabicPeriod"/>
            </a:pPr>
            <a:r>
              <a:rPr b="0" lang="en-US" sz="1800" spc="-1" strike="noStrike">
                <a:solidFill>
                  <a:srgbClr val="000000"/>
                </a:solidFill>
                <a:latin typeface="Century Gothic"/>
              </a:rPr>
              <a:t>Introduction</a:t>
            </a:r>
            <a:endParaRPr b="0" lang="en-US" sz="1800" spc="-1" strike="noStrike">
              <a:solidFill>
                <a:srgbClr val="404040"/>
              </a:solidFill>
              <a:latin typeface="Century Gothic"/>
            </a:endParaRPr>
          </a:p>
          <a:p>
            <a:pPr marL="343080" indent="-342720">
              <a:lnSpc>
                <a:spcPts val="2001"/>
              </a:lnSpc>
              <a:spcBef>
                <a:spcPts val="1199"/>
              </a:spcBef>
              <a:spcAft>
                <a:spcPts val="201"/>
              </a:spcAft>
              <a:buClr>
                <a:srgbClr val="000000"/>
              </a:buClr>
              <a:buFont typeface="Century Gothic"/>
              <a:buAutoNum type="arabicPeriod"/>
            </a:pPr>
            <a:r>
              <a:rPr b="0" lang="en-US" sz="1800" spc="-1" strike="noStrike">
                <a:solidFill>
                  <a:srgbClr val="000000"/>
                </a:solidFill>
                <a:latin typeface="Century Gothic"/>
              </a:rPr>
              <a:t>Related work </a:t>
            </a:r>
            <a:endParaRPr b="0" lang="en-US" sz="1800" spc="-1" strike="noStrike">
              <a:solidFill>
                <a:srgbClr val="404040"/>
              </a:solidFill>
              <a:latin typeface="Century Gothic"/>
            </a:endParaRPr>
          </a:p>
          <a:p>
            <a:pPr marL="343080" indent="-342720">
              <a:lnSpc>
                <a:spcPts val="2001"/>
              </a:lnSpc>
              <a:spcBef>
                <a:spcPts val="1199"/>
              </a:spcBef>
              <a:spcAft>
                <a:spcPts val="201"/>
              </a:spcAft>
              <a:buClr>
                <a:srgbClr val="000000"/>
              </a:buClr>
              <a:buFont typeface="Century Gothic"/>
              <a:buAutoNum type="arabicPeriod"/>
            </a:pPr>
            <a:r>
              <a:rPr b="0" lang="en-US" sz="1800" spc="-1" strike="noStrike">
                <a:solidFill>
                  <a:srgbClr val="000000"/>
                </a:solidFill>
                <a:latin typeface="Century Gothic"/>
              </a:rPr>
              <a:t>Methodology</a:t>
            </a:r>
            <a:endParaRPr b="0" lang="en-US" sz="1800" spc="-1" strike="noStrike">
              <a:solidFill>
                <a:srgbClr val="404040"/>
              </a:solidFill>
              <a:latin typeface="Century Gothic"/>
            </a:endParaRPr>
          </a:p>
          <a:p>
            <a:pPr marL="343080" indent="-342720">
              <a:lnSpc>
                <a:spcPts val="2001"/>
              </a:lnSpc>
              <a:spcBef>
                <a:spcPts val="1199"/>
              </a:spcBef>
              <a:spcAft>
                <a:spcPts val="201"/>
              </a:spcAft>
              <a:buClr>
                <a:srgbClr val="000000"/>
              </a:buClr>
              <a:buFont typeface="Century Gothic"/>
              <a:buAutoNum type="arabicPeriod"/>
            </a:pPr>
            <a:r>
              <a:rPr b="0" lang="en-US" sz="1800" spc="-1" strike="noStrike">
                <a:solidFill>
                  <a:srgbClr val="000000"/>
                </a:solidFill>
                <a:latin typeface="Century Gothic"/>
              </a:rPr>
              <a:t>Experiment and results</a:t>
            </a:r>
            <a:endParaRPr b="0" lang="en-US" sz="1800" spc="-1" strike="noStrike">
              <a:solidFill>
                <a:srgbClr val="404040"/>
              </a:solidFill>
              <a:latin typeface="Century Gothic"/>
            </a:endParaRPr>
          </a:p>
          <a:p>
            <a:pPr marL="343080" indent="-342720">
              <a:lnSpc>
                <a:spcPts val="2001"/>
              </a:lnSpc>
              <a:spcBef>
                <a:spcPts val="1199"/>
              </a:spcBef>
              <a:spcAft>
                <a:spcPts val="201"/>
              </a:spcAft>
              <a:buClr>
                <a:srgbClr val="000000"/>
              </a:buClr>
              <a:buFont typeface="Century Gothic"/>
              <a:buAutoNum type="arabicPeriod"/>
            </a:pPr>
            <a:r>
              <a:rPr b="0" lang="en-US" sz="1800" spc="-1" strike="noStrike">
                <a:solidFill>
                  <a:srgbClr val="000000"/>
                </a:solidFill>
                <a:latin typeface="Century Gothic"/>
              </a:rPr>
              <a:t>Conclusion and future work </a:t>
            </a:r>
            <a:endParaRPr b="0" lang="en-US" sz="1800" spc="-1" strike="noStrike">
              <a:solidFill>
                <a:srgbClr val="404040"/>
              </a:solidFill>
              <a:latin typeface="Century Gothic"/>
            </a:endParaRPr>
          </a:p>
          <a:p>
            <a:pPr marL="343080" indent="-342720">
              <a:lnSpc>
                <a:spcPts val="2001"/>
              </a:lnSpc>
              <a:spcBef>
                <a:spcPts val="1199"/>
              </a:spcBef>
              <a:spcAft>
                <a:spcPts val="201"/>
              </a:spcAft>
              <a:buClr>
                <a:srgbClr val="000000"/>
              </a:buClr>
              <a:buFont typeface="Century Gothic"/>
              <a:buAutoNum type="arabicPeriod"/>
            </a:pPr>
            <a:r>
              <a:rPr b="0" lang="en-US" sz="1800" spc="-1" strike="noStrike">
                <a:solidFill>
                  <a:srgbClr val="000000"/>
                </a:solidFill>
                <a:latin typeface="Century Gothic"/>
              </a:rPr>
              <a:t>Reference</a:t>
            </a:r>
            <a:endParaRPr b="0" lang="en-US" sz="1800" spc="-1" strike="noStrike">
              <a:solidFill>
                <a:srgbClr val="404040"/>
              </a:solidFill>
              <a:latin typeface="Century Gothic"/>
            </a:endParaRPr>
          </a:p>
        </p:txBody>
      </p:sp>
    </p:spTree>
  </p:cSld>
  <mc:AlternateContent>
    <mc:Choice Requires="p14">
      <p:transition spd="med" p14:dur="700">
        <p:fade/>
      </p:transition>
    </mc:Choice>
    <mc:Fallback>
      <p:transition spd="med">
        <p:fade/>
      </p:transition>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3" name="CustomShape 1"/>
          <p:cNvSpPr/>
          <p:nvPr/>
        </p:nvSpPr>
        <p:spPr>
          <a:xfrm>
            <a:off x="722520" y="876960"/>
            <a:ext cx="6094080" cy="1208520"/>
          </a:xfrm>
          <a:prstGeom prst="rect">
            <a:avLst/>
          </a:prstGeom>
          <a:noFill/>
          <a:ln>
            <a:noFill/>
          </a:ln>
        </p:spPr>
        <p:style>
          <a:lnRef idx="0"/>
          <a:fillRef idx="0"/>
          <a:effectRef idx="0"/>
          <a:fontRef idx="minor"/>
        </p:style>
        <p:txBody>
          <a:bodyPr lIns="90000" rIns="90000" tIns="45000" bIns="45000">
            <a:spAutoFit/>
          </a:bodyPr>
          <a:p>
            <a:pPr>
              <a:lnSpc>
                <a:spcPts val="2001"/>
              </a:lnSpc>
              <a:spcBef>
                <a:spcPts val="1199"/>
              </a:spcBef>
              <a:spcAft>
                <a:spcPts val="201"/>
              </a:spcAft>
            </a:pPr>
            <a:r>
              <a:rPr b="1" lang="en-US" sz="2400" spc="-1" strike="noStrike">
                <a:solidFill>
                  <a:srgbClr val="000000"/>
                </a:solidFill>
                <a:latin typeface="Century Gothic"/>
              </a:rPr>
              <a:t>7. Reference</a:t>
            </a:r>
            <a:endParaRPr b="0" lang="en-US" sz="2400" spc="-1" strike="noStrike">
              <a:latin typeface="Arial"/>
            </a:endParaRPr>
          </a:p>
          <a:p>
            <a:pPr>
              <a:lnSpc>
                <a:spcPts val="2001"/>
              </a:lnSpc>
              <a:spcBef>
                <a:spcPts val="1199"/>
              </a:spcBef>
              <a:spcAft>
                <a:spcPts val="201"/>
              </a:spcAft>
            </a:pPr>
            <a:endParaRPr b="0" lang="en-US" sz="2400" spc="-1" strike="noStrike">
              <a:latin typeface="Arial"/>
            </a:endParaRPr>
          </a:p>
          <a:p>
            <a:pPr>
              <a:lnSpc>
                <a:spcPts val="2001"/>
              </a:lnSpc>
              <a:spcBef>
                <a:spcPts val="1199"/>
              </a:spcBef>
              <a:spcAft>
                <a:spcPts val="201"/>
              </a:spcAft>
            </a:pPr>
            <a:endParaRPr b="0" lang="en-US" sz="2400" spc="-1" strike="noStrike">
              <a:latin typeface="Arial"/>
            </a:endParaRPr>
          </a:p>
        </p:txBody>
      </p:sp>
      <p:sp>
        <p:nvSpPr>
          <p:cNvPr id="434" name="CustomShape 2"/>
          <p:cNvSpPr/>
          <p:nvPr/>
        </p:nvSpPr>
        <p:spPr>
          <a:xfrm>
            <a:off x="11096280" y="6428880"/>
            <a:ext cx="473040" cy="304920"/>
          </a:xfrm>
          <a:prstGeom prst="rect">
            <a:avLst/>
          </a:prstGeom>
          <a:noFill/>
          <a:ln>
            <a:noFill/>
          </a:ln>
        </p:spPr>
        <p:style>
          <a:lnRef idx="0"/>
          <a:fillRef idx="0"/>
          <a:effectRef idx="0"/>
          <a:fontRef idx="minor"/>
        </p:style>
        <p:txBody>
          <a:bodyPr>
            <a:spAutoFit/>
          </a:bodyPr>
          <a:p>
            <a:pPr algn="ctr">
              <a:lnSpc>
                <a:spcPct val="100000"/>
              </a:lnSpc>
              <a:tabLst>
                <a:tab algn="l" pos="0"/>
              </a:tabLst>
            </a:pPr>
            <a:r>
              <a:rPr b="0" lang="en-US" sz="1400" spc="-1" strike="noStrike">
                <a:solidFill>
                  <a:srgbClr val="000000"/>
                </a:solidFill>
                <a:latin typeface="Arial"/>
              </a:rPr>
              <a:t>20</a:t>
            </a:r>
            <a:endParaRPr b="0" lang="en-US" sz="1400" spc="-1" strike="noStrike">
              <a:latin typeface="Arial"/>
            </a:endParaRPr>
          </a:p>
        </p:txBody>
      </p:sp>
      <p:sp>
        <p:nvSpPr>
          <p:cNvPr id="435" name="CustomShape 3"/>
          <p:cNvSpPr/>
          <p:nvPr/>
        </p:nvSpPr>
        <p:spPr>
          <a:xfrm>
            <a:off x="1590840" y="2370240"/>
            <a:ext cx="8515080" cy="1187640"/>
          </a:xfrm>
          <a:prstGeom prst="rect">
            <a:avLst/>
          </a:prstGeom>
          <a:noFill/>
          <a:ln>
            <a:noFill/>
          </a:ln>
        </p:spPr>
        <p:style>
          <a:lnRef idx="0"/>
          <a:fillRef idx="0"/>
          <a:effectRef idx="0"/>
          <a:fontRef idx="minor"/>
        </p:style>
        <p:txBody>
          <a:bodyPr lIns="90000" rIns="90000" tIns="45000" bIns="45000">
            <a:spAutoFit/>
          </a:bodyPr>
          <a:p>
            <a:pPr marL="285840" indent="-285480">
              <a:lnSpc>
                <a:spcPct val="100000"/>
              </a:lnSpc>
              <a:buClr>
                <a:srgbClr val="000000"/>
              </a:buClr>
              <a:buFont typeface="Arial"/>
              <a:buChar char="•"/>
            </a:pPr>
            <a:r>
              <a:rPr b="0" lang="en-US" sz="1800" spc="-1" strike="noStrike">
                <a:solidFill>
                  <a:srgbClr val="000000"/>
                </a:solidFill>
                <a:latin typeface="Century Gothic"/>
              </a:rPr>
              <a:t>[6]  Sugiyama, Amane, and Naoki Yoshinaga. "Data augmentation using back-translation for context-aware neural machine translation." Proceedings of the Fourth Workshop on Discourse in Machine Translation (DiscoMT 2019). 2019.</a:t>
            </a:r>
            <a:endParaRPr b="0" lang="en-US" sz="1800" spc="-1" strike="noStrike">
              <a:latin typeface="Arial"/>
            </a:endParaRPr>
          </a:p>
        </p:txBody>
      </p:sp>
      <p:sp>
        <p:nvSpPr>
          <p:cNvPr id="436" name="CustomShape 4"/>
          <p:cNvSpPr/>
          <p:nvPr/>
        </p:nvSpPr>
        <p:spPr>
          <a:xfrm>
            <a:off x="1590840" y="3789000"/>
            <a:ext cx="9124560" cy="912600"/>
          </a:xfrm>
          <a:prstGeom prst="rect">
            <a:avLst/>
          </a:prstGeom>
          <a:noFill/>
          <a:ln>
            <a:noFill/>
          </a:ln>
        </p:spPr>
        <p:style>
          <a:lnRef idx="0"/>
          <a:fillRef idx="0"/>
          <a:effectRef idx="0"/>
          <a:fontRef idx="minor"/>
        </p:style>
        <p:txBody>
          <a:bodyPr lIns="90000" rIns="90000" tIns="45000" bIns="45000">
            <a:spAutoFit/>
          </a:bodyPr>
          <a:p>
            <a:pPr marL="285840" indent="-285480">
              <a:lnSpc>
                <a:spcPct val="100000"/>
              </a:lnSpc>
              <a:buClr>
                <a:srgbClr val="000000"/>
              </a:buClr>
              <a:buFont typeface="Arial"/>
              <a:buChar char="•"/>
            </a:pPr>
            <a:r>
              <a:rPr b="0" lang="en-US" sz="1800" spc="-1" strike="noStrike">
                <a:solidFill>
                  <a:srgbClr val="000000"/>
                </a:solidFill>
                <a:latin typeface="Century Gothic"/>
              </a:rPr>
              <a:t>[7]  Kobayashi, Sosuke. "Contextual augmentation: Data augmentation by words with paradigmatic relations." arXiv preprint arXiv:1805.06201 (2018).</a:t>
            </a:r>
            <a:endParaRPr b="0" lang="en-US" sz="1800" spc="-1" strike="noStrike">
              <a:latin typeface="Arial"/>
            </a:endParaRPr>
          </a:p>
        </p:txBody>
      </p:sp>
      <p:sp>
        <p:nvSpPr>
          <p:cNvPr id="437" name="CustomShape 5"/>
          <p:cNvSpPr/>
          <p:nvPr/>
        </p:nvSpPr>
        <p:spPr>
          <a:xfrm>
            <a:off x="1590840" y="4650480"/>
            <a:ext cx="9057960" cy="1187640"/>
          </a:xfrm>
          <a:prstGeom prst="rect">
            <a:avLst/>
          </a:prstGeom>
          <a:noFill/>
          <a:ln>
            <a:noFill/>
          </a:ln>
        </p:spPr>
        <p:style>
          <a:lnRef idx="0"/>
          <a:fillRef idx="0"/>
          <a:effectRef idx="0"/>
          <a:fontRef idx="minor"/>
        </p:style>
        <p:txBody>
          <a:bodyPr lIns="90000" rIns="90000" tIns="45000" bIns="45000">
            <a:spAutoFit/>
          </a:bodyPr>
          <a:p>
            <a:pPr marL="285840" indent="-285480">
              <a:lnSpc>
                <a:spcPct val="100000"/>
              </a:lnSpc>
              <a:buClr>
                <a:srgbClr val="000000"/>
              </a:buClr>
              <a:buFont typeface="Arial"/>
              <a:buChar char="•"/>
            </a:pPr>
            <a:r>
              <a:rPr b="0" lang="en-US" sz="1800" spc="-1" strike="noStrike">
                <a:solidFill>
                  <a:srgbClr val="000000"/>
                </a:solidFill>
                <a:latin typeface="Century Gothic"/>
              </a:rPr>
              <a:t>[8]  Fadaee, Marzieh, Arianna Bisazza, and Christof Monz. "Data Augmentation for Low-Resource Neural Machine Translation." Proceedings of the 55th Annual Meeting of the Association for Computational Linguistics (Volume 2: Short Papers). 2017.</a:t>
            </a:r>
            <a:endParaRPr b="0" lang="en-US" sz="1800" spc="-1" strike="noStrike">
              <a:latin typeface="Arial"/>
            </a:endParaRPr>
          </a:p>
        </p:txBody>
      </p:sp>
      <p:sp>
        <p:nvSpPr>
          <p:cNvPr id="438" name="CustomShape 6"/>
          <p:cNvSpPr/>
          <p:nvPr/>
        </p:nvSpPr>
        <p:spPr>
          <a:xfrm>
            <a:off x="1590840" y="1561320"/>
            <a:ext cx="9057960" cy="639000"/>
          </a:xfrm>
          <a:prstGeom prst="rect">
            <a:avLst/>
          </a:prstGeom>
          <a:noFill/>
          <a:ln>
            <a:noFill/>
          </a:ln>
        </p:spPr>
        <p:style>
          <a:lnRef idx="0"/>
          <a:fillRef idx="0"/>
          <a:effectRef idx="0"/>
          <a:fontRef idx="minor"/>
        </p:style>
        <p:txBody>
          <a:bodyPr lIns="90000" rIns="90000" tIns="45000" bIns="45000">
            <a:spAutoFit/>
          </a:bodyPr>
          <a:p>
            <a:pPr marL="285840" indent="-285480">
              <a:lnSpc>
                <a:spcPct val="100000"/>
              </a:lnSpc>
              <a:buClr>
                <a:srgbClr val="000000"/>
              </a:buClr>
              <a:buFont typeface="Arial"/>
              <a:buChar char="•"/>
            </a:pPr>
            <a:r>
              <a:rPr b="0" lang="en-US" sz="1800" spc="-1" strike="noStrike">
                <a:solidFill>
                  <a:srgbClr val="000000"/>
                </a:solidFill>
                <a:latin typeface="Century Gothic"/>
              </a:rPr>
              <a:t>[5]  Sennrich, Rico, Barry Haddow, and Alexandra Birch. "Improving Neural Machine Translation Models with Monolingual Data."</a:t>
            </a:r>
            <a:endParaRPr b="0" lang="en-US" sz="18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9" name="CustomShape 1"/>
          <p:cNvSpPr/>
          <p:nvPr/>
        </p:nvSpPr>
        <p:spPr>
          <a:xfrm>
            <a:off x="722520" y="876960"/>
            <a:ext cx="6094080" cy="1208520"/>
          </a:xfrm>
          <a:prstGeom prst="rect">
            <a:avLst/>
          </a:prstGeom>
          <a:noFill/>
          <a:ln>
            <a:noFill/>
          </a:ln>
        </p:spPr>
        <p:style>
          <a:lnRef idx="0"/>
          <a:fillRef idx="0"/>
          <a:effectRef idx="0"/>
          <a:fontRef idx="minor"/>
        </p:style>
        <p:txBody>
          <a:bodyPr lIns="90000" rIns="90000" tIns="45000" bIns="45000">
            <a:spAutoFit/>
          </a:bodyPr>
          <a:p>
            <a:pPr>
              <a:lnSpc>
                <a:spcPts val="2001"/>
              </a:lnSpc>
              <a:spcBef>
                <a:spcPts val="1199"/>
              </a:spcBef>
              <a:spcAft>
                <a:spcPts val="201"/>
              </a:spcAft>
            </a:pPr>
            <a:r>
              <a:rPr b="1" lang="en-US" sz="2400" spc="-1" strike="noStrike">
                <a:solidFill>
                  <a:srgbClr val="000000"/>
                </a:solidFill>
                <a:latin typeface="Century Gothic"/>
              </a:rPr>
              <a:t>7. Reference</a:t>
            </a:r>
            <a:endParaRPr b="0" lang="en-US" sz="2400" spc="-1" strike="noStrike">
              <a:latin typeface="Arial"/>
            </a:endParaRPr>
          </a:p>
          <a:p>
            <a:pPr>
              <a:lnSpc>
                <a:spcPts val="2001"/>
              </a:lnSpc>
              <a:spcBef>
                <a:spcPts val="1199"/>
              </a:spcBef>
              <a:spcAft>
                <a:spcPts val="201"/>
              </a:spcAft>
            </a:pPr>
            <a:endParaRPr b="0" lang="en-US" sz="2400" spc="-1" strike="noStrike">
              <a:latin typeface="Arial"/>
            </a:endParaRPr>
          </a:p>
          <a:p>
            <a:pPr>
              <a:lnSpc>
                <a:spcPts val="2001"/>
              </a:lnSpc>
              <a:spcBef>
                <a:spcPts val="1199"/>
              </a:spcBef>
              <a:spcAft>
                <a:spcPts val="201"/>
              </a:spcAft>
            </a:pPr>
            <a:endParaRPr b="0" lang="en-US" sz="2400" spc="-1" strike="noStrike">
              <a:latin typeface="Arial"/>
            </a:endParaRPr>
          </a:p>
        </p:txBody>
      </p:sp>
      <p:sp>
        <p:nvSpPr>
          <p:cNvPr id="440" name="CustomShape 2"/>
          <p:cNvSpPr/>
          <p:nvPr/>
        </p:nvSpPr>
        <p:spPr>
          <a:xfrm>
            <a:off x="11096280" y="6428880"/>
            <a:ext cx="473040" cy="304920"/>
          </a:xfrm>
          <a:prstGeom prst="rect">
            <a:avLst/>
          </a:prstGeom>
          <a:noFill/>
          <a:ln>
            <a:noFill/>
          </a:ln>
        </p:spPr>
        <p:style>
          <a:lnRef idx="0"/>
          <a:fillRef idx="0"/>
          <a:effectRef idx="0"/>
          <a:fontRef idx="minor"/>
        </p:style>
        <p:txBody>
          <a:bodyPr>
            <a:spAutoFit/>
          </a:bodyPr>
          <a:p>
            <a:pPr algn="ctr">
              <a:lnSpc>
                <a:spcPct val="100000"/>
              </a:lnSpc>
              <a:tabLst>
                <a:tab algn="l" pos="0"/>
              </a:tabLst>
            </a:pPr>
            <a:r>
              <a:rPr b="0" lang="en-US" sz="1400" spc="-1" strike="noStrike">
                <a:solidFill>
                  <a:srgbClr val="000000"/>
                </a:solidFill>
                <a:latin typeface="Arial"/>
              </a:rPr>
              <a:t>21</a:t>
            </a:r>
            <a:endParaRPr b="0" lang="en-US" sz="1400" spc="-1" strike="noStrike">
              <a:latin typeface="Arial"/>
            </a:endParaRPr>
          </a:p>
        </p:txBody>
      </p:sp>
      <p:sp>
        <p:nvSpPr>
          <p:cNvPr id="441" name="CustomShape 3"/>
          <p:cNvSpPr/>
          <p:nvPr/>
        </p:nvSpPr>
        <p:spPr>
          <a:xfrm>
            <a:off x="1590840" y="1561320"/>
            <a:ext cx="9057960" cy="913320"/>
          </a:xfrm>
          <a:prstGeom prst="rect">
            <a:avLst/>
          </a:prstGeom>
          <a:noFill/>
          <a:ln>
            <a:noFill/>
          </a:ln>
        </p:spPr>
        <p:style>
          <a:lnRef idx="0"/>
          <a:fillRef idx="0"/>
          <a:effectRef idx="0"/>
          <a:fontRef idx="minor"/>
        </p:style>
        <p:txBody>
          <a:bodyPr lIns="90000" rIns="90000" tIns="45000" bIns="45000">
            <a:spAutoFit/>
          </a:bodyPr>
          <a:p>
            <a:pPr marL="285840" indent="-285480">
              <a:lnSpc>
                <a:spcPct val="100000"/>
              </a:lnSpc>
              <a:buClr>
                <a:srgbClr val="000000"/>
              </a:buClr>
              <a:buFont typeface="Arial"/>
              <a:buChar char="•"/>
            </a:pPr>
            <a:r>
              <a:rPr b="0" lang="en-US" sz="1800" spc="-1" strike="noStrike">
                <a:solidFill>
                  <a:srgbClr val="000000"/>
                </a:solidFill>
                <a:latin typeface="Century Gothic"/>
              </a:rPr>
              <a:t>[9]  Martelli, Federico, et al. "SemEval-2021 Task 2: Multilingual and Cross-lingual Word-in-Context Disambiguation (MCL-WiC)." Proceedings of the Fifteenth Workshop on Semantic Evaluation (SemEval-2021). 2021.</a:t>
            </a:r>
            <a:endParaRPr b="0" lang="en-US" sz="1800" spc="-1" strike="noStrike">
              <a:latin typeface="Arial"/>
            </a:endParaRPr>
          </a:p>
        </p:txBody>
      </p:sp>
      <p:sp>
        <p:nvSpPr>
          <p:cNvPr id="442" name="CustomShape 4"/>
          <p:cNvSpPr/>
          <p:nvPr/>
        </p:nvSpPr>
        <p:spPr>
          <a:xfrm>
            <a:off x="1590840" y="2784960"/>
            <a:ext cx="9057960" cy="639000"/>
          </a:xfrm>
          <a:prstGeom prst="rect">
            <a:avLst/>
          </a:prstGeom>
          <a:noFill/>
          <a:ln>
            <a:noFill/>
          </a:ln>
        </p:spPr>
        <p:style>
          <a:lnRef idx="0"/>
          <a:fillRef idx="0"/>
          <a:effectRef idx="0"/>
          <a:fontRef idx="minor"/>
        </p:style>
        <p:txBody>
          <a:bodyPr lIns="90000" rIns="90000" tIns="45000" bIns="45000">
            <a:spAutoFit/>
          </a:bodyPr>
          <a:p>
            <a:pPr marL="285840" indent="-285480">
              <a:lnSpc>
                <a:spcPct val="100000"/>
              </a:lnSpc>
              <a:buClr>
                <a:srgbClr val="000000"/>
              </a:buClr>
              <a:buFont typeface="Arial"/>
              <a:buChar char="•"/>
            </a:pPr>
            <a:r>
              <a:rPr b="0" lang="en-US" sz="1800" spc="-1" strike="noStrike">
                <a:solidFill>
                  <a:srgbClr val="000000"/>
                </a:solidFill>
                <a:latin typeface="Century Gothic"/>
              </a:rPr>
              <a:t>[10]  Conneau, Alexis, et al. "Unsupervised Cross-lingual Representation Learning at Scale."</a:t>
            </a:r>
            <a:endParaRPr b="0" lang="en-US" sz="1800" spc="-1" strike="noStrike">
              <a:latin typeface="Arial"/>
            </a:endParaRPr>
          </a:p>
        </p:txBody>
      </p:sp>
      <p:sp>
        <p:nvSpPr>
          <p:cNvPr id="443" name="CustomShape 5"/>
          <p:cNvSpPr/>
          <p:nvPr/>
        </p:nvSpPr>
        <p:spPr>
          <a:xfrm>
            <a:off x="1590840" y="3731760"/>
            <a:ext cx="9057960" cy="913320"/>
          </a:xfrm>
          <a:prstGeom prst="rect">
            <a:avLst/>
          </a:prstGeom>
          <a:noFill/>
          <a:ln>
            <a:noFill/>
          </a:ln>
        </p:spPr>
        <p:style>
          <a:lnRef idx="0"/>
          <a:fillRef idx="0"/>
          <a:effectRef idx="0"/>
          <a:fontRef idx="minor"/>
        </p:style>
        <p:txBody>
          <a:bodyPr lIns="90000" rIns="90000" tIns="45000" bIns="45000">
            <a:spAutoFit/>
          </a:bodyPr>
          <a:p>
            <a:pPr marL="285840" indent="-285480">
              <a:lnSpc>
                <a:spcPct val="100000"/>
              </a:lnSpc>
              <a:buClr>
                <a:srgbClr val="000000"/>
              </a:buClr>
              <a:buFont typeface="Arial"/>
              <a:buChar char="•"/>
            </a:pPr>
            <a:r>
              <a:rPr b="0" lang="en-US" sz="1800" spc="-1" strike="noStrike">
                <a:solidFill>
                  <a:srgbClr val="000000"/>
                </a:solidFill>
                <a:latin typeface="Century Gothic"/>
              </a:rPr>
              <a:t>[11]  Van Thin, Dang, et al. "Investigating Monolingual and Multilingual BERTModels for Vietnamese Aspect Category Detection." arXiv preprint arXiv:2103.09519 (2021).</a:t>
            </a:r>
            <a:endParaRPr b="0" lang="en-US" sz="18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ceef7"/>
        </a:solidFill>
      </p:bgPr>
    </p:bg>
    <p:spTree>
      <p:nvGrpSpPr>
        <p:cNvPr id="1" name=""/>
        <p:cNvGrpSpPr/>
        <p:nvPr/>
      </p:nvGrpSpPr>
      <p:grpSpPr>
        <a:xfrm>
          <a:off x="0" y="0"/>
          <a:ext cx="0" cy="0"/>
          <a:chOff x="0" y="0"/>
          <a:chExt cx="0" cy="0"/>
        </a:xfrm>
      </p:grpSpPr>
      <p:sp>
        <p:nvSpPr>
          <p:cNvPr id="225" name="CustomShape 1"/>
          <p:cNvSpPr/>
          <p:nvPr/>
        </p:nvSpPr>
        <p:spPr>
          <a:xfrm>
            <a:off x="11096280" y="6428880"/>
            <a:ext cx="473040" cy="304920"/>
          </a:xfrm>
          <a:prstGeom prst="rect">
            <a:avLst/>
          </a:prstGeom>
          <a:noFill/>
          <a:ln>
            <a:noFill/>
          </a:ln>
        </p:spPr>
        <p:style>
          <a:lnRef idx="0"/>
          <a:fillRef idx="0"/>
          <a:effectRef idx="0"/>
          <a:fontRef idx="minor"/>
        </p:style>
        <p:txBody>
          <a:bodyPr>
            <a:spAutoFit/>
          </a:bodyPr>
          <a:p>
            <a:pPr algn="ctr">
              <a:lnSpc>
                <a:spcPct val="100000"/>
              </a:lnSpc>
              <a:tabLst>
                <a:tab algn="l" pos="0"/>
              </a:tabLst>
            </a:pPr>
            <a:r>
              <a:rPr b="0" lang="en-US" sz="1400" spc="-1" strike="noStrike">
                <a:solidFill>
                  <a:srgbClr val="000000"/>
                </a:solidFill>
                <a:latin typeface="Arial"/>
              </a:rPr>
              <a:t>3</a:t>
            </a:r>
            <a:endParaRPr b="0" lang="en-US" sz="1400" spc="-1" strike="noStrike">
              <a:latin typeface="Arial"/>
            </a:endParaRPr>
          </a:p>
        </p:txBody>
      </p:sp>
      <p:pic>
        <p:nvPicPr>
          <p:cNvPr id="226" name="Content Placeholder 17" descr="A screenshot of a computer&#10;&#10;Description automatically generated with medium confidence"/>
          <p:cNvPicPr/>
          <p:nvPr/>
        </p:nvPicPr>
        <p:blipFill>
          <a:blip r:embed="rId1"/>
          <a:stretch/>
        </p:blipFill>
        <p:spPr>
          <a:xfrm>
            <a:off x="3386160" y="1783800"/>
            <a:ext cx="5419800" cy="3360960"/>
          </a:xfrm>
          <a:prstGeom prst="rect">
            <a:avLst/>
          </a:prstGeom>
          <a:ln>
            <a:noFill/>
          </a:ln>
        </p:spPr>
      </p:pic>
      <p:sp>
        <p:nvSpPr>
          <p:cNvPr id="227" name="CustomShape 2"/>
          <p:cNvSpPr/>
          <p:nvPr/>
        </p:nvSpPr>
        <p:spPr>
          <a:xfrm>
            <a:off x="3664800" y="5295240"/>
            <a:ext cx="514080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entury Gothic"/>
              </a:rPr>
              <a:t>Figure 1: NLI in Natural language processing </a:t>
            </a:r>
            <a:endParaRPr b="0" lang="en-US" sz="1800" spc="-1" strike="noStrike">
              <a:latin typeface="Arial"/>
            </a:endParaRPr>
          </a:p>
        </p:txBody>
      </p:sp>
      <p:sp>
        <p:nvSpPr>
          <p:cNvPr id="228" name="CustomShape 3"/>
          <p:cNvSpPr/>
          <p:nvPr/>
        </p:nvSpPr>
        <p:spPr>
          <a:xfrm>
            <a:off x="722520" y="876960"/>
            <a:ext cx="6094080" cy="344520"/>
          </a:xfrm>
          <a:prstGeom prst="rect">
            <a:avLst/>
          </a:prstGeom>
          <a:noFill/>
          <a:ln>
            <a:noFill/>
          </a:ln>
        </p:spPr>
        <p:style>
          <a:lnRef idx="0"/>
          <a:fillRef idx="0"/>
          <a:effectRef idx="0"/>
          <a:fontRef idx="minor"/>
        </p:style>
        <p:txBody>
          <a:bodyPr lIns="90000" rIns="90000" tIns="45000" bIns="45000">
            <a:spAutoFit/>
          </a:bodyPr>
          <a:p>
            <a:pPr marL="343080" indent="-342720">
              <a:lnSpc>
                <a:spcPts val="2001"/>
              </a:lnSpc>
              <a:spcBef>
                <a:spcPts val="1199"/>
              </a:spcBef>
              <a:spcAft>
                <a:spcPts val="201"/>
              </a:spcAft>
              <a:buClr>
                <a:srgbClr val="000000"/>
              </a:buClr>
              <a:buFont typeface="Century Gothic"/>
              <a:buAutoNum type="arabicPeriod"/>
            </a:pPr>
            <a:r>
              <a:rPr b="1" lang="en-US" sz="2400" spc="-1" strike="noStrike">
                <a:solidFill>
                  <a:srgbClr val="000000"/>
                </a:solidFill>
                <a:latin typeface="Century Gothic"/>
              </a:rPr>
              <a:t>Introduction</a:t>
            </a:r>
            <a:endParaRPr b="0" lang="en-US" sz="2400" spc="-1" strike="noStrike">
              <a:latin typeface="Arial"/>
            </a:endParaRPr>
          </a:p>
        </p:txBody>
      </p:sp>
      <p:sp>
        <p:nvSpPr>
          <p:cNvPr id="229" name="CustomShape 4"/>
          <p:cNvSpPr/>
          <p:nvPr/>
        </p:nvSpPr>
        <p:spPr>
          <a:xfrm>
            <a:off x="1321200" y="1335960"/>
            <a:ext cx="6094080" cy="344520"/>
          </a:xfrm>
          <a:prstGeom prst="rect">
            <a:avLst/>
          </a:prstGeom>
          <a:noFill/>
          <a:ln>
            <a:noFill/>
          </a:ln>
        </p:spPr>
        <p:style>
          <a:lnRef idx="0"/>
          <a:fillRef idx="0"/>
          <a:effectRef idx="0"/>
          <a:fontRef idx="minor"/>
        </p:style>
        <p:txBody>
          <a:bodyPr lIns="90000" rIns="90000" tIns="45000" bIns="45000">
            <a:spAutoFit/>
          </a:bodyPr>
          <a:p>
            <a:pPr>
              <a:lnSpc>
                <a:spcPts val="2001"/>
              </a:lnSpc>
              <a:spcBef>
                <a:spcPts val="1199"/>
              </a:spcBef>
              <a:spcAft>
                <a:spcPts val="201"/>
              </a:spcAft>
            </a:pPr>
            <a:r>
              <a:rPr b="0" lang="en-US" sz="2000" spc="-1" strike="noStrike">
                <a:solidFill>
                  <a:srgbClr val="000000"/>
                </a:solidFill>
                <a:latin typeface="Century Gothic"/>
              </a:rPr>
              <a:t>Natural Language Inference (NLI)</a:t>
            </a:r>
            <a:endParaRPr b="0" lang="en-US" sz="2000" spc="-1" strike="noStrike">
              <a:latin typeface="Arial"/>
            </a:endParaRPr>
          </a:p>
        </p:txBody>
      </p:sp>
      <p:sp>
        <p:nvSpPr>
          <p:cNvPr id="230" name="Line 5"/>
          <p:cNvSpPr/>
          <p:nvPr/>
        </p:nvSpPr>
        <p:spPr>
          <a:xfrm>
            <a:off x="2086920" y="1740960"/>
            <a:ext cx="2701800" cy="0"/>
          </a:xfrm>
          <a:prstGeom prst="line">
            <a:avLst/>
          </a:prstGeom>
          <a:ln w="15840">
            <a:solidFill>
              <a:schemeClr val="accent6"/>
            </a:solidFill>
            <a:round/>
          </a:ln>
        </p:spPr>
        <p:style>
          <a:lnRef idx="1">
            <a:schemeClr val="accent4"/>
          </a:lnRef>
          <a:fillRef idx="0">
            <a:schemeClr val="accent4"/>
          </a:fillRef>
          <a:effectRef idx="0">
            <a:schemeClr val="accent4"/>
          </a:effectRef>
          <a:fontRef idx="minor"/>
        </p:style>
      </p:sp>
    </p:spTree>
  </p:cSld>
  <mc:AlternateContent>
    <mc:Choice Requires="p14">
      <p:transition spd="med" p14:dur="700">
        <p:fade/>
      </p:transition>
    </mc:Choice>
    <mc:Fallback>
      <p:transition spd="med">
        <p:fade/>
      </p:transition>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CustomShape 1"/>
          <p:cNvSpPr/>
          <p:nvPr/>
        </p:nvSpPr>
        <p:spPr>
          <a:xfrm>
            <a:off x="11096280" y="6428880"/>
            <a:ext cx="473040" cy="304920"/>
          </a:xfrm>
          <a:prstGeom prst="rect">
            <a:avLst/>
          </a:prstGeom>
          <a:noFill/>
          <a:ln>
            <a:noFill/>
          </a:ln>
        </p:spPr>
        <p:style>
          <a:lnRef idx="0"/>
          <a:fillRef idx="0"/>
          <a:effectRef idx="0"/>
          <a:fontRef idx="minor"/>
        </p:style>
        <p:txBody>
          <a:bodyPr>
            <a:spAutoFit/>
          </a:bodyPr>
          <a:p>
            <a:pPr algn="ctr">
              <a:lnSpc>
                <a:spcPct val="100000"/>
              </a:lnSpc>
              <a:tabLst>
                <a:tab algn="l" pos="0"/>
              </a:tabLst>
            </a:pPr>
            <a:r>
              <a:rPr b="0" lang="en-US" sz="1400" spc="-1" strike="noStrike">
                <a:solidFill>
                  <a:srgbClr val="000000"/>
                </a:solidFill>
                <a:latin typeface="Arial"/>
              </a:rPr>
              <a:t>4</a:t>
            </a:r>
            <a:endParaRPr b="0" lang="en-US" sz="1400" spc="-1" strike="noStrike">
              <a:latin typeface="Arial"/>
            </a:endParaRPr>
          </a:p>
        </p:txBody>
      </p:sp>
      <p:sp>
        <p:nvSpPr>
          <p:cNvPr id="232" name="CustomShape 2"/>
          <p:cNvSpPr/>
          <p:nvPr/>
        </p:nvSpPr>
        <p:spPr>
          <a:xfrm>
            <a:off x="722520" y="876960"/>
            <a:ext cx="6094080" cy="344520"/>
          </a:xfrm>
          <a:prstGeom prst="rect">
            <a:avLst/>
          </a:prstGeom>
          <a:noFill/>
          <a:ln>
            <a:noFill/>
          </a:ln>
        </p:spPr>
        <p:style>
          <a:lnRef idx="0"/>
          <a:fillRef idx="0"/>
          <a:effectRef idx="0"/>
          <a:fontRef idx="minor"/>
        </p:style>
        <p:txBody>
          <a:bodyPr lIns="90000" rIns="90000" tIns="45000" bIns="45000">
            <a:spAutoFit/>
          </a:bodyPr>
          <a:p>
            <a:pPr marL="343080" indent="-342720">
              <a:lnSpc>
                <a:spcPts val="2001"/>
              </a:lnSpc>
              <a:spcBef>
                <a:spcPts val="1199"/>
              </a:spcBef>
              <a:spcAft>
                <a:spcPts val="201"/>
              </a:spcAft>
              <a:buClr>
                <a:srgbClr val="000000"/>
              </a:buClr>
              <a:buFont typeface="Century Gothic"/>
              <a:buAutoNum type="arabicPeriod"/>
            </a:pPr>
            <a:r>
              <a:rPr b="1" lang="en-US" sz="2400" spc="-1" strike="noStrike">
                <a:solidFill>
                  <a:srgbClr val="000000"/>
                </a:solidFill>
                <a:latin typeface="Century Gothic"/>
              </a:rPr>
              <a:t>Introduction</a:t>
            </a:r>
            <a:endParaRPr b="0" lang="en-US" sz="2400" spc="-1" strike="noStrike">
              <a:latin typeface="Arial"/>
            </a:endParaRPr>
          </a:p>
        </p:txBody>
      </p:sp>
      <p:sp>
        <p:nvSpPr>
          <p:cNvPr id="233" name="CustomShape 3"/>
          <p:cNvSpPr/>
          <p:nvPr/>
        </p:nvSpPr>
        <p:spPr>
          <a:xfrm>
            <a:off x="1321200" y="1335960"/>
            <a:ext cx="6094080" cy="344520"/>
          </a:xfrm>
          <a:prstGeom prst="rect">
            <a:avLst/>
          </a:prstGeom>
          <a:noFill/>
          <a:ln>
            <a:noFill/>
          </a:ln>
        </p:spPr>
        <p:style>
          <a:lnRef idx="0"/>
          <a:fillRef idx="0"/>
          <a:effectRef idx="0"/>
          <a:fontRef idx="minor"/>
        </p:style>
        <p:txBody>
          <a:bodyPr lIns="90000" rIns="90000" tIns="45000" bIns="45000">
            <a:spAutoFit/>
          </a:bodyPr>
          <a:p>
            <a:pPr>
              <a:lnSpc>
                <a:spcPts val="2001"/>
              </a:lnSpc>
              <a:spcBef>
                <a:spcPts val="1199"/>
              </a:spcBef>
              <a:spcAft>
                <a:spcPts val="201"/>
              </a:spcAft>
            </a:pPr>
            <a:r>
              <a:rPr b="0" lang="en-US" sz="2000" spc="-1" strike="noStrike">
                <a:solidFill>
                  <a:srgbClr val="000000"/>
                </a:solidFill>
                <a:latin typeface="Century Gothic"/>
              </a:rPr>
              <a:t>Natural Language Inference (NLI)</a:t>
            </a:r>
            <a:endParaRPr b="0" lang="en-US" sz="2000" spc="-1" strike="noStrike">
              <a:latin typeface="Arial"/>
            </a:endParaRPr>
          </a:p>
        </p:txBody>
      </p:sp>
      <p:sp>
        <p:nvSpPr>
          <p:cNvPr id="234" name="Line 4"/>
          <p:cNvSpPr/>
          <p:nvPr/>
        </p:nvSpPr>
        <p:spPr>
          <a:xfrm>
            <a:off x="2086920" y="1740960"/>
            <a:ext cx="2880720" cy="0"/>
          </a:xfrm>
          <a:prstGeom prst="line">
            <a:avLst/>
          </a:prstGeom>
          <a:ln w="15840">
            <a:solidFill>
              <a:schemeClr val="accent6"/>
            </a:solidFill>
            <a:round/>
          </a:ln>
        </p:spPr>
        <p:style>
          <a:lnRef idx="1">
            <a:schemeClr val="accent4"/>
          </a:lnRef>
          <a:fillRef idx="0">
            <a:schemeClr val="accent4"/>
          </a:fillRef>
          <a:effectRef idx="0">
            <a:schemeClr val="accent4"/>
          </a:effectRef>
          <a:fontRef idx="minor"/>
        </p:style>
      </p:sp>
      <p:sp>
        <p:nvSpPr>
          <p:cNvPr id="235" name="TextShape 5"/>
          <p:cNvSpPr txBox="1"/>
          <p:nvPr/>
        </p:nvSpPr>
        <p:spPr>
          <a:xfrm>
            <a:off x="1888560" y="2029320"/>
            <a:ext cx="8487000" cy="1133280"/>
          </a:xfrm>
          <a:prstGeom prst="rect">
            <a:avLst/>
          </a:prstGeom>
          <a:noFill/>
          <a:ln>
            <a:noFill/>
          </a:ln>
        </p:spPr>
        <p:txBody>
          <a:bodyPr lIns="0" rIns="0">
            <a:noAutofit/>
          </a:bodyPr>
          <a:p>
            <a:pPr algn="ctr">
              <a:lnSpc>
                <a:spcPct val="100000"/>
              </a:lnSpc>
              <a:spcBef>
                <a:spcPts val="1199"/>
              </a:spcBef>
              <a:spcAft>
                <a:spcPts val="201"/>
              </a:spcAft>
              <a:tabLst>
                <a:tab algn="l" pos="0"/>
              </a:tabLst>
            </a:pPr>
            <a:r>
              <a:rPr b="1" lang="en-US" sz="1800" spc="-1" strike="noStrike">
                <a:solidFill>
                  <a:srgbClr val="000000"/>
                </a:solidFill>
                <a:latin typeface="Century Gothic"/>
              </a:rPr>
              <a:t>N</a:t>
            </a:r>
            <a:r>
              <a:rPr b="0" lang="en-US" sz="1800" spc="-1" strike="noStrike">
                <a:solidFill>
                  <a:srgbClr val="000000"/>
                </a:solidFill>
                <a:latin typeface="Century Gothic"/>
              </a:rPr>
              <a:t>atural </a:t>
            </a:r>
            <a:r>
              <a:rPr b="1" lang="en-US" sz="1800" spc="-1" strike="noStrike">
                <a:solidFill>
                  <a:srgbClr val="000000"/>
                </a:solidFill>
                <a:latin typeface="Century Gothic"/>
              </a:rPr>
              <a:t>L</a:t>
            </a:r>
            <a:r>
              <a:rPr b="0" lang="en-US" sz="1800" spc="-1" strike="noStrike">
                <a:solidFill>
                  <a:srgbClr val="000000"/>
                </a:solidFill>
                <a:latin typeface="Century Gothic"/>
              </a:rPr>
              <a:t>anguage </a:t>
            </a:r>
            <a:r>
              <a:rPr b="1" lang="en-US" sz="1800" spc="-1" strike="noStrike">
                <a:solidFill>
                  <a:srgbClr val="000000"/>
                </a:solidFill>
                <a:latin typeface="Century Gothic"/>
              </a:rPr>
              <a:t>I</a:t>
            </a:r>
            <a:r>
              <a:rPr b="0" lang="en-US" sz="1800" spc="-1" strike="noStrike">
                <a:solidFill>
                  <a:srgbClr val="000000"/>
                </a:solidFill>
                <a:latin typeface="Century Gothic"/>
              </a:rPr>
              <a:t>nference is a task of determining whether the given “hypothesis” and “premise” are agree (entailment) or disagree (contradiction) or is neutral (undetermined) to each other.</a:t>
            </a:r>
            <a:endParaRPr b="0" lang="en-US" sz="1800" spc="-1" strike="noStrike">
              <a:solidFill>
                <a:srgbClr val="404040"/>
              </a:solidFill>
              <a:latin typeface="Century Gothic"/>
            </a:endParaRPr>
          </a:p>
        </p:txBody>
      </p:sp>
      <p:sp>
        <p:nvSpPr>
          <p:cNvPr id="236" name="CustomShape 6"/>
          <p:cNvSpPr/>
          <p:nvPr/>
        </p:nvSpPr>
        <p:spPr>
          <a:xfrm>
            <a:off x="1112760" y="3450960"/>
            <a:ext cx="4212000" cy="1133280"/>
          </a:xfrm>
          <a:prstGeom prst="roundRect">
            <a:avLst>
              <a:gd name="adj" fmla="val 16667"/>
            </a:avLst>
          </a:prstGeom>
          <a:solidFill>
            <a:schemeClr val="accent2">
              <a:lumMod val="9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i="1" lang="en-US" sz="1800" spc="-1" strike="noStrike">
                <a:solidFill>
                  <a:srgbClr val="000000"/>
                </a:solidFill>
                <a:latin typeface="Century Gothic"/>
              </a:rPr>
              <a:t>En: </a:t>
            </a:r>
            <a:r>
              <a:rPr b="0" lang="en-US" sz="1800" spc="-1" strike="noStrike">
                <a:solidFill>
                  <a:srgbClr val="000000"/>
                </a:solidFill>
                <a:latin typeface="Roboto"/>
              </a:rPr>
              <a:t>A Watertown pastor is on his way to spread the word of the Lord in Tanzania.</a:t>
            </a:r>
            <a:endParaRPr b="0" lang="en-US" sz="1800" spc="-1" strike="noStrike">
              <a:latin typeface="Arial"/>
            </a:endParaRPr>
          </a:p>
        </p:txBody>
      </p:sp>
      <p:sp>
        <p:nvSpPr>
          <p:cNvPr id="237" name="CustomShape 7"/>
          <p:cNvSpPr/>
          <p:nvPr/>
        </p:nvSpPr>
        <p:spPr>
          <a:xfrm>
            <a:off x="2614320" y="3081600"/>
            <a:ext cx="12222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1800" spc="-1" strike="noStrike">
                <a:solidFill>
                  <a:srgbClr val="000000"/>
                </a:solidFill>
                <a:latin typeface="Century Gothic"/>
              </a:rPr>
              <a:t>Premise</a:t>
            </a:r>
            <a:endParaRPr b="0" lang="en-US" sz="1800" spc="-1" strike="noStrike">
              <a:latin typeface="Arial"/>
            </a:endParaRPr>
          </a:p>
        </p:txBody>
      </p:sp>
      <p:sp>
        <p:nvSpPr>
          <p:cNvPr id="238" name="CustomShape 8"/>
          <p:cNvSpPr/>
          <p:nvPr/>
        </p:nvSpPr>
        <p:spPr>
          <a:xfrm>
            <a:off x="8300520" y="3067920"/>
            <a:ext cx="16182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1800" spc="-1" strike="noStrike">
                <a:solidFill>
                  <a:srgbClr val="000000"/>
                </a:solidFill>
                <a:latin typeface="Century Gothic"/>
              </a:rPr>
              <a:t>Hypothesis</a:t>
            </a:r>
            <a:endParaRPr b="0" lang="en-US" sz="1800" spc="-1" strike="noStrike">
              <a:latin typeface="Arial"/>
            </a:endParaRPr>
          </a:p>
        </p:txBody>
      </p:sp>
      <p:sp>
        <p:nvSpPr>
          <p:cNvPr id="239" name="CustomShape 9"/>
          <p:cNvSpPr/>
          <p:nvPr/>
        </p:nvSpPr>
        <p:spPr>
          <a:xfrm>
            <a:off x="5461920" y="4202280"/>
            <a:ext cx="1395000" cy="360"/>
          </a:xfrm>
          <a:custGeom>
            <a:avLst/>
            <a:gdLst/>
            <a:ahLst/>
            <a:rect l="l" t="t" r="r" b="b"/>
            <a:pathLst>
              <a:path w="21600" h="21600">
                <a:moveTo>
                  <a:pt x="0" y="0"/>
                </a:moveTo>
                <a:lnTo>
                  <a:pt x="21600" y="21600"/>
                </a:lnTo>
              </a:path>
            </a:pathLst>
          </a:custGeom>
          <a:noFill/>
          <a:ln>
            <a:round/>
            <a:headEnd len="med" type="triangle" w="med"/>
            <a:tailEnd len="med" type="triangle" w="med"/>
          </a:ln>
          <a:effectLst>
            <a:outerShdw algn="br" blurRad="38100" dir="2700000" dist="25455" rotWithShape="0">
              <a:srgbClr val="000000">
                <a:alpha val="60000"/>
              </a:srgbClr>
            </a:outerShdw>
          </a:effectLst>
        </p:spPr>
        <p:style>
          <a:lnRef idx="3">
            <a:schemeClr val="dk1"/>
          </a:lnRef>
          <a:fillRef idx="0">
            <a:schemeClr val="dk1"/>
          </a:fillRef>
          <a:effectRef idx="2">
            <a:schemeClr val="dk1"/>
          </a:effectRef>
          <a:fontRef idx="minor"/>
        </p:style>
      </p:sp>
      <p:sp>
        <p:nvSpPr>
          <p:cNvPr id="240" name="CustomShape 10"/>
          <p:cNvSpPr/>
          <p:nvPr/>
        </p:nvSpPr>
        <p:spPr>
          <a:xfrm>
            <a:off x="6993720" y="3450960"/>
            <a:ext cx="4212000" cy="1133280"/>
          </a:xfrm>
          <a:prstGeom prst="roundRect">
            <a:avLst>
              <a:gd name="adj" fmla="val 16667"/>
            </a:avLst>
          </a:prstGeom>
          <a:solidFill>
            <a:schemeClr val="accent2">
              <a:lumMod val="9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i="1" lang="en-US" sz="1800" spc="-1" strike="noStrike">
                <a:solidFill>
                  <a:srgbClr val="000000"/>
                </a:solidFill>
                <a:latin typeface="Century Gothic"/>
              </a:rPr>
              <a:t>Vi: </a:t>
            </a:r>
            <a:r>
              <a:rPr b="0" lang="vi-VN" sz="1800" spc="-1" strike="noStrike">
                <a:solidFill>
                  <a:srgbClr val="000000"/>
                </a:solidFill>
                <a:latin typeface="Roboto"/>
              </a:rPr>
              <a:t>Mục sư ở Watertown đã bị nhiễm COVID-19 sau khi trở về từ Tanzania.</a:t>
            </a:r>
            <a:endParaRPr b="0" lang="en-US" sz="1800" spc="-1" strike="noStrike">
              <a:latin typeface="Arial"/>
            </a:endParaRPr>
          </a:p>
        </p:txBody>
      </p:sp>
      <p:sp>
        <p:nvSpPr>
          <p:cNvPr id="241" name="CustomShape 11"/>
          <p:cNvSpPr/>
          <p:nvPr/>
        </p:nvSpPr>
        <p:spPr>
          <a:xfrm>
            <a:off x="5563080" y="3832920"/>
            <a:ext cx="119304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1800" spc="-1" strike="noStrike">
                <a:solidFill>
                  <a:srgbClr val="000000"/>
                </a:solidFill>
                <a:latin typeface="Century Gothic"/>
              </a:rPr>
              <a:t>Entails</a:t>
            </a:r>
            <a:r>
              <a:rPr b="1" lang="en-US" sz="1800" spc="-1" strike="noStrike">
                <a:solidFill>
                  <a:srgbClr val="000000"/>
                </a:solidFill>
                <a:latin typeface="Arial"/>
              </a:rPr>
              <a:t>?</a:t>
            </a:r>
            <a:endParaRPr b="0" lang="en-US" sz="1800" spc="-1" strike="noStrike">
              <a:latin typeface="Arial"/>
            </a:endParaRPr>
          </a:p>
        </p:txBody>
      </p:sp>
      <p:sp>
        <p:nvSpPr>
          <p:cNvPr id="242" name="CustomShape 12"/>
          <p:cNvSpPr/>
          <p:nvPr/>
        </p:nvSpPr>
        <p:spPr>
          <a:xfrm>
            <a:off x="1112760" y="4618800"/>
            <a:ext cx="4212000" cy="1133280"/>
          </a:xfrm>
          <a:prstGeom prst="roundRect">
            <a:avLst>
              <a:gd name="adj" fmla="val 16667"/>
            </a:avLst>
          </a:prstGeom>
          <a:solidFill>
            <a:schemeClr val="accent2">
              <a:lumMod val="9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i="1" lang="en-US" sz="1800" spc="-1" strike="noStrike">
                <a:solidFill>
                  <a:srgbClr val="000000"/>
                </a:solidFill>
                <a:latin typeface="Century Gothic"/>
              </a:rPr>
              <a:t>Vi:</a:t>
            </a:r>
            <a:r>
              <a:rPr b="1" i="1" lang="vi-VN" sz="1800" spc="-1" strike="noStrike">
                <a:solidFill>
                  <a:srgbClr val="000000"/>
                </a:solidFill>
                <a:latin typeface="Roboto"/>
              </a:rPr>
              <a:t> </a:t>
            </a:r>
            <a:r>
              <a:rPr b="0" lang="vi-VN" sz="1800" spc="-1" strike="noStrike">
                <a:solidFill>
                  <a:srgbClr val="000000"/>
                </a:solidFill>
                <a:latin typeface="Roboto"/>
              </a:rPr>
              <a:t>Sở Y Tế Louisiana báo cáo đang có hơn 116 000 ca lây nhiễm virus corona trong bang.</a:t>
            </a:r>
            <a:endParaRPr b="0" lang="en-US" sz="1800" spc="-1" strike="noStrike">
              <a:latin typeface="Arial"/>
            </a:endParaRPr>
          </a:p>
        </p:txBody>
      </p:sp>
      <p:sp>
        <p:nvSpPr>
          <p:cNvPr id="243" name="CustomShape 13"/>
          <p:cNvSpPr/>
          <p:nvPr/>
        </p:nvSpPr>
        <p:spPr>
          <a:xfrm>
            <a:off x="6993720" y="4626720"/>
            <a:ext cx="4212000" cy="1133280"/>
          </a:xfrm>
          <a:prstGeom prst="roundRect">
            <a:avLst>
              <a:gd name="adj" fmla="val 16667"/>
            </a:avLst>
          </a:prstGeom>
          <a:solidFill>
            <a:schemeClr val="accent2">
              <a:lumMod val="9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i="1" lang="en-US" sz="1800" spc="-1" strike="noStrike">
                <a:solidFill>
                  <a:srgbClr val="000000"/>
                </a:solidFill>
                <a:latin typeface="Century Gothic"/>
              </a:rPr>
              <a:t>Vi:</a:t>
            </a:r>
            <a:r>
              <a:rPr b="1" i="1" lang="vi-VN" sz="1800" spc="-1" strike="noStrike">
                <a:solidFill>
                  <a:srgbClr val="000000"/>
                </a:solidFill>
                <a:latin typeface="Roboto"/>
              </a:rPr>
              <a:t> </a:t>
            </a:r>
            <a:r>
              <a:rPr b="0" lang="vi-VN" sz="1800" spc="-1" strike="noStrike">
                <a:solidFill>
                  <a:srgbClr val="000000"/>
                </a:solidFill>
                <a:latin typeface="Roboto"/>
              </a:rPr>
              <a:t>Trưa ngày 9 tháng 7, Việt Nam ghi nhận 609 ca mắc COVID-19 mới</a:t>
            </a:r>
            <a:endParaRPr b="0" lang="en-US" sz="1800" spc="-1" strike="noStrike">
              <a:latin typeface="Arial"/>
            </a:endParaRPr>
          </a:p>
        </p:txBody>
      </p:sp>
      <p:sp>
        <p:nvSpPr>
          <p:cNvPr id="244" name="CustomShape 14"/>
          <p:cNvSpPr/>
          <p:nvPr/>
        </p:nvSpPr>
        <p:spPr>
          <a:xfrm>
            <a:off x="5453640" y="5279760"/>
            <a:ext cx="1395000" cy="360"/>
          </a:xfrm>
          <a:custGeom>
            <a:avLst/>
            <a:gdLst/>
            <a:ahLst/>
            <a:rect l="l" t="t" r="r" b="b"/>
            <a:pathLst>
              <a:path w="21600" h="21600">
                <a:moveTo>
                  <a:pt x="0" y="0"/>
                </a:moveTo>
                <a:lnTo>
                  <a:pt x="21600" y="21600"/>
                </a:lnTo>
              </a:path>
            </a:pathLst>
          </a:custGeom>
          <a:noFill/>
          <a:ln>
            <a:round/>
            <a:headEnd len="med" type="triangle" w="med"/>
            <a:tailEnd len="med" type="triangle" w="med"/>
          </a:ln>
          <a:effectLst>
            <a:outerShdw algn="br" blurRad="38100" dir="2700000" dist="25455" rotWithShape="0">
              <a:srgbClr val="000000">
                <a:alpha val="60000"/>
              </a:srgbClr>
            </a:outerShdw>
          </a:effectLst>
        </p:spPr>
        <p:style>
          <a:lnRef idx="3">
            <a:schemeClr val="dk1"/>
          </a:lnRef>
          <a:fillRef idx="0">
            <a:schemeClr val="dk1"/>
          </a:fillRef>
          <a:effectRef idx="2">
            <a:schemeClr val="dk1"/>
          </a:effectRef>
          <a:fontRef idx="minor"/>
        </p:style>
      </p:sp>
      <p:sp>
        <p:nvSpPr>
          <p:cNvPr id="245" name="CustomShape 15"/>
          <p:cNvSpPr/>
          <p:nvPr/>
        </p:nvSpPr>
        <p:spPr>
          <a:xfrm>
            <a:off x="5554440" y="4910400"/>
            <a:ext cx="119304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1800" spc="-1" strike="noStrike">
                <a:solidFill>
                  <a:srgbClr val="000000"/>
                </a:solidFill>
                <a:latin typeface="Century Gothic"/>
              </a:rPr>
              <a:t>Entails</a:t>
            </a:r>
            <a:r>
              <a:rPr b="1" lang="en-US" sz="1800" spc="-1" strike="noStrike">
                <a:solidFill>
                  <a:srgbClr val="000000"/>
                </a:solidFill>
                <a:latin typeface="Arial"/>
              </a:rPr>
              <a:t>?</a:t>
            </a:r>
            <a:endParaRPr b="0" lang="en-US" sz="1800" spc="-1" strike="noStrike">
              <a:latin typeface="Arial"/>
            </a:endParaRPr>
          </a:p>
        </p:txBody>
      </p:sp>
      <p:sp>
        <p:nvSpPr>
          <p:cNvPr id="246" name="CustomShape 16"/>
          <p:cNvSpPr/>
          <p:nvPr/>
        </p:nvSpPr>
        <p:spPr>
          <a:xfrm>
            <a:off x="5688000" y="3820680"/>
            <a:ext cx="9432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1800" spc="-1" strike="noStrike">
                <a:solidFill>
                  <a:srgbClr val="000000"/>
                </a:solidFill>
                <a:latin typeface="Century Gothic"/>
              </a:rPr>
              <a:t>Agree</a:t>
            </a:r>
            <a:endParaRPr b="0" lang="en-US" sz="1800" spc="-1" strike="noStrike">
              <a:latin typeface="Arial"/>
            </a:endParaRPr>
          </a:p>
        </p:txBody>
      </p:sp>
      <p:sp>
        <p:nvSpPr>
          <p:cNvPr id="247" name="CustomShape 17"/>
          <p:cNvSpPr/>
          <p:nvPr/>
        </p:nvSpPr>
        <p:spPr>
          <a:xfrm>
            <a:off x="5469840" y="4898160"/>
            <a:ext cx="132408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1800" spc="-1" strike="noStrike">
                <a:solidFill>
                  <a:srgbClr val="000000"/>
                </a:solidFill>
                <a:latin typeface="Century Gothic"/>
              </a:rPr>
              <a:t>Disagree</a:t>
            </a:r>
            <a:endParaRPr b="0" lang="en-US" sz="1800" spc="-1" strike="noStrike">
              <a:latin typeface="Arial"/>
            </a:endParaRPr>
          </a:p>
        </p:txBody>
      </p:sp>
    </p:spTree>
  </p:cSld>
  <mc:AlternateContent>
    <mc:Choice Requires="p14">
      <p:transition spd="med" p14:dur="700">
        <p:fade/>
      </p:transition>
    </mc:Choice>
    <mc:Fallback>
      <p:transition spd="med">
        <p:fade/>
      </p:transition>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xit" presetID="42">
                                  <p:stCondLst>
                                    <p:cond delay="0"/>
                                  </p:stCondLst>
                                  <p:childTnLst>
                                    <p:animEffect filter="fade" transition="out">
                                      <p:cBhvr additive="repl">
                                        <p:cTn id="6" dur="1000"/>
                                        <p:tgtEl>
                                          <p:spTgt spid="241"/>
                                        </p:tgtEl>
                                      </p:cBhvr>
                                    </p:animEffect>
                                    <p:anim calcmode="lin" valueType="num">
                                      <p:cBhvr additive="repl">
                                        <p:cTn id="7" dur="1000"/>
                                        <p:tgtEl>
                                          <p:spTgt spid="241"/>
                                        </p:tgtEl>
                                        <p:attrNameLst>
                                          <p:attrName>ppt_x</p:attrName>
                                        </p:attrNameLst>
                                      </p:cBhvr>
                                      <p:tavLst>
                                        <p:tav tm="0">
                                          <p:val>
                                            <p:strVal val="#ppt_x"/>
                                          </p:val>
                                        </p:tav>
                                        <p:tav tm="100000">
                                          <p:val>
                                            <p:strVal val="#ppt_x"/>
                                          </p:val>
                                        </p:tav>
                                      </p:tavLst>
                                    </p:anim>
                                    <p:anim calcmode="lin" valueType="num">
                                      <p:cBhvr additive="repl">
                                        <p:cTn id="8" dur="1000"/>
                                        <p:tgtEl>
                                          <p:spTgt spid="241"/>
                                        </p:tgtEl>
                                        <p:attrNameLst>
                                          <p:attrName>ppt_y</p:attrName>
                                        </p:attrNameLst>
                                      </p:cBhvr>
                                      <p:tavLst>
                                        <p:tav tm="0">
                                          <p:val>
                                            <p:strVal val="#ppt_y"/>
                                          </p:val>
                                        </p:tav>
                                        <p:tav tm="100000">
                                          <p:val>
                                            <p:strVal val="#ppt_y+.1"/>
                                          </p:val>
                                        </p:tav>
                                      </p:tavLst>
                                    </p:anim>
                                    <p:set>
                                      <p:cBhvr>
                                        <p:cTn id="9" dur="1" fill="hold">
                                          <p:stCondLst>
                                            <p:cond delay="999"/>
                                          </p:stCondLst>
                                        </p:cTn>
                                        <p:tgtEl>
                                          <p:spTgt spid="241"/>
                                        </p:tgtEl>
                                        <p:attrNameLst>
                                          <p:attrName>style.visibility</p:attrName>
                                        </p:attrNameLst>
                                      </p:cBhvr>
                                      <p:to>
                                        <p:strVal val="hidden"/>
                                      </p:to>
                                    </p:set>
                                  </p:childTnLst>
                                </p:cTn>
                              </p:par>
                              <p:par>
                                <p:cTn id="10" nodeType="withEffect" fill="hold" presetClass="entr" presetID="42">
                                  <p:stCondLst>
                                    <p:cond delay="0"/>
                                  </p:stCondLst>
                                  <p:childTnLst>
                                    <p:set>
                                      <p:cBhvr>
                                        <p:cTn id="11" dur="1" fill="hold">
                                          <p:stCondLst>
                                            <p:cond delay="0"/>
                                          </p:stCondLst>
                                        </p:cTn>
                                        <p:tgtEl>
                                          <p:spTgt spid="246"/>
                                        </p:tgtEl>
                                        <p:attrNameLst>
                                          <p:attrName>style.visibility</p:attrName>
                                        </p:attrNameLst>
                                      </p:cBhvr>
                                      <p:to>
                                        <p:strVal val="visible"/>
                                      </p:to>
                                    </p:set>
                                    <p:animEffect filter="fade" transition="in">
                                      <p:cBhvr additive="repl">
                                        <p:cTn id="12" dur="1000"/>
                                        <p:tgtEl>
                                          <p:spTgt spid="246"/>
                                        </p:tgtEl>
                                      </p:cBhvr>
                                    </p:animEffect>
                                    <p:anim calcmode="lin" valueType="num">
                                      <p:cBhvr additive="repl">
                                        <p:cTn id="13" dur="1000" fill="hold"/>
                                        <p:tgtEl>
                                          <p:spTgt spid="246"/>
                                        </p:tgtEl>
                                        <p:attrNameLst>
                                          <p:attrName>ppt_x</p:attrName>
                                        </p:attrNameLst>
                                      </p:cBhvr>
                                      <p:tavLst>
                                        <p:tav tm="0">
                                          <p:val>
                                            <p:strVal val="#ppt_x"/>
                                          </p:val>
                                        </p:tav>
                                        <p:tav tm="100000">
                                          <p:val>
                                            <p:strVal val="#ppt_x"/>
                                          </p:val>
                                        </p:tav>
                                      </p:tavLst>
                                    </p:anim>
                                    <p:anim calcmode="lin" valueType="num">
                                      <p:cBhvr additive="repl">
                                        <p:cTn id="14" dur="1000" fill="hold"/>
                                        <p:tgtEl>
                                          <p:spTgt spid="24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nodeType="clickEffect" fill="hold" presetClass="exit" presetID="42">
                                  <p:stCondLst>
                                    <p:cond delay="0"/>
                                  </p:stCondLst>
                                  <p:childTnLst>
                                    <p:animEffect filter="fade" transition="out">
                                      <p:cBhvr additive="repl">
                                        <p:cTn id="18" dur="1000"/>
                                        <p:tgtEl>
                                          <p:spTgt spid="245"/>
                                        </p:tgtEl>
                                      </p:cBhvr>
                                    </p:animEffect>
                                    <p:anim calcmode="lin" valueType="num">
                                      <p:cBhvr additive="repl">
                                        <p:cTn id="19" dur="1000"/>
                                        <p:tgtEl>
                                          <p:spTgt spid="245"/>
                                        </p:tgtEl>
                                        <p:attrNameLst>
                                          <p:attrName>ppt_x</p:attrName>
                                        </p:attrNameLst>
                                      </p:cBhvr>
                                      <p:tavLst>
                                        <p:tav tm="0">
                                          <p:val>
                                            <p:strVal val="#ppt_x"/>
                                          </p:val>
                                        </p:tav>
                                        <p:tav tm="100000">
                                          <p:val>
                                            <p:strVal val="#ppt_x"/>
                                          </p:val>
                                        </p:tav>
                                      </p:tavLst>
                                    </p:anim>
                                    <p:anim calcmode="lin" valueType="num">
                                      <p:cBhvr additive="repl">
                                        <p:cTn id="20" dur="1000"/>
                                        <p:tgtEl>
                                          <p:spTgt spid="245"/>
                                        </p:tgtEl>
                                        <p:attrNameLst>
                                          <p:attrName>ppt_y</p:attrName>
                                        </p:attrNameLst>
                                      </p:cBhvr>
                                      <p:tavLst>
                                        <p:tav tm="0">
                                          <p:val>
                                            <p:strVal val="#ppt_y"/>
                                          </p:val>
                                        </p:tav>
                                        <p:tav tm="100000">
                                          <p:val>
                                            <p:strVal val="#ppt_y+.1"/>
                                          </p:val>
                                        </p:tav>
                                      </p:tavLst>
                                    </p:anim>
                                    <p:set>
                                      <p:cBhvr>
                                        <p:cTn id="21" dur="1" fill="hold">
                                          <p:stCondLst>
                                            <p:cond delay="999"/>
                                          </p:stCondLst>
                                        </p:cTn>
                                        <p:tgtEl>
                                          <p:spTgt spid="245"/>
                                        </p:tgtEl>
                                        <p:attrNameLst>
                                          <p:attrName>style.visibility</p:attrName>
                                        </p:attrNameLst>
                                      </p:cBhvr>
                                      <p:to>
                                        <p:strVal val="hidden"/>
                                      </p:to>
                                    </p:set>
                                  </p:childTnLst>
                                </p:cTn>
                              </p:par>
                              <p:par>
                                <p:cTn id="22" nodeType="withEffect" fill="hold" presetClass="entr" presetID="42">
                                  <p:stCondLst>
                                    <p:cond delay="0"/>
                                  </p:stCondLst>
                                  <p:childTnLst>
                                    <p:set>
                                      <p:cBhvr>
                                        <p:cTn id="23" dur="1" fill="hold">
                                          <p:stCondLst>
                                            <p:cond delay="0"/>
                                          </p:stCondLst>
                                        </p:cTn>
                                        <p:tgtEl>
                                          <p:spTgt spid="247"/>
                                        </p:tgtEl>
                                        <p:attrNameLst>
                                          <p:attrName>style.visibility</p:attrName>
                                        </p:attrNameLst>
                                      </p:cBhvr>
                                      <p:to>
                                        <p:strVal val="visible"/>
                                      </p:to>
                                    </p:set>
                                    <p:animEffect filter="fade" transition="in">
                                      <p:cBhvr additive="repl">
                                        <p:cTn id="24" dur="1000"/>
                                        <p:tgtEl>
                                          <p:spTgt spid="247"/>
                                        </p:tgtEl>
                                      </p:cBhvr>
                                    </p:animEffect>
                                    <p:anim calcmode="lin" valueType="num">
                                      <p:cBhvr additive="repl">
                                        <p:cTn id="25" dur="1000" fill="hold"/>
                                        <p:tgtEl>
                                          <p:spTgt spid="247"/>
                                        </p:tgtEl>
                                        <p:attrNameLst>
                                          <p:attrName>ppt_x</p:attrName>
                                        </p:attrNameLst>
                                      </p:cBhvr>
                                      <p:tavLst>
                                        <p:tav tm="0">
                                          <p:val>
                                            <p:strVal val="#ppt_x"/>
                                          </p:val>
                                        </p:tav>
                                        <p:tav tm="100000">
                                          <p:val>
                                            <p:strVal val="#ppt_x"/>
                                          </p:val>
                                        </p:tav>
                                      </p:tavLst>
                                    </p:anim>
                                    <p:anim calcmode="lin" valueType="num">
                                      <p:cBhvr additive="repl">
                                        <p:cTn id="26" dur="1000" fill="hold"/>
                                        <p:tgtEl>
                                          <p:spTgt spid="2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ceef7">
            <a:alpha val="0"/>
          </a:srgbClr>
        </a:solidFill>
      </p:bgPr>
    </p:bg>
    <p:spTree>
      <p:nvGrpSpPr>
        <p:cNvPr id="1" name=""/>
        <p:cNvGrpSpPr/>
        <p:nvPr/>
      </p:nvGrpSpPr>
      <p:grpSpPr>
        <a:xfrm>
          <a:off x="0" y="0"/>
          <a:ext cx="0" cy="0"/>
          <a:chOff x="0" y="0"/>
          <a:chExt cx="0" cy="0"/>
        </a:xfrm>
      </p:grpSpPr>
      <p:sp>
        <p:nvSpPr>
          <p:cNvPr id="248" name="CustomShape 1"/>
          <p:cNvSpPr/>
          <p:nvPr/>
        </p:nvSpPr>
        <p:spPr>
          <a:xfrm>
            <a:off x="11096280" y="6428880"/>
            <a:ext cx="473040" cy="304920"/>
          </a:xfrm>
          <a:prstGeom prst="rect">
            <a:avLst/>
          </a:prstGeom>
          <a:noFill/>
          <a:ln>
            <a:noFill/>
          </a:ln>
        </p:spPr>
        <p:style>
          <a:lnRef idx="0"/>
          <a:fillRef idx="0"/>
          <a:effectRef idx="0"/>
          <a:fontRef idx="minor"/>
        </p:style>
        <p:txBody>
          <a:bodyPr>
            <a:spAutoFit/>
          </a:bodyPr>
          <a:p>
            <a:pPr algn="ctr">
              <a:lnSpc>
                <a:spcPct val="100000"/>
              </a:lnSpc>
              <a:tabLst>
                <a:tab algn="l" pos="0"/>
              </a:tabLst>
            </a:pPr>
            <a:r>
              <a:rPr b="0" lang="en-US" sz="1400" spc="-1" strike="noStrike">
                <a:solidFill>
                  <a:srgbClr val="000000"/>
                </a:solidFill>
                <a:latin typeface="Arial"/>
              </a:rPr>
              <a:t>5</a:t>
            </a:r>
            <a:endParaRPr b="0" lang="en-US" sz="1400" spc="-1" strike="noStrike">
              <a:latin typeface="Arial"/>
            </a:endParaRPr>
          </a:p>
        </p:txBody>
      </p:sp>
      <p:sp>
        <p:nvSpPr>
          <p:cNvPr id="249" name="TextShape 2"/>
          <p:cNvSpPr txBox="1"/>
          <p:nvPr/>
        </p:nvSpPr>
        <p:spPr>
          <a:xfrm>
            <a:off x="2533680" y="2304000"/>
            <a:ext cx="7124400" cy="1002240"/>
          </a:xfrm>
          <a:prstGeom prst="rect">
            <a:avLst/>
          </a:prstGeom>
          <a:noFill/>
          <a:ln>
            <a:noFill/>
          </a:ln>
        </p:spPr>
        <p:txBody>
          <a:bodyPr lIns="0" rIns="0">
            <a:normAutofit/>
          </a:bodyPr>
          <a:p>
            <a:pPr marL="285840" indent="-285480">
              <a:lnSpc>
                <a:spcPct val="100000"/>
              </a:lnSpc>
              <a:spcBef>
                <a:spcPts val="1199"/>
              </a:spcBef>
              <a:spcAft>
                <a:spcPts val="201"/>
              </a:spcAft>
              <a:buClr>
                <a:srgbClr val="000000"/>
              </a:buClr>
              <a:buFont typeface="Courier New"/>
              <a:buChar char="o"/>
            </a:pPr>
            <a:r>
              <a:rPr b="0" lang="en-US" sz="1800" spc="-1" strike="noStrike">
                <a:solidFill>
                  <a:srgbClr val="000000"/>
                </a:solidFill>
                <a:latin typeface="Century Gothic"/>
              </a:rPr>
              <a:t>Evaluate the cross-lingual transfer and automated translation on XLM-RoBERTa model.</a:t>
            </a:r>
            <a:endParaRPr b="0" lang="en-US" sz="1800" spc="-1" strike="noStrike">
              <a:solidFill>
                <a:srgbClr val="404040"/>
              </a:solidFill>
              <a:latin typeface="Century Gothic"/>
            </a:endParaRPr>
          </a:p>
        </p:txBody>
      </p:sp>
      <p:sp>
        <p:nvSpPr>
          <p:cNvPr id="250" name="CustomShape 3"/>
          <p:cNvSpPr/>
          <p:nvPr/>
        </p:nvSpPr>
        <p:spPr>
          <a:xfrm>
            <a:off x="2533680" y="3195720"/>
            <a:ext cx="7124400" cy="1002240"/>
          </a:xfrm>
          <a:prstGeom prst="rect">
            <a:avLst/>
          </a:prstGeom>
          <a:noFill/>
          <a:ln>
            <a:noFill/>
          </a:ln>
        </p:spPr>
        <p:style>
          <a:lnRef idx="0"/>
          <a:fillRef idx="0"/>
          <a:effectRef idx="0"/>
          <a:fontRef idx="minor"/>
        </p:style>
        <p:txBody>
          <a:bodyPr lIns="0" rIns="0">
            <a:normAutofit/>
          </a:bodyPr>
          <a:p>
            <a:pPr marL="285840" indent="-285480">
              <a:lnSpc>
                <a:spcPct val="100000"/>
              </a:lnSpc>
              <a:spcBef>
                <a:spcPts val="1199"/>
              </a:spcBef>
              <a:spcAft>
                <a:spcPts val="201"/>
              </a:spcAft>
              <a:buClr>
                <a:srgbClr val="000000"/>
              </a:buClr>
              <a:buFont typeface="Courier New"/>
              <a:buChar char="o"/>
            </a:pPr>
            <a:r>
              <a:rPr b="0" lang="en-US" sz="1800" spc="-1" strike="noStrike">
                <a:solidFill>
                  <a:srgbClr val="000000"/>
                </a:solidFill>
                <a:latin typeface="Century Gothic"/>
              </a:rPr>
              <a:t>Evaluate the use of data augmentation technique in solving the NLI problem.</a:t>
            </a:r>
            <a:endParaRPr b="0" lang="en-US" sz="1800" spc="-1" strike="noStrike">
              <a:latin typeface="Arial"/>
            </a:endParaRPr>
          </a:p>
        </p:txBody>
      </p:sp>
      <p:sp>
        <p:nvSpPr>
          <p:cNvPr id="251" name="CustomShape 4"/>
          <p:cNvSpPr/>
          <p:nvPr/>
        </p:nvSpPr>
        <p:spPr>
          <a:xfrm>
            <a:off x="722520" y="876960"/>
            <a:ext cx="6094080" cy="344520"/>
          </a:xfrm>
          <a:prstGeom prst="rect">
            <a:avLst/>
          </a:prstGeom>
          <a:noFill/>
          <a:ln>
            <a:noFill/>
          </a:ln>
        </p:spPr>
        <p:style>
          <a:lnRef idx="0"/>
          <a:fillRef idx="0"/>
          <a:effectRef idx="0"/>
          <a:fontRef idx="minor"/>
        </p:style>
        <p:txBody>
          <a:bodyPr lIns="90000" rIns="90000" tIns="45000" bIns="45000">
            <a:spAutoFit/>
          </a:bodyPr>
          <a:p>
            <a:pPr marL="343080" indent="-342720">
              <a:lnSpc>
                <a:spcPts val="2001"/>
              </a:lnSpc>
              <a:spcBef>
                <a:spcPts val="1199"/>
              </a:spcBef>
              <a:spcAft>
                <a:spcPts val="201"/>
              </a:spcAft>
              <a:buClr>
                <a:srgbClr val="000000"/>
              </a:buClr>
              <a:buFont typeface="Century Gothic"/>
              <a:buAutoNum type="arabicPeriod"/>
            </a:pPr>
            <a:r>
              <a:rPr b="1" lang="en-US" sz="2400" spc="-1" strike="noStrike">
                <a:solidFill>
                  <a:srgbClr val="000000"/>
                </a:solidFill>
                <a:latin typeface="Century Gothic"/>
              </a:rPr>
              <a:t>Introduction</a:t>
            </a:r>
            <a:endParaRPr b="0" lang="en-US" sz="2400" spc="-1" strike="noStrike">
              <a:latin typeface="Arial"/>
            </a:endParaRPr>
          </a:p>
        </p:txBody>
      </p:sp>
      <p:sp>
        <p:nvSpPr>
          <p:cNvPr id="252" name="CustomShape 5"/>
          <p:cNvSpPr/>
          <p:nvPr/>
        </p:nvSpPr>
        <p:spPr>
          <a:xfrm>
            <a:off x="1321200" y="1335960"/>
            <a:ext cx="6094080" cy="344520"/>
          </a:xfrm>
          <a:prstGeom prst="rect">
            <a:avLst/>
          </a:prstGeom>
          <a:noFill/>
          <a:ln>
            <a:noFill/>
          </a:ln>
        </p:spPr>
        <p:style>
          <a:lnRef idx="0"/>
          <a:fillRef idx="0"/>
          <a:effectRef idx="0"/>
          <a:fontRef idx="minor"/>
        </p:style>
        <p:txBody>
          <a:bodyPr lIns="90000" rIns="90000" tIns="45000" bIns="45000">
            <a:spAutoFit/>
          </a:bodyPr>
          <a:p>
            <a:pPr>
              <a:lnSpc>
                <a:spcPts val="2001"/>
              </a:lnSpc>
              <a:spcBef>
                <a:spcPts val="1199"/>
              </a:spcBef>
              <a:spcAft>
                <a:spcPts val="201"/>
              </a:spcAft>
            </a:pPr>
            <a:r>
              <a:rPr b="0" lang="en-US" sz="2000" spc="-1" strike="noStrike">
                <a:solidFill>
                  <a:srgbClr val="000000"/>
                </a:solidFill>
                <a:latin typeface="Century Gothic"/>
              </a:rPr>
              <a:t>Objectives</a:t>
            </a:r>
            <a:endParaRPr b="0" lang="en-US" sz="2000" spc="-1" strike="noStrike">
              <a:latin typeface="Arial"/>
            </a:endParaRPr>
          </a:p>
        </p:txBody>
      </p:sp>
      <p:sp>
        <p:nvSpPr>
          <p:cNvPr id="253" name="Line 6"/>
          <p:cNvSpPr/>
          <p:nvPr/>
        </p:nvSpPr>
        <p:spPr>
          <a:xfrm>
            <a:off x="1600200" y="1740960"/>
            <a:ext cx="933480" cy="0"/>
          </a:xfrm>
          <a:prstGeom prst="line">
            <a:avLst/>
          </a:prstGeom>
          <a:ln w="15840">
            <a:solidFill>
              <a:schemeClr val="accent6"/>
            </a:solidFill>
            <a:round/>
          </a:ln>
        </p:spPr>
        <p:style>
          <a:lnRef idx="1">
            <a:schemeClr val="accent4"/>
          </a:lnRef>
          <a:fillRef idx="0">
            <a:schemeClr val="accent4"/>
          </a:fillRef>
          <a:effectRef idx="0">
            <a:schemeClr val="accent4"/>
          </a:effectRef>
          <a:fontRef idx="minor"/>
        </p:style>
      </p:sp>
      <p:sp>
        <p:nvSpPr>
          <p:cNvPr id="254" name="CustomShape 7"/>
          <p:cNvSpPr/>
          <p:nvPr/>
        </p:nvSpPr>
        <p:spPr>
          <a:xfrm>
            <a:off x="2533680" y="4087800"/>
            <a:ext cx="7124400" cy="1002240"/>
          </a:xfrm>
          <a:prstGeom prst="rect">
            <a:avLst/>
          </a:prstGeom>
          <a:noFill/>
          <a:ln>
            <a:noFill/>
          </a:ln>
        </p:spPr>
        <p:style>
          <a:lnRef idx="0"/>
          <a:fillRef idx="0"/>
          <a:effectRef idx="0"/>
          <a:fontRef idx="minor"/>
        </p:style>
        <p:txBody>
          <a:bodyPr lIns="0" rIns="0">
            <a:normAutofit/>
          </a:bodyPr>
          <a:p>
            <a:pPr marL="285840" indent="-285480">
              <a:lnSpc>
                <a:spcPct val="150000"/>
              </a:lnSpc>
              <a:spcBef>
                <a:spcPts val="1199"/>
              </a:spcBef>
              <a:spcAft>
                <a:spcPts val="201"/>
              </a:spcAft>
              <a:buClr>
                <a:srgbClr val="000000"/>
              </a:buClr>
              <a:buFont typeface="Courier New"/>
              <a:buChar char="o"/>
            </a:pPr>
            <a:r>
              <a:rPr b="0" lang="en-US" sz="1800" spc="-1" strike="noStrike">
                <a:solidFill>
                  <a:srgbClr val="000000"/>
                </a:solidFill>
                <a:latin typeface="Century Gothic"/>
              </a:rPr>
              <a:t>Evaluate </a:t>
            </a:r>
            <a:r>
              <a:rPr b="0" lang="en-US" sz="1800" spc="-1" strike="noStrike">
                <a:solidFill>
                  <a:srgbClr val="000000"/>
                </a:solidFill>
                <a:latin typeface="Century Gothic"/>
                <a:ea typeface="Century Gothic"/>
              </a:rPr>
              <a:t>Data preprocessing methods can greatly influence the results.</a:t>
            </a:r>
            <a:endParaRPr b="0" lang="en-US" sz="18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CustomShape 1"/>
          <p:cNvSpPr/>
          <p:nvPr/>
        </p:nvSpPr>
        <p:spPr>
          <a:xfrm>
            <a:off x="722520" y="876960"/>
            <a:ext cx="6094080" cy="344520"/>
          </a:xfrm>
          <a:prstGeom prst="rect">
            <a:avLst/>
          </a:prstGeom>
          <a:noFill/>
          <a:ln>
            <a:noFill/>
          </a:ln>
        </p:spPr>
        <p:style>
          <a:lnRef idx="0"/>
          <a:fillRef idx="0"/>
          <a:effectRef idx="0"/>
          <a:fontRef idx="minor"/>
        </p:style>
        <p:txBody>
          <a:bodyPr lIns="90000" rIns="90000" tIns="45000" bIns="45000">
            <a:spAutoFit/>
          </a:bodyPr>
          <a:p>
            <a:pPr>
              <a:lnSpc>
                <a:spcPts val="2001"/>
              </a:lnSpc>
              <a:spcBef>
                <a:spcPts val="1199"/>
              </a:spcBef>
              <a:spcAft>
                <a:spcPts val="201"/>
              </a:spcAft>
            </a:pPr>
            <a:r>
              <a:rPr b="1" lang="en-US" sz="2400" spc="-1" strike="noStrike">
                <a:solidFill>
                  <a:srgbClr val="000000"/>
                </a:solidFill>
                <a:latin typeface="Century Gothic"/>
              </a:rPr>
              <a:t>2. Related Work </a:t>
            </a:r>
            <a:endParaRPr b="0" lang="en-US" sz="2400" spc="-1" strike="noStrike">
              <a:latin typeface="Arial"/>
            </a:endParaRPr>
          </a:p>
        </p:txBody>
      </p:sp>
      <p:sp>
        <p:nvSpPr>
          <p:cNvPr id="256" name="CustomShape 2"/>
          <p:cNvSpPr/>
          <p:nvPr/>
        </p:nvSpPr>
        <p:spPr>
          <a:xfrm>
            <a:off x="1321200" y="1335960"/>
            <a:ext cx="6094080" cy="344520"/>
          </a:xfrm>
          <a:prstGeom prst="rect">
            <a:avLst/>
          </a:prstGeom>
          <a:noFill/>
          <a:ln>
            <a:noFill/>
          </a:ln>
        </p:spPr>
        <p:style>
          <a:lnRef idx="0"/>
          <a:fillRef idx="0"/>
          <a:effectRef idx="0"/>
          <a:fontRef idx="minor"/>
        </p:style>
        <p:txBody>
          <a:bodyPr lIns="90000" rIns="90000" tIns="45000" bIns="45000">
            <a:spAutoFit/>
          </a:bodyPr>
          <a:p>
            <a:pPr>
              <a:lnSpc>
                <a:spcPts val="2001"/>
              </a:lnSpc>
              <a:spcBef>
                <a:spcPts val="1199"/>
              </a:spcBef>
              <a:spcAft>
                <a:spcPts val="201"/>
              </a:spcAft>
            </a:pPr>
            <a:r>
              <a:rPr b="0" lang="en-US" sz="2000" spc="-1" strike="noStrike">
                <a:solidFill>
                  <a:srgbClr val="000000"/>
                </a:solidFill>
                <a:latin typeface="Century Gothic"/>
              </a:rPr>
              <a:t>Natural Language Inference dataset</a:t>
            </a:r>
            <a:endParaRPr b="0" lang="en-US" sz="2000" spc="-1" strike="noStrike">
              <a:latin typeface="Arial"/>
            </a:endParaRPr>
          </a:p>
        </p:txBody>
      </p:sp>
      <p:sp>
        <p:nvSpPr>
          <p:cNvPr id="257" name="Line 3"/>
          <p:cNvSpPr/>
          <p:nvPr/>
        </p:nvSpPr>
        <p:spPr>
          <a:xfrm>
            <a:off x="2086920" y="1740960"/>
            <a:ext cx="3446280" cy="0"/>
          </a:xfrm>
          <a:prstGeom prst="line">
            <a:avLst/>
          </a:prstGeom>
          <a:ln w="15840">
            <a:solidFill>
              <a:schemeClr val="accent6"/>
            </a:solidFill>
            <a:round/>
          </a:ln>
        </p:spPr>
        <p:style>
          <a:lnRef idx="1">
            <a:schemeClr val="accent4"/>
          </a:lnRef>
          <a:fillRef idx="0">
            <a:schemeClr val="accent4"/>
          </a:fillRef>
          <a:effectRef idx="0">
            <a:schemeClr val="accent4"/>
          </a:effectRef>
          <a:fontRef idx="minor"/>
        </p:style>
      </p:sp>
      <p:sp>
        <p:nvSpPr>
          <p:cNvPr id="258" name="CustomShape 4"/>
          <p:cNvSpPr/>
          <p:nvPr/>
        </p:nvSpPr>
        <p:spPr>
          <a:xfrm>
            <a:off x="1970280" y="4637520"/>
            <a:ext cx="8615880" cy="639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entury Gothic"/>
              </a:rPr>
              <a:t>[4] </a:t>
            </a:r>
            <a:r>
              <a:rPr b="1" lang="en-US" sz="1800" spc="-1" strike="noStrike">
                <a:solidFill>
                  <a:srgbClr val="000000"/>
                </a:solidFill>
                <a:latin typeface="Century Gothic"/>
              </a:rPr>
              <a:t>VLSP 2021</a:t>
            </a:r>
            <a:r>
              <a:rPr b="0" lang="en-US" sz="1800" spc="-1" strike="noStrike">
                <a:solidFill>
                  <a:srgbClr val="000000"/>
                </a:solidFill>
                <a:latin typeface="Century Gothic"/>
              </a:rPr>
              <a:t>: Vietnamese and English-Vietnamese Textual Entailment - 17,200 labeled sentences, including English and Vietnamese. </a:t>
            </a:r>
            <a:endParaRPr b="0" lang="en-US" sz="1800" spc="-1" strike="noStrike">
              <a:latin typeface="Arial"/>
            </a:endParaRPr>
          </a:p>
        </p:txBody>
      </p:sp>
      <p:sp>
        <p:nvSpPr>
          <p:cNvPr id="259" name="CustomShape 5"/>
          <p:cNvSpPr/>
          <p:nvPr/>
        </p:nvSpPr>
        <p:spPr>
          <a:xfrm>
            <a:off x="1970280" y="2125440"/>
            <a:ext cx="7786080" cy="639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entury Gothic"/>
              </a:rPr>
              <a:t>[1]  Stanford Natural Language Inference (</a:t>
            </a:r>
            <a:r>
              <a:rPr b="1" lang="en-US" sz="1800" spc="-1" strike="noStrike">
                <a:solidFill>
                  <a:srgbClr val="000000"/>
                </a:solidFill>
                <a:latin typeface="Century Gothic"/>
              </a:rPr>
              <a:t>SNLI-2015</a:t>
            </a:r>
            <a:r>
              <a:rPr b="0" lang="en-US" sz="1800" spc="-1" strike="noStrike">
                <a:solidFill>
                  <a:srgbClr val="000000"/>
                </a:solidFill>
                <a:latin typeface="Century Gothic"/>
              </a:rPr>
              <a:t>) - A large annotated corpus for learning natural language inference.   </a:t>
            </a:r>
            <a:endParaRPr b="0" lang="en-US" sz="1800" spc="-1" strike="noStrike">
              <a:latin typeface="Arial"/>
            </a:endParaRPr>
          </a:p>
        </p:txBody>
      </p:sp>
      <p:sp>
        <p:nvSpPr>
          <p:cNvPr id="260" name="CustomShape 6"/>
          <p:cNvSpPr/>
          <p:nvPr/>
        </p:nvSpPr>
        <p:spPr>
          <a:xfrm>
            <a:off x="1970280" y="2922120"/>
            <a:ext cx="7786080" cy="639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entury Gothic"/>
              </a:rPr>
              <a:t>[2]  Multi-Genre Natural Language Inference (</a:t>
            </a:r>
            <a:r>
              <a:rPr b="1" lang="en-US" sz="1800" spc="-1" strike="noStrike">
                <a:solidFill>
                  <a:srgbClr val="212529"/>
                </a:solidFill>
                <a:latin typeface="Century Gothic"/>
              </a:rPr>
              <a:t>MultiNLI-2017</a:t>
            </a:r>
            <a:r>
              <a:rPr b="0" lang="en-US" sz="1800" spc="-1" strike="noStrike">
                <a:solidFill>
                  <a:srgbClr val="000000"/>
                </a:solidFill>
                <a:latin typeface="Century Gothic"/>
              </a:rPr>
              <a:t>) - </a:t>
            </a:r>
            <a:r>
              <a:rPr b="0" lang="en-US" sz="1800" spc="-1" strike="noStrike">
                <a:solidFill>
                  <a:srgbClr val="212529"/>
                </a:solidFill>
                <a:latin typeface="Century Gothic"/>
              </a:rPr>
              <a:t>Offers ten distinct genres.</a:t>
            </a:r>
            <a:endParaRPr b="0" lang="en-US" sz="1800" spc="-1" strike="noStrike">
              <a:latin typeface="Arial"/>
            </a:endParaRPr>
          </a:p>
        </p:txBody>
      </p:sp>
      <p:sp>
        <p:nvSpPr>
          <p:cNvPr id="261" name="CustomShape 7"/>
          <p:cNvSpPr/>
          <p:nvPr/>
        </p:nvSpPr>
        <p:spPr>
          <a:xfrm>
            <a:off x="1970280" y="3718440"/>
            <a:ext cx="7786080" cy="913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entury Gothic"/>
              </a:rPr>
              <a:t>[3]  Cross-lingual Natural Language Inference (</a:t>
            </a:r>
            <a:r>
              <a:rPr b="1" lang="en-US" sz="1800" spc="-1" strike="noStrike">
                <a:solidFill>
                  <a:srgbClr val="000000"/>
                </a:solidFill>
                <a:latin typeface="Century Gothic"/>
              </a:rPr>
              <a:t>XNLI-2018</a:t>
            </a:r>
            <a:r>
              <a:rPr b="0" lang="en-US" sz="1800" spc="-1" strike="noStrike">
                <a:solidFill>
                  <a:srgbClr val="000000"/>
                </a:solidFill>
                <a:latin typeface="Century Gothic"/>
              </a:rPr>
              <a:t>) - </a:t>
            </a:r>
            <a:r>
              <a:rPr b="0" lang="en-US" sz="1800" spc="-1" strike="noStrike">
                <a:solidFill>
                  <a:srgbClr val="212529"/>
                </a:solidFill>
                <a:latin typeface="Century Gothic"/>
              </a:rPr>
              <a:t>Corpus is the extension of the Multi-Genre NLI (MultiNLI) corpus to 15 languages.</a:t>
            </a:r>
            <a:r>
              <a:rPr b="0" lang="en-US" sz="1800" spc="-1" strike="noStrike">
                <a:solidFill>
                  <a:srgbClr val="000000"/>
                </a:solidFill>
                <a:latin typeface="Century Gothic"/>
              </a:rPr>
              <a:t>  </a:t>
            </a:r>
            <a:endParaRPr b="0" lang="en-US" sz="1800" spc="-1" strike="noStrike">
              <a:latin typeface="Arial"/>
            </a:endParaRPr>
          </a:p>
        </p:txBody>
      </p:sp>
      <p:sp>
        <p:nvSpPr>
          <p:cNvPr id="262" name="CustomShape 8"/>
          <p:cNvSpPr/>
          <p:nvPr/>
        </p:nvSpPr>
        <p:spPr>
          <a:xfrm>
            <a:off x="11096280" y="6428880"/>
            <a:ext cx="473040" cy="304920"/>
          </a:xfrm>
          <a:prstGeom prst="rect">
            <a:avLst/>
          </a:prstGeom>
          <a:noFill/>
          <a:ln>
            <a:noFill/>
          </a:ln>
        </p:spPr>
        <p:style>
          <a:lnRef idx="0"/>
          <a:fillRef idx="0"/>
          <a:effectRef idx="0"/>
          <a:fontRef idx="minor"/>
        </p:style>
        <p:txBody>
          <a:bodyPr>
            <a:spAutoFit/>
          </a:bodyPr>
          <a:p>
            <a:pPr algn="ctr">
              <a:lnSpc>
                <a:spcPct val="100000"/>
              </a:lnSpc>
              <a:tabLst>
                <a:tab algn="l" pos="0"/>
              </a:tabLst>
            </a:pPr>
            <a:r>
              <a:rPr b="0" lang="en-US" sz="1400" spc="-1" strike="noStrike">
                <a:solidFill>
                  <a:srgbClr val="000000"/>
                </a:solidFill>
                <a:latin typeface="Arial"/>
              </a:rPr>
              <a:t>6</a:t>
            </a:r>
            <a:endParaRPr b="0" lang="en-US" sz="14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CustomShape 1"/>
          <p:cNvSpPr/>
          <p:nvPr/>
        </p:nvSpPr>
        <p:spPr>
          <a:xfrm>
            <a:off x="722520" y="876960"/>
            <a:ext cx="6094080" cy="344520"/>
          </a:xfrm>
          <a:prstGeom prst="rect">
            <a:avLst/>
          </a:prstGeom>
          <a:noFill/>
          <a:ln>
            <a:noFill/>
          </a:ln>
        </p:spPr>
        <p:style>
          <a:lnRef idx="0"/>
          <a:fillRef idx="0"/>
          <a:effectRef idx="0"/>
          <a:fontRef idx="minor"/>
        </p:style>
        <p:txBody>
          <a:bodyPr lIns="90000" rIns="90000" tIns="45000" bIns="45000">
            <a:spAutoFit/>
          </a:bodyPr>
          <a:p>
            <a:pPr>
              <a:lnSpc>
                <a:spcPts val="2001"/>
              </a:lnSpc>
              <a:spcBef>
                <a:spcPts val="1199"/>
              </a:spcBef>
              <a:spcAft>
                <a:spcPts val="201"/>
              </a:spcAft>
            </a:pPr>
            <a:r>
              <a:rPr b="1" lang="en-US" sz="2400" spc="-1" strike="noStrike">
                <a:solidFill>
                  <a:srgbClr val="000000"/>
                </a:solidFill>
                <a:latin typeface="Century Gothic"/>
              </a:rPr>
              <a:t>2. Related Work </a:t>
            </a:r>
            <a:endParaRPr b="0" lang="en-US" sz="2400" spc="-1" strike="noStrike">
              <a:latin typeface="Arial"/>
            </a:endParaRPr>
          </a:p>
        </p:txBody>
      </p:sp>
      <p:sp>
        <p:nvSpPr>
          <p:cNvPr id="264" name="CustomShape 2"/>
          <p:cNvSpPr/>
          <p:nvPr/>
        </p:nvSpPr>
        <p:spPr>
          <a:xfrm>
            <a:off x="1321200" y="1335960"/>
            <a:ext cx="4774320" cy="344520"/>
          </a:xfrm>
          <a:prstGeom prst="rect">
            <a:avLst/>
          </a:prstGeom>
          <a:noFill/>
          <a:ln>
            <a:noFill/>
          </a:ln>
        </p:spPr>
        <p:style>
          <a:lnRef idx="0"/>
          <a:fillRef idx="0"/>
          <a:effectRef idx="0"/>
          <a:fontRef idx="minor"/>
        </p:style>
        <p:txBody>
          <a:bodyPr lIns="90000" rIns="90000" tIns="45000" bIns="45000">
            <a:spAutoFit/>
          </a:bodyPr>
          <a:p>
            <a:pPr>
              <a:lnSpc>
                <a:spcPts val="2001"/>
              </a:lnSpc>
              <a:spcBef>
                <a:spcPts val="1199"/>
              </a:spcBef>
              <a:spcAft>
                <a:spcPts val="201"/>
              </a:spcAft>
            </a:pPr>
            <a:r>
              <a:rPr b="0" lang="en-US" sz="2000" spc="-1" strike="noStrike">
                <a:solidFill>
                  <a:srgbClr val="000000"/>
                </a:solidFill>
                <a:latin typeface="Century Gothic"/>
              </a:rPr>
              <a:t>Data Augmentation </a:t>
            </a:r>
            <a:endParaRPr b="0" lang="en-US" sz="2000" spc="-1" strike="noStrike">
              <a:latin typeface="Arial"/>
            </a:endParaRPr>
          </a:p>
        </p:txBody>
      </p:sp>
      <p:sp>
        <p:nvSpPr>
          <p:cNvPr id="265" name="Line 3"/>
          <p:cNvSpPr/>
          <p:nvPr/>
        </p:nvSpPr>
        <p:spPr>
          <a:xfrm>
            <a:off x="1661760" y="1740960"/>
            <a:ext cx="1839960" cy="0"/>
          </a:xfrm>
          <a:prstGeom prst="line">
            <a:avLst/>
          </a:prstGeom>
          <a:ln w="15840">
            <a:solidFill>
              <a:schemeClr val="accent6"/>
            </a:solidFill>
            <a:round/>
          </a:ln>
        </p:spPr>
        <p:style>
          <a:lnRef idx="1">
            <a:schemeClr val="accent4"/>
          </a:lnRef>
          <a:fillRef idx="0">
            <a:schemeClr val="accent4"/>
          </a:fillRef>
          <a:effectRef idx="0">
            <a:schemeClr val="accent4"/>
          </a:effectRef>
          <a:fontRef idx="minor"/>
        </p:style>
      </p:sp>
      <p:sp>
        <p:nvSpPr>
          <p:cNvPr id="266" name="CustomShape 4"/>
          <p:cNvSpPr/>
          <p:nvPr/>
        </p:nvSpPr>
        <p:spPr>
          <a:xfrm>
            <a:off x="11096280" y="6428880"/>
            <a:ext cx="473040" cy="304920"/>
          </a:xfrm>
          <a:prstGeom prst="rect">
            <a:avLst/>
          </a:prstGeom>
          <a:noFill/>
          <a:ln>
            <a:noFill/>
          </a:ln>
        </p:spPr>
        <p:style>
          <a:lnRef idx="0"/>
          <a:fillRef idx="0"/>
          <a:effectRef idx="0"/>
          <a:fontRef idx="minor"/>
        </p:style>
        <p:txBody>
          <a:bodyPr>
            <a:spAutoFit/>
          </a:bodyPr>
          <a:p>
            <a:pPr algn="ctr">
              <a:lnSpc>
                <a:spcPct val="100000"/>
              </a:lnSpc>
              <a:tabLst>
                <a:tab algn="l" pos="0"/>
              </a:tabLst>
            </a:pPr>
            <a:r>
              <a:rPr b="0" lang="en-US" sz="1400" spc="-1" strike="noStrike">
                <a:solidFill>
                  <a:srgbClr val="000000"/>
                </a:solidFill>
                <a:latin typeface="Arial"/>
              </a:rPr>
              <a:t>7</a:t>
            </a:r>
            <a:endParaRPr b="0" lang="en-US" sz="1400" spc="-1" strike="noStrike">
              <a:latin typeface="Arial"/>
            </a:endParaRPr>
          </a:p>
        </p:txBody>
      </p:sp>
      <p:sp>
        <p:nvSpPr>
          <p:cNvPr id="267" name="CustomShape 5"/>
          <p:cNvSpPr/>
          <p:nvPr/>
        </p:nvSpPr>
        <p:spPr>
          <a:xfrm>
            <a:off x="1970280" y="2158920"/>
            <a:ext cx="7786080" cy="9126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entury Gothic"/>
              </a:rPr>
              <a:t>[5]  </a:t>
            </a:r>
            <a:r>
              <a:rPr b="1" i="1" lang="en-US" sz="1800" spc="-1" strike="noStrike">
                <a:solidFill>
                  <a:srgbClr val="000000"/>
                </a:solidFill>
                <a:latin typeface="Century Gothic"/>
              </a:rPr>
              <a:t>Sennrich et al., 2016 </a:t>
            </a:r>
            <a:r>
              <a:rPr b="0" lang="en-US" sz="1800" spc="-1" strike="noStrike">
                <a:solidFill>
                  <a:srgbClr val="000000"/>
                </a:solidFill>
                <a:latin typeface="Century Gothic"/>
              </a:rPr>
              <a:t>[6] </a:t>
            </a:r>
            <a:r>
              <a:rPr b="1" lang="en-US" sz="1800" spc="-1" strike="noStrike">
                <a:solidFill>
                  <a:srgbClr val="000000"/>
                </a:solidFill>
                <a:latin typeface="Century Gothic"/>
              </a:rPr>
              <a:t>Sugiyama </a:t>
            </a:r>
            <a:r>
              <a:rPr b="0" lang="en-US" sz="1800" spc="-1" strike="noStrike">
                <a:solidFill>
                  <a:srgbClr val="000000"/>
                </a:solidFill>
                <a:latin typeface="Century Gothic"/>
              </a:rPr>
              <a:t>and</a:t>
            </a:r>
            <a:r>
              <a:rPr b="1" lang="en-US" sz="1800" spc="-1" strike="noStrike">
                <a:solidFill>
                  <a:srgbClr val="000000"/>
                </a:solidFill>
                <a:latin typeface="Century Gothic"/>
              </a:rPr>
              <a:t> Yoshinaga (2019)</a:t>
            </a:r>
            <a:r>
              <a:rPr b="1" i="1" lang="en-US" sz="1800" spc="-1" strike="noStrike">
                <a:solidFill>
                  <a:srgbClr val="000000"/>
                </a:solidFill>
                <a:latin typeface="Century Gothic"/>
              </a:rPr>
              <a:t> </a:t>
            </a:r>
            <a:r>
              <a:rPr b="0" lang="en-US" sz="1800" spc="-1" strike="noStrike">
                <a:solidFill>
                  <a:srgbClr val="000000"/>
                </a:solidFill>
                <a:latin typeface="Century Gothic"/>
              </a:rPr>
              <a:t>used the back-translation method to generate more training data.</a:t>
            </a:r>
            <a:endParaRPr b="0" lang="en-US" sz="1800" spc="-1" strike="noStrike">
              <a:latin typeface="Arial"/>
            </a:endParaRPr>
          </a:p>
        </p:txBody>
      </p:sp>
      <p:sp>
        <p:nvSpPr>
          <p:cNvPr id="268" name="CustomShape 6"/>
          <p:cNvSpPr/>
          <p:nvPr/>
        </p:nvSpPr>
        <p:spPr>
          <a:xfrm>
            <a:off x="1970280" y="2977200"/>
            <a:ext cx="7786080" cy="639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entury Gothic"/>
              </a:rPr>
              <a:t>[7]   </a:t>
            </a:r>
            <a:r>
              <a:rPr b="1" i="1" lang="en-US" sz="1800" spc="-1" strike="noStrike">
                <a:solidFill>
                  <a:srgbClr val="000000"/>
                </a:solidFill>
                <a:latin typeface="Century Gothic"/>
              </a:rPr>
              <a:t>Fadaee et al., 2017</a:t>
            </a:r>
            <a:r>
              <a:rPr b="0" i="1" lang="en-US" sz="1800" spc="-1" strike="noStrike">
                <a:solidFill>
                  <a:srgbClr val="000000"/>
                </a:solidFill>
                <a:latin typeface="Century Gothic"/>
              </a:rPr>
              <a:t> </a:t>
            </a:r>
            <a:r>
              <a:rPr b="0" lang="en-US" sz="1800" spc="-1" strike="noStrike">
                <a:solidFill>
                  <a:srgbClr val="000000"/>
                </a:solidFill>
                <a:latin typeface="Century Gothic"/>
              </a:rPr>
              <a:t>use contextualized word embeddings to replace target words. </a:t>
            </a:r>
            <a:endParaRPr b="0" lang="en-US" sz="1800" spc="-1" strike="noStrike">
              <a:latin typeface="Arial"/>
            </a:endParaRPr>
          </a:p>
        </p:txBody>
      </p:sp>
      <p:sp>
        <p:nvSpPr>
          <p:cNvPr id="269" name="CustomShape 7"/>
          <p:cNvSpPr/>
          <p:nvPr/>
        </p:nvSpPr>
        <p:spPr>
          <a:xfrm>
            <a:off x="1970280" y="3795480"/>
            <a:ext cx="7786080" cy="639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entury Gothic"/>
              </a:rPr>
              <a:t>[8]  </a:t>
            </a:r>
            <a:r>
              <a:rPr b="1" i="1" lang="en-US" sz="1800" spc="-1" strike="noStrike">
                <a:solidFill>
                  <a:srgbClr val="000000"/>
                </a:solidFill>
                <a:latin typeface="Century Gothic"/>
              </a:rPr>
              <a:t>Kafle et al., 2018  </a:t>
            </a:r>
            <a:r>
              <a:rPr b="0" lang="en-US" sz="1800" spc="-1" strike="noStrike">
                <a:solidFill>
                  <a:srgbClr val="000000"/>
                </a:solidFill>
                <a:latin typeface="Century Gothic"/>
              </a:rPr>
              <a:t>approaches do not replace a single or few words but generate the whole sentence.</a:t>
            </a:r>
            <a:endParaRPr b="0" lang="en-US" sz="1800" spc="-1" strike="noStrike">
              <a:latin typeface="Arial"/>
            </a:endParaRPr>
          </a:p>
        </p:txBody>
      </p:sp>
      <p:sp>
        <p:nvSpPr>
          <p:cNvPr id="270" name="CustomShape 8"/>
          <p:cNvSpPr/>
          <p:nvPr/>
        </p:nvSpPr>
        <p:spPr>
          <a:xfrm>
            <a:off x="1970280" y="4614120"/>
            <a:ext cx="778608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entury Gothic"/>
              </a:rPr>
              <a:t>[9]  </a:t>
            </a:r>
            <a:r>
              <a:rPr b="1" i="1" lang="en-US" sz="1800" spc="-1" strike="noStrike">
                <a:solidFill>
                  <a:srgbClr val="000000"/>
                </a:solidFill>
                <a:latin typeface="Century Gothic"/>
              </a:rPr>
              <a:t>Rohan at el., 2021 </a:t>
            </a:r>
            <a:r>
              <a:rPr b="0" lang="en-US" sz="1800" spc="-1" strike="noStrike">
                <a:solidFill>
                  <a:srgbClr val="000000"/>
                </a:solidFill>
                <a:latin typeface="Century Gothic"/>
              </a:rPr>
              <a:t>Augmenting data by sentence pair reversal.</a:t>
            </a:r>
            <a:endParaRPr b="0" lang="en-US" sz="18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CustomShape 1"/>
          <p:cNvSpPr/>
          <p:nvPr/>
        </p:nvSpPr>
        <p:spPr>
          <a:xfrm rot="5400000">
            <a:off x="2773080" y="-159840"/>
            <a:ext cx="641880" cy="2526120"/>
          </a:xfrm>
          <a:prstGeom prst="roundRect">
            <a:avLst>
              <a:gd name="adj" fmla="val 16667"/>
            </a:avLst>
          </a:prstGeom>
          <a:solidFill>
            <a:srgbClr val="c4f7bb"/>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vert="vert270" rot="16200000">
            <a:noAutofit/>
          </a:bodyPr>
          <a:p>
            <a:pPr algn="ctr">
              <a:lnSpc>
                <a:spcPct val="100000"/>
              </a:lnSpc>
            </a:pPr>
            <a:r>
              <a:rPr b="0" lang="en-US" sz="1800" spc="-1" strike="noStrike">
                <a:solidFill>
                  <a:srgbClr val="000000"/>
                </a:solidFill>
                <a:latin typeface="Century Gothic"/>
              </a:rPr>
              <a:t>Data Pre-Processing</a:t>
            </a:r>
            <a:endParaRPr b="0" lang="en-US" sz="1800" spc="-1" strike="noStrike">
              <a:latin typeface="Arial"/>
            </a:endParaRPr>
          </a:p>
        </p:txBody>
      </p:sp>
      <p:sp>
        <p:nvSpPr>
          <p:cNvPr id="272" name="CustomShape 2"/>
          <p:cNvSpPr/>
          <p:nvPr/>
        </p:nvSpPr>
        <p:spPr>
          <a:xfrm rot="5400000">
            <a:off x="4733280" y="2306160"/>
            <a:ext cx="2428560" cy="1548360"/>
          </a:xfrm>
          <a:prstGeom prst="roundRect">
            <a:avLst>
              <a:gd name="adj" fmla="val 16667"/>
            </a:avLst>
          </a:prstGeom>
          <a:solidFill>
            <a:srgbClr val="c3d5ff"/>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vert="vert270" rot="16200000">
            <a:noAutofit/>
          </a:bodyPr>
          <a:p>
            <a:pPr algn="ctr">
              <a:lnSpc>
                <a:spcPct val="100000"/>
              </a:lnSpc>
            </a:pPr>
            <a:r>
              <a:rPr b="0" lang="en-US" sz="1800" spc="-1" strike="noStrike">
                <a:solidFill>
                  <a:srgbClr val="000000"/>
                </a:solidFill>
                <a:latin typeface="Century Gothic"/>
              </a:rPr>
              <a:t>Replace Words</a:t>
            </a:r>
            <a:endParaRPr b="0" lang="en-US" sz="1800" spc="-1" strike="noStrike">
              <a:latin typeface="Arial"/>
            </a:endParaRPr>
          </a:p>
          <a:p>
            <a:pPr algn="ctr">
              <a:lnSpc>
                <a:spcPct val="100000"/>
              </a:lnSpc>
            </a:pPr>
            <a:endParaRPr b="0" lang="en-US" sz="1800" spc="-1" strike="noStrike">
              <a:latin typeface="Arial"/>
            </a:endParaRPr>
          </a:p>
        </p:txBody>
      </p:sp>
      <p:sp>
        <p:nvSpPr>
          <p:cNvPr id="273" name="CustomShape 3"/>
          <p:cNvSpPr/>
          <p:nvPr/>
        </p:nvSpPr>
        <p:spPr>
          <a:xfrm rot="5400000">
            <a:off x="8546400" y="4215600"/>
            <a:ext cx="626760" cy="1464120"/>
          </a:xfrm>
          <a:prstGeom prst="roundRect">
            <a:avLst>
              <a:gd name="adj" fmla="val 50000"/>
            </a:avLst>
          </a:prstGeom>
          <a:solidFill>
            <a:schemeClr val="accent2">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vert="vert270" rot="16200000">
            <a:noAutofit/>
          </a:bodyPr>
          <a:p>
            <a:pPr algn="ctr">
              <a:lnSpc>
                <a:spcPct val="100000"/>
              </a:lnSpc>
            </a:pPr>
            <a:r>
              <a:rPr b="0" lang="en-US" sz="1400" spc="-1" strike="noStrike">
                <a:solidFill>
                  <a:srgbClr val="000000"/>
                </a:solidFill>
                <a:latin typeface="Century Gothic"/>
              </a:rPr>
              <a:t>Voting</a:t>
            </a:r>
            <a:endParaRPr b="0" lang="en-US" sz="1400" spc="-1" strike="noStrike">
              <a:latin typeface="Arial"/>
            </a:endParaRPr>
          </a:p>
        </p:txBody>
      </p:sp>
      <p:sp>
        <p:nvSpPr>
          <p:cNvPr id="274" name="CustomShape 4"/>
          <p:cNvSpPr/>
          <p:nvPr/>
        </p:nvSpPr>
        <p:spPr>
          <a:xfrm rot="5400000">
            <a:off x="8548560" y="4955040"/>
            <a:ext cx="626760" cy="1614600"/>
          </a:xfrm>
          <a:prstGeom prst="flowChartAlternateProcess">
            <a:avLst/>
          </a:prstGeom>
          <a:solidFill>
            <a:srgbClr val="9098e8"/>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vert="vert270" rot="16200000">
            <a:noAutofit/>
          </a:bodyPr>
          <a:p>
            <a:pPr algn="ctr">
              <a:lnSpc>
                <a:spcPct val="100000"/>
              </a:lnSpc>
            </a:pPr>
            <a:r>
              <a:rPr b="0" lang="en-US" sz="1400" spc="-1" strike="noStrike">
                <a:solidFill>
                  <a:srgbClr val="000000"/>
                </a:solidFill>
                <a:latin typeface="Century Gothic"/>
              </a:rPr>
              <a:t>Final Predict</a:t>
            </a:r>
            <a:endParaRPr b="0" lang="en-US" sz="1400" spc="-1" strike="noStrike">
              <a:latin typeface="Arial"/>
            </a:endParaRPr>
          </a:p>
        </p:txBody>
      </p:sp>
      <p:sp>
        <p:nvSpPr>
          <p:cNvPr id="275" name="CustomShape 5"/>
          <p:cNvSpPr/>
          <p:nvPr/>
        </p:nvSpPr>
        <p:spPr>
          <a:xfrm>
            <a:off x="8859600" y="5261400"/>
            <a:ext cx="1800" cy="187560"/>
          </a:xfrm>
          <a:custGeom>
            <a:avLst/>
            <a:gdLst/>
            <a:ahLst/>
            <a:rect l="l" t="t" r="r" b="b"/>
            <a:pathLst>
              <a:path w="21600" h="21600">
                <a:moveTo>
                  <a:pt x="0" y="0"/>
                </a:moveTo>
                <a:lnTo>
                  <a:pt x="21600" y="21600"/>
                </a:lnTo>
              </a:path>
            </a:pathLst>
          </a:custGeom>
          <a:noFill/>
          <a:ln>
            <a:round/>
            <a:tailEnd len="med" type="triangle" w="med"/>
          </a:ln>
        </p:spPr>
        <p:style>
          <a:lnRef idx="1">
            <a:schemeClr val="accent5"/>
          </a:lnRef>
          <a:fillRef idx="0">
            <a:schemeClr val="accent5"/>
          </a:fillRef>
          <a:effectRef idx="0">
            <a:schemeClr val="accent5"/>
          </a:effectRef>
          <a:fontRef idx="minor"/>
        </p:style>
      </p:sp>
      <p:sp>
        <p:nvSpPr>
          <p:cNvPr id="276" name="CustomShape 6"/>
          <p:cNvSpPr/>
          <p:nvPr/>
        </p:nvSpPr>
        <p:spPr>
          <a:xfrm rot="5400000">
            <a:off x="7483680" y="1153800"/>
            <a:ext cx="2758320" cy="3690720"/>
          </a:xfrm>
          <a:prstGeom prst="flowChartAlternateProcess">
            <a:avLst/>
          </a:prstGeom>
          <a:solidFill>
            <a:srgbClr val="ffffff"/>
          </a:solidFill>
          <a:ln>
            <a:round/>
          </a:ln>
        </p:spPr>
        <p:style>
          <a:lnRef idx="2">
            <a:schemeClr val="accent1">
              <a:shade val="50000"/>
            </a:schemeClr>
          </a:lnRef>
          <a:fillRef idx="1">
            <a:schemeClr val="accent1"/>
          </a:fillRef>
          <a:effectRef idx="0">
            <a:schemeClr val="accent1"/>
          </a:effectRef>
          <a:fontRef idx="minor"/>
        </p:style>
      </p:sp>
      <p:sp>
        <p:nvSpPr>
          <p:cNvPr id="277" name="CustomShape 7"/>
          <p:cNvSpPr/>
          <p:nvPr/>
        </p:nvSpPr>
        <p:spPr>
          <a:xfrm rot="5400000">
            <a:off x="7377120" y="3545280"/>
            <a:ext cx="430200" cy="844200"/>
          </a:xfrm>
          <a:prstGeom prst="roundRect">
            <a:avLst>
              <a:gd name="adj" fmla="val 16667"/>
            </a:avLst>
          </a:prstGeom>
          <a:solidFill>
            <a:srgbClr val="fcfbe1"/>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vert="vert270" rot="16200000">
            <a:noAutofit/>
          </a:bodyPr>
          <a:p>
            <a:pPr algn="ctr">
              <a:lnSpc>
                <a:spcPct val="100000"/>
              </a:lnSpc>
            </a:pPr>
            <a:r>
              <a:rPr b="0" lang="en-US" sz="1400" spc="-1" strike="noStrike">
                <a:solidFill>
                  <a:srgbClr val="000000"/>
                </a:solidFill>
                <a:latin typeface="Century Gothic"/>
              </a:rPr>
              <a:t>Label </a:t>
            </a:r>
            <a:endParaRPr b="0" lang="en-US" sz="1400" spc="-1" strike="noStrike">
              <a:latin typeface="Arial"/>
            </a:endParaRPr>
          </a:p>
          <a:p>
            <a:pPr algn="ctr">
              <a:lnSpc>
                <a:spcPct val="100000"/>
              </a:lnSpc>
            </a:pPr>
            <a:r>
              <a:rPr b="0" lang="en-US" sz="1400" spc="-1" strike="noStrike">
                <a:solidFill>
                  <a:srgbClr val="000000"/>
                </a:solidFill>
                <a:latin typeface="Century Gothic"/>
              </a:rPr>
              <a:t>Test 1</a:t>
            </a:r>
            <a:endParaRPr b="0" lang="en-US" sz="1400" spc="-1" strike="noStrike">
              <a:latin typeface="Arial"/>
            </a:endParaRPr>
          </a:p>
        </p:txBody>
      </p:sp>
      <p:sp>
        <p:nvSpPr>
          <p:cNvPr id="278" name="CustomShape 8"/>
          <p:cNvSpPr/>
          <p:nvPr/>
        </p:nvSpPr>
        <p:spPr>
          <a:xfrm rot="5400000">
            <a:off x="8559000" y="458640"/>
            <a:ext cx="526320" cy="3243600"/>
          </a:xfrm>
          <a:prstGeom prst="roundRect">
            <a:avLst>
              <a:gd name="adj" fmla="val 16667"/>
            </a:avLst>
          </a:prstGeom>
          <a:solidFill>
            <a:srgbClr val="fcbac5"/>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vert="vert270" rot="16200000">
            <a:noAutofit/>
          </a:bodyPr>
          <a:p>
            <a:pPr algn="ctr">
              <a:lnSpc>
                <a:spcPct val="100000"/>
              </a:lnSpc>
            </a:pPr>
            <a:r>
              <a:rPr b="0" lang="en-US" sz="1800" spc="-1" strike="noStrike">
                <a:solidFill>
                  <a:srgbClr val="000000"/>
                </a:solidFill>
                <a:latin typeface="Century Gothic"/>
              </a:rPr>
              <a:t>XLM-RoBERTa</a:t>
            </a:r>
            <a:endParaRPr b="0" lang="en-US" sz="1800" spc="-1" strike="noStrike">
              <a:latin typeface="Arial"/>
            </a:endParaRPr>
          </a:p>
        </p:txBody>
      </p:sp>
      <p:sp>
        <p:nvSpPr>
          <p:cNvPr id="279" name="CustomShape 9"/>
          <p:cNvSpPr/>
          <p:nvPr/>
        </p:nvSpPr>
        <p:spPr>
          <a:xfrm rot="5400000">
            <a:off x="7434000" y="2933280"/>
            <a:ext cx="377280" cy="844200"/>
          </a:xfrm>
          <a:prstGeom prst="roundRect">
            <a:avLst>
              <a:gd name="adj" fmla="val 16667"/>
            </a:avLst>
          </a:prstGeom>
          <a:solidFill>
            <a:srgbClr val="fcfbe1"/>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vert="vert270" rot="16200000">
            <a:noAutofit/>
          </a:bodyPr>
          <a:p>
            <a:pPr algn="ctr">
              <a:lnSpc>
                <a:spcPct val="100000"/>
              </a:lnSpc>
            </a:pPr>
            <a:r>
              <a:rPr b="0" lang="en-US" sz="1400" spc="-1" strike="noStrike">
                <a:solidFill>
                  <a:srgbClr val="000000"/>
                </a:solidFill>
                <a:latin typeface="Century Gothic"/>
              </a:rPr>
              <a:t>Model 1</a:t>
            </a:r>
            <a:endParaRPr b="0" lang="en-US" sz="1400" spc="-1" strike="noStrike">
              <a:latin typeface="Arial"/>
            </a:endParaRPr>
          </a:p>
        </p:txBody>
      </p:sp>
      <p:sp>
        <p:nvSpPr>
          <p:cNvPr id="280" name="CustomShape 10"/>
          <p:cNvSpPr/>
          <p:nvPr/>
        </p:nvSpPr>
        <p:spPr>
          <a:xfrm rot="5400000">
            <a:off x="9787320" y="2885760"/>
            <a:ext cx="377280" cy="936000"/>
          </a:xfrm>
          <a:prstGeom prst="roundRect">
            <a:avLst>
              <a:gd name="adj" fmla="val 16667"/>
            </a:avLst>
          </a:prstGeom>
          <a:solidFill>
            <a:srgbClr val="fcfbe1"/>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vert="vert270" rot="16200000">
            <a:noAutofit/>
          </a:bodyPr>
          <a:p>
            <a:pPr algn="ctr">
              <a:lnSpc>
                <a:spcPct val="100000"/>
              </a:lnSpc>
            </a:pPr>
            <a:r>
              <a:rPr b="0" lang="en-US" sz="1400" spc="-1" strike="noStrike">
                <a:solidFill>
                  <a:srgbClr val="000000"/>
                </a:solidFill>
                <a:latin typeface="Century Gothic"/>
              </a:rPr>
              <a:t>Model 10</a:t>
            </a:r>
            <a:endParaRPr b="0" lang="en-US" sz="1400" spc="-1" strike="noStrike">
              <a:latin typeface="Arial"/>
            </a:endParaRPr>
          </a:p>
        </p:txBody>
      </p:sp>
      <p:sp>
        <p:nvSpPr>
          <p:cNvPr id="281" name="CustomShape 11"/>
          <p:cNvSpPr/>
          <p:nvPr/>
        </p:nvSpPr>
        <p:spPr>
          <a:xfrm rot="5400000">
            <a:off x="9759240" y="3504960"/>
            <a:ext cx="433440" cy="936000"/>
          </a:xfrm>
          <a:prstGeom prst="roundRect">
            <a:avLst>
              <a:gd name="adj" fmla="val 16667"/>
            </a:avLst>
          </a:prstGeom>
          <a:solidFill>
            <a:srgbClr val="fcfbe1"/>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vert="vert270" rot="16200000">
            <a:noAutofit/>
          </a:bodyPr>
          <a:p>
            <a:pPr algn="ctr">
              <a:lnSpc>
                <a:spcPct val="100000"/>
              </a:lnSpc>
            </a:pPr>
            <a:r>
              <a:rPr b="0" lang="en-US" sz="1400" spc="-1" strike="noStrike">
                <a:solidFill>
                  <a:srgbClr val="000000"/>
                </a:solidFill>
                <a:latin typeface="Century Gothic"/>
              </a:rPr>
              <a:t>Label </a:t>
            </a:r>
            <a:endParaRPr b="0" lang="en-US" sz="1400" spc="-1" strike="noStrike">
              <a:latin typeface="Arial"/>
            </a:endParaRPr>
          </a:p>
          <a:p>
            <a:pPr algn="ctr">
              <a:lnSpc>
                <a:spcPct val="100000"/>
              </a:lnSpc>
            </a:pPr>
            <a:r>
              <a:rPr b="0" lang="en-US" sz="1400" spc="-1" strike="noStrike">
                <a:solidFill>
                  <a:srgbClr val="000000"/>
                </a:solidFill>
                <a:latin typeface="Century Gothic"/>
              </a:rPr>
              <a:t>Test 10</a:t>
            </a:r>
            <a:endParaRPr b="0" lang="en-US" sz="1400" spc="-1" strike="noStrike">
              <a:latin typeface="Arial"/>
            </a:endParaRPr>
          </a:p>
        </p:txBody>
      </p:sp>
      <p:sp>
        <p:nvSpPr>
          <p:cNvPr id="282" name="CustomShape 12"/>
          <p:cNvSpPr/>
          <p:nvPr/>
        </p:nvSpPr>
        <p:spPr>
          <a:xfrm rot="5400000">
            <a:off x="8348760" y="3543840"/>
            <a:ext cx="433440" cy="844200"/>
          </a:xfrm>
          <a:prstGeom prst="roundRect">
            <a:avLst>
              <a:gd name="adj" fmla="val 16667"/>
            </a:avLst>
          </a:prstGeom>
          <a:solidFill>
            <a:srgbClr val="fcfbe1"/>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vert="vert270" rot="16200000">
            <a:noAutofit/>
          </a:bodyPr>
          <a:p>
            <a:pPr algn="ctr">
              <a:lnSpc>
                <a:spcPct val="100000"/>
              </a:lnSpc>
            </a:pPr>
            <a:r>
              <a:rPr b="0" lang="en-US" sz="1400" spc="-1" strike="noStrike">
                <a:solidFill>
                  <a:srgbClr val="000000"/>
                </a:solidFill>
                <a:latin typeface="Century Gothic"/>
              </a:rPr>
              <a:t>Label</a:t>
            </a:r>
            <a:endParaRPr b="0" lang="en-US" sz="1400" spc="-1" strike="noStrike">
              <a:latin typeface="Arial"/>
            </a:endParaRPr>
          </a:p>
          <a:p>
            <a:pPr algn="ctr">
              <a:lnSpc>
                <a:spcPct val="100000"/>
              </a:lnSpc>
            </a:pPr>
            <a:r>
              <a:rPr b="0" lang="en-US" sz="1400" spc="-1" strike="noStrike">
                <a:solidFill>
                  <a:srgbClr val="000000"/>
                </a:solidFill>
                <a:latin typeface="Century Gothic"/>
              </a:rPr>
              <a:t> </a:t>
            </a:r>
            <a:r>
              <a:rPr b="0" lang="en-US" sz="1400" spc="-1" strike="noStrike">
                <a:solidFill>
                  <a:srgbClr val="000000"/>
                </a:solidFill>
                <a:latin typeface="Century Gothic"/>
              </a:rPr>
              <a:t>Test 2</a:t>
            </a:r>
            <a:endParaRPr b="0" lang="en-US" sz="1400" spc="-1" strike="noStrike">
              <a:latin typeface="Arial"/>
            </a:endParaRPr>
          </a:p>
        </p:txBody>
      </p:sp>
      <p:sp>
        <p:nvSpPr>
          <p:cNvPr id="283" name="CustomShape 13"/>
          <p:cNvSpPr/>
          <p:nvPr/>
        </p:nvSpPr>
        <p:spPr>
          <a:xfrm>
            <a:off x="8969040" y="3617640"/>
            <a:ext cx="414720" cy="516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800" spc="-1" strike="noStrike">
                <a:solidFill>
                  <a:srgbClr val="000000"/>
                </a:solidFill>
                <a:latin typeface="Century Gothic"/>
              </a:rPr>
              <a:t>…</a:t>
            </a:r>
            <a:endParaRPr b="0" lang="en-US" sz="2800" spc="-1" strike="noStrike">
              <a:latin typeface="Arial"/>
            </a:endParaRPr>
          </a:p>
        </p:txBody>
      </p:sp>
      <p:sp>
        <p:nvSpPr>
          <p:cNvPr id="284" name="CustomShape 14"/>
          <p:cNvSpPr/>
          <p:nvPr/>
        </p:nvSpPr>
        <p:spPr>
          <a:xfrm>
            <a:off x="8969040" y="2990880"/>
            <a:ext cx="414720" cy="516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800" spc="-1" strike="noStrike">
                <a:solidFill>
                  <a:srgbClr val="000000"/>
                </a:solidFill>
                <a:latin typeface="Century Gothic"/>
              </a:rPr>
              <a:t>…</a:t>
            </a:r>
            <a:endParaRPr b="0" lang="en-US" sz="2800" spc="-1" strike="noStrike">
              <a:latin typeface="Arial"/>
            </a:endParaRPr>
          </a:p>
        </p:txBody>
      </p:sp>
      <p:sp>
        <p:nvSpPr>
          <p:cNvPr id="285" name="CustomShape 15"/>
          <p:cNvSpPr/>
          <p:nvPr/>
        </p:nvSpPr>
        <p:spPr>
          <a:xfrm>
            <a:off x="9975960" y="3542760"/>
            <a:ext cx="360" cy="213480"/>
          </a:xfrm>
          <a:custGeom>
            <a:avLst/>
            <a:gdLst/>
            <a:ahLst/>
            <a:rect l="l" t="t" r="r" b="b"/>
            <a:pathLst>
              <a:path w="21600" h="21600">
                <a:moveTo>
                  <a:pt x="0" y="0"/>
                </a:moveTo>
                <a:lnTo>
                  <a:pt x="21600" y="21600"/>
                </a:lnTo>
              </a:path>
            </a:pathLst>
          </a:custGeom>
          <a:noFill/>
          <a:ln>
            <a:round/>
            <a:tailEnd len="med" type="triangle" w="med"/>
          </a:ln>
        </p:spPr>
        <p:style>
          <a:lnRef idx="1">
            <a:schemeClr val="accent5"/>
          </a:lnRef>
          <a:fillRef idx="0">
            <a:schemeClr val="accent5"/>
          </a:fillRef>
          <a:effectRef idx="0">
            <a:schemeClr val="accent5"/>
          </a:effectRef>
          <a:fontRef idx="minor"/>
        </p:style>
      </p:sp>
      <p:sp>
        <p:nvSpPr>
          <p:cNvPr id="286" name="CustomShape 16"/>
          <p:cNvSpPr/>
          <p:nvPr/>
        </p:nvSpPr>
        <p:spPr>
          <a:xfrm>
            <a:off x="8728920" y="2369520"/>
            <a:ext cx="4320" cy="183240"/>
          </a:xfrm>
          <a:custGeom>
            <a:avLst/>
            <a:gdLst/>
            <a:ahLst/>
            <a:rect l="l" t="t" r="r" b="b"/>
            <a:pathLst>
              <a:path w="21600" h="21600">
                <a:moveTo>
                  <a:pt x="0" y="0"/>
                </a:moveTo>
                <a:lnTo>
                  <a:pt x="21600" y="21600"/>
                </a:lnTo>
              </a:path>
            </a:pathLst>
          </a:custGeom>
          <a:noFill/>
          <a:ln>
            <a:round/>
            <a:tailEnd len="med" type="triangle" w="med"/>
          </a:ln>
        </p:spPr>
        <p:style>
          <a:lnRef idx="1">
            <a:schemeClr val="accent5"/>
          </a:lnRef>
          <a:fillRef idx="0">
            <a:schemeClr val="accent5"/>
          </a:fillRef>
          <a:effectRef idx="0">
            <a:schemeClr val="accent5"/>
          </a:effectRef>
          <a:fontRef idx="minor"/>
        </p:style>
      </p:sp>
      <p:sp>
        <p:nvSpPr>
          <p:cNvPr id="287" name="CustomShape 17"/>
          <p:cNvSpPr/>
          <p:nvPr/>
        </p:nvSpPr>
        <p:spPr>
          <a:xfrm rot="5400000">
            <a:off x="8603280" y="1144080"/>
            <a:ext cx="405360" cy="3243600"/>
          </a:xfrm>
          <a:prstGeom prst="roundRect">
            <a:avLst>
              <a:gd name="adj" fmla="val 16667"/>
            </a:avLst>
          </a:prstGeom>
          <a:solidFill>
            <a:srgbClr val="fcbac5"/>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vert="vert270" rot="16200000">
            <a:noAutofit/>
          </a:bodyPr>
          <a:p>
            <a:pPr algn="ctr">
              <a:lnSpc>
                <a:spcPct val="100000"/>
              </a:lnSpc>
            </a:pPr>
            <a:r>
              <a:rPr b="0" lang="en-US" sz="1800" spc="-1" strike="noStrike">
                <a:solidFill>
                  <a:srgbClr val="000000"/>
                </a:solidFill>
                <a:latin typeface="Century Gothic"/>
              </a:rPr>
              <a:t>Pooling Layer</a:t>
            </a:r>
            <a:endParaRPr b="0" lang="en-US" sz="1800" spc="-1" strike="noStrike">
              <a:latin typeface="Arial"/>
            </a:endParaRPr>
          </a:p>
        </p:txBody>
      </p:sp>
      <p:sp>
        <p:nvSpPr>
          <p:cNvPr id="288" name="CustomShape 18"/>
          <p:cNvSpPr/>
          <p:nvPr/>
        </p:nvSpPr>
        <p:spPr>
          <a:xfrm>
            <a:off x="7602480" y="2992320"/>
            <a:ext cx="4320" cy="183240"/>
          </a:xfrm>
          <a:custGeom>
            <a:avLst/>
            <a:gdLst/>
            <a:ahLst/>
            <a:rect l="l" t="t" r="r" b="b"/>
            <a:pathLst>
              <a:path w="21600" h="21600">
                <a:moveTo>
                  <a:pt x="0" y="0"/>
                </a:moveTo>
                <a:lnTo>
                  <a:pt x="21600" y="21600"/>
                </a:lnTo>
              </a:path>
            </a:pathLst>
          </a:custGeom>
          <a:noFill/>
          <a:ln>
            <a:round/>
            <a:tailEnd len="med" type="triangle" w="med"/>
          </a:ln>
        </p:spPr>
        <p:style>
          <a:lnRef idx="1">
            <a:schemeClr val="accent5"/>
          </a:lnRef>
          <a:fillRef idx="0">
            <a:schemeClr val="accent5"/>
          </a:fillRef>
          <a:effectRef idx="0">
            <a:schemeClr val="accent5"/>
          </a:effectRef>
          <a:fontRef idx="minor"/>
        </p:style>
      </p:sp>
      <p:sp>
        <p:nvSpPr>
          <p:cNvPr id="289" name="CustomShape 19"/>
          <p:cNvSpPr/>
          <p:nvPr/>
        </p:nvSpPr>
        <p:spPr>
          <a:xfrm rot="5400000">
            <a:off x="8346960" y="2931480"/>
            <a:ext cx="377280" cy="844200"/>
          </a:xfrm>
          <a:prstGeom prst="roundRect">
            <a:avLst>
              <a:gd name="adj" fmla="val 16667"/>
            </a:avLst>
          </a:prstGeom>
          <a:solidFill>
            <a:srgbClr val="fcfbe1"/>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vert="vert270" rot="16200000">
            <a:noAutofit/>
          </a:bodyPr>
          <a:p>
            <a:pPr algn="ctr">
              <a:lnSpc>
                <a:spcPct val="100000"/>
              </a:lnSpc>
            </a:pPr>
            <a:r>
              <a:rPr b="0" lang="en-US" sz="1400" spc="-1" strike="noStrike">
                <a:solidFill>
                  <a:srgbClr val="000000"/>
                </a:solidFill>
                <a:latin typeface="Century Gothic"/>
              </a:rPr>
              <a:t>Model 2</a:t>
            </a:r>
            <a:endParaRPr b="0" lang="en-US" sz="1400" spc="-1" strike="noStrike">
              <a:latin typeface="Arial"/>
            </a:endParaRPr>
          </a:p>
        </p:txBody>
      </p:sp>
      <p:sp>
        <p:nvSpPr>
          <p:cNvPr id="290" name="CustomShape 20"/>
          <p:cNvSpPr/>
          <p:nvPr/>
        </p:nvSpPr>
        <p:spPr>
          <a:xfrm>
            <a:off x="8553240" y="2988000"/>
            <a:ext cx="4320" cy="183240"/>
          </a:xfrm>
          <a:custGeom>
            <a:avLst/>
            <a:gdLst/>
            <a:ahLst/>
            <a:rect l="l" t="t" r="r" b="b"/>
            <a:pathLst>
              <a:path w="21600" h="21600">
                <a:moveTo>
                  <a:pt x="0" y="0"/>
                </a:moveTo>
                <a:lnTo>
                  <a:pt x="21600" y="21600"/>
                </a:lnTo>
              </a:path>
            </a:pathLst>
          </a:custGeom>
          <a:noFill/>
          <a:ln>
            <a:round/>
            <a:tailEnd len="med" type="triangle" w="med"/>
          </a:ln>
        </p:spPr>
        <p:style>
          <a:lnRef idx="1">
            <a:schemeClr val="accent5"/>
          </a:lnRef>
          <a:fillRef idx="0">
            <a:schemeClr val="accent5"/>
          </a:fillRef>
          <a:effectRef idx="0">
            <a:schemeClr val="accent5"/>
          </a:effectRef>
          <a:fontRef idx="minor"/>
        </p:style>
      </p:sp>
      <p:sp>
        <p:nvSpPr>
          <p:cNvPr id="291" name="CustomShape 21"/>
          <p:cNvSpPr/>
          <p:nvPr/>
        </p:nvSpPr>
        <p:spPr>
          <a:xfrm>
            <a:off x="9975960" y="2988000"/>
            <a:ext cx="4320" cy="183240"/>
          </a:xfrm>
          <a:custGeom>
            <a:avLst/>
            <a:gdLst/>
            <a:ahLst/>
            <a:rect l="l" t="t" r="r" b="b"/>
            <a:pathLst>
              <a:path w="21600" h="21600">
                <a:moveTo>
                  <a:pt x="0" y="0"/>
                </a:moveTo>
                <a:lnTo>
                  <a:pt x="21600" y="21600"/>
                </a:lnTo>
              </a:path>
            </a:pathLst>
          </a:custGeom>
          <a:noFill/>
          <a:ln>
            <a:round/>
            <a:tailEnd len="med" type="triangle" w="med"/>
          </a:ln>
        </p:spPr>
        <p:style>
          <a:lnRef idx="1">
            <a:schemeClr val="accent5"/>
          </a:lnRef>
          <a:fillRef idx="0">
            <a:schemeClr val="accent5"/>
          </a:fillRef>
          <a:effectRef idx="0">
            <a:schemeClr val="accent5"/>
          </a:effectRef>
          <a:fontRef idx="minor"/>
        </p:style>
      </p:sp>
      <p:sp>
        <p:nvSpPr>
          <p:cNvPr id="292" name="CustomShape 22"/>
          <p:cNvSpPr/>
          <p:nvPr/>
        </p:nvSpPr>
        <p:spPr>
          <a:xfrm rot="5400000">
            <a:off x="8608320" y="1144080"/>
            <a:ext cx="405360" cy="3243600"/>
          </a:xfrm>
          <a:prstGeom prst="roundRect">
            <a:avLst>
              <a:gd name="adj" fmla="val 16667"/>
            </a:avLst>
          </a:prstGeom>
          <a:solidFill>
            <a:srgbClr val="fcbac5"/>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vert="vert270" rot="16200000">
            <a:noAutofit/>
          </a:bodyPr>
          <a:p>
            <a:pPr algn="ctr">
              <a:lnSpc>
                <a:spcPct val="100000"/>
              </a:lnSpc>
            </a:pPr>
            <a:r>
              <a:rPr b="0" lang="en-US" sz="1800" spc="-1" strike="noStrike">
                <a:solidFill>
                  <a:srgbClr val="000000"/>
                </a:solidFill>
                <a:latin typeface="Century Gothic"/>
              </a:rPr>
              <a:t>Global Average Pooling</a:t>
            </a:r>
            <a:endParaRPr b="0" lang="en-US" sz="1800" spc="-1" strike="noStrike">
              <a:latin typeface="Arial"/>
            </a:endParaRPr>
          </a:p>
        </p:txBody>
      </p:sp>
      <p:sp>
        <p:nvSpPr>
          <p:cNvPr id="293" name="CustomShape 23"/>
          <p:cNvSpPr/>
          <p:nvPr/>
        </p:nvSpPr>
        <p:spPr>
          <a:xfrm rot="5400000">
            <a:off x="8607960" y="1146240"/>
            <a:ext cx="405360" cy="3243600"/>
          </a:xfrm>
          <a:prstGeom prst="roundRect">
            <a:avLst>
              <a:gd name="adj" fmla="val 16667"/>
            </a:avLst>
          </a:prstGeom>
          <a:solidFill>
            <a:srgbClr val="fcbac5"/>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vert="vert270" rot="16200000">
            <a:noAutofit/>
          </a:bodyPr>
          <a:p>
            <a:pPr algn="ctr">
              <a:lnSpc>
                <a:spcPct val="100000"/>
              </a:lnSpc>
            </a:pPr>
            <a:r>
              <a:rPr b="0" lang="en-US" sz="1800" spc="-1" strike="noStrike">
                <a:solidFill>
                  <a:srgbClr val="000000"/>
                </a:solidFill>
                <a:latin typeface="Century Gothic"/>
              </a:rPr>
              <a:t>Global Max Pooling</a:t>
            </a:r>
            <a:endParaRPr b="0" lang="en-US" sz="1800" spc="-1" strike="noStrike">
              <a:latin typeface="Arial"/>
            </a:endParaRPr>
          </a:p>
        </p:txBody>
      </p:sp>
      <p:sp>
        <p:nvSpPr>
          <p:cNvPr id="294" name="CustomShape 24"/>
          <p:cNvSpPr/>
          <p:nvPr/>
        </p:nvSpPr>
        <p:spPr>
          <a:xfrm rot="5400000">
            <a:off x="8604360" y="1145880"/>
            <a:ext cx="405360" cy="3243600"/>
          </a:xfrm>
          <a:prstGeom prst="roundRect">
            <a:avLst>
              <a:gd name="adj" fmla="val 16667"/>
            </a:avLst>
          </a:prstGeom>
          <a:solidFill>
            <a:srgbClr val="fcbac5"/>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vert="vert270" rot="16200000">
            <a:noAutofit/>
          </a:bodyPr>
          <a:p>
            <a:pPr algn="ctr">
              <a:lnSpc>
                <a:spcPct val="100000"/>
              </a:lnSpc>
            </a:pPr>
            <a:r>
              <a:rPr b="0" lang="en-US" sz="1800" spc="-1" strike="noStrike">
                <a:solidFill>
                  <a:srgbClr val="000000"/>
                </a:solidFill>
                <a:latin typeface="Century Gothic"/>
              </a:rPr>
              <a:t>Concatenate Pooling Layer</a:t>
            </a:r>
            <a:endParaRPr b="0" lang="en-US" sz="1800" spc="-1" strike="noStrike">
              <a:latin typeface="Arial"/>
            </a:endParaRPr>
          </a:p>
        </p:txBody>
      </p:sp>
      <p:sp>
        <p:nvSpPr>
          <p:cNvPr id="295" name="CustomShape 25"/>
          <p:cNvSpPr/>
          <p:nvPr/>
        </p:nvSpPr>
        <p:spPr>
          <a:xfrm>
            <a:off x="4897440" y="3079440"/>
            <a:ext cx="275400" cy="720"/>
          </a:xfrm>
          <a:custGeom>
            <a:avLst/>
            <a:gdLst/>
            <a:ahLst/>
            <a:rect l="l" t="t" r="r" b="b"/>
            <a:pathLst>
              <a:path w="21600" h="21600">
                <a:moveTo>
                  <a:pt x="0" y="0"/>
                </a:moveTo>
                <a:lnTo>
                  <a:pt x="21600" y="21600"/>
                </a:lnTo>
              </a:path>
            </a:pathLst>
          </a:custGeom>
          <a:noFill/>
          <a:ln>
            <a:round/>
            <a:tailEnd len="med" type="triangle" w="med"/>
          </a:ln>
        </p:spPr>
        <p:style>
          <a:lnRef idx="1">
            <a:schemeClr val="accent5"/>
          </a:lnRef>
          <a:fillRef idx="0">
            <a:schemeClr val="accent5"/>
          </a:fillRef>
          <a:effectRef idx="0">
            <a:schemeClr val="accent5"/>
          </a:effectRef>
          <a:fontRef idx="minor"/>
        </p:style>
      </p:sp>
      <p:sp>
        <p:nvSpPr>
          <p:cNvPr id="296" name="CustomShape 26"/>
          <p:cNvSpPr/>
          <p:nvPr/>
        </p:nvSpPr>
        <p:spPr>
          <a:xfrm>
            <a:off x="6725880" y="3060000"/>
            <a:ext cx="275400" cy="720"/>
          </a:xfrm>
          <a:custGeom>
            <a:avLst/>
            <a:gdLst/>
            <a:ahLst/>
            <a:rect l="l" t="t" r="r" b="b"/>
            <a:pathLst>
              <a:path w="21600" h="21600">
                <a:moveTo>
                  <a:pt x="0" y="0"/>
                </a:moveTo>
                <a:lnTo>
                  <a:pt x="21600" y="21600"/>
                </a:lnTo>
              </a:path>
            </a:pathLst>
          </a:custGeom>
          <a:noFill/>
          <a:ln>
            <a:round/>
            <a:tailEnd len="med" type="triangle" w="med"/>
          </a:ln>
        </p:spPr>
        <p:style>
          <a:lnRef idx="1">
            <a:schemeClr val="accent5"/>
          </a:lnRef>
          <a:fillRef idx="0">
            <a:schemeClr val="accent5"/>
          </a:fillRef>
          <a:effectRef idx="0">
            <a:schemeClr val="accent5"/>
          </a:effectRef>
          <a:fontRef idx="minor"/>
        </p:style>
      </p:sp>
      <p:grpSp>
        <p:nvGrpSpPr>
          <p:cNvPr id="297" name="Group 27"/>
          <p:cNvGrpSpPr/>
          <p:nvPr/>
        </p:nvGrpSpPr>
        <p:grpSpPr>
          <a:xfrm>
            <a:off x="1297080" y="1620360"/>
            <a:ext cx="3600360" cy="2918520"/>
            <a:chOff x="1297080" y="1620360"/>
            <a:chExt cx="3600360" cy="2918520"/>
          </a:xfrm>
        </p:grpSpPr>
        <p:sp>
          <p:nvSpPr>
            <p:cNvPr id="298" name="CustomShape 28"/>
            <p:cNvSpPr/>
            <p:nvPr/>
          </p:nvSpPr>
          <p:spPr>
            <a:xfrm rot="5400000">
              <a:off x="1638000" y="1279080"/>
              <a:ext cx="2918520" cy="3600360"/>
            </a:xfrm>
            <a:prstGeom prst="flowChartAlternateProcess">
              <a:avLst/>
            </a:prstGeom>
            <a:solidFill>
              <a:srgbClr val="ffffff"/>
            </a:solidFill>
            <a:ln>
              <a:round/>
            </a:ln>
          </p:spPr>
          <p:style>
            <a:lnRef idx="2">
              <a:schemeClr val="accent1">
                <a:shade val="50000"/>
              </a:schemeClr>
            </a:lnRef>
            <a:fillRef idx="1">
              <a:schemeClr val="accent1"/>
            </a:fillRef>
            <a:effectRef idx="0">
              <a:schemeClr val="accent1"/>
            </a:effectRef>
            <a:fontRef idx="minor"/>
          </p:style>
        </p:sp>
        <p:sp>
          <p:nvSpPr>
            <p:cNvPr id="299" name="CustomShape 29"/>
            <p:cNvSpPr/>
            <p:nvPr/>
          </p:nvSpPr>
          <p:spPr>
            <a:xfrm rot="5400000">
              <a:off x="2658240" y="592200"/>
              <a:ext cx="848520" cy="3243600"/>
            </a:xfrm>
            <a:prstGeom prst="roundRect">
              <a:avLst>
                <a:gd name="adj" fmla="val 16667"/>
              </a:avLst>
            </a:prstGeom>
            <a:solidFill>
              <a:srgbClr val="fcbac5"/>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vert="vert270" rot="16200000">
              <a:noAutofit/>
            </a:bodyPr>
            <a:p>
              <a:pPr algn="ctr">
                <a:lnSpc>
                  <a:spcPct val="100000"/>
                </a:lnSpc>
              </a:pPr>
              <a:r>
                <a:rPr b="0" lang="en-US" sz="1800" spc="-1" strike="noStrike">
                  <a:solidFill>
                    <a:srgbClr val="000000"/>
                  </a:solidFill>
                  <a:latin typeface="Century Gothic"/>
                </a:rPr>
                <a:t>K-Fold Cross Validation</a:t>
              </a:r>
              <a:endParaRPr b="0" lang="en-US" sz="1800" spc="-1" strike="noStrike">
                <a:latin typeface="Arial"/>
              </a:endParaRPr>
            </a:p>
          </p:txBody>
        </p:sp>
        <p:sp>
          <p:nvSpPr>
            <p:cNvPr id="300" name="CustomShape 30"/>
            <p:cNvSpPr/>
            <p:nvPr/>
          </p:nvSpPr>
          <p:spPr>
            <a:xfrm rot="5400000">
              <a:off x="1577880" y="2626920"/>
              <a:ext cx="453600" cy="867240"/>
            </a:xfrm>
            <a:prstGeom prst="roundRect">
              <a:avLst>
                <a:gd name="adj" fmla="val 16667"/>
              </a:avLst>
            </a:prstGeom>
            <a:solidFill>
              <a:srgbClr val="fcfbe1"/>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vert="vert270" rot="16200000">
              <a:noAutofit/>
            </a:bodyPr>
            <a:p>
              <a:pPr algn="ctr">
                <a:lnSpc>
                  <a:spcPct val="100000"/>
                </a:lnSpc>
              </a:pPr>
              <a:r>
                <a:rPr b="0" lang="en-US" sz="1400" spc="-1" strike="noStrike">
                  <a:solidFill>
                    <a:srgbClr val="000000"/>
                  </a:solidFill>
                  <a:latin typeface="Century Gothic"/>
                </a:rPr>
                <a:t>Data </a:t>
              </a:r>
              <a:endParaRPr b="0" lang="en-US" sz="1400" spc="-1" strike="noStrike">
                <a:latin typeface="Arial"/>
              </a:endParaRPr>
            </a:p>
            <a:p>
              <a:pPr algn="ctr">
                <a:lnSpc>
                  <a:spcPct val="100000"/>
                </a:lnSpc>
              </a:pPr>
              <a:r>
                <a:rPr b="0" lang="en-US" sz="1400" spc="-1" strike="noStrike">
                  <a:solidFill>
                    <a:srgbClr val="000000"/>
                  </a:solidFill>
                  <a:latin typeface="Century Gothic"/>
                </a:rPr>
                <a:t>Fold 1</a:t>
              </a:r>
              <a:endParaRPr b="0" lang="en-US" sz="1400" spc="-1" strike="noStrike">
                <a:latin typeface="Arial"/>
              </a:endParaRPr>
            </a:p>
          </p:txBody>
        </p:sp>
        <p:sp>
          <p:nvSpPr>
            <p:cNvPr id="301" name="CustomShape 31"/>
            <p:cNvSpPr/>
            <p:nvPr/>
          </p:nvSpPr>
          <p:spPr>
            <a:xfrm rot="5400000">
              <a:off x="2572560" y="2626920"/>
              <a:ext cx="453600" cy="867240"/>
            </a:xfrm>
            <a:prstGeom prst="roundRect">
              <a:avLst>
                <a:gd name="adj" fmla="val 16667"/>
              </a:avLst>
            </a:prstGeom>
            <a:solidFill>
              <a:srgbClr val="fcfbe1"/>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vert="vert270" rot="16200000">
              <a:noAutofit/>
            </a:bodyPr>
            <a:p>
              <a:pPr algn="ctr">
                <a:lnSpc>
                  <a:spcPct val="100000"/>
                </a:lnSpc>
              </a:pPr>
              <a:r>
                <a:rPr b="0" lang="en-US" sz="1400" spc="-1" strike="noStrike">
                  <a:solidFill>
                    <a:srgbClr val="000000"/>
                  </a:solidFill>
                  <a:latin typeface="Century Gothic"/>
                </a:rPr>
                <a:t>Data </a:t>
              </a:r>
              <a:endParaRPr b="0" lang="en-US" sz="1400" spc="-1" strike="noStrike">
                <a:latin typeface="Arial"/>
              </a:endParaRPr>
            </a:p>
            <a:p>
              <a:pPr algn="ctr">
                <a:lnSpc>
                  <a:spcPct val="100000"/>
                </a:lnSpc>
              </a:pPr>
              <a:r>
                <a:rPr b="0" lang="en-US" sz="1400" spc="-1" strike="noStrike">
                  <a:solidFill>
                    <a:srgbClr val="000000"/>
                  </a:solidFill>
                  <a:latin typeface="Century Gothic"/>
                </a:rPr>
                <a:t>Fold 2</a:t>
              </a:r>
              <a:endParaRPr b="0" lang="en-US" sz="1400" spc="-1" strike="noStrike">
                <a:latin typeface="Arial"/>
              </a:endParaRPr>
            </a:p>
          </p:txBody>
        </p:sp>
        <p:sp>
          <p:nvSpPr>
            <p:cNvPr id="302" name="CustomShape 32"/>
            <p:cNvSpPr/>
            <p:nvPr/>
          </p:nvSpPr>
          <p:spPr>
            <a:xfrm rot="5400000">
              <a:off x="3957480" y="2626920"/>
              <a:ext cx="453600" cy="867240"/>
            </a:xfrm>
            <a:prstGeom prst="roundRect">
              <a:avLst>
                <a:gd name="adj" fmla="val 16667"/>
              </a:avLst>
            </a:prstGeom>
            <a:solidFill>
              <a:srgbClr val="fcfbe1"/>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vert="vert270" rot="16200000">
              <a:noAutofit/>
            </a:bodyPr>
            <a:p>
              <a:pPr algn="ctr">
                <a:lnSpc>
                  <a:spcPct val="100000"/>
                </a:lnSpc>
              </a:pPr>
              <a:r>
                <a:rPr b="0" lang="en-US" sz="1400" spc="-1" strike="noStrike">
                  <a:solidFill>
                    <a:srgbClr val="000000"/>
                  </a:solidFill>
                  <a:latin typeface="Century Gothic"/>
                </a:rPr>
                <a:t>Data </a:t>
              </a:r>
              <a:endParaRPr b="0" lang="en-US" sz="1400" spc="-1" strike="noStrike">
                <a:latin typeface="Arial"/>
              </a:endParaRPr>
            </a:p>
            <a:p>
              <a:pPr algn="ctr">
                <a:lnSpc>
                  <a:spcPct val="100000"/>
                </a:lnSpc>
              </a:pPr>
              <a:r>
                <a:rPr b="0" lang="en-US" sz="1400" spc="-1" strike="noStrike">
                  <a:solidFill>
                    <a:srgbClr val="000000"/>
                  </a:solidFill>
                  <a:latin typeface="Century Gothic"/>
                </a:rPr>
                <a:t>Fold 10</a:t>
              </a:r>
              <a:endParaRPr b="0" lang="en-US" sz="1400" spc="-1" strike="noStrike">
                <a:latin typeface="Arial"/>
              </a:endParaRPr>
            </a:p>
          </p:txBody>
        </p:sp>
        <p:sp>
          <p:nvSpPr>
            <p:cNvPr id="303" name="CustomShape 33"/>
            <p:cNvSpPr/>
            <p:nvPr/>
          </p:nvSpPr>
          <p:spPr>
            <a:xfrm rot="5400000">
              <a:off x="2672640" y="2257200"/>
              <a:ext cx="848520" cy="3243600"/>
            </a:xfrm>
            <a:prstGeom prst="roundRect">
              <a:avLst>
                <a:gd name="adj" fmla="val 16667"/>
              </a:avLst>
            </a:prstGeom>
            <a:solidFill>
              <a:srgbClr val="fcbac5"/>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vert="vert270" rot="16200000">
              <a:noAutofit/>
            </a:bodyPr>
            <a:p>
              <a:pPr algn="ctr">
                <a:lnSpc>
                  <a:spcPct val="100000"/>
                </a:lnSpc>
              </a:pPr>
              <a:r>
                <a:rPr b="0" lang="en-US" sz="1800" spc="-1" strike="noStrike">
                  <a:solidFill>
                    <a:srgbClr val="000000"/>
                  </a:solidFill>
                  <a:latin typeface="Century Gothic"/>
                </a:rPr>
                <a:t>Translation Data Augmentation </a:t>
              </a:r>
              <a:endParaRPr b="0" lang="en-US" sz="1800" spc="-1" strike="noStrike">
                <a:latin typeface="Arial"/>
              </a:endParaRPr>
            </a:p>
          </p:txBody>
        </p:sp>
        <p:sp>
          <p:nvSpPr>
            <p:cNvPr id="304" name="CustomShape 34"/>
            <p:cNvSpPr/>
            <p:nvPr/>
          </p:nvSpPr>
          <p:spPr>
            <a:xfrm>
              <a:off x="3228120" y="2704680"/>
              <a:ext cx="414720" cy="516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800" spc="-1" strike="noStrike">
                  <a:solidFill>
                    <a:srgbClr val="000000"/>
                  </a:solidFill>
                  <a:latin typeface="Century Gothic"/>
                </a:rPr>
                <a:t>…</a:t>
              </a:r>
              <a:endParaRPr b="0" lang="en-US" sz="2800" spc="-1" strike="noStrike">
                <a:latin typeface="Arial"/>
              </a:endParaRPr>
            </a:p>
          </p:txBody>
        </p:sp>
        <p:sp>
          <p:nvSpPr>
            <p:cNvPr id="305" name="CustomShape 35"/>
            <p:cNvSpPr/>
            <p:nvPr/>
          </p:nvSpPr>
          <p:spPr>
            <a:xfrm>
              <a:off x="1801440" y="2643480"/>
              <a:ext cx="2880" cy="190080"/>
            </a:xfrm>
            <a:custGeom>
              <a:avLst/>
              <a:gdLst/>
              <a:ahLst/>
              <a:rect l="l" t="t" r="r" b="b"/>
              <a:pathLst>
                <a:path w="21600" h="21600">
                  <a:moveTo>
                    <a:pt x="0" y="0"/>
                  </a:moveTo>
                  <a:lnTo>
                    <a:pt x="21600" y="21600"/>
                  </a:lnTo>
                </a:path>
              </a:pathLst>
            </a:custGeom>
            <a:noFill/>
            <a:ln>
              <a:round/>
              <a:tailEnd len="med" type="triangle" w="med"/>
            </a:ln>
          </p:spPr>
          <p:style>
            <a:lnRef idx="1">
              <a:schemeClr val="accent5"/>
            </a:lnRef>
            <a:fillRef idx="0">
              <a:schemeClr val="accent5"/>
            </a:fillRef>
            <a:effectRef idx="0">
              <a:schemeClr val="accent5"/>
            </a:effectRef>
            <a:fontRef idx="minor"/>
          </p:style>
        </p:sp>
        <p:sp>
          <p:nvSpPr>
            <p:cNvPr id="306" name="CustomShape 36"/>
            <p:cNvSpPr/>
            <p:nvPr/>
          </p:nvSpPr>
          <p:spPr>
            <a:xfrm>
              <a:off x="2779920" y="2638440"/>
              <a:ext cx="2880" cy="190080"/>
            </a:xfrm>
            <a:custGeom>
              <a:avLst/>
              <a:gdLst/>
              <a:ahLst/>
              <a:rect l="l" t="t" r="r" b="b"/>
              <a:pathLst>
                <a:path w="21600" h="21600">
                  <a:moveTo>
                    <a:pt x="0" y="0"/>
                  </a:moveTo>
                  <a:lnTo>
                    <a:pt x="21600" y="21600"/>
                  </a:lnTo>
                </a:path>
              </a:pathLst>
            </a:custGeom>
            <a:noFill/>
            <a:ln>
              <a:round/>
              <a:tailEnd len="med" type="triangle" w="med"/>
            </a:ln>
          </p:spPr>
          <p:style>
            <a:lnRef idx="1">
              <a:schemeClr val="accent5"/>
            </a:lnRef>
            <a:fillRef idx="0">
              <a:schemeClr val="accent5"/>
            </a:fillRef>
            <a:effectRef idx="0">
              <a:schemeClr val="accent5"/>
            </a:effectRef>
            <a:fontRef idx="minor"/>
          </p:style>
        </p:sp>
        <p:sp>
          <p:nvSpPr>
            <p:cNvPr id="307" name="CustomShape 37"/>
            <p:cNvSpPr/>
            <p:nvPr/>
          </p:nvSpPr>
          <p:spPr>
            <a:xfrm>
              <a:off x="4202640" y="2638440"/>
              <a:ext cx="2880" cy="190080"/>
            </a:xfrm>
            <a:custGeom>
              <a:avLst/>
              <a:gdLst/>
              <a:ahLst/>
              <a:rect l="l" t="t" r="r" b="b"/>
              <a:pathLst>
                <a:path w="21600" h="21600">
                  <a:moveTo>
                    <a:pt x="0" y="0"/>
                  </a:moveTo>
                  <a:lnTo>
                    <a:pt x="21600" y="21600"/>
                  </a:lnTo>
                </a:path>
              </a:pathLst>
            </a:custGeom>
            <a:noFill/>
            <a:ln>
              <a:round/>
              <a:tailEnd len="med" type="triangle" w="med"/>
            </a:ln>
          </p:spPr>
          <p:style>
            <a:lnRef idx="1">
              <a:schemeClr val="accent5"/>
            </a:lnRef>
            <a:fillRef idx="0">
              <a:schemeClr val="accent5"/>
            </a:fillRef>
            <a:effectRef idx="0">
              <a:schemeClr val="accent5"/>
            </a:effectRef>
            <a:fontRef idx="minor"/>
          </p:style>
        </p:sp>
        <p:sp>
          <p:nvSpPr>
            <p:cNvPr id="308" name="CustomShape 38"/>
            <p:cNvSpPr/>
            <p:nvPr/>
          </p:nvSpPr>
          <p:spPr>
            <a:xfrm>
              <a:off x="1798200" y="3296880"/>
              <a:ext cx="2880" cy="157680"/>
            </a:xfrm>
            <a:custGeom>
              <a:avLst/>
              <a:gdLst/>
              <a:ahLst/>
              <a:rect l="l" t="t" r="r" b="b"/>
              <a:pathLst>
                <a:path w="21600" h="21600">
                  <a:moveTo>
                    <a:pt x="0" y="0"/>
                  </a:moveTo>
                  <a:lnTo>
                    <a:pt x="21600" y="21600"/>
                  </a:lnTo>
                </a:path>
              </a:pathLst>
            </a:custGeom>
            <a:noFill/>
            <a:ln>
              <a:round/>
              <a:tailEnd len="med" type="triangle" w="med"/>
            </a:ln>
          </p:spPr>
          <p:style>
            <a:lnRef idx="1">
              <a:schemeClr val="accent5"/>
            </a:lnRef>
            <a:fillRef idx="0">
              <a:schemeClr val="accent5"/>
            </a:fillRef>
            <a:effectRef idx="0">
              <a:schemeClr val="accent5"/>
            </a:effectRef>
            <a:fontRef idx="minor"/>
          </p:style>
        </p:sp>
        <p:sp>
          <p:nvSpPr>
            <p:cNvPr id="309" name="CustomShape 39"/>
            <p:cNvSpPr/>
            <p:nvPr/>
          </p:nvSpPr>
          <p:spPr>
            <a:xfrm>
              <a:off x="2774880" y="3287880"/>
              <a:ext cx="360" cy="166320"/>
            </a:xfrm>
            <a:custGeom>
              <a:avLst/>
              <a:gdLst/>
              <a:ahLst/>
              <a:rect l="l" t="t" r="r" b="b"/>
              <a:pathLst>
                <a:path w="21600" h="21600">
                  <a:moveTo>
                    <a:pt x="0" y="0"/>
                  </a:moveTo>
                  <a:lnTo>
                    <a:pt x="21600" y="21600"/>
                  </a:lnTo>
                </a:path>
              </a:pathLst>
            </a:custGeom>
            <a:noFill/>
            <a:ln>
              <a:round/>
              <a:tailEnd len="med" type="triangle" w="med"/>
            </a:ln>
          </p:spPr>
          <p:style>
            <a:lnRef idx="1">
              <a:schemeClr val="accent5"/>
            </a:lnRef>
            <a:fillRef idx="0">
              <a:schemeClr val="accent5"/>
            </a:fillRef>
            <a:effectRef idx="0">
              <a:schemeClr val="accent5"/>
            </a:effectRef>
            <a:fontRef idx="minor"/>
          </p:style>
        </p:sp>
        <p:sp>
          <p:nvSpPr>
            <p:cNvPr id="310" name="CustomShape 40"/>
            <p:cNvSpPr/>
            <p:nvPr/>
          </p:nvSpPr>
          <p:spPr>
            <a:xfrm>
              <a:off x="4202640" y="3282840"/>
              <a:ext cx="360" cy="166320"/>
            </a:xfrm>
            <a:custGeom>
              <a:avLst/>
              <a:gdLst/>
              <a:ahLst/>
              <a:rect l="l" t="t" r="r" b="b"/>
              <a:pathLst>
                <a:path w="21600" h="21600">
                  <a:moveTo>
                    <a:pt x="0" y="0"/>
                  </a:moveTo>
                  <a:lnTo>
                    <a:pt x="21600" y="21600"/>
                  </a:lnTo>
                </a:path>
              </a:pathLst>
            </a:custGeom>
            <a:noFill/>
            <a:ln>
              <a:round/>
              <a:tailEnd len="med" type="triangle" w="med"/>
            </a:ln>
          </p:spPr>
          <p:style>
            <a:lnRef idx="1">
              <a:schemeClr val="accent5"/>
            </a:lnRef>
            <a:fillRef idx="0">
              <a:schemeClr val="accent5"/>
            </a:fillRef>
            <a:effectRef idx="0">
              <a:schemeClr val="accent5"/>
            </a:effectRef>
            <a:fontRef idx="minor"/>
          </p:style>
        </p:sp>
      </p:grpSp>
      <p:sp>
        <p:nvSpPr>
          <p:cNvPr id="311" name="CustomShape 41"/>
          <p:cNvSpPr/>
          <p:nvPr/>
        </p:nvSpPr>
        <p:spPr>
          <a:xfrm>
            <a:off x="3094200" y="1424880"/>
            <a:ext cx="2520" cy="195120"/>
          </a:xfrm>
          <a:custGeom>
            <a:avLst/>
            <a:gdLst/>
            <a:ahLst/>
            <a:rect l="l" t="t" r="r" b="b"/>
            <a:pathLst>
              <a:path w="21600" h="21600">
                <a:moveTo>
                  <a:pt x="0" y="0"/>
                </a:moveTo>
                <a:lnTo>
                  <a:pt x="21600" y="21600"/>
                </a:lnTo>
              </a:path>
            </a:pathLst>
          </a:custGeom>
          <a:noFill/>
          <a:ln>
            <a:round/>
            <a:tailEnd len="med" type="triangle" w="med"/>
          </a:ln>
        </p:spPr>
        <p:style>
          <a:lnRef idx="1">
            <a:schemeClr val="accent5"/>
          </a:lnRef>
          <a:fillRef idx="0">
            <a:schemeClr val="accent5"/>
          </a:fillRef>
          <a:effectRef idx="0">
            <a:schemeClr val="accent5"/>
          </a:effectRef>
          <a:fontRef idx="minor"/>
        </p:style>
      </p:sp>
      <p:sp>
        <p:nvSpPr>
          <p:cNvPr id="312" name="CustomShape 42"/>
          <p:cNvSpPr/>
          <p:nvPr/>
        </p:nvSpPr>
        <p:spPr>
          <a:xfrm>
            <a:off x="11096280" y="6428880"/>
            <a:ext cx="473040" cy="304920"/>
          </a:xfrm>
          <a:prstGeom prst="rect">
            <a:avLst/>
          </a:prstGeom>
          <a:noFill/>
          <a:ln>
            <a:noFill/>
          </a:ln>
        </p:spPr>
        <p:style>
          <a:lnRef idx="0"/>
          <a:fillRef idx="0"/>
          <a:effectRef idx="0"/>
          <a:fontRef idx="minor"/>
        </p:style>
        <p:txBody>
          <a:bodyPr>
            <a:spAutoFit/>
          </a:bodyPr>
          <a:p>
            <a:pPr algn="ctr">
              <a:lnSpc>
                <a:spcPct val="100000"/>
              </a:lnSpc>
              <a:tabLst>
                <a:tab algn="l" pos="0"/>
              </a:tabLst>
            </a:pPr>
            <a:r>
              <a:rPr b="0" lang="en-US" sz="1400" spc="-1" strike="noStrike">
                <a:solidFill>
                  <a:srgbClr val="000000"/>
                </a:solidFill>
                <a:latin typeface="Arial"/>
              </a:rPr>
              <a:t>8</a:t>
            </a:r>
            <a:endParaRPr b="0" lang="en-US" sz="1400" spc="-1" strike="noStrike">
              <a:latin typeface="Arial"/>
            </a:endParaRPr>
          </a:p>
        </p:txBody>
      </p:sp>
      <p:sp>
        <p:nvSpPr>
          <p:cNvPr id="313" name="CustomShape 43"/>
          <p:cNvSpPr/>
          <p:nvPr/>
        </p:nvSpPr>
        <p:spPr>
          <a:xfrm>
            <a:off x="703080" y="210600"/>
            <a:ext cx="6094080" cy="344520"/>
          </a:xfrm>
          <a:prstGeom prst="rect">
            <a:avLst/>
          </a:prstGeom>
          <a:noFill/>
          <a:ln>
            <a:noFill/>
          </a:ln>
        </p:spPr>
        <p:style>
          <a:lnRef idx="0"/>
          <a:fillRef idx="0"/>
          <a:effectRef idx="0"/>
          <a:fontRef idx="minor"/>
        </p:style>
        <p:txBody>
          <a:bodyPr lIns="90000" rIns="90000" tIns="45000" bIns="45000">
            <a:spAutoFit/>
          </a:bodyPr>
          <a:p>
            <a:pPr>
              <a:lnSpc>
                <a:spcPts val="2001"/>
              </a:lnSpc>
              <a:spcBef>
                <a:spcPts val="1199"/>
              </a:spcBef>
              <a:spcAft>
                <a:spcPts val="201"/>
              </a:spcAft>
            </a:pPr>
            <a:r>
              <a:rPr b="1" lang="en-US" sz="2400" spc="-1" strike="noStrike">
                <a:solidFill>
                  <a:srgbClr val="000000"/>
                </a:solidFill>
                <a:latin typeface="Century Gothic"/>
              </a:rPr>
              <a:t>System overview</a:t>
            </a:r>
            <a:endParaRPr b="0" lang="en-US" sz="2400" spc="-1" strike="noStrike">
              <a:latin typeface="Arial"/>
            </a:endParaRPr>
          </a:p>
        </p:txBody>
      </p:sp>
      <p:sp>
        <p:nvSpPr>
          <p:cNvPr id="314" name="CustomShape 44"/>
          <p:cNvSpPr/>
          <p:nvPr/>
        </p:nvSpPr>
        <p:spPr>
          <a:xfrm>
            <a:off x="8554680" y="3541320"/>
            <a:ext cx="360" cy="213480"/>
          </a:xfrm>
          <a:custGeom>
            <a:avLst/>
            <a:gdLst/>
            <a:ahLst/>
            <a:rect l="l" t="t" r="r" b="b"/>
            <a:pathLst>
              <a:path w="21600" h="21600">
                <a:moveTo>
                  <a:pt x="0" y="0"/>
                </a:moveTo>
                <a:lnTo>
                  <a:pt x="21600" y="21600"/>
                </a:lnTo>
              </a:path>
            </a:pathLst>
          </a:custGeom>
          <a:noFill/>
          <a:ln>
            <a:round/>
            <a:tailEnd len="med" type="triangle" w="med"/>
          </a:ln>
        </p:spPr>
        <p:style>
          <a:lnRef idx="1">
            <a:schemeClr val="accent5"/>
          </a:lnRef>
          <a:fillRef idx="0">
            <a:schemeClr val="accent5"/>
          </a:fillRef>
          <a:effectRef idx="0">
            <a:schemeClr val="accent5"/>
          </a:effectRef>
          <a:fontRef idx="minor"/>
        </p:style>
      </p:sp>
      <p:sp>
        <p:nvSpPr>
          <p:cNvPr id="315" name="CustomShape 45"/>
          <p:cNvSpPr/>
          <p:nvPr/>
        </p:nvSpPr>
        <p:spPr>
          <a:xfrm>
            <a:off x="7602120" y="3541320"/>
            <a:ext cx="360" cy="213480"/>
          </a:xfrm>
          <a:custGeom>
            <a:avLst/>
            <a:gdLst/>
            <a:ahLst/>
            <a:rect l="l" t="t" r="r" b="b"/>
            <a:pathLst>
              <a:path w="21600" h="21600">
                <a:moveTo>
                  <a:pt x="0" y="0"/>
                </a:moveTo>
                <a:lnTo>
                  <a:pt x="21600" y="21600"/>
                </a:lnTo>
              </a:path>
            </a:pathLst>
          </a:custGeom>
          <a:noFill/>
          <a:ln>
            <a:round/>
            <a:tailEnd len="med" type="triangle" w="med"/>
          </a:ln>
        </p:spPr>
        <p:style>
          <a:lnRef idx="1">
            <a:schemeClr val="accent5"/>
          </a:lnRef>
          <a:fillRef idx="0">
            <a:schemeClr val="accent5"/>
          </a:fillRef>
          <a:effectRef idx="0">
            <a:schemeClr val="accent5"/>
          </a:effectRef>
          <a:fontRef idx="minor"/>
        </p:style>
      </p:sp>
      <p:sp>
        <p:nvSpPr>
          <p:cNvPr id="316" name="CustomShape 46"/>
          <p:cNvSpPr/>
          <p:nvPr/>
        </p:nvSpPr>
        <p:spPr>
          <a:xfrm flipH="1">
            <a:off x="8858880" y="4379040"/>
            <a:ext cx="2520" cy="254880"/>
          </a:xfrm>
          <a:custGeom>
            <a:avLst/>
            <a:gdLst/>
            <a:ahLst/>
            <a:rect l="l" t="t" r="r" b="b"/>
            <a:pathLst>
              <a:path w="21600" h="21600">
                <a:moveTo>
                  <a:pt x="0" y="0"/>
                </a:moveTo>
                <a:lnTo>
                  <a:pt x="21600" y="21600"/>
                </a:lnTo>
              </a:path>
            </a:pathLst>
          </a:custGeom>
          <a:noFill/>
          <a:ln>
            <a:round/>
            <a:tailEnd len="med" type="triangle" w="med"/>
          </a:ln>
        </p:spPr>
        <p:style>
          <a:lnRef idx="1">
            <a:schemeClr val="accent5"/>
          </a:lnRef>
          <a:fillRef idx="0">
            <a:schemeClr val="accent5"/>
          </a:fillRef>
          <a:effectRef idx="0">
            <a:schemeClr val="accent5"/>
          </a:effectRef>
          <a:fontRef idx="minor"/>
        </p:style>
      </p:sp>
      <p:sp>
        <p:nvSpPr>
          <p:cNvPr id="317" name="CustomShape 47"/>
          <p:cNvSpPr/>
          <p:nvPr/>
        </p:nvSpPr>
        <p:spPr>
          <a:xfrm rot="5400000">
            <a:off x="8600400" y="1145160"/>
            <a:ext cx="405360" cy="3243600"/>
          </a:xfrm>
          <a:prstGeom prst="roundRect">
            <a:avLst>
              <a:gd name="adj" fmla="val 16667"/>
            </a:avLst>
          </a:prstGeom>
          <a:solidFill>
            <a:srgbClr val="fcbac5"/>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vert="vert270" rot="16200000">
            <a:noAutofit/>
          </a:bodyPr>
          <a:p>
            <a:pPr algn="ctr">
              <a:lnSpc>
                <a:spcPct val="100000"/>
              </a:lnSpc>
            </a:pPr>
            <a:r>
              <a:rPr b="0" lang="en-US" sz="1800" spc="-1" strike="noStrike">
                <a:solidFill>
                  <a:srgbClr val="000000"/>
                </a:solidFill>
                <a:latin typeface="Century Gothic"/>
              </a:rPr>
              <a:t>Global Average Pooling</a:t>
            </a:r>
            <a:endParaRPr b="0" lang="en-US" sz="1800" spc="-1" strike="noStrike">
              <a:latin typeface="Arial"/>
            </a:endParaRPr>
          </a:p>
        </p:txBody>
      </p:sp>
    </p:spTree>
  </p:cSld>
  <mc:AlternateContent>
    <mc:Choice Requires="p14">
      <p:transition spd="med" p14:dur="700">
        <p:fade/>
      </p:transition>
    </mc:Choice>
    <mc:Fallback>
      <p:transition spd="med">
        <p:fade/>
      </p:transition>
    </mc:Fallback>
  </mc:AlternateContent>
  <p:timing>
    <p:tnLst>
      <p:par>
        <p:cTn id="27" dur="indefinite" restart="never" nodeType="tmRoot">
          <p:childTnLst>
            <p:seq>
              <p:cTn id="28" dur="indefinite" nodeType="mainSeq">
                <p:childTnLst>
                  <p:par>
                    <p:cTn id="29" fill="hold">
                      <p:stCondLst>
                        <p:cond delay="indefinite"/>
                      </p:stCondLst>
                      <p:childTnLst>
                        <p:par>
                          <p:cTn id="30" fill="hold">
                            <p:stCondLst>
                              <p:cond delay="0"/>
                            </p:stCondLst>
                            <p:childTnLst>
                              <p:par>
                                <p:cTn id="31" nodeType="clickEffect" fill="hold" presetClass="entr" presetID="10">
                                  <p:stCondLst>
                                    <p:cond delay="0"/>
                                  </p:stCondLst>
                                  <p:childTnLst>
                                    <p:set>
                                      <p:cBhvr>
                                        <p:cTn id="32" dur="1" fill="hold">
                                          <p:stCondLst>
                                            <p:cond delay="0"/>
                                          </p:stCondLst>
                                        </p:cTn>
                                        <p:tgtEl>
                                          <p:spTgt spid="292"/>
                                        </p:tgtEl>
                                        <p:attrNameLst>
                                          <p:attrName>style.visibility</p:attrName>
                                        </p:attrNameLst>
                                      </p:cBhvr>
                                      <p:to>
                                        <p:strVal val="visible"/>
                                      </p:to>
                                    </p:set>
                                    <p:animEffect filter="fade" transition="in">
                                      <p:cBhvr additive="repl">
                                        <p:cTn id="33" dur="500"/>
                                        <p:tgtEl>
                                          <p:spTgt spid="292"/>
                                        </p:tgtEl>
                                      </p:cBhvr>
                                    </p:animEffect>
                                  </p:childTnLst>
                                </p:cTn>
                              </p:par>
                            </p:childTnLst>
                          </p:cTn>
                        </p:par>
                      </p:childTnLst>
                    </p:cTn>
                  </p:par>
                  <p:par>
                    <p:cTn id="34" fill="hold">
                      <p:stCondLst>
                        <p:cond delay="indefinite"/>
                      </p:stCondLst>
                      <p:childTnLst>
                        <p:par>
                          <p:cTn id="35" fill="hold">
                            <p:stCondLst>
                              <p:cond delay="0"/>
                            </p:stCondLst>
                            <p:childTnLst>
                              <p:par>
                                <p:cTn id="36" nodeType="clickEffect" fill="hold" presetClass="entr" presetID="10">
                                  <p:stCondLst>
                                    <p:cond delay="0"/>
                                  </p:stCondLst>
                                  <p:childTnLst>
                                    <p:set>
                                      <p:cBhvr>
                                        <p:cTn id="37" dur="1" fill="hold">
                                          <p:stCondLst>
                                            <p:cond delay="0"/>
                                          </p:stCondLst>
                                        </p:cTn>
                                        <p:tgtEl>
                                          <p:spTgt spid="293"/>
                                        </p:tgtEl>
                                        <p:attrNameLst>
                                          <p:attrName>style.visibility</p:attrName>
                                        </p:attrNameLst>
                                      </p:cBhvr>
                                      <p:to>
                                        <p:strVal val="visible"/>
                                      </p:to>
                                    </p:set>
                                    <p:animEffect filter="fade" transition="in">
                                      <p:cBhvr additive="repl">
                                        <p:cTn id="38" dur="500"/>
                                        <p:tgtEl>
                                          <p:spTgt spid="293"/>
                                        </p:tgtEl>
                                      </p:cBhvr>
                                    </p:animEffect>
                                  </p:childTnLst>
                                </p:cTn>
                              </p:par>
                            </p:childTnLst>
                          </p:cTn>
                        </p:par>
                      </p:childTnLst>
                    </p:cTn>
                  </p:par>
                  <p:par>
                    <p:cTn id="39" fill="hold">
                      <p:stCondLst>
                        <p:cond delay="indefinite"/>
                      </p:stCondLst>
                      <p:childTnLst>
                        <p:par>
                          <p:cTn id="40" fill="hold">
                            <p:stCondLst>
                              <p:cond delay="0"/>
                            </p:stCondLst>
                            <p:childTnLst>
                              <p:par>
                                <p:cTn id="41" nodeType="clickEffect" fill="hold" presetClass="entr" presetID="10">
                                  <p:stCondLst>
                                    <p:cond delay="0"/>
                                  </p:stCondLst>
                                  <p:childTnLst>
                                    <p:set>
                                      <p:cBhvr>
                                        <p:cTn id="42" dur="1" fill="hold">
                                          <p:stCondLst>
                                            <p:cond delay="0"/>
                                          </p:stCondLst>
                                        </p:cTn>
                                        <p:tgtEl>
                                          <p:spTgt spid="294"/>
                                        </p:tgtEl>
                                        <p:attrNameLst>
                                          <p:attrName>style.visibility</p:attrName>
                                        </p:attrNameLst>
                                      </p:cBhvr>
                                      <p:to>
                                        <p:strVal val="visible"/>
                                      </p:to>
                                    </p:set>
                                    <p:animEffect filter="fade" transition="in">
                                      <p:cBhvr additive="repl">
                                        <p:cTn id="43" dur="500"/>
                                        <p:tgtEl>
                                          <p:spTgt spid="294"/>
                                        </p:tgtEl>
                                      </p:cBhvr>
                                    </p:animEffect>
                                  </p:childTnLst>
                                </p:cTn>
                              </p:par>
                            </p:childTnLst>
                          </p:cTn>
                        </p:par>
                      </p:childTnLst>
                    </p:cTn>
                  </p:par>
                  <p:par>
                    <p:cTn id="44" fill="hold">
                      <p:stCondLst>
                        <p:cond delay="indefinite"/>
                      </p:stCondLst>
                      <p:childTnLst>
                        <p:par>
                          <p:cTn id="45" fill="hold">
                            <p:stCondLst>
                              <p:cond delay="0"/>
                            </p:stCondLst>
                            <p:childTnLst>
                              <p:par>
                                <p:cTn id="46" nodeType="clickEffect" fill="hold" presetClass="entr" presetID="10">
                                  <p:stCondLst>
                                    <p:cond delay="0"/>
                                  </p:stCondLst>
                                  <p:childTnLst>
                                    <p:set>
                                      <p:cBhvr>
                                        <p:cTn id="47" dur="1" fill="hold">
                                          <p:stCondLst>
                                            <p:cond delay="0"/>
                                          </p:stCondLst>
                                        </p:cTn>
                                        <p:tgtEl>
                                          <p:spTgt spid="317"/>
                                        </p:tgtEl>
                                        <p:attrNameLst>
                                          <p:attrName>style.visibility</p:attrName>
                                        </p:attrNameLst>
                                      </p:cBhvr>
                                      <p:to>
                                        <p:strVal val="visible"/>
                                      </p:to>
                                    </p:set>
                                    <p:animEffect filter="fade" transition="in">
                                      <p:cBhvr additive="repl">
                                        <p:cTn id="48" dur="500"/>
                                        <p:tgtEl>
                                          <p:spTgt spid="317"/>
                                        </p:tgtEl>
                                      </p:cBhvr>
                                    </p:animEffect>
                                  </p:childTnLst>
                                </p:cTn>
                              </p:par>
                            </p:childTnLst>
                          </p:cTn>
                        </p:par>
                      </p:childTnLst>
                    </p:cTn>
                  </p:par>
                  <p:par>
                    <p:cTn id="49" fill="hold">
                      <p:stCondLst>
                        <p:cond delay="indefinite"/>
                      </p:stCondLst>
                      <p:childTnLst>
                        <p:par>
                          <p:cTn id="50" fill="hold">
                            <p:stCondLst>
                              <p:cond delay="0"/>
                            </p:stCondLst>
                            <p:childTnLst>
                              <p:par>
                                <p:cTn id="51" nodeType="clickEffect" fill="hold" presetClass="entr" presetID="10">
                                  <p:stCondLst>
                                    <p:cond delay="0"/>
                                  </p:stCondLst>
                                  <p:childTnLst>
                                    <p:set>
                                      <p:cBhvr>
                                        <p:cTn id="52" dur="1" fill="hold">
                                          <p:stCondLst>
                                            <p:cond delay="0"/>
                                          </p:stCondLst>
                                        </p:cTn>
                                        <p:tgtEl>
                                          <p:spTgt spid="317"/>
                                        </p:tgtEl>
                                        <p:attrNameLst>
                                          <p:attrName>style.visibility</p:attrName>
                                        </p:attrNameLst>
                                      </p:cBhvr>
                                      <p:to>
                                        <p:strVal val="visible"/>
                                      </p:to>
                                    </p:set>
                                    <p:animEffect filter="fade" transition="in">
                                      <p:cBhvr additive="repl">
                                        <p:cTn id="53" dur="500"/>
                                        <p:tgtEl>
                                          <p:spTgt spid="3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CustomShape 1"/>
          <p:cNvSpPr/>
          <p:nvPr/>
        </p:nvSpPr>
        <p:spPr>
          <a:xfrm>
            <a:off x="5830920" y="1740960"/>
            <a:ext cx="5555160" cy="725760"/>
          </a:xfrm>
          <a:prstGeom prst="roundRect">
            <a:avLst>
              <a:gd name="adj" fmla="val 16667"/>
            </a:avLst>
          </a:prstGeom>
          <a:solidFill>
            <a:schemeClr val="accent2">
              <a:lumMod val="9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oAutofit/>
          </a:bodyPr>
          <a:p>
            <a:pPr algn="ctr">
              <a:lnSpc>
                <a:spcPct val="100000"/>
              </a:lnSpc>
              <a:tabLst>
                <a:tab algn="l" pos="0"/>
              </a:tabLst>
            </a:pPr>
            <a:r>
              <a:rPr b="0" lang="en-US" sz="1800" spc="-1" strike="noStrike">
                <a:solidFill>
                  <a:srgbClr val="000000"/>
                </a:solidFill>
                <a:latin typeface="Century Gothic"/>
              </a:rPr>
              <a:t>Removed characters that were not alphanumeric and the input was malformed.</a:t>
            </a:r>
            <a:endParaRPr b="0" lang="en-US" sz="1800" spc="-1" strike="noStrike">
              <a:latin typeface="Arial"/>
            </a:endParaRPr>
          </a:p>
          <a:p>
            <a:pPr algn="ctr">
              <a:lnSpc>
                <a:spcPct val="100000"/>
              </a:lnSpc>
              <a:tabLst>
                <a:tab algn="l" pos="0"/>
              </a:tabLst>
            </a:pPr>
            <a:endParaRPr b="0" lang="en-US" sz="1800" spc="-1" strike="noStrike">
              <a:latin typeface="Arial"/>
            </a:endParaRPr>
          </a:p>
        </p:txBody>
      </p:sp>
      <p:sp>
        <p:nvSpPr>
          <p:cNvPr id="319" name="CustomShape 2"/>
          <p:cNvSpPr/>
          <p:nvPr/>
        </p:nvSpPr>
        <p:spPr>
          <a:xfrm>
            <a:off x="722520" y="876960"/>
            <a:ext cx="6094080" cy="776520"/>
          </a:xfrm>
          <a:prstGeom prst="rect">
            <a:avLst/>
          </a:prstGeom>
          <a:noFill/>
          <a:ln>
            <a:noFill/>
          </a:ln>
        </p:spPr>
        <p:style>
          <a:lnRef idx="0"/>
          <a:fillRef idx="0"/>
          <a:effectRef idx="0"/>
          <a:fontRef idx="minor"/>
        </p:style>
        <p:txBody>
          <a:bodyPr lIns="90000" rIns="90000" tIns="45000" bIns="45000">
            <a:spAutoFit/>
          </a:bodyPr>
          <a:p>
            <a:pPr>
              <a:lnSpc>
                <a:spcPts val="2001"/>
              </a:lnSpc>
              <a:spcBef>
                <a:spcPts val="1199"/>
              </a:spcBef>
              <a:spcAft>
                <a:spcPts val="201"/>
              </a:spcAft>
            </a:pPr>
            <a:r>
              <a:rPr b="1" lang="en-US" sz="2400" spc="-1" strike="noStrike">
                <a:solidFill>
                  <a:srgbClr val="000000"/>
                </a:solidFill>
                <a:latin typeface="Century Gothic"/>
              </a:rPr>
              <a:t>4. Methodology</a:t>
            </a:r>
            <a:endParaRPr b="0" lang="en-US" sz="2400" spc="-1" strike="noStrike">
              <a:latin typeface="Arial"/>
            </a:endParaRPr>
          </a:p>
          <a:p>
            <a:pPr>
              <a:lnSpc>
                <a:spcPts val="2001"/>
              </a:lnSpc>
              <a:spcBef>
                <a:spcPts val="1199"/>
              </a:spcBef>
              <a:spcAft>
                <a:spcPts val="201"/>
              </a:spcAft>
            </a:pPr>
            <a:endParaRPr b="0" lang="en-US" sz="2400" spc="-1" strike="noStrike">
              <a:latin typeface="Arial"/>
            </a:endParaRPr>
          </a:p>
        </p:txBody>
      </p:sp>
      <p:sp>
        <p:nvSpPr>
          <p:cNvPr id="320" name="CustomShape 3"/>
          <p:cNvSpPr/>
          <p:nvPr/>
        </p:nvSpPr>
        <p:spPr>
          <a:xfrm>
            <a:off x="1321200" y="1335960"/>
            <a:ext cx="4774320" cy="344520"/>
          </a:xfrm>
          <a:prstGeom prst="rect">
            <a:avLst/>
          </a:prstGeom>
          <a:noFill/>
          <a:ln>
            <a:noFill/>
          </a:ln>
        </p:spPr>
        <p:style>
          <a:lnRef idx="0"/>
          <a:fillRef idx="0"/>
          <a:effectRef idx="0"/>
          <a:fontRef idx="minor"/>
        </p:style>
        <p:txBody>
          <a:bodyPr lIns="90000" rIns="90000" tIns="45000" bIns="45000">
            <a:spAutoFit/>
          </a:bodyPr>
          <a:p>
            <a:pPr>
              <a:lnSpc>
                <a:spcPts val="2001"/>
              </a:lnSpc>
              <a:spcBef>
                <a:spcPts val="1199"/>
              </a:spcBef>
              <a:spcAft>
                <a:spcPts val="201"/>
              </a:spcAft>
            </a:pPr>
            <a:r>
              <a:rPr b="0" lang="en-US" sz="2000" spc="-1" strike="noStrike">
                <a:solidFill>
                  <a:srgbClr val="000000"/>
                </a:solidFill>
                <a:latin typeface="Century Gothic"/>
              </a:rPr>
              <a:t>Pre-processing</a:t>
            </a:r>
            <a:endParaRPr b="0" lang="en-US" sz="2000" spc="-1" strike="noStrike">
              <a:latin typeface="Arial"/>
            </a:endParaRPr>
          </a:p>
        </p:txBody>
      </p:sp>
      <p:sp>
        <p:nvSpPr>
          <p:cNvPr id="321" name="Line 4"/>
          <p:cNvSpPr/>
          <p:nvPr/>
        </p:nvSpPr>
        <p:spPr>
          <a:xfrm>
            <a:off x="1642320" y="1740960"/>
            <a:ext cx="1508400" cy="0"/>
          </a:xfrm>
          <a:prstGeom prst="line">
            <a:avLst/>
          </a:prstGeom>
          <a:ln w="15840">
            <a:solidFill>
              <a:schemeClr val="accent6"/>
            </a:solidFill>
            <a:round/>
          </a:ln>
        </p:spPr>
        <p:style>
          <a:lnRef idx="1">
            <a:schemeClr val="accent4"/>
          </a:lnRef>
          <a:fillRef idx="0">
            <a:schemeClr val="accent4"/>
          </a:fillRef>
          <a:effectRef idx="0">
            <a:schemeClr val="accent4"/>
          </a:effectRef>
          <a:fontRef idx="minor"/>
        </p:style>
      </p:sp>
      <p:sp>
        <p:nvSpPr>
          <p:cNvPr id="322" name="CustomShape 5"/>
          <p:cNvSpPr/>
          <p:nvPr/>
        </p:nvSpPr>
        <p:spPr>
          <a:xfrm>
            <a:off x="11096280" y="6428880"/>
            <a:ext cx="473040" cy="304920"/>
          </a:xfrm>
          <a:prstGeom prst="rect">
            <a:avLst/>
          </a:prstGeom>
          <a:noFill/>
          <a:ln>
            <a:noFill/>
          </a:ln>
        </p:spPr>
        <p:style>
          <a:lnRef idx="0"/>
          <a:fillRef idx="0"/>
          <a:effectRef idx="0"/>
          <a:fontRef idx="minor"/>
        </p:style>
        <p:txBody>
          <a:bodyPr>
            <a:spAutoFit/>
          </a:bodyPr>
          <a:p>
            <a:pPr algn="ctr">
              <a:lnSpc>
                <a:spcPct val="100000"/>
              </a:lnSpc>
              <a:tabLst>
                <a:tab algn="l" pos="0"/>
              </a:tabLst>
            </a:pPr>
            <a:r>
              <a:rPr b="0" lang="en-US" sz="1400" spc="-1" strike="noStrike">
                <a:solidFill>
                  <a:srgbClr val="000000"/>
                </a:solidFill>
                <a:latin typeface="Arial"/>
              </a:rPr>
              <a:t>9</a:t>
            </a:r>
            <a:endParaRPr b="0" lang="en-US" sz="1400" spc="-1" strike="noStrike">
              <a:latin typeface="Arial"/>
            </a:endParaRPr>
          </a:p>
        </p:txBody>
      </p:sp>
      <p:grpSp>
        <p:nvGrpSpPr>
          <p:cNvPr id="323" name="Group 6"/>
          <p:cNvGrpSpPr/>
          <p:nvPr/>
        </p:nvGrpSpPr>
        <p:grpSpPr>
          <a:xfrm>
            <a:off x="1574280" y="1695600"/>
            <a:ext cx="4256280" cy="4185720"/>
            <a:chOff x="1574280" y="1695600"/>
            <a:chExt cx="4256280" cy="4185720"/>
          </a:xfrm>
        </p:grpSpPr>
        <p:sp>
          <p:nvSpPr>
            <p:cNvPr id="324" name="CustomShape 7"/>
            <p:cNvSpPr/>
            <p:nvPr/>
          </p:nvSpPr>
          <p:spPr>
            <a:xfrm>
              <a:off x="2977200" y="2154600"/>
              <a:ext cx="1488600" cy="482040"/>
            </a:xfrm>
            <a:custGeom>
              <a:avLst/>
              <a:gdLst/>
              <a:ahLst/>
              <a:rect l="l" t="t" r="r" b="b"/>
              <a:pathLst>
                <a:path w="41649" h="14574">
                  <a:moveTo>
                    <a:pt x="14014" y="1"/>
                  </a:moveTo>
                  <a:lnTo>
                    <a:pt x="0" y="14050"/>
                  </a:lnTo>
                  <a:lnTo>
                    <a:pt x="536" y="14574"/>
                  </a:lnTo>
                  <a:lnTo>
                    <a:pt x="14323" y="739"/>
                  </a:lnTo>
                  <a:lnTo>
                    <a:pt x="41648" y="739"/>
                  </a:lnTo>
                  <a:lnTo>
                    <a:pt x="41648" y="1"/>
                  </a:lnTo>
                  <a:close/>
                </a:path>
              </a:pathLst>
            </a:custGeom>
            <a:solidFill>
              <a:srgbClr val="00b050"/>
            </a:solidFill>
            <a:ln>
              <a:noFill/>
            </a:ln>
          </p:spPr>
          <p:style>
            <a:lnRef idx="0"/>
            <a:fillRef idx="0"/>
            <a:effectRef idx="0"/>
            <a:fontRef idx="minor"/>
          </p:style>
        </p:sp>
        <p:sp>
          <p:nvSpPr>
            <p:cNvPr id="325" name="CustomShape 8"/>
            <p:cNvSpPr/>
            <p:nvPr/>
          </p:nvSpPr>
          <p:spPr>
            <a:xfrm>
              <a:off x="2494800" y="2461320"/>
              <a:ext cx="929880" cy="482040"/>
            </a:xfrm>
            <a:custGeom>
              <a:avLst/>
              <a:gdLst/>
              <a:ahLst/>
              <a:rect l="l" t="t" r="r" b="b"/>
              <a:pathLst>
                <a:path w="28517" h="14788">
                  <a:moveTo>
                    <a:pt x="20170" y="5394"/>
                  </a:moveTo>
                  <a:cubicBezTo>
                    <a:pt x="17146" y="3644"/>
                    <a:pt x="13883" y="2286"/>
                    <a:pt x="10442" y="1358"/>
                  </a:cubicBezTo>
                  <a:cubicBezTo>
                    <a:pt x="7109" y="476"/>
                    <a:pt x="3608" y="0"/>
                    <a:pt x="1" y="0"/>
                  </a:cubicBezTo>
                  <a:lnTo>
                    <a:pt x="1" y="4215"/>
                  </a:lnTo>
                  <a:cubicBezTo>
                    <a:pt x="3227" y="4215"/>
                    <a:pt x="6359" y="4644"/>
                    <a:pt x="9347" y="5441"/>
                  </a:cubicBezTo>
                  <a:cubicBezTo>
                    <a:pt x="12431" y="6263"/>
                    <a:pt x="15360" y="7489"/>
                    <a:pt x="18062" y="9049"/>
                  </a:cubicBezTo>
                  <a:cubicBezTo>
                    <a:pt x="20801" y="10632"/>
                    <a:pt x="23313" y="12573"/>
                    <a:pt x="25540" y="14788"/>
                  </a:cubicBezTo>
                  <a:lnTo>
                    <a:pt x="28516" y="11811"/>
                  </a:lnTo>
                  <a:cubicBezTo>
                    <a:pt x="26040" y="9323"/>
                    <a:pt x="23230" y="7168"/>
                    <a:pt x="20170" y="5394"/>
                  </a:cubicBezTo>
                  <a:close/>
                </a:path>
              </a:pathLst>
            </a:custGeom>
            <a:solidFill>
              <a:srgbClr val="b13f73"/>
            </a:solidFill>
            <a:ln>
              <a:noFill/>
            </a:ln>
          </p:spPr>
          <p:style>
            <a:lnRef idx="0"/>
            <a:fillRef idx="0"/>
            <a:effectRef idx="0"/>
            <a:fontRef idx="minor"/>
          </p:style>
        </p:sp>
        <p:sp>
          <p:nvSpPr>
            <p:cNvPr id="326" name="CustomShape 9"/>
            <p:cNvSpPr/>
            <p:nvPr/>
          </p:nvSpPr>
          <p:spPr>
            <a:xfrm>
              <a:off x="2850840" y="2486880"/>
              <a:ext cx="278640" cy="279000"/>
            </a:xfrm>
            <a:custGeom>
              <a:avLst/>
              <a:gdLst/>
              <a:ahLst/>
              <a:rect l="l" t="t" r="r" b="b"/>
              <a:pathLst>
                <a:path w="8550" h="8561">
                  <a:moveTo>
                    <a:pt x="4275" y="0"/>
                  </a:moveTo>
                  <a:cubicBezTo>
                    <a:pt x="1906" y="0"/>
                    <a:pt x="1" y="1917"/>
                    <a:pt x="1" y="4274"/>
                  </a:cubicBezTo>
                  <a:cubicBezTo>
                    <a:pt x="1" y="6644"/>
                    <a:pt x="1906" y="8561"/>
                    <a:pt x="4275" y="8561"/>
                  </a:cubicBezTo>
                  <a:cubicBezTo>
                    <a:pt x="6632" y="8561"/>
                    <a:pt x="8549" y="6644"/>
                    <a:pt x="8549" y="4274"/>
                  </a:cubicBezTo>
                  <a:cubicBezTo>
                    <a:pt x="8549" y="1917"/>
                    <a:pt x="6632" y="0"/>
                    <a:pt x="4275" y="0"/>
                  </a:cubicBezTo>
                  <a:close/>
                </a:path>
              </a:pathLst>
            </a:custGeom>
            <a:solidFill>
              <a:srgbClr val="ffffff"/>
            </a:solidFill>
            <a:ln>
              <a:noFill/>
            </a:ln>
          </p:spPr>
          <p:style>
            <a:lnRef idx="0"/>
            <a:fillRef idx="0"/>
            <a:effectRef idx="0"/>
            <a:fontRef idx="minor"/>
          </p:style>
        </p:sp>
        <p:sp>
          <p:nvSpPr>
            <p:cNvPr id="327" name="CustomShape 10"/>
            <p:cNvSpPr/>
            <p:nvPr/>
          </p:nvSpPr>
          <p:spPr>
            <a:xfrm>
              <a:off x="4871520" y="1695600"/>
              <a:ext cx="959040" cy="959040"/>
            </a:xfrm>
            <a:custGeom>
              <a:avLst/>
              <a:gdLst/>
              <a:ahLst/>
              <a:rect l="l" t="t" r="r" b="b"/>
              <a:pathLst>
                <a:path w="29410" h="29409">
                  <a:moveTo>
                    <a:pt x="14705" y="0"/>
                  </a:moveTo>
                  <a:cubicBezTo>
                    <a:pt x="6585" y="0"/>
                    <a:pt x="1" y="6584"/>
                    <a:pt x="1" y="14704"/>
                  </a:cubicBezTo>
                  <a:cubicBezTo>
                    <a:pt x="1" y="22824"/>
                    <a:pt x="6585" y="29409"/>
                    <a:pt x="14705" y="29409"/>
                  </a:cubicBezTo>
                  <a:cubicBezTo>
                    <a:pt x="22825" y="29409"/>
                    <a:pt x="29409" y="22824"/>
                    <a:pt x="29409" y="14704"/>
                  </a:cubicBezTo>
                  <a:cubicBezTo>
                    <a:pt x="29409" y="6584"/>
                    <a:pt x="22825" y="0"/>
                    <a:pt x="14705" y="0"/>
                  </a:cubicBezTo>
                  <a:close/>
                </a:path>
              </a:pathLst>
            </a:custGeom>
            <a:solidFill>
              <a:srgbClr val="ffffff"/>
            </a:solidFill>
            <a:ln>
              <a:noFill/>
            </a:ln>
          </p:spPr>
          <p:style>
            <a:lnRef idx="0"/>
            <a:fillRef idx="0"/>
            <a:effectRef idx="0"/>
            <a:fontRef idx="minor"/>
          </p:style>
        </p:sp>
        <p:sp>
          <p:nvSpPr>
            <p:cNvPr id="328" name="CustomShape 11"/>
            <p:cNvSpPr/>
            <p:nvPr/>
          </p:nvSpPr>
          <p:spPr>
            <a:xfrm>
              <a:off x="4917240" y="1740960"/>
              <a:ext cx="867240" cy="867600"/>
            </a:xfrm>
            <a:custGeom>
              <a:avLst/>
              <a:gdLst/>
              <a:ahLst/>
              <a:rect l="l" t="t" r="r" b="b"/>
              <a:pathLst>
                <a:path w="26600" h="26611">
                  <a:moveTo>
                    <a:pt x="13300" y="26610"/>
                  </a:moveTo>
                  <a:cubicBezTo>
                    <a:pt x="5966" y="26610"/>
                    <a:pt x="1" y="20634"/>
                    <a:pt x="1" y="13299"/>
                  </a:cubicBezTo>
                  <a:cubicBezTo>
                    <a:pt x="1" y="5965"/>
                    <a:pt x="5966" y="0"/>
                    <a:pt x="13300" y="0"/>
                  </a:cubicBezTo>
                  <a:cubicBezTo>
                    <a:pt x="20634" y="0"/>
                    <a:pt x="26599" y="5965"/>
                    <a:pt x="26599" y="13299"/>
                  </a:cubicBezTo>
                  <a:cubicBezTo>
                    <a:pt x="26599" y="20634"/>
                    <a:pt x="20634" y="26610"/>
                    <a:pt x="13300" y="26610"/>
                  </a:cubicBezTo>
                  <a:close/>
                  <a:moveTo>
                    <a:pt x="13300" y="453"/>
                  </a:moveTo>
                  <a:cubicBezTo>
                    <a:pt x="6216" y="453"/>
                    <a:pt x="453" y="6215"/>
                    <a:pt x="453" y="13299"/>
                  </a:cubicBezTo>
                  <a:cubicBezTo>
                    <a:pt x="453" y="20384"/>
                    <a:pt x="6216" y="26146"/>
                    <a:pt x="13300" y="26146"/>
                  </a:cubicBezTo>
                  <a:cubicBezTo>
                    <a:pt x="20384" y="26146"/>
                    <a:pt x="26147" y="20384"/>
                    <a:pt x="26147" y="13299"/>
                  </a:cubicBezTo>
                  <a:cubicBezTo>
                    <a:pt x="26147" y="6215"/>
                    <a:pt x="20384" y="453"/>
                    <a:pt x="13300" y="453"/>
                  </a:cubicBezTo>
                  <a:close/>
                </a:path>
              </a:pathLst>
            </a:custGeom>
            <a:solidFill>
              <a:srgbClr val="b13f73"/>
            </a:solidFill>
            <a:ln>
              <a:noFill/>
            </a:ln>
          </p:spPr>
          <p:style>
            <a:lnRef idx="0"/>
            <a:fillRef idx="0"/>
            <a:effectRef idx="0"/>
            <a:fontRef idx="minor"/>
          </p:style>
        </p:sp>
        <p:sp>
          <p:nvSpPr>
            <p:cNvPr id="329" name="CustomShape 12"/>
            <p:cNvSpPr/>
            <p:nvPr/>
          </p:nvSpPr>
          <p:spPr>
            <a:xfrm>
              <a:off x="4534920" y="1792800"/>
              <a:ext cx="1209960" cy="763920"/>
            </a:xfrm>
            <a:custGeom>
              <a:avLst/>
              <a:gdLst/>
              <a:ahLst/>
              <a:rect l="l" t="t" r="r" b="b"/>
              <a:pathLst>
                <a:path w="37101" h="23432">
                  <a:moveTo>
                    <a:pt x="25539" y="251"/>
                  </a:moveTo>
                  <a:cubicBezTo>
                    <a:pt x="19872" y="1"/>
                    <a:pt x="15050" y="3846"/>
                    <a:pt x="13764" y="9073"/>
                  </a:cubicBezTo>
                  <a:cubicBezTo>
                    <a:pt x="13597" y="9740"/>
                    <a:pt x="12978" y="10216"/>
                    <a:pt x="12288" y="10216"/>
                  </a:cubicBezTo>
                  <a:lnTo>
                    <a:pt x="6263" y="10216"/>
                  </a:lnTo>
                  <a:cubicBezTo>
                    <a:pt x="5811" y="10216"/>
                    <a:pt x="5453" y="9847"/>
                    <a:pt x="5453" y="9406"/>
                  </a:cubicBezTo>
                  <a:lnTo>
                    <a:pt x="5453" y="6870"/>
                  </a:lnTo>
                  <a:cubicBezTo>
                    <a:pt x="5453" y="6561"/>
                    <a:pt x="5084" y="6406"/>
                    <a:pt x="4858" y="6620"/>
                  </a:cubicBezTo>
                  <a:lnTo>
                    <a:pt x="441" y="11050"/>
                  </a:lnTo>
                  <a:cubicBezTo>
                    <a:pt x="0" y="11490"/>
                    <a:pt x="0" y="12193"/>
                    <a:pt x="441" y="12621"/>
                  </a:cubicBezTo>
                  <a:lnTo>
                    <a:pt x="4858" y="17050"/>
                  </a:lnTo>
                  <a:cubicBezTo>
                    <a:pt x="5084" y="17265"/>
                    <a:pt x="5453" y="17110"/>
                    <a:pt x="5453" y="16800"/>
                  </a:cubicBezTo>
                  <a:lnTo>
                    <a:pt x="5453" y="14276"/>
                  </a:lnTo>
                  <a:cubicBezTo>
                    <a:pt x="5453" y="13824"/>
                    <a:pt x="5811" y="13466"/>
                    <a:pt x="6263" y="13466"/>
                  </a:cubicBezTo>
                  <a:lnTo>
                    <a:pt x="12288" y="13466"/>
                  </a:lnTo>
                  <a:cubicBezTo>
                    <a:pt x="13002" y="13466"/>
                    <a:pt x="13609" y="13955"/>
                    <a:pt x="13776" y="14645"/>
                  </a:cubicBezTo>
                  <a:cubicBezTo>
                    <a:pt x="15026" y="19693"/>
                    <a:pt x="19586" y="23432"/>
                    <a:pt x="25027" y="23432"/>
                  </a:cubicBezTo>
                  <a:cubicBezTo>
                    <a:pt x="31730" y="23432"/>
                    <a:pt x="37100" y="17753"/>
                    <a:pt x="36588" y="10954"/>
                  </a:cubicBezTo>
                  <a:cubicBezTo>
                    <a:pt x="36160" y="5144"/>
                    <a:pt x="31373" y="501"/>
                    <a:pt x="25539" y="251"/>
                  </a:cubicBezTo>
                  <a:close/>
                </a:path>
              </a:pathLst>
            </a:custGeom>
            <a:solidFill>
              <a:srgbClr val="b13f73"/>
            </a:solidFill>
            <a:ln>
              <a:noFill/>
            </a:ln>
          </p:spPr>
          <p:style>
            <a:lnRef idx="0"/>
            <a:fillRef idx="0"/>
            <a:effectRef idx="0"/>
            <a:fontRef idx="minor"/>
          </p:style>
        </p:sp>
        <p:sp>
          <p:nvSpPr>
            <p:cNvPr id="330" name="CustomShape 13"/>
            <p:cNvSpPr/>
            <p:nvPr/>
          </p:nvSpPr>
          <p:spPr>
            <a:xfrm>
              <a:off x="5013000" y="1933920"/>
              <a:ext cx="676080" cy="482400"/>
            </a:xfrm>
            <a:prstGeom prst="rect">
              <a:avLst/>
            </a:prstGeom>
            <a:noFill/>
            <a:ln>
              <a:noFill/>
            </a:ln>
          </p:spPr>
          <p:style>
            <a:lnRef idx="0"/>
            <a:fillRef idx="0"/>
            <a:effectRef idx="0"/>
            <a:fontRef idx="minor"/>
          </p:style>
          <p:txBody>
            <a:bodyPr lIns="68400" rIns="68400" tIns="68400" bIns="68400" anchor="ctr">
              <a:noAutofit/>
            </a:bodyPr>
            <a:p>
              <a:pPr algn="ctr">
                <a:lnSpc>
                  <a:spcPct val="100000"/>
                </a:lnSpc>
                <a:tabLst>
                  <a:tab algn="l" pos="0"/>
                </a:tabLst>
              </a:pPr>
              <a:r>
                <a:rPr b="1" lang="en" sz="2100" spc="-1" strike="noStrike">
                  <a:solidFill>
                    <a:srgbClr val="ffffff"/>
                  </a:solidFill>
                  <a:latin typeface="Arial"/>
                  <a:ea typeface="Fira Sans Extra Condensed Medium"/>
                </a:rPr>
                <a:t>01</a:t>
              </a:r>
              <a:endParaRPr b="0" lang="en-US" sz="2100" spc="-1" strike="noStrike">
                <a:latin typeface="Arial"/>
              </a:endParaRPr>
            </a:p>
          </p:txBody>
        </p:sp>
        <p:sp>
          <p:nvSpPr>
            <p:cNvPr id="331" name="CustomShape 14"/>
            <p:cNvSpPr/>
            <p:nvPr/>
          </p:nvSpPr>
          <p:spPr>
            <a:xfrm>
              <a:off x="2916360" y="2552760"/>
              <a:ext cx="147960" cy="147600"/>
            </a:xfrm>
            <a:custGeom>
              <a:avLst/>
              <a:gdLst/>
              <a:ahLst/>
              <a:rect l="l" t="t" r="r" b="b"/>
              <a:pathLst>
                <a:path w="4550" h="4537">
                  <a:moveTo>
                    <a:pt x="4549" y="2262"/>
                  </a:moveTo>
                  <a:cubicBezTo>
                    <a:pt x="4549" y="3524"/>
                    <a:pt x="3525" y="4536"/>
                    <a:pt x="2275" y="4536"/>
                  </a:cubicBezTo>
                  <a:cubicBezTo>
                    <a:pt x="1025" y="4536"/>
                    <a:pt x="1" y="3524"/>
                    <a:pt x="1" y="2262"/>
                  </a:cubicBezTo>
                  <a:cubicBezTo>
                    <a:pt x="1" y="1012"/>
                    <a:pt x="1025" y="0"/>
                    <a:pt x="2275" y="0"/>
                  </a:cubicBezTo>
                  <a:cubicBezTo>
                    <a:pt x="3525" y="0"/>
                    <a:pt x="4549" y="1012"/>
                    <a:pt x="4549" y="2262"/>
                  </a:cubicBezTo>
                  <a:close/>
                </a:path>
              </a:pathLst>
            </a:custGeom>
            <a:solidFill>
              <a:srgbClr val="b13f73"/>
            </a:solidFill>
            <a:ln>
              <a:noFill/>
            </a:ln>
          </p:spPr>
          <p:style>
            <a:lnRef idx="0"/>
            <a:fillRef idx="0"/>
            <a:effectRef idx="0"/>
            <a:fontRef idx="minor"/>
          </p:style>
        </p:sp>
        <p:sp>
          <p:nvSpPr>
            <p:cNvPr id="332" name="CustomShape 15"/>
            <p:cNvSpPr/>
            <p:nvPr/>
          </p:nvSpPr>
          <p:spPr>
            <a:xfrm>
              <a:off x="3670920" y="4218840"/>
              <a:ext cx="817560" cy="127440"/>
            </a:xfrm>
            <a:custGeom>
              <a:avLst/>
              <a:gdLst/>
              <a:ahLst/>
              <a:rect l="l" t="t" r="r" b="b"/>
              <a:pathLst>
                <a:path w="21242" h="3907">
                  <a:moveTo>
                    <a:pt x="239" y="1"/>
                  </a:moveTo>
                  <a:lnTo>
                    <a:pt x="1" y="703"/>
                  </a:lnTo>
                  <a:lnTo>
                    <a:pt x="9061" y="3906"/>
                  </a:lnTo>
                  <a:lnTo>
                    <a:pt x="21242" y="3906"/>
                  </a:lnTo>
                  <a:lnTo>
                    <a:pt x="21242" y="3168"/>
                  </a:lnTo>
                  <a:lnTo>
                    <a:pt x="9192" y="3168"/>
                  </a:lnTo>
                  <a:lnTo>
                    <a:pt x="239" y="1"/>
                  </a:lnTo>
                  <a:close/>
                </a:path>
              </a:pathLst>
            </a:custGeom>
            <a:solidFill>
              <a:srgbClr val="00b050"/>
            </a:solidFill>
            <a:ln>
              <a:noFill/>
            </a:ln>
          </p:spPr>
          <p:style>
            <a:lnRef idx="0"/>
            <a:fillRef idx="0"/>
            <a:effectRef idx="0"/>
            <a:fontRef idx="minor"/>
          </p:style>
        </p:sp>
        <p:sp>
          <p:nvSpPr>
            <p:cNvPr id="333" name="CustomShape 16"/>
            <p:cNvSpPr/>
            <p:nvPr/>
          </p:nvSpPr>
          <p:spPr>
            <a:xfrm>
              <a:off x="3327840" y="3777480"/>
              <a:ext cx="482400" cy="930240"/>
            </a:xfrm>
            <a:custGeom>
              <a:avLst/>
              <a:gdLst/>
              <a:ahLst/>
              <a:rect l="l" t="t" r="r" b="b"/>
              <a:pathLst>
                <a:path w="14800" h="28528">
                  <a:moveTo>
                    <a:pt x="10573" y="0"/>
                  </a:moveTo>
                  <a:cubicBezTo>
                    <a:pt x="10573" y="3227"/>
                    <a:pt x="10157" y="6370"/>
                    <a:pt x="9359" y="9347"/>
                  </a:cubicBezTo>
                  <a:cubicBezTo>
                    <a:pt x="8525" y="12431"/>
                    <a:pt x="7311" y="15360"/>
                    <a:pt x="5739" y="18062"/>
                  </a:cubicBezTo>
                  <a:cubicBezTo>
                    <a:pt x="4156" y="20801"/>
                    <a:pt x="2227" y="23313"/>
                    <a:pt x="1" y="25539"/>
                  </a:cubicBezTo>
                  <a:lnTo>
                    <a:pt x="2977" y="28528"/>
                  </a:lnTo>
                  <a:cubicBezTo>
                    <a:pt x="5466" y="26039"/>
                    <a:pt x="7621" y="23230"/>
                    <a:pt x="9395" y="20170"/>
                  </a:cubicBezTo>
                  <a:cubicBezTo>
                    <a:pt x="11145" y="17157"/>
                    <a:pt x="12514" y="13883"/>
                    <a:pt x="13431" y="10442"/>
                  </a:cubicBezTo>
                  <a:cubicBezTo>
                    <a:pt x="14324" y="7109"/>
                    <a:pt x="14800" y="3608"/>
                    <a:pt x="14800" y="0"/>
                  </a:cubicBezTo>
                  <a:lnTo>
                    <a:pt x="10573" y="0"/>
                  </a:lnTo>
                  <a:close/>
                </a:path>
              </a:pathLst>
            </a:custGeom>
            <a:solidFill>
              <a:srgbClr val="2a80b9"/>
            </a:solidFill>
            <a:ln>
              <a:noFill/>
            </a:ln>
          </p:spPr>
          <p:style>
            <a:lnRef idx="0"/>
            <a:fillRef idx="0"/>
            <a:effectRef idx="0"/>
            <a:fontRef idx="minor"/>
          </p:style>
        </p:sp>
        <p:sp>
          <p:nvSpPr>
            <p:cNvPr id="334" name="CustomShape 17"/>
            <p:cNvSpPr/>
            <p:nvPr/>
          </p:nvSpPr>
          <p:spPr>
            <a:xfrm>
              <a:off x="3521880" y="4099320"/>
              <a:ext cx="279000" cy="279000"/>
            </a:xfrm>
            <a:custGeom>
              <a:avLst/>
              <a:gdLst/>
              <a:ahLst/>
              <a:rect l="l" t="t" r="r" b="b"/>
              <a:pathLst>
                <a:path w="8562" h="8562">
                  <a:moveTo>
                    <a:pt x="4287" y="1"/>
                  </a:moveTo>
                  <a:cubicBezTo>
                    <a:pt x="1918" y="1"/>
                    <a:pt x="1" y="1918"/>
                    <a:pt x="1" y="4275"/>
                  </a:cubicBezTo>
                  <a:cubicBezTo>
                    <a:pt x="1" y="6644"/>
                    <a:pt x="1918" y="8561"/>
                    <a:pt x="4287" y="8561"/>
                  </a:cubicBezTo>
                  <a:cubicBezTo>
                    <a:pt x="6644" y="8561"/>
                    <a:pt x="8561" y="6644"/>
                    <a:pt x="8561" y="4275"/>
                  </a:cubicBezTo>
                  <a:cubicBezTo>
                    <a:pt x="8561" y="1918"/>
                    <a:pt x="6644" y="1"/>
                    <a:pt x="4287" y="1"/>
                  </a:cubicBezTo>
                  <a:close/>
                </a:path>
              </a:pathLst>
            </a:custGeom>
            <a:solidFill>
              <a:srgbClr val="ffffff"/>
            </a:solidFill>
            <a:ln>
              <a:noFill/>
            </a:ln>
          </p:spPr>
          <p:style>
            <a:lnRef idx="0"/>
            <a:fillRef idx="0"/>
            <a:effectRef idx="0"/>
            <a:fontRef idx="minor"/>
          </p:style>
        </p:sp>
        <p:sp>
          <p:nvSpPr>
            <p:cNvPr id="335" name="CustomShape 18"/>
            <p:cNvSpPr/>
            <p:nvPr/>
          </p:nvSpPr>
          <p:spPr>
            <a:xfrm>
              <a:off x="3587400" y="4164840"/>
              <a:ext cx="147600" cy="147600"/>
            </a:xfrm>
            <a:custGeom>
              <a:avLst/>
              <a:gdLst/>
              <a:ahLst/>
              <a:rect l="l" t="t" r="r" b="b"/>
              <a:pathLst>
                <a:path w="4538" h="4538">
                  <a:moveTo>
                    <a:pt x="4537" y="2263"/>
                  </a:moveTo>
                  <a:cubicBezTo>
                    <a:pt x="4537" y="3525"/>
                    <a:pt x="3525" y="4537"/>
                    <a:pt x="2275" y="4537"/>
                  </a:cubicBezTo>
                  <a:cubicBezTo>
                    <a:pt x="1013" y="4537"/>
                    <a:pt x="1" y="3525"/>
                    <a:pt x="1" y="2263"/>
                  </a:cubicBezTo>
                  <a:cubicBezTo>
                    <a:pt x="1" y="1013"/>
                    <a:pt x="1013" y="1"/>
                    <a:pt x="2275" y="1"/>
                  </a:cubicBezTo>
                  <a:cubicBezTo>
                    <a:pt x="3525" y="1"/>
                    <a:pt x="4537" y="1013"/>
                    <a:pt x="4537" y="2263"/>
                  </a:cubicBezTo>
                  <a:close/>
                </a:path>
              </a:pathLst>
            </a:custGeom>
            <a:solidFill>
              <a:srgbClr val="2a80b9"/>
            </a:solidFill>
            <a:ln>
              <a:noFill/>
            </a:ln>
          </p:spPr>
          <p:style>
            <a:lnRef idx="0"/>
            <a:fillRef idx="0"/>
            <a:effectRef idx="0"/>
            <a:fontRef idx="minor"/>
          </p:style>
        </p:sp>
        <p:sp>
          <p:nvSpPr>
            <p:cNvPr id="336" name="CustomShape 19"/>
            <p:cNvSpPr/>
            <p:nvPr/>
          </p:nvSpPr>
          <p:spPr>
            <a:xfrm>
              <a:off x="4871520" y="3854160"/>
              <a:ext cx="959040" cy="959040"/>
            </a:xfrm>
            <a:custGeom>
              <a:avLst/>
              <a:gdLst/>
              <a:ahLst/>
              <a:rect l="l" t="t" r="r" b="b"/>
              <a:pathLst>
                <a:path w="29410" h="29410">
                  <a:moveTo>
                    <a:pt x="14705" y="1"/>
                  </a:moveTo>
                  <a:cubicBezTo>
                    <a:pt x="6585" y="1"/>
                    <a:pt x="1" y="6585"/>
                    <a:pt x="1" y="14705"/>
                  </a:cubicBezTo>
                  <a:cubicBezTo>
                    <a:pt x="1" y="22825"/>
                    <a:pt x="6585" y="29409"/>
                    <a:pt x="14705" y="29409"/>
                  </a:cubicBezTo>
                  <a:cubicBezTo>
                    <a:pt x="22825" y="29409"/>
                    <a:pt x="29409" y="22825"/>
                    <a:pt x="29409" y="14705"/>
                  </a:cubicBezTo>
                  <a:cubicBezTo>
                    <a:pt x="29409" y="6585"/>
                    <a:pt x="22825" y="1"/>
                    <a:pt x="14705" y="1"/>
                  </a:cubicBezTo>
                  <a:close/>
                </a:path>
              </a:pathLst>
            </a:custGeom>
            <a:solidFill>
              <a:srgbClr val="ffffff"/>
            </a:solidFill>
            <a:ln>
              <a:noFill/>
            </a:ln>
          </p:spPr>
          <p:style>
            <a:lnRef idx="0"/>
            <a:fillRef idx="0"/>
            <a:effectRef idx="0"/>
            <a:fontRef idx="minor"/>
          </p:style>
        </p:sp>
        <p:sp>
          <p:nvSpPr>
            <p:cNvPr id="337" name="CustomShape 20"/>
            <p:cNvSpPr/>
            <p:nvPr/>
          </p:nvSpPr>
          <p:spPr>
            <a:xfrm>
              <a:off x="4917240" y="3899880"/>
              <a:ext cx="867240" cy="867960"/>
            </a:xfrm>
            <a:custGeom>
              <a:avLst/>
              <a:gdLst/>
              <a:ahLst/>
              <a:rect l="l" t="t" r="r" b="b"/>
              <a:pathLst>
                <a:path w="26600" h="26612">
                  <a:moveTo>
                    <a:pt x="13300" y="26611"/>
                  </a:moveTo>
                  <a:cubicBezTo>
                    <a:pt x="5966" y="26611"/>
                    <a:pt x="1" y="20646"/>
                    <a:pt x="1" y="13312"/>
                  </a:cubicBezTo>
                  <a:cubicBezTo>
                    <a:pt x="1" y="5978"/>
                    <a:pt x="5966" y="1"/>
                    <a:pt x="13300" y="1"/>
                  </a:cubicBezTo>
                  <a:cubicBezTo>
                    <a:pt x="20634" y="1"/>
                    <a:pt x="26599" y="5978"/>
                    <a:pt x="26599" y="13312"/>
                  </a:cubicBezTo>
                  <a:cubicBezTo>
                    <a:pt x="26599" y="20646"/>
                    <a:pt x="20634" y="26611"/>
                    <a:pt x="13300" y="26611"/>
                  </a:cubicBezTo>
                  <a:close/>
                  <a:moveTo>
                    <a:pt x="13300" y="465"/>
                  </a:moveTo>
                  <a:cubicBezTo>
                    <a:pt x="6216" y="465"/>
                    <a:pt x="453" y="6228"/>
                    <a:pt x="453" y="13312"/>
                  </a:cubicBezTo>
                  <a:cubicBezTo>
                    <a:pt x="453" y="20396"/>
                    <a:pt x="6216" y="26159"/>
                    <a:pt x="13300" y="26159"/>
                  </a:cubicBezTo>
                  <a:cubicBezTo>
                    <a:pt x="20384" y="26159"/>
                    <a:pt x="26147" y="20396"/>
                    <a:pt x="26147" y="13312"/>
                  </a:cubicBezTo>
                  <a:cubicBezTo>
                    <a:pt x="26147" y="6228"/>
                    <a:pt x="20384" y="465"/>
                    <a:pt x="13300" y="465"/>
                  </a:cubicBezTo>
                  <a:close/>
                </a:path>
              </a:pathLst>
            </a:custGeom>
            <a:solidFill>
              <a:srgbClr val="2a80b9"/>
            </a:solidFill>
            <a:ln>
              <a:noFill/>
            </a:ln>
          </p:spPr>
          <p:style>
            <a:lnRef idx="0"/>
            <a:fillRef idx="0"/>
            <a:effectRef idx="0"/>
            <a:fontRef idx="minor"/>
          </p:style>
        </p:sp>
        <p:sp>
          <p:nvSpPr>
            <p:cNvPr id="338" name="CustomShape 21"/>
            <p:cNvSpPr/>
            <p:nvPr/>
          </p:nvSpPr>
          <p:spPr>
            <a:xfrm>
              <a:off x="4534920" y="3951720"/>
              <a:ext cx="1209960" cy="763920"/>
            </a:xfrm>
            <a:custGeom>
              <a:avLst/>
              <a:gdLst/>
              <a:ahLst/>
              <a:rect l="l" t="t" r="r" b="b"/>
              <a:pathLst>
                <a:path w="37101" h="23432">
                  <a:moveTo>
                    <a:pt x="25539" y="250"/>
                  </a:moveTo>
                  <a:cubicBezTo>
                    <a:pt x="19872" y="0"/>
                    <a:pt x="15050" y="3834"/>
                    <a:pt x="13764" y="9061"/>
                  </a:cubicBezTo>
                  <a:cubicBezTo>
                    <a:pt x="13597" y="9739"/>
                    <a:pt x="12978" y="10204"/>
                    <a:pt x="12288" y="10204"/>
                  </a:cubicBezTo>
                  <a:lnTo>
                    <a:pt x="6263" y="10204"/>
                  </a:lnTo>
                  <a:cubicBezTo>
                    <a:pt x="5811" y="10204"/>
                    <a:pt x="5453" y="9846"/>
                    <a:pt x="5453" y="9406"/>
                  </a:cubicBezTo>
                  <a:lnTo>
                    <a:pt x="5453" y="6870"/>
                  </a:lnTo>
                  <a:cubicBezTo>
                    <a:pt x="5453" y="6560"/>
                    <a:pt x="5084" y="6406"/>
                    <a:pt x="4858" y="6620"/>
                  </a:cubicBezTo>
                  <a:lnTo>
                    <a:pt x="441" y="11049"/>
                  </a:lnTo>
                  <a:cubicBezTo>
                    <a:pt x="0" y="11478"/>
                    <a:pt x="0" y="12180"/>
                    <a:pt x="441" y="12621"/>
                  </a:cubicBezTo>
                  <a:lnTo>
                    <a:pt x="4858" y="17050"/>
                  </a:lnTo>
                  <a:cubicBezTo>
                    <a:pt x="5084" y="17264"/>
                    <a:pt x="5453" y="17109"/>
                    <a:pt x="5453" y="16800"/>
                  </a:cubicBezTo>
                  <a:lnTo>
                    <a:pt x="5453" y="14264"/>
                  </a:lnTo>
                  <a:cubicBezTo>
                    <a:pt x="5453" y="13823"/>
                    <a:pt x="5811" y="13466"/>
                    <a:pt x="6263" y="13466"/>
                  </a:cubicBezTo>
                  <a:lnTo>
                    <a:pt x="12288" y="13466"/>
                  </a:lnTo>
                  <a:cubicBezTo>
                    <a:pt x="13002" y="13466"/>
                    <a:pt x="13609" y="13954"/>
                    <a:pt x="13776" y="14633"/>
                  </a:cubicBezTo>
                  <a:cubicBezTo>
                    <a:pt x="15026" y="19693"/>
                    <a:pt x="19586" y="23431"/>
                    <a:pt x="25027" y="23431"/>
                  </a:cubicBezTo>
                  <a:cubicBezTo>
                    <a:pt x="31730" y="23431"/>
                    <a:pt x="37100" y="17752"/>
                    <a:pt x="36588" y="10942"/>
                  </a:cubicBezTo>
                  <a:cubicBezTo>
                    <a:pt x="36160" y="5132"/>
                    <a:pt x="31373" y="500"/>
                    <a:pt x="25539" y="250"/>
                  </a:cubicBezTo>
                  <a:close/>
                </a:path>
              </a:pathLst>
            </a:custGeom>
            <a:solidFill>
              <a:srgbClr val="2a80b9"/>
            </a:solidFill>
            <a:ln>
              <a:noFill/>
            </a:ln>
          </p:spPr>
          <p:style>
            <a:lnRef idx="0"/>
            <a:fillRef idx="0"/>
            <a:effectRef idx="0"/>
            <a:fontRef idx="minor"/>
          </p:style>
        </p:sp>
        <p:sp>
          <p:nvSpPr>
            <p:cNvPr id="339" name="CustomShape 22"/>
            <p:cNvSpPr/>
            <p:nvPr/>
          </p:nvSpPr>
          <p:spPr>
            <a:xfrm>
              <a:off x="5013000" y="4092480"/>
              <a:ext cx="676080" cy="482400"/>
            </a:xfrm>
            <a:prstGeom prst="rect">
              <a:avLst/>
            </a:prstGeom>
            <a:noFill/>
            <a:ln>
              <a:noFill/>
            </a:ln>
          </p:spPr>
          <p:style>
            <a:lnRef idx="0"/>
            <a:fillRef idx="0"/>
            <a:effectRef idx="0"/>
            <a:fontRef idx="minor"/>
          </p:style>
          <p:txBody>
            <a:bodyPr lIns="68400" rIns="68400" tIns="68400" bIns="68400" anchor="ctr">
              <a:noAutofit/>
            </a:bodyPr>
            <a:p>
              <a:pPr algn="ctr">
                <a:lnSpc>
                  <a:spcPct val="100000"/>
                </a:lnSpc>
                <a:tabLst>
                  <a:tab algn="l" pos="0"/>
                </a:tabLst>
              </a:pPr>
              <a:r>
                <a:rPr b="1" lang="en" sz="2100" spc="-1" strike="noStrike">
                  <a:solidFill>
                    <a:srgbClr val="ffffff"/>
                  </a:solidFill>
                  <a:latin typeface="Arial"/>
                  <a:ea typeface="Fira Sans Extra Condensed Medium"/>
                </a:rPr>
                <a:t>03</a:t>
              </a:r>
              <a:endParaRPr b="0" lang="en-US" sz="2100" spc="-1" strike="noStrike">
                <a:latin typeface="Arial"/>
              </a:endParaRPr>
            </a:p>
          </p:txBody>
        </p:sp>
        <p:sp>
          <p:nvSpPr>
            <p:cNvPr id="340" name="CustomShape 23"/>
            <p:cNvSpPr/>
            <p:nvPr/>
          </p:nvSpPr>
          <p:spPr>
            <a:xfrm>
              <a:off x="3090240" y="4998240"/>
              <a:ext cx="1420560" cy="439560"/>
            </a:xfrm>
            <a:custGeom>
              <a:avLst/>
              <a:gdLst/>
              <a:ahLst/>
              <a:rect l="l" t="t" r="r" b="b"/>
              <a:pathLst>
                <a:path w="42685" h="14586">
                  <a:moveTo>
                    <a:pt x="536" y="0"/>
                  </a:moveTo>
                  <a:lnTo>
                    <a:pt x="0" y="524"/>
                  </a:lnTo>
                  <a:lnTo>
                    <a:pt x="14014" y="14585"/>
                  </a:lnTo>
                  <a:lnTo>
                    <a:pt x="42684" y="14585"/>
                  </a:lnTo>
                  <a:lnTo>
                    <a:pt x="42684" y="13835"/>
                  </a:lnTo>
                  <a:lnTo>
                    <a:pt x="14323" y="13835"/>
                  </a:lnTo>
                  <a:lnTo>
                    <a:pt x="536" y="0"/>
                  </a:lnTo>
                  <a:close/>
                </a:path>
              </a:pathLst>
            </a:custGeom>
            <a:solidFill>
              <a:srgbClr val="00b050"/>
            </a:solidFill>
            <a:ln>
              <a:noFill/>
            </a:ln>
          </p:spPr>
          <p:style>
            <a:lnRef idx="0"/>
            <a:fillRef idx="0"/>
            <a:effectRef idx="0"/>
            <a:fontRef idx="minor"/>
          </p:style>
        </p:sp>
        <p:sp>
          <p:nvSpPr>
            <p:cNvPr id="341" name="CustomShape 24"/>
            <p:cNvSpPr/>
            <p:nvPr/>
          </p:nvSpPr>
          <p:spPr>
            <a:xfrm>
              <a:off x="2494800" y="4610520"/>
              <a:ext cx="929880" cy="482400"/>
            </a:xfrm>
            <a:custGeom>
              <a:avLst/>
              <a:gdLst/>
              <a:ahLst/>
              <a:rect l="l" t="t" r="r" b="b"/>
              <a:pathLst>
                <a:path w="28517" h="14800">
                  <a:moveTo>
                    <a:pt x="25540" y="0"/>
                  </a:moveTo>
                  <a:cubicBezTo>
                    <a:pt x="23313" y="2227"/>
                    <a:pt x="20801" y="4156"/>
                    <a:pt x="18062" y="5751"/>
                  </a:cubicBezTo>
                  <a:cubicBezTo>
                    <a:pt x="15360" y="7311"/>
                    <a:pt x="12431" y="8525"/>
                    <a:pt x="9347" y="9359"/>
                  </a:cubicBezTo>
                  <a:cubicBezTo>
                    <a:pt x="6359" y="10156"/>
                    <a:pt x="3227" y="10585"/>
                    <a:pt x="1" y="10585"/>
                  </a:cubicBezTo>
                  <a:lnTo>
                    <a:pt x="1" y="14800"/>
                  </a:lnTo>
                  <a:cubicBezTo>
                    <a:pt x="3608" y="14800"/>
                    <a:pt x="7109" y="14324"/>
                    <a:pt x="10442" y="13431"/>
                  </a:cubicBezTo>
                  <a:cubicBezTo>
                    <a:pt x="13883" y="12514"/>
                    <a:pt x="17146" y="11145"/>
                    <a:pt x="20170" y="9394"/>
                  </a:cubicBezTo>
                  <a:cubicBezTo>
                    <a:pt x="23230" y="7632"/>
                    <a:pt x="26040" y="5465"/>
                    <a:pt x="28516" y="2989"/>
                  </a:cubicBezTo>
                  <a:close/>
                </a:path>
              </a:pathLst>
            </a:custGeom>
            <a:solidFill>
              <a:srgbClr val="ff6f6f"/>
            </a:solidFill>
            <a:ln>
              <a:noFill/>
            </a:ln>
          </p:spPr>
          <p:style>
            <a:lnRef idx="0"/>
            <a:fillRef idx="0"/>
            <a:effectRef idx="0"/>
            <a:fontRef idx="minor"/>
          </p:style>
        </p:sp>
        <p:sp>
          <p:nvSpPr>
            <p:cNvPr id="342" name="CustomShape 25"/>
            <p:cNvSpPr/>
            <p:nvPr/>
          </p:nvSpPr>
          <p:spPr>
            <a:xfrm>
              <a:off x="2850840" y="4789440"/>
              <a:ext cx="278640" cy="279000"/>
            </a:xfrm>
            <a:custGeom>
              <a:avLst/>
              <a:gdLst/>
              <a:ahLst/>
              <a:rect l="l" t="t" r="r" b="b"/>
              <a:pathLst>
                <a:path w="8550" h="8561">
                  <a:moveTo>
                    <a:pt x="4275" y="0"/>
                  </a:moveTo>
                  <a:cubicBezTo>
                    <a:pt x="1906" y="0"/>
                    <a:pt x="1" y="1917"/>
                    <a:pt x="1" y="4286"/>
                  </a:cubicBezTo>
                  <a:cubicBezTo>
                    <a:pt x="1" y="6644"/>
                    <a:pt x="1906" y="8561"/>
                    <a:pt x="4275" y="8561"/>
                  </a:cubicBezTo>
                  <a:cubicBezTo>
                    <a:pt x="6632" y="8561"/>
                    <a:pt x="8549" y="6644"/>
                    <a:pt x="8549" y="4286"/>
                  </a:cubicBezTo>
                  <a:cubicBezTo>
                    <a:pt x="8549" y="1917"/>
                    <a:pt x="6632" y="0"/>
                    <a:pt x="4275" y="0"/>
                  </a:cubicBezTo>
                  <a:close/>
                </a:path>
              </a:pathLst>
            </a:custGeom>
            <a:solidFill>
              <a:srgbClr val="ffffff"/>
            </a:solidFill>
            <a:ln>
              <a:noFill/>
            </a:ln>
          </p:spPr>
          <p:style>
            <a:lnRef idx="0"/>
            <a:fillRef idx="0"/>
            <a:effectRef idx="0"/>
            <a:fontRef idx="minor"/>
          </p:style>
        </p:sp>
        <p:sp>
          <p:nvSpPr>
            <p:cNvPr id="343" name="CustomShape 26"/>
            <p:cNvSpPr/>
            <p:nvPr/>
          </p:nvSpPr>
          <p:spPr>
            <a:xfrm>
              <a:off x="2916360" y="4855320"/>
              <a:ext cx="147960" cy="147600"/>
            </a:xfrm>
            <a:custGeom>
              <a:avLst/>
              <a:gdLst/>
              <a:ahLst/>
              <a:rect l="l" t="t" r="r" b="b"/>
              <a:pathLst>
                <a:path w="4550" h="4537">
                  <a:moveTo>
                    <a:pt x="4549" y="2274"/>
                  </a:moveTo>
                  <a:cubicBezTo>
                    <a:pt x="4549" y="3525"/>
                    <a:pt x="3525" y="4537"/>
                    <a:pt x="2275" y="4537"/>
                  </a:cubicBezTo>
                  <a:cubicBezTo>
                    <a:pt x="1025" y="4537"/>
                    <a:pt x="1" y="3525"/>
                    <a:pt x="1" y="2274"/>
                  </a:cubicBezTo>
                  <a:cubicBezTo>
                    <a:pt x="1" y="1012"/>
                    <a:pt x="1025" y="0"/>
                    <a:pt x="2275" y="0"/>
                  </a:cubicBezTo>
                  <a:cubicBezTo>
                    <a:pt x="3525" y="0"/>
                    <a:pt x="4549" y="1012"/>
                    <a:pt x="4549" y="2274"/>
                  </a:cubicBezTo>
                  <a:close/>
                </a:path>
              </a:pathLst>
            </a:custGeom>
            <a:solidFill>
              <a:srgbClr val="ff6f6f"/>
            </a:solidFill>
            <a:ln>
              <a:noFill/>
            </a:ln>
          </p:spPr>
          <p:style>
            <a:lnRef idx="0"/>
            <a:fillRef idx="0"/>
            <a:effectRef idx="0"/>
            <a:fontRef idx="minor"/>
          </p:style>
        </p:sp>
        <p:sp>
          <p:nvSpPr>
            <p:cNvPr id="344" name="CustomShape 27"/>
            <p:cNvSpPr/>
            <p:nvPr/>
          </p:nvSpPr>
          <p:spPr>
            <a:xfrm>
              <a:off x="4871520" y="4922280"/>
              <a:ext cx="959040" cy="959040"/>
            </a:xfrm>
            <a:custGeom>
              <a:avLst/>
              <a:gdLst/>
              <a:ahLst/>
              <a:rect l="l" t="t" r="r" b="b"/>
              <a:pathLst>
                <a:path w="29410" h="29409">
                  <a:moveTo>
                    <a:pt x="14705" y="1"/>
                  </a:moveTo>
                  <a:cubicBezTo>
                    <a:pt x="6585" y="1"/>
                    <a:pt x="1" y="6585"/>
                    <a:pt x="1" y="14705"/>
                  </a:cubicBezTo>
                  <a:cubicBezTo>
                    <a:pt x="1" y="22825"/>
                    <a:pt x="6585" y="29409"/>
                    <a:pt x="14705" y="29409"/>
                  </a:cubicBezTo>
                  <a:cubicBezTo>
                    <a:pt x="22825" y="29409"/>
                    <a:pt x="29409" y="22825"/>
                    <a:pt x="29409" y="14705"/>
                  </a:cubicBezTo>
                  <a:cubicBezTo>
                    <a:pt x="29409" y="6585"/>
                    <a:pt x="22825" y="1"/>
                    <a:pt x="14705" y="1"/>
                  </a:cubicBezTo>
                  <a:close/>
                </a:path>
              </a:pathLst>
            </a:custGeom>
            <a:solidFill>
              <a:srgbClr val="ffffff"/>
            </a:solidFill>
            <a:ln>
              <a:noFill/>
            </a:ln>
          </p:spPr>
          <p:style>
            <a:lnRef idx="0"/>
            <a:fillRef idx="0"/>
            <a:effectRef idx="0"/>
            <a:fontRef idx="minor"/>
          </p:style>
        </p:sp>
        <p:sp>
          <p:nvSpPr>
            <p:cNvPr id="345" name="CustomShape 28"/>
            <p:cNvSpPr/>
            <p:nvPr/>
          </p:nvSpPr>
          <p:spPr>
            <a:xfrm>
              <a:off x="4917240" y="4968000"/>
              <a:ext cx="867240" cy="867600"/>
            </a:xfrm>
            <a:custGeom>
              <a:avLst/>
              <a:gdLst/>
              <a:ahLst/>
              <a:rect l="l" t="t" r="r" b="b"/>
              <a:pathLst>
                <a:path w="26600" h="26611">
                  <a:moveTo>
                    <a:pt x="13300" y="26611"/>
                  </a:moveTo>
                  <a:cubicBezTo>
                    <a:pt x="5966" y="26611"/>
                    <a:pt x="1" y="20646"/>
                    <a:pt x="1" y="13312"/>
                  </a:cubicBezTo>
                  <a:cubicBezTo>
                    <a:pt x="1" y="5977"/>
                    <a:pt x="5966" y="1"/>
                    <a:pt x="13300" y="1"/>
                  </a:cubicBezTo>
                  <a:cubicBezTo>
                    <a:pt x="20634" y="1"/>
                    <a:pt x="26599" y="5977"/>
                    <a:pt x="26599" y="13312"/>
                  </a:cubicBezTo>
                  <a:cubicBezTo>
                    <a:pt x="26599" y="20646"/>
                    <a:pt x="20634" y="26611"/>
                    <a:pt x="13300" y="26611"/>
                  </a:cubicBezTo>
                  <a:close/>
                  <a:moveTo>
                    <a:pt x="13300" y="465"/>
                  </a:moveTo>
                  <a:cubicBezTo>
                    <a:pt x="6216" y="465"/>
                    <a:pt x="453" y="6227"/>
                    <a:pt x="453" y="13312"/>
                  </a:cubicBezTo>
                  <a:cubicBezTo>
                    <a:pt x="453" y="20396"/>
                    <a:pt x="6216" y="26159"/>
                    <a:pt x="13300" y="26159"/>
                  </a:cubicBezTo>
                  <a:cubicBezTo>
                    <a:pt x="20384" y="26159"/>
                    <a:pt x="26147" y="20396"/>
                    <a:pt x="26147" y="13312"/>
                  </a:cubicBezTo>
                  <a:cubicBezTo>
                    <a:pt x="26147" y="6227"/>
                    <a:pt x="20384" y="465"/>
                    <a:pt x="13300" y="465"/>
                  </a:cubicBezTo>
                  <a:close/>
                </a:path>
              </a:pathLst>
            </a:custGeom>
            <a:solidFill>
              <a:srgbClr val="ff6f6f"/>
            </a:solidFill>
            <a:ln>
              <a:solidFill>
                <a:srgbClr val="ff6f6f"/>
              </a:solidFill>
            </a:ln>
          </p:spPr>
          <p:style>
            <a:lnRef idx="0"/>
            <a:fillRef idx="0"/>
            <a:effectRef idx="0"/>
            <a:fontRef idx="minor"/>
          </p:style>
        </p:sp>
        <p:sp>
          <p:nvSpPr>
            <p:cNvPr id="346" name="CustomShape 29"/>
            <p:cNvSpPr/>
            <p:nvPr/>
          </p:nvSpPr>
          <p:spPr>
            <a:xfrm>
              <a:off x="4534920" y="5019840"/>
              <a:ext cx="1209960" cy="763920"/>
            </a:xfrm>
            <a:custGeom>
              <a:avLst/>
              <a:gdLst/>
              <a:ahLst/>
              <a:rect l="l" t="t" r="r" b="b"/>
              <a:pathLst>
                <a:path w="37101" h="23433">
                  <a:moveTo>
                    <a:pt x="25539" y="251"/>
                  </a:moveTo>
                  <a:cubicBezTo>
                    <a:pt x="19872" y="1"/>
                    <a:pt x="15050" y="3835"/>
                    <a:pt x="13764" y="9062"/>
                  </a:cubicBezTo>
                  <a:cubicBezTo>
                    <a:pt x="13597" y="9740"/>
                    <a:pt x="12978" y="10205"/>
                    <a:pt x="12288" y="10205"/>
                  </a:cubicBezTo>
                  <a:lnTo>
                    <a:pt x="6263" y="10205"/>
                  </a:lnTo>
                  <a:cubicBezTo>
                    <a:pt x="5811" y="10205"/>
                    <a:pt x="5453" y="9847"/>
                    <a:pt x="5453" y="9395"/>
                  </a:cubicBezTo>
                  <a:lnTo>
                    <a:pt x="5453" y="6871"/>
                  </a:lnTo>
                  <a:cubicBezTo>
                    <a:pt x="5453" y="6561"/>
                    <a:pt x="5084" y="6406"/>
                    <a:pt x="4858" y="6621"/>
                  </a:cubicBezTo>
                  <a:lnTo>
                    <a:pt x="441" y="11050"/>
                  </a:lnTo>
                  <a:cubicBezTo>
                    <a:pt x="0" y="11479"/>
                    <a:pt x="0" y="12181"/>
                    <a:pt x="441" y="12622"/>
                  </a:cubicBezTo>
                  <a:lnTo>
                    <a:pt x="4858" y="17051"/>
                  </a:lnTo>
                  <a:cubicBezTo>
                    <a:pt x="5084" y="17265"/>
                    <a:pt x="5453" y="17110"/>
                    <a:pt x="5453" y="16801"/>
                  </a:cubicBezTo>
                  <a:lnTo>
                    <a:pt x="5453" y="14265"/>
                  </a:lnTo>
                  <a:cubicBezTo>
                    <a:pt x="5453" y="13824"/>
                    <a:pt x="5811" y="13455"/>
                    <a:pt x="6263" y="13455"/>
                  </a:cubicBezTo>
                  <a:lnTo>
                    <a:pt x="12288" y="13455"/>
                  </a:lnTo>
                  <a:cubicBezTo>
                    <a:pt x="13002" y="13455"/>
                    <a:pt x="13609" y="13955"/>
                    <a:pt x="13776" y="14634"/>
                  </a:cubicBezTo>
                  <a:cubicBezTo>
                    <a:pt x="15026" y="19694"/>
                    <a:pt x="19586" y="23432"/>
                    <a:pt x="25027" y="23432"/>
                  </a:cubicBezTo>
                  <a:cubicBezTo>
                    <a:pt x="31730" y="23432"/>
                    <a:pt x="37100" y="17753"/>
                    <a:pt x="36588" y="10943"/>
                  </a:cubicBezTo>
                  <a:cubicBezTo>
                    <a:pt x="36160" y="5132"/>
                    <a:pt x="31373" y="501"/>
                    <a:pt x="25539" y="251"/>
                  </a:cubicBezTo>
                  <a:close/>
                </a:path>
              </a:pathLst>
            </a:custGeom>
            <a:solidFill>
              <a:srgbClr val="ff6f6f"/>
            </a:solidFill>
            <a:ln>
              <a:noFill/>
            </a:ln>
          </p:spPr>
          <p:style>
            <a:lnRef idx="0"/>
            <a:fillRef idx="0"/>
            <a:effectRef idx="0"/>
            <a:fontRef idx="minor"/>
          </p:style>
        </p:sp>
        <p:sp>
          <p:nvSpPr>
            <p:cNvPr id="347" name="CustomShape 30"/>
            <p:cNvSpPr/>
            <p:nvPr/>
          </p:nvSpPr>
          <p:spPr>
            <a:xfrm>
              <a:off x="5013000" y="5160600"/>
              <a:ext cx="676080" cy="482400"/>
            </a:xfrm>
            <a:prstGeom prst="rect">
              <a:avLst/>
            </a:prstGeom>
            <a:noFill/>
            <a:ln>
              <a:noFill/>
            </a:ln>
          </p:spPr>
          <p:style>
            <a:lnRef idx="0"/>
            <a:fillRef idx="0"/>
            <a:effectRef idx="0"/>
            <a:fontRef idx="minor"/>
          </p:style>
          <p:txBody>
            <a:bodyPr lIns="68400" rIns="68400" tIns="68400" bIns="68400" anchor="ctr">
              <a:noAutofit/>
            </a:bodyPr>
            <a:p>
              <a:pPr algn="ctr">
                <a:lnSpc>
                  <a:spcPct val="100000"/>
                </a:lnSpc>
                <a:tabLst>
                  <a:tab algn="l" pos="0"/>
                </a:tabLst>
              </a:pPr>
              <a:r>
                <a:rPr b="1" lang="en" sz="2100" spc="-1" strike="noStrike">
                  <a:solidFill>
                    <a:srgbClr val="ffffff"/>
                  </a:solidFill>
                  <a:latin typeface="Arial"/>
                  <a:ea typeface="Fira Sans Extra Condensed Medium"/>
                </a:rPr>
                <a:t>04</a:t>
              </a:r>
              <a:endParaRPr b="0" lang="en-US" sz="2100" spc="-1" strike="noStrike">
                <a:latin typeface="Arial"/>
              </a:endParaRPr>
            </a:p>
          </p:txBody>
        </p:sp>
        <p:sp>
          <p:nvSpPr>
            <p:cNvPr id="348" name="CustomShape 31"/>
            <p:cNvSpPr/>
            <p:nvPr/>
          </p:nvSpPr>
          <p:spPr>
            <a:xfrm>
              <a:off x="3659400" y="3216600"/>
              <a:ext cx="806400" cy="193320"/>
            </a:xfrm>
            <a:custGeom>
              <a:avLst/>
              <a:gdLst/>
              <a:ahLst/>
              <a:rect l="l" t="t" r="r" b="b"/>
              <a:pathLst>
                <a:path w="21242" h="3919">
                  <a:moveTo>
                    <a:pt x="9061" y="1"/>
                  </a:moveTo>
                  <a:lnTo>
                    <a:pt x="1" y="3216"/>
                  </a:lnTo>
                  <a:lnTo>
                    <a:pt x="239" y="3918"/>
                  </a:lnTo>
                  <a:lnTo>
                    <a:pt x="9192" y="751"/>
                  </a:lnTo>
                  <a:lnTo>
                    <a:pt x="21242" y="751"/>
                  </a:lnTo>
                  <a:lnTo>
                    <a:pt x="21242" y="1"/>
                  </a:lnTo>
                  <a:close/>
                </a:path>
              </a:pathLst>
            </a:custGeom>
            <a:solidFill>
              <a:srgbClr val="00b050"/>
            </a:solidFill>
            <a:ln>
              <a:noFill/>
            </a:ln>
          </p:spPr>
          <p:style>
            <a:lnRef idx="0"/>
            <a:fillRef idx="0"/>
            <a:effectRef idx="0"/>
            <a:fontRef idx="minor"/>
          </p:style>
        </p:sp>
        <p:sp>
          <p:nvSpPr>
            <p:cNvPr id="349" name="CustomShape 32"/>
            <p:cNvSpPr/>
            <p:nvPr/>
          </p:nvSpPr>
          <p:spPr>
            <a:xfrm>
              <a:off x="3327840" y="2846520"/>
              <a:ext cx="482400" cy="930240"/>
            </a:xfrm>
            <a:custGeom>
              <a:avLst/>
              <a:gdLst/>
              <a:ahLst/>
              <a:rect l="l" t="t" r="r" b="b"/>
              <a:pathLst>
                <a:path w="14800" h="28528">
                  <a:moveTo>
                    <a:pt x="13431" y="18086"/>
                  </a:moveTo>
                  <a:cubicBezTo>
                    <a:pt x="12514" y="14633"/>
                    <a:pt x="11145" y="11371"/>
                    <a:pt x="9395" y="8346"/>
                  </a:cubicBezTo>
                  <a:cubicBezTo>
                    <a:pt x="7621" y="5287"/>
                    <a:pt x="5466" y="2489"/>
                    <a:pt x="2977" y="0"/>
                  </a:cubicBezTo>
                  <a:lnTo>
                    <a:pt x="1" y="2977"/>
                  </a:lnTo>
                  <a:cubicBezTo>
                    <a:pt x="2227" y="5203"/>
                    <a:pt x="4156" y="7715"/>
                    <a:pt x="5739" y="10466"/>
                  </a:cubicBezTo>
                  <a:cubicBezTo>
                    <a:pt x="7311" y="13168"/>
                    <a:pt x="8525" y="16085"/>
                    <a:pt x="9359" y="19169"/>
                  </a:cubicBezTo>
                  <a:cubicBezTo>
                    <a:pt x="10157" y="22158"/>
                    <a:pt x="10573" y="25289"/>
                    <a:pt x="10573" y="28527"/>
                  </a:cubicBezTo>
                  <a:lnTo>
                    <a:pt x="14800" y="28527"/>
                  </a:lnTo>
                  <a:cubicBezTo>
                    <a:pt x="14800" y="24908"/>
                    <a:pt x="14324" y="21408"/>
                    <a:pt x="13431" y="18086"/>
                  </a:cubicBezTo>
                  <a:close/>
                </a:path>
              </a:pathLst>
            </a:custGeom>
            <a:solidFill>
              <a:srgbClr val="f9c82d"/>
            </a:solidFill>
            <a:ln>
              <a:noFill/>
            </a:ln>
          </p:spPr>
          <p:style>
            <a:lnRef idx="0"/>
            <a:fillRef idx="0"/>
            <a:effectRef idx="0"/>
            <a:fontRef idx="minor"/>
          </p:style>
        </p:sp>
        <p:sp>
          <p:nvSpPr>
            <p:cNvPr id="350" name="CustomShape 33"/>
            <p:cNvSpPr/>
            <p:nvPr/>
          </p:nvSpPr>
          <p:spPr>
            <a:xfrm>
              <a:off x="3533760" y="3199680"/>
              <a:ext cx="278640" cy="278640"/>
            </a:xfrm>
            <a:custGeom>
              <a:avLst/>
              <a:gdLst/>
              <a:ahLst/>
              <a:rect l="l" t="t" r="r" b="b"/>
              <a:pathLst>
                <a:path w="8550" h="8550">
                  <a:moveTo>
                    <a:pt x="4275" y="1"/>
                  </a:moveTo>
                  <a:cubicBezTo>
                    <a:pt x="1918" y="1"/>
                    <a:pt x="1" y="1918"/>
                    <a:pt x="1" y="4275"/>
                  </a:cubicBezTo>
                  <a:cubicBezTo>
                    <a:pt x="1" y="6633"/>
                    <a:pt x="1918" y="8550"/>
                    <a:pt x="4275" y="8550"/>
                  </a:cubicBezTo>
                  <a:cubicBezTo>
                    <a:pt x="6645" y="8550"/>
                    <a:pt x="8550" y="6633"/>
                    <a:pt x="8550" y="4275"/>
                  </a:cubicBezTo>
                  <a:cubicBezTo>
                    <a:pt x="8550" y="1918"/>
                    <a:pt x="6645" y="1"/>
                    <a:pt x="4275" y="1"/>
                  </a:cubicBezTo>
                  <a:close/>
                </a:path>
              </a:pathLst>
            </a:custGeom>
            <a:solidFill>
              <a:srgbClr val="ffffff"/>
            </a:solidFill>
            <a:ln>
              <a:noFill/>
            </a:ln>
          </p:spPr>
          <p:style>
            <a:lnRef idx="0"/>
            <a:fillRef idx="0"/>
            <a:effectRef idx="0"/>
            <a:fontRef idx="minor"/>
          </p:style>
        </p:sp>
        <p:sp>
          <p:nvSpPr>
            <p:cNvPr id="351" name="CustomShape 34"/>
            <p:cNvSpPr/>
            <p:nvPr/>
          </p:nvSpPr>
          <p:spPr>
            <a:xfrm>
              <a:off x="3599280" y="3264840"/>
              <a:ext cx="147960" cy="147960"/>
            </a:xfrm>
            <a:custGeom>
              <a:avLst/>
              <a:gdLst/>
              <a:ahLst/>
              <a:rect l="l" t="t" r="r" b="b"/>
              <a:pathLst>
                <a:path w="4549" h="4549">
                  <a:moveTo>
                    <a:pt x="4548" y="2274"/>
                  </a:moveTo>
                  <a:cubicBezTo>
                    <a:pt x="4548" y="3524"/>
                    <a:pt x="3524" y="4548"/>
                    <a:pt x="2274" y="4548"/>
                  </a:cubicBezTo>
                  <a:cubicBezTo>
                    <a:pt x="1024" y="4548"/>
                    <a:pt x="0" y="3524"/>
                    <a:pt x="0" y="2274"/>
                  </a:cubicBezTo>
                  <a:cubicBezTo>
                    <a:pt x="0" y="1024"/>
                    <a:pt x="1024" y="0"/>
                    <a:pt x="2274" y="0"/>
                  </a:cubicBezTo>
                  <a:cubicBezTo>
                    <a:pt x="3524" y="0"/>
                    <a:pt x="4548" y="1024"/>
                    <a:pt x="4548" y="2274"/>
                  </a:cubicBezTo>
                  <a:close/>
                </a:path>
              </a:pathLst>
            </a:custGeom>
            <a:solidFill>
              <a:srgbClr val="f9c82d"/>
            </a:solidFill>
            <a:ln>
              <a:noFill/>
            </a:ln>
          </p:spPr>
          <p:style>
            <a:lnRef idx="0"/>
            <a:fillRef idx="0"/>
            <a:effectRef idx="0"/>
            <a:fontRef idx="minor"/>
          </p:style>
        </p:sp>
        <p:sp>
          <p:nvSpPr>
            <p:cNvPr id="352" name="CustomShape 35"/>
            <p:cNvSpPr/>
            <p:nvPr/>
          </p:nvSpPr>
          <p:spPr>
            <a:xfrm>
              <a:off x="4871520" y="2774880"/>
              <a:ext cx="959040" cy="959040"/>
            </a:xfrm>
            <a:custGeom>
              <a:avLst/>
              <a:gdLst/>
              <a:ahLst/>
              <a:rect l="l" t="t" r="r" b="b"/>
              <a:pathLst>
                <a:path w="29410" h="29409">
                  <a:moveTo>
                    <a:pt x="14705" y="0"/>
                  </a:moveTo>
                  <a:cubicBezTo>
                    <a:pt x="6585" y="0"/>
                    <a:pt x="1" y="6585"/>
                    <a:pt x="1" y="14705"/>
                  </a:cubicBezTo>
                  <a:cubicBezTo>
                    <a:pt x="1" y="22825"/>
                    <a:pt x="6585" y="29409"/>
                    <a:pt x="14705" y="29409"/>
                  </a:cubicBezTo>
                  <a:cubicBezTo>
                    <a:pt x="22825" y="29409"/>
                    <a:pt x="29409" y="22825"/>
                    <a:pt x="29409" y="14705"/>
                  </a:cubicBezTo>
                  <a:cubicBezTo>
                    <a:pt x="29409" y="6585"/>
                    <a:pt x="22825" y="0"/>
                    <a:pt x="14705" y="0"/>
                  </a:cubicBezTo>
                  <a:close/>
                </a:path>
              </a:pathLst>
            </a:custGeom>
            <a:solidFill>
              <a:srgbClr val="ffffff"/>
            </a:solidFill>
            <a:ln>
              <a:noFill/>
            </a:ln>
          </p:spPr>
          <p:style>
            <a:lnRef idx="0"/>
            <a:fillRef idx="0"/>
            <a:effectRef idx="0"/>
            <a:fontRef idx="minor"/>
          </p:style>
        </p:sp>
        <p:sp>
          <p:nvSpPr>
            <p:cNvPr id="353" name="CustomShape 36"/>
            <p:cNvSpPr/>
            <p:nvPr/>
          </p:nvSpPr>
          <p:spPr>
            <a:xfrm>
              <a:off x="4917240" y="2820600"/>
              <a:ext cx="867240" cy="867600"/>
            </a:xfrm>
            <a:custGeom>
              <a:avLst/>
              <a:gdLst/>
              <a:ahLst/>
              <a:rect l="l" t="t" r="r" b="b"/>
              <a:pathLst>
                <a:path w="26600" h="26611">
                  <a:moveTo>
                    <a:pt x="13300" y="26611"/>
                  </a:moveTo>
                  <a:cubicBezTo>
                    <a:pt x="5966" y="26611"/>
                    <a:pt x="1" y="20646"/>
                    <a:pt x="1" y="13312"/>
                  </a:cubicBezTo>
                  <a:cubicBezTo>
                    <a:pt x="1" y="5966"/>
                    <a:pt x="5966" y="1"/>
                    <a:pt x="13300" y="1"/>
                  </a:cubicBezTo>
                  <a:cubicBezTo>
                    <a:pt x="20634" y="1"/>
                    <a:pt x="26599" y="5966"/>
                    <a:pt x="26599" y="13312"/>
                  </a:cubicBezTo>
                  <a:cubicBezTo>
                    <a:pt x="26599" y="20646"/>
                    <a:pt x="20634" y="26611"/>
                    <a:pt x="13300" y="26611"/>
                  </a:cubicBezTo>
                  <a:close/>
                  <a:moveTo>
                    <a:pt x="13300" y="453"/>
                  </a:moveTo>
                  <a:cubicBezTo>
                    <a:pt x="6216" y="453"/>
                    <a:pt x="453" y="6227"/>
                    <a:pt x="453" y="13312"/>
                  </a:cubicBezTo>
                  <a:cubicBezTo>
                    <a:pt x="453" y="20396"/>
                    <a:pt x="6216" y="26159"/>
                    <a:pt x="13300" y="26159"/>
                  </a:cubicBezTo>
                  <a:cubicBezTo>
                    <a:pt x="20384" y="26159"/>
                    <a:pt x="26147" y="20396"/>
                    <a:pt x="26147" y="13312"/>
                  </a:cubicBezTo>
                  <a:cubicBezTo>
                    <a:pt x="26147" y="6227"/>
                    <a:pt x="20384" y="453"/>
                    <a:pt x="13300" y="453"/>
                  </a:cubicBezTo>
                  <a:close/>
                </a:path>
              </a:pathLst>
            </a:custGeom>
            <a:solidFill>
              <a:srgbClr val="f9c82d"/>
            </a:solidFill>
            <a:ln>
              <a:noFill/>
            </a:ln>
          </p:spPr>
          <p:style>
            <a:lnRef idx="0"/>
            <a:fillRef idx="0"/>
            <a:effectRef idx="0"/>
            <a:fontRef idx="minor"/>
          </p:style>
        </p:sp>
        <p:sp>
          <p:nvSpPr>
            <p:cNvPr id="354" name="CustomShape 37"/>
            <p:cNvSpPr/>
            <p:nvPr/>
          </p:nvSpPr>
          <p:spPr>
            <a:xfrm>
              <a:off x="4534920" y="2872440"/>
              <a:ext cx="1209960" cy="763920"/>
            </a:xfrm>
            <a:custGeom>
              <a:avLst/>
              <a:gdLst/>
              <a:ahLst/>
              <a:rect l="l" t="t" r="r" b="b"/>
              <a:pathLst>
                <a:path w="37101" h="23433">
                  <a:moveTo>
                    <a:pt x="25539" y="251"/>
                  </a:moveTo>
                  <a:cubicBezTo>
                    <a:pt x="19872" y="1"/>
                    <a:pt x="15050" y="3835"/>
                    <a:pt x="13764" y="9062"/>
                  </a:cubicBezTo>
                  <a:cubicBezTo>
                    <a:pt x="13597" y="9740"/>
                    <a:pt x="12978" y="10205"/>
                    <a:pt x="12288" y="10205"/>
                  </a:cubicBezTo>
                  <a:lnTo>
                    <a:pt x="6263" y="10205"/>
                  </a:lnTo>
                  <a:cubicBezTo>
                    <a:pt x="5811" y="10205"/>
                    <a:pt x="5453" y="9847"/>
                    <a:pt x="5453" y="9395"/>
                  </a:cubicBezTo>
                  <a:lnTo>
                    <a:pt x="5453" y="6871"/>
                  </a:lnTo>
                  <a:cubicBezTo>
                    <a:pt x="5453" y="6561"/>
                    <a:pt x="5084" y="6395"/>
                    <a:pt x="4858" y="6621"/>
                  </a:cubicBezTo>
                  <a:lnTo>
                    <a:pt x="441" y="11038"/>
                  </a:lnTo>
                  <a:cubicBezTo>
                    <a:pt x="0" y="11478"/>
                    <a:pt x="0" y="12181"/>
                    <a:pt x="441" y="12621"/>
                  </a:cubicBezTo>
                  <a:lnTo>
                    <a:pt x="4858" y="17039"/>
                  </a:lnTo>
                  <a:cubicBezTo>
                    <a:pt x="5084" y="17265"/>
                    <a:pt x="5453" y="17110"/>
                    <a:pt x="5453" y="16801"/>
                  </a:cubicBezTo>
                  <a:lnTo>
                    <a:pt x="5453" y="14265"/>
                  </a:lnTo>
                  <a:cubicBezTo>
                    <a:pt x="5453" y="13824"/>
                    <a:pt x="5811" y="13455"/>
                    <a:pt x="6263" y="13455"/>
                  </a:cubicBezTo>
                  <a:lnTo>
                    <a:pt x="12288" y="13455"/>
                  </a:lnTo>
                  <a:cubicBezTo>
                    <a:pt x="13002" y="13455"/>
                    <a:pt x="13609" y="13943"/>
                    <a:pt x="13776" y="14634"/>
                  </a:cubicBezTo>
                  <a:cubicBezTo>
                    <a:pt x="15026" y="19682"/>
                    <a:pt x="19586" y="23432"/>
                    <a:pt x="25027" y="23432"/>
                  </a:cubicBezTo>
                  <a:cubicBezTo>
                    <a:pt x="31730" y="23432"/>
                    <a:pt x="37100" y="17753"/>
                    <a:pt x="36588" y="10943"/>
                  </a:cubicBezTo>
                  <a:cubicBezTo>
                    <a:pt x="36160" y="5132"/>
                    <a:pt x="31373" y="501"/>
                    <a:pt x="25539" y="251"/>
                  </a:cubicBezTo>
                  <a:close/>
                </a:path>
              </a:pathLst>
            </a:custGeom>
            <a:solidFill>
              <a:srgbClr val="f9c82d"/>
            </a:solidFill>
            <a:ln>
              <a:noFill/>
            </a:ln>
          </p:spPr>
          <p:style>
            <a:lnRef idx="0"/>
            <a:fillRef idx="0"/>
            <a:effectRef idx="0"/>
            <a:fontRef idx="minor"/>
          </p:style>
        </p:sp>
        <p:sp>
          <p:nvSpPr>
            <p:cNvPr id="355" name="CustomShape 38"/>
            <p:cNvSpPr/>
            <p:nvPr/>
          </p:nvSpPr>
          <p:spPr>
            <a:xfrm>
              <a:off x="5013000" y="3013200"/>
              <a:ext cx="676080" cy="482400"/>
            </a:xfrm>
            <a:prstGeom prst="rect">
              <a:avLst/>
            </a:prstGeom>
            <a:noFill/>
            <a:ln>
              <a:noFill/>
            </a:ln>
          </p:spPr>
          <p:style>
            <a:lnRef idx="0"/>
            <a:fillRef idx="0"/>
            <a:effectRef idx="0"/>
            <a:fontRef idx="minor"/>
          </p:style>
          <p:txBody>
            <a:bodyPr lIns="68400" rIns="68400" tIns="68400" bIns="68400" anchor="ctr">
              <a:noAutofit/>
            </a:bodyPr>
            <a:p>
              <a:pPr algn="ctr">
                <a:lnSpc>
                  <a:spcPct val="100000"/>
                </a:lnSpc>
                <a:tabLst>
                  <a:tab algn="l" pos="0"/>
                </a:tabLst>
              </a:pPr>
              <a:r>
                <a:rPr b="1" lang="en" sz="2100" spc="-1" strike="noStrike">
                  <a:solidFill>
                    <a:srgbClr val="ffffff"/>
                  </a:solidFill>
                  <a:latin typeface="Arial"/>
                  <a:ea typeface="Fira Sans Extra Condensed Medium"/>
                </a:rPr>
                <a:t>02</a:t>
              </a:r>
              <a:endParaRPr b="0" lang="en-US" sz="2100" spc="-1" strike="noStrike">
                <a:latin typeface="Arial"/>
              </a:endParaRPr>
            </a:p>
          </p:txBody>
        </p:sp>
        <p:sp>
          <p:nvSpPr>
            <p:cNvPr id="356" name="CustomShape 39"/>
            <p:cNvSpPr/>
            <p:nvPr/>
          </p:nvSpPr>
          <p:spPr>
            <a:xfrm>
              <a:off x="1574280" y="2856600"/>
              <a:ext cx="1840320" cy="1840680"/>
            </a:xfrm>
            <a:custGeom>
              <a:avLst/>
              <a:gdLst/>
              <a:ahLst/>
              <a:rect l="l" t="t" r="r" b="b"/>
              <a:pathLst>
                <a:path w="56425" h="56437">
                  <a:moveTo>
                    <a:pt x="28219" y="1"/>
                  </a:moveTo>
                  <a:cubicBezTo>
                    <a:pt x="12633" y="1"/>
                    <a:pt x="1" y="12633"/>
                    <a:pt x="1" y="28218"/>
                  </a:cubicBezTo>
                  <a:cubicBezTo>
                    <a:pt x="1" y="43804"/>
                    <a:pt x="12633" y="56436"/>
                    <a:pt x="28219" y="56436"/>
                  </a:cubicBezTo>
                  <a:cubicBezTo>
                    <a:pt x="43792" y="56436"/>
                    <a:pt x="56425" y="43804"/>
                    <a:pt x="56425" y="28218"/>
                  </a:cubicBezTo>
                  <a:cubicBezTo>
                    <a:pt x="56425" y="12633"/>
                    <a:pt x="43792" y="1"/>
                    <a:pt x="28219" y="1"/>
                  </a:cubicBezTo>
                  <a:close/>
                </a:path>
              </a:pathLst>
            </a:custGeom>
            <a:solidFill>
              <a:srgbClr val="ffffff"/>
            </a:solidFill>
            <a:ln w="28440">
              <a:solidFill>
                <a:srgbClr val="44546a"/>
              </a:solidFill>
              <a:round/>
            </a:ln>
          </p:spPr>
          <p:style>
            <a:lnRef idx="0"/>
            <a:fillRef idx="0"/>
            <a:effectRef idx="0"/>
            <a:fontRef idx="minor"/>
          </p:style>
        </p:sp>
        <p:grpSp>
          <p:nvGrpSpPr>
            <p:cNvPr id="357" name="Group 40"/>
            <p:cNvGrpSpPr/>
            <p:nvPr/>
          </p:nvGrpSpPr>
          <p:grpSpPr>
            <a:xfrm>
              <a:off x="2109240" y="3365280"/>
              <a:ext cx="770400" cy="823680"/>
              <a:chOff x="2109240" y="3365280"/>
              <a:chExt cx="770400" cy="823680"/>
            </a:xfrm>
          </p:grpSpPr>
          <p:sp>
            <p:nvSpPr>
              <p:cNvPr id="358" name="CustomShape 41"/>
              <p:cNvSpPr/>
              <p:nvPr/>
            </p:nvSpPr>
            <p:spPr>
              <a:xfrm>
                <a:off x="2308680" y="3509280"/>
                <a:ext cx="570960" cy="679680"/>
              </a:xfrm>
              <a:custGeom>
                <a:avLst/>
                <a:gdLst/>
                <a:ahLst/>
                <a:rect l="l" t="t" r="r" b="b"/>
                <a:pathLst>
                  <a:path w="8129" h="9673">
                    <a:moveTo>
                      <a:pt x="2458" y="0"/>
                    </a:moveTo>
                    <a:cubicBezTo>
                      <a:pt x="2174" y="0"/>
                      <a:pt x="1954" y="221"/>
                      <a:pt x="1954" y="504"/>
                    </a:cubicBezTo>
                    <a:lnTo>
                      <a:pt x="1954" y="2836"/>
                    </a:lnTo>
                    <a:lnTo>
                      <a:pt x="1954" y="5167"/>
                    </a:lnTo>
                    <a:lnTo>
                      <a:pt x="914" y="4128"/>
                    </a:lnTo>
                    <a:cubicBezTo>
                      <a:pt x="820" y="4033"/>
                      <a:pt x="693" y="3986"/>
                      <a:pt x="567" y="3986"/>
                    </a:cubicBezTo>
                    <a:cubicBezTo>
                      <a:pt x="441" y="3986"/>
                      <a:pt x="315" y="4033"/>
                      <a:pt x="221" y="4128"/>
                    </a:cubicBezTo>
                    <a:cubicBezTo>
                      <a:pt x="0" y="4317"/>
                      <a:pt x="0" y="4632"/>
                      <a:pt x="221" y="4852"/>
                    </a:cubicBezTo>
                    <a:lnTo>
                      <a:pt x="2678" y="7310"/>
                    </a:lnTo>
                    <a:lnTo>
                      <a:pt x="2678" y="8664"/>
                    </a:lnTo>
                    <a:cubicBezTo>
                      <a:pt x="2678" y="9200"/>
                      <a:pt x="3151" y="9672"/>
                      <a:pt x="3718" y="9672"/>
                    </a:cubicBezTo>
                    <a:lnTo>
                      <a:pt x="6459" y="9672"/>
                    </a:lnTo>
                    <a:cubicBezTo>
                      <a:pt x="7026" y="9672"/>
                      <a:pt x="7499" y="9200"/>
                      <a:pt x="7499" y="8664"/>
                    </a:cubicBezTo>
                    <a:lnTo>
                      <a:pt x="7499" y="8066"/>
                    </a:lnTo>
                    <a:cubicBezTo>
                      <a:pt x="7688" y="7656"/>
                      <a:pt x="7845" y="7278"/>
                      <a:pt x="7940" y="6837"/>
                    </a:cubicBezTo>
                    <a:cubicBezTo>
                      <a:pt x="8034" y="6396"/>
                      <a:pt x="8129" y="5986"/>
                      <a:pt x="8129" y="5514"/>
                    </a:cubicBezTo>
                    <a:lnTo>
                      <a:pt x="8129" y="3308"/>
                    </a:lnTo>
                    <a:cubicBezTo>
                      <a:pt x="8129" y="3025"/>
                      <a:pt x="7877" y="2773"/>
                      <a:pt x="7625" y="2773"/>
                    </a:cubicBezTo>
                    <a:cubicBezTo>
                      <a:pt x="7341" y="2773"/>
                      <a:pt x="7089" y="3025"/>
                      <a:pt x="7089" y="3308"/>
                    </a:cubicBezTo>
                    <a:lnTo>
                      <a:pt x="7089" y="3812"/>
                    </a:lnTo>
                    <a:cubicBezTo>
                      <a:pt x="7089" y="4002"/>
                      <a:pt x="6931" y="4159"/>
                      <a:pt x="6742" y="4159"/>
                    </a:cubicBezTo>
                    <a:cubicBezTo>
                      <a:pt x="6553" y="4159"/>
                      <a:pt x="6396" y="4002"/>
                      <a:pt x="6396" y="3812"/>
                    </a:cubicBezTo>
                    <a:lnTo>
                      <a:pt x="6396" y="2615"/>
                    </a:lnTo>
                    <a:cubicBezTo>
                      <a:pt x="6396" y="2363"/>
                      <a:pt x="6144" y="2111"/>
                      <a:pt x="5892" y="2111"/>
                    </a:cubicBezTo>
                    <a:cubicBezTo>
                      <a:pt x="5608" y="2111"/>
                      <a:pt x="5356" y="2363"/>
                      <a:pt x="5356" y="2615"/>
                    </a:cubicBezTo>
                    <a:cubicBezTo>
                      <a:pt x="5357" y="2615"/>
                      <a:pt x="5358" y="2615"/>
                      <a:pt x="5359" y="2615"/>
                    </a:cubicBezTo>
                    <a:cubicBezTo>
                      <a:pt x="5418" y="2615"/>
                      <a:pt x="5419" y="3769"/>
                      <a:pt x="5419" y="3781"/>
                    </a:cubicBezTo>
                    <a:lnTo>
                      <a:pt x="5419" y="3781"/>
                    </a:lnTo>
                    <a:cubicBezTo>
                      <a:pt x="5419" y="3970"/>
                      <a:pt x="5262" y="4128"/>
                      <a:pt x="5041" y="4128"/>
                    </a:cubicBezTo>
                    <a:cubicBezTo>
                      <a:pt x="4852" y="4128"/>
                      <a:pt x="4695" y="3970"/>
                      <a:pt x="4695" y="3781"/>
                    </a:cubicBezTo>
                    <a:lnTo>
                      <a:pt x="4695" y="2584"/>
                    </a:lnTo>
                    <a:cubicBezTo>
                      <a:pt x="4695" y="2332"/>
                      <a:pt x="4474" y="2080"/>
                      <a:pt x="4191" y="2080"/>
                    </a:cubicBezTo>
                    <a:cubicBezTo>
                      <a:pt x="3907" y="2080"/>
                      <a:pt x="3686" y="2332"/>
                      <a:pt x="3686" y="2584"/>
                    </a:cubicBezTo>
                    <a:lnTo>
                      <a:pt x="3686" y="3781"/>
                    </a:lnTo>
                    <a:cubicBezTo>
                      <a:pt x="3686" y="3970"/>
                      <a:pt x="3529" y="4128"/>
                      <a:pt x="3308" y="4128"/>
                    </a:cubicBezTo>
                    <a:cubicBezTo>
                      <a:pt x="3119" y="4128"/>
                      <a:pt x="2962" y="3970"/>
                      <a:pt x="2962" y="3781"/>
                    </a:cubicBezTo>
                    <a:lnTo>
                      <a:pt x="2962" y="504"/>
                    </a:lnTo>
                    <a:cubicBezTo>
                      <a:pt x="2962" y="221"/>
                      <a:pt x="2741" y="0"/>
                      <a:pt x="2458" y="0"/>
                    </a:cubicBezTo>
                    <a:close/>
                  </a:path>
                </a:pathLst>
              </a:custGeom>
              <a:solidFill>
                <a:srgbClr val="44546a"/>
              </a:solidFill>
              <a:ln>
                <a:noFill/>
              </a:ln>
            </p:spPr>
            <p:style>
              <a:lnRef idx="0"/>
              <a:fillRef idx="0"/>
              <a:effectRef idx="0"/>
              <a:fontRef idx="minor"/>
            </p:style>
          </p:sp>
          <p:sp>
            <p:nvSpPr>
              <p:cNvPr id="359" name="CustomShape 42"/>
              <p:cNvSpPr/>
              <p:nvPr/>
            </p:nvSpPr>
            <p:spPr>
              <a:xfrm>
                <a:off x="2109240" y="3365280"/>
                <a:ext cx="679680" cy="677520"/>
              </a:xfrm>
              <a:custGeom>
                <a:avLst/>
                <a:gdLst/>
                <a:ahLst/>
                <a:rect l="l" t="t" r="r" b="b"/>
                <a:pathLst>
                  <a:path w="9673" h="9642">
                    <a:moveTo>
                      <a:pt x="379" y="1"/>
                    </a:moveTo>
                    <a:cubicBezTo>
                      <a:pt x="158" y="1"/>
                      <a:pt x="1" y="158"/>
                      <a:pt x="1" y="347"/>
                    </a:cubicBezTo>
                    <a:lnTo>
                      <a:pt x="1" y="1733"/>
                    </a:lnTo>
                    <a:cubicBezTo>
                      <a:pt x="1" y="1922"/>
                      <a:pt x="158" y="2080"/>
                      <a:pt x="379" y="2080"/>
                    </a:cubicBezTo>
                    <a:lnTo>
                      <a:pt x="726" y="2080"/>
                    </a:lnTo>
                    <a:lnTo>
                      <a:pt x="726" y="7562"/>
                    </a:lnTo>
                    <a:lnTo>
                      <a:pt x="379" y="7562"/>
                    </a:lnTo>
                    <a:cubicBezTo>
                      <a:pt x="158" y="7562"/>
                      <a:pt x="1" y="7719"/>
                      <a:pt x="1" y="7908"/>
                    </a:cubicBezTo>
                    <a:lnTo>
                      <a:pt x="1" y="9294"/>
                    </a:lnTo>
                    <a:cubicBezTo>
                      <a:pt x="1" y="9484"/>
                      <a:pt x="158" y="9641"/>
                      <a:pt x="379" y="9641"/>
                    </a:cubicBezTo>
                    <a:lnTo>
                      <a:pt x="1734" y="9641"/>
                    </a:lnTo>
                    <a:cubicBezTo>
                      <a:pt x="1954" y="9641"/>
                      <a:pt x="2112" y="9484"/>
                      <a:pt x="2112" y="9294"/>
                    </a:cubicBezTo>
                    <a:lnTo>
                      <a:pt x="2112" y="8916"/>
                    </a:lnTo>
                    <a:lnTo>
                      <a:pt x="4160" y="8916"/>
                    </a:lnTo>
                    <a:lnTo>
                      <a:pt x="3435" y="8223"/>
                    </a:lnTo>
                    <a:lnTo>
                      <a:pt x="2112" y="8223"/>
                    </a:lnTo>
                    <a:lnTo>
                      <a:pt x="2112" y="7877"/>
                    </a:lnTo>
                    <a:cubicBezTo>
                      <a:pt x="2112" y="7688"/>
                      <a:pt x="1954" y="7530"/>
                      <a:pt x="1734" y="7530"/>
                    </a:cubicBezTo>
                    <a:lnTo>
                      <a:pt x="1387" y="7530"/>
                    </a:lnTo>
                    <a:lnTo>
                      <a:pt x="1387" y="2080"/>
                    </a:lnTo>
                    <a:lnTo>
                      <a:pt x="1734" y="2080"/>
                    </a:lnTo>
                    <a:cubicBezTo>
                      <a:pt x="1954" y="2080"/>
                      <a:pt x="2112" y="1922"/>
                      <a:pt x="2112" y="1733"/>
                    </a:cubicBezTo>
                    <a:lnTo>
                      <a:pt x="2112" y="1387"/>
                    </a:lnTo>
                    <a:lnTo>
                      <a:pt x="7562" y="1387"/>
                    </a:lnTo>
                    <a:lnTo>
                      <a:pt x="7562" y="1733"/>
                    </a:lnTo>
                    <a:cubicBezTo>
                      <a:pt x="7562" y="1922"/>
                      <a:pt x="7720" y="2080"/>
                      <a:pt x="7940" y="2080"/>
                    </a:cubicBezTo>
                    <a:lnTo>
                      <a:pt x="8287" y="2080"/>
                    </a:lnTo>
                    <a:lnTo>
                      <a:pt x="8287" y="3592"/>
                    </a:lnTo>
                    <a:cubicBezTo>
                      <a:pt x="8444" y="3498"/>
                      <a:pt x="8602" y="3466"/>
                      <a:pt x="8791" y="3466"/>
                    </a:cubicBezTo>
                    <a:cubicBezTo>
                      <a:pt x="8885" y="3466"/>
                      <a:pt x="8917" y="3466"/>
                      <a:pt x="8948" y="3498"/>
                    </a:cubicBezTo>
                    <a:lnTo>
                      <a:pt x="8948" y="2080"/>
                    </a:lnTo>
                    <a:lnTo>
                      <a:pt x="9326" y="2080"/>
                    </a:lnTo>
                    <a:cubicBezTo>
                      <a:pt x="9515" y="2080"/>
                      <a:pt x="9673" y="1922"/>
                      <a:pt x="9673" y="1733"/>
                    </a:cubicBezTo>
                    <a:lnTo>
                      <a:pt x="9673" y="347"/>
                    </a:lnTo>
                    <a:cubicBezTo>
                      <a:pt x="9673" y="158"/>
                      <a:pt x="9515" y="1"/>
                      <a:pt x="9326" y="1"/>
                    </a:cubicBezTo>
                    <a:lnTo>
                      <a:pt x="7940" y="1"/>
                    </a:lnTo>
                    <a:cubicBezTo>
                      <a:pt x="7751" y="1"/>
                      <a:pt x="7562" y="158"/>
                      <a:pt x="7562" y="347"/>
                    </a:cubicBezTo>
                    <a:lnTo>
                      <a:pt x="7562" y="694"/>
                    </a:lnTo>
                    <a:lnTo>
                      <a:pt x="2112" y="694"/>
                    </a:lnTo>
                    <a:lnTo>
                      <a:pt x="2112" y="347"/>
                    </a:lnTo>
                    <a:cubicBezTo>
                      <a:pt x="2112" y="158"/>
                      <a:pt x="1954" y="1"/>
                      <a:pt x="1734" y="1"/>
                    </a:cubicBezTo>
                    <a:close/>
                  </a:path>
                </a:pathLst>
              </a:custGeom>
              <a:solidFill>
                <a:srgbClr val="44546a"/>
              </a:solidFill>
              <a:ln>
                <a:noFill/>
              </a:ln>
            </p:spPr>
            <p:style>
              <a:lnRef idx="0"/>
              <a:fillRef idx="0"/>
              <a:effectRef idx="0"/>
              <a:fontRef idx="minor"/>
            </p:style>
          </p:sp>
        </p:grpSp>
      </p:grpSp>
      <p:sp>
        <p:nvSpPr>
          <p:cNvPr id="360" name="CustomShape 43"/>
          <p:cNvSpPr/>
          <p:nvPr/>
        </p:nvSpPr>
        <p:spPr>
          <a:xfrm>
            <a:off x="5876640" y="2850120"/>
            <a:ext cx="5555160" cy="725760"/>
          </a:xfrm>
          <a:prstGeom prst="roundRect">
            <a:avLst>
              <a:gd name="adj" fmla="val 16667"/>
            </a:avLst>
          </a:prstGeom>
          <a:solidFill>
            <a:schemeClr val="accent2">
              <a:lumMod val="9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oAutofit/>
          </a:bodyPr>
          <a:p>
            <a:pPr algn="ctr">
              <a:lnSpc>
                <a:spcPct val="100000"/>
              </a:lnSpc>
              <a:tabLst>
                <a:tab algn="l" pos="0"/>
              </a:tabLst>
            </a:pPr>
            <a:r>
              <a:rPr b="0" lang="en-US" sz="1800" spc="-1" strike="noStrike">
                <a:solidFill>
                  <a:srgbClr val="000000"/>
                </a:solidFill>
                <a:latin typeface="Century Gothic"/>
              </a:rPr>
              <a:t>Remove rows with null or noise content. Usually containing the only character “bỏ”</a:t>
            </a:r>
            <a:endParaRPr b="0" lang="en-US" sz="1800" spc="-1" strike="noStrike">
              <a:latin typeface="Arial"/>
            </a:endParaRPr>
          </a:p>
        </p:txBody>
      </p:sp>
      <p:sp>
        <p:nvSpPr>
          <p:cNvPr id="361" name="CustomShape 44"/>
          <p:cNvSpPr/>
          <p:nvPr/>
        </p:nvSpPr>
        <p:spPr>
          <a:xfrm>
            <a:off x="5915880" y="3959640"/>
            <a:ext cx="5555160" cy="725760"/>
          </a:xfrm>
          <a:prstGeom prst="roundRect">
            <a:avLst>
              <a:gd name="adj" fmla="val 16667"/>
            </a:avLst>
          </a:prstGeom>
          <a:solidFill>
            <a:schemeClr val="accent2">
              <a:lumMod val="9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oAutofit/>
          </a:bodyPr>
          <a:p>
            <a:pPr algn="ctr">
              <a:lnSpc>
                <a:spcPct val="100000"/>
              </a:lnSpc>
            </a:pPr>
            <a:r>
              <a:rPr b="0" lang="en-US" sz="1800" spc="-1" strike="noStrike">
                <a:solidFill>
                  <a:srgbClr val="252525"/>
                </a:solidFill>
                <a:latin typeface="Century Gothic"/>
              </a:rPr>
              <a:t>Replace words with synonyms without affecting the meaning of the sentence. </a:t>
            </a:r>
            <a:endParaRPr b="0" lang="en-US" sz="1800" spc="-1" strike="noStrike">
              <a:latin typeface="Arial"/>
            </a:endParaRPr>
          </a:p>
          <a:p>
            <a:pPr algn="ctr">
              <a:lnSpc>
                <a:spcPct val="100000"/>
              </a:lnSpc>
            </a:pPr>
            <a:endParaRPr b="0" lang="en-US" sz="1800" spc="-1" strike="noStrike">
              <a:latin typeface="Arial"/>
            </a:endParaRPr>
          </a:p>
        </p:txBody>
      </p:sp>
      <p:sp>
        <p:nvSpPr>
          <p:cNvPr id="362" name="CustomShape 45"/>
          <p:cNvSpPr/>
          <p:nvPr/>
        </p:nvSpPr>
        <p:spPr>
          <a:xfrm>
            <a:off x="5876640" y="5068800"/>
            <a:ext cx="5555160" cy="725760"/>
          </a:xfrm>
          <a:prstGeom prst="roundRect">
            <a:avLst>
              <a:gd name="adj" fmla="val 16667"/>
            </a:avLst>
          </a:prstGeom>
          <a:solidFill>
            <a:schemeClr val="accent2">
              <a:lumMod val="9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252525"/>
                </a:solidFill>
                <a:latin typeface="Century Gothic"/>
              </a:rPr>
              <a:t>Remove stopwords</a:t>
            </a:r>
            <a:endParaRPr b="0" lang="en-US" sz="1800" spc="-1" strike="noStrike">
              <a:latin typeface="Arial"/>
            </a:endParaRPr>
          </a:p>
        </p:txBody>
      </p:sp>
      <p:pic>
        <p:nvPicPr>
          <p:cNvPr id="363" name="Graphic 222" descr="Close outline"/>
          <p:cNvPicPr/>
          <p:nvPr/>
        </p:nvPicPr>
        <p:blipFill>
          <a:blip r:embed="rId1"/>
          <a:stretch/>
        </p:blipFill>
        <p:spPr>
          <a:xfrm>
            <a:off x="3385800" y="5057280"/>
            <a:ext cx="733680" cy="733680"/>
          </a:xfrm>
          <a:prstGeom prst="rect">
            <a:avLst/>
          </a:prstGeom>
          <a:ln>
            <a:noFill/>
          </a:ln>
        </p:spPr>
      </p:pic>
      <p:graphicFrame>
        <p:nvGraphicFramePr>
          <p:cNvPr id="364" name="Table 46"/>
          <p:cNvGraphicFramePr/>
          <p:nvPr/>
        </p:nvGraphicFramePr>
        <p:xfrm>
          <a:off x="6081840" y="2846520"/>
          <a:ext cx="5349960" cy="2741040"/>
        </p:xfrm>
        <a:graphic>
          <a:graphicData uri="http://schemas.openxmlformats.org/drawingml/2006/table">
            <a:tbl>
              <a:tblPr/>
              <a:tblGrid>
                <a:gridCol w="2598480"/>
                <a:gridCol w="1432080"/>
                <a:gridCol w="1319400"/>
              </a:tblGrid>
              <a:tr h="640440">
                <a:tc>
                  <a:txBody>
                    <a:bodyPr>
                      <a:noAutofit/>
                    </a:bodyPr>
                    <a:p>
                      <a:pPr algn="ctr">
                        <a:lnSpc>
                          <a:spcPct val="100000"/>
                        </a:lnSpc>
                      </a:pPr>
                      <a:r>
                        <a:rPr b="1" lang="en-US" sz="1800" spc="-1" strike="noStrike">
                          <a:solidFill>
                            <a:srgbClr val="000000"/>
                          </a:solidFill>
                          <a:latin typeface="Century Gothic"/>
                        </a:rPr>
                        <a:t>Premise</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3d5ff"/>
                    </a:solidFill>
                  </a:tcPr>
                </a:tc>
                <a:tc>
                  <a:txBody>
                    <a:bodyPr>
                      <a:noAutofit/>
                    </a:bodyPr>
                    <a:p>
                      <a:pPr algn="ctr">
                        <a:lnSpc>
                          <a:spcPct val="100000"/>
                        </a:lnSpc>
                      </a:pPr>
                      <a:r>
                        <a:rPr b="1" lang="en-US" sz="1800" spc="-1" strike="noStrike">
                          <a:solidFill>
                            <a:srgbClr val="000000"/>
                          </a:solidFill>
                          <a:latin typeface="Century Gothic"/>
                        </a:rPr>
                        <a:t>Hypothesis</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3d5ff"/>
                    </a:solidFill>
                  </a:tcPr>
                </a:tc>
                <a:tc>
                  <a:txBody>
                    <a:bodyPr>
                      <a:noAutofit/>
                    </a:bodyPr>
                    <a:p>
                      <a:pPr algn="ctr">
                        <a:lnSpc>
                          <a:spcPct val="100000"/>
                        </a:lnSpc>
                      </a:pPr>
                      <a:r>
                        <a:rPr b="1" lang="en-US" sz="1800" spc="-1" strike="noStrike">
                          <a:solidFill>
                            <a:srgbClr val="000000"/>
                          </a:solidFill>
                          <a:latin typeface="Century Gothic"/>
                        </a:rPr>
                        <a:t>Label</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3d5ff"/>
                    </a:solidFill>
                  </a:tcPr>
                </a:tc>
              </a:tr>
              <a:tr h="366120">
                <a:tc>
                  <a:txBody>
                    <a:bodyPr>
                      <a:noAutofit/>
                    </a:bodyPr>
                    <a:p>
                      <a:pPr algn="ctr">
                        <a:lnSpc>
                          <a:spcPct val="100000"/>
                        </a:lnSpc>
                      </a:pPr>
                      <a:r>
                        <a:rPr b="1" lang="en-US" sz="1800" spc="-1" strike="noStrike">
                          <a:solidFill>
                            <a:srgbClr val="000000"/>
                          </a:solidFill>
                          <a:latin typeface="Roboto"/>
                          <a:ea typeface="Roboto"/>
                        </a:rPr>
                        <a:t>bỏ</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7f8fb"/>
                    </a:solidFill>
                  </a:tcPr>
                </a:tc>
                <a:tc>
                  <a:txBody>
                    <a:bodyPr>
                      <a:noAutofit/>
                    </a:bodyPr>
                    <a:p>
                      <a:pPr algn="ctr">
                        <a:lnSpc>
                          <a:spcPct val="100000"/>
                        </a:lnSpc>
                        <a:tabLst>
                          <a:tab algn="l" pos="0"/>
                        </a:tabLst>
                      </a:pPr>
                      <a:r>
                        <a:rPr b="1" lang="en-US" sz="1800" spc="-1" strike="noStrike">
                          <a:solidFill>
                            <a:srgbClr val="000000"/>
                          </a:solidFill>
                          <a:latin typeface="Roboto"/>
                          <a:ea typeface="Roboto"/>
                        </a:rPr>
                        <a:t>bỏ</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7f8fb"/>
                    </a:solidFill>
                  </a:tcPr>
                </a:tc>
                <a:tc>
                  <a:txBody>
                    <a:bodyPr>
                      <a:noAutofit/>
                    </a:bodyPr>
                    <a:p>
                      <a:pPr algn="ctr">
                        <a:lnSpc>
                          <a:spcPct val="100000"/>
                        </a:lnSpc>
                      </a:pPr>
                      <a:r>
                        <a:rPr b="0" lang="en-US" sz="1800" spc="-1" strike="noStrike">
                          <a:solidFill>
                            <a:srgbClr val="000000"/>
                          </a:solidFill>
                          <a:latin typeface="Century Gothic"/>
                        </a:rPr>
                        <a:t>disagree</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7f8fb"/>
                    </a:solidFill>
                  </a:tcPr>
                </a:tc>
              </a:tr>
              <a:tr h="2012040">
                <a:tc>
                  <a:txBody>
                    <a:bodyPr>
                      <a:noAutofit/>
                    </a:bodyPr>
                    <a:p>
                      <a:pPr>
                        <a:lnSpc>
                          <a:spcPct val="100000"/>
                        </a:lnSpc>
                      </a:pPr>
                      <a:r>
                        <a:rPr b="0" lang="en-US" sz="1800" spc="-1" strike="noStrike">
                          <a:solidFill>
                            <a:srgbClr val="000000"/>
                          </a:solidFill>
                          <a:latin typeface="Century Gothic"/>
                        </a:rPr>
                        <a:t>More than 800 students at the University of Alabama tested positive for Coronavirus in the last week.</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bfbfd"/>
                    </a:solidFill>
                  </a:tcPr>
                </a:tc>
                <a:tc>
                  <a:txBody>
                    <a:bodyPr>
                      <a:noAutofit/>
                    </a:bodyPr>
                    <a:p>
                      <a:pPr algn="ctr">
                        <a:lnSpc>
                          <a:spcPct val="100000"/>
                        </a:lnSpc>
                        <a:tabLst>
                          <a:tab algn="l" pos="0"/>
                        </a:tabLst>
                      </a:pPr>
                      <a:r>
                        <a:rPr b="1" lang="en-US" sz="1800" spc="-1" strike="noStrike">
                          <a:solidFill>
                            <a:srgbClr val="000000"/>
                          </a:solidFill>
                          <a:latin typeface="Roboto"/>
                          <a:ea typeface="Roboto"/>
                        </a:rPr>
                        <a:t>bỏ</a:t>
                      </a:r>
                      <a:endParaRPr b="0" lang="en-US" sz="1800" spc="-1" strike="noStrike">
                        <a:latin typeface="Arial"/>
                      </a:endParaRPr>
                    </a:p>
                    <a:p>
                      <a:pPr algn="ctr">
                        <a:lnSpc>
                          <a:spcPct val="100000"/>
                        </a:lnSpc>
                        <a:tabLst>
                          <a:tab algn="l" pos="0"/>
                        </a:tabLst>
                      </a:pP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bfbfd"/>
                    </a:solidFill>
                  </a:tcPr>
                </a:tc>
                <a:tc>
                  <a:txBody>
                    <a:bodyPr>
                      <a:noAutofit/>
                    </a:bodyPr>
                    <a:p>
                      <a:pPr algn="ctr">
                        <a:lnSpc>
                          <a:spcPct val="100000"/>
                        </a:lnSpc>
                      </a:pPr>
                      <a:r>
                        <a:rPr b="0" lang="en-US" sz="1800" spc="-1" strike="noStrike">
                          <a:solidFill>
                            <a:srgbClr val="000000"/>
                          </a:solidFill>
                          <a:latin typeface="Century Gothic"/>
                        </a:rPr>
                        <a:t>agree</a:t>
                      </a: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bfbfd"/>
                    </a:solidFill>
                  </a:tcPr>
                </a:tc>
              </a:tr>
            </a:tbl>
          </a:graphicData>
        </a:graphic>
      </p:graphicFrame>
      <p:sp>
        <p:nvSpPr>
          <p:cNvPr id="365" name="CustomShape 47"/>
          <p:cNvSpPr/>
          <p:nvPr/>
        </p:nvSpPr>
        <p:spPr>
          <a:xfrm rot="5400000">
            <a:off x="7941960" y="2039760"/>
            <a:ext cx="1216080" cy="4935960"/>
          </a:xfrm>
          <a:prstGeom prst="roundRect">
            <a:avLst>
              <a:gd name="adj" fmla="val 16667"/>
            </a:avLst>
          </a:prstGeom>
          <a:solidFill>
            <a:srgbClr val="c4f7bb"/>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vert="vert270" rot="16200000">
            <a:noAutofit/>
          </a:bodyPr>
          <a:p>
            <a:pPr algn="ctr">
              <a:lnSpc>
                <a:spcPct val="100000"/>
              </a:lnSpc>
            </a:pPr>
            <a:r>
              <a:rPr b="0" lang="en-US" sz="1800" spc="-1" strike="noStrike">
                <a:solidFill>
                  <a:srgbClr val="000000"/>
                </a:solidFill>
                <a:latin typeface="Century Gothic"/>
              </a:rPr>
              <a:t>All viruses, including </a:t>
            </a:r>
            <a:r>
              <a:rPr b="0" lang="en-US" sz="1800" spc="-1" strike="noStrike">
                <a:solidFill>
                  <a:srgbClr val="000000"/>
                </a:solidFill>
                <a:highlight>
                  <a:srgbClr val="fcbac5"/>
                </a:highlight>
                <a:latin typeface="Century Gothic"/>
              </a:rPr>
              <a:t>SARS-CoV-2, the virus that causes COVID-19, change over time.</a:t>
            </a:r>
            <a:endParaRPr b="0" lang="en-US" sz="1800" spc="-1" strike="noStrike">
              <a:latin typeface="Arial"/>
            </a:endParaRPr>
          </a:p>
        </p:txBody>
      </p:sp>
      <p:sp>
        <p:nvSpPr>
          <p:cNvPr id="366" name="CustomShape 48"/>
          <p:cNvSpPr/>
          <p:nvPr/>
        </p:nvSpPr>
        <p:spPr>
          <a:xfrm rot="5400000">
            <a:off x="7946640" y="2039760"/>
            <a:ext cx="1216080" cy="4935960"/>
          </a:xfrm>
          <a:prstGeom prst="roundRect">
            <a:avLst>
              <a:gd name="adj" fmla="val 16667"/>
            </a:avLst>
          </a:prstGeom>
          <a:solidFill>
            <a:srgbClr val="c4f7bb"/>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vert="vert270" rot="16200000">
            <a:noAutofit/>
          </a:bodyPr>
          <a:p>
            <a:pPr algn="ctr">
              <a:lnSpc>
                <a:spcPct val="100000"/>
              </a:lnSpc>
            </a:pPr>
            <a:r>
              <a:rPr b="0" lang="en-US" sz="1800" spc="-1" strike="noStrike">
                <a:solidFill>
                  <a:srgbClr val="000000"/>
                </a:solidFill>
                <a:latin typeface="Century Gothic"/>
              </a:rPr>
              <a:t>All viruses, including </a:t>
            </a:r>
            <a:r>
              <a:rPr b="0" lang="en-US" sz="1800" spc="-1" strike="noStrike">
                <a:solidFill>
                  <a:srgbClr val="000000"/>
                </a:solidFill>
                <a:highlight>
                  <a:srgbClr val="fcbac5"/>
                </a:highlight>
                <a:latin typeface="Century Gothic"/>
              </a:rPr>
              <a:t>corona, the virus that causes corona, change over time.</a:t>
            </a:r>
            <a:endParaRPr b="0" lang="en-US" sz="1800" spc="-1" strike="noStrike">
              <a:latin typeface="Arial"/>
            </a:endParaRPr>
          </a:p>
        </p:txBody>
      </p:sp>
      <p:sp>
        <p:nvSpPr>
          <p:cNvPr id="367" name="CustomShape 49"/>
          <p:cNvSpPr/>
          <p:nvPr/>
        </p:nvSpPr>
        <p:spPr>
          <a:xfrm>
            <a:off x="3090240" y="4998240"/>
            <a:ext cx="1420560" cy="439560"/>
          </a:xfrm>
          <a:custGeom>
            <a:avLst/>
            <a:gdLst/>
            <a:ahLst/>
            <a:rect l="l" t="t" r="r" b="b"/>
            <a:pathLst>
              <a:path w="42685" h="14586">
                <a:moveTo>
                  <a:pt x="536" y="0"/>
                </a:moveTo>
                <a:lnTo>
                  <a:pt x="0" y="524"/>
                </a:lnTo>
                <a:lnTo>
                  <a:pt x="14014" y="14585"/>
                </a:lnTo>
                <a:lnTo>
                  <a:pt x="42684" y="14585"/>
                </a:lnTo>
                <a:lnTo>
                  <a:pt x="42684" y="13835"/>
                </a:lnTo>
                <a:lnTo>
                  <a:pt x="14323" y="13835"/>
                </a:lnTo>
                <a:lnTo>
                  <a:pt x="536" y="0"/>
                </a:lnTo>
                <a:close/>
              </a:path>
            </a:pathLst>
          </a:custGeom>
          <a:solidFill>
            <a:srgbClr val="ff0000"/>
          </a:solidFill>
          <a:ln>
            <a:noFill/>
          </a:ln>
        </p:spPr>
        <p:style>
          <a:lnRef idx="0"/>
          <a:fillRef idx="0"/>
          <a:effectRef idx="0"/>
          <a:fontRef idx="minor"/>
        </p:style>
      </p:sp>
    </p:spTree>
  </p:cSld>
  <mc:AlternateContent>
    <mc:Choice Requires="p14">
      <p:transition spd="med" p14:dur="700">
        <p:fade/>
      </p:transition>
    </mc:Choice>
    <mc:Fallback>
      <p:transition spd="med">
        <p:fade/>
      </p:transition>
    </mc:Fallback>
  </mc:AlternateContent>
  <p:timing>
    <p:tnLst>
      <p:par>
        <p:cTn id="54" dur="indefinite" restart="never" nodeType="tmRoot">
          <p:childTnLst>
            <p:seq>
              <p:cTn id="55" dur="indefinite" nodeType="mainSeq">
                <p:childTnLst>
                  <p:par>
                    <p:cTn id="56" fill="hold">
                      <p:stCondLst>
                        <p:cond delay="indefinite"/>
                      </p:stCondLst>
                      <p:childTnLst>
                        <p:par>
                          <p:cTn id="57" fill="hold">
                            <p:stCondLst>
                              <p:cond delay="0"/>
                            </p:stCondLst>
                            <p:childTnLst>
                              <p:par>
                                <p:cTn id="58" nodeType="clickEffect" fill="hold" presetClass="entr" presetID="10">
                                  <p:stCondLst>
                                    <p:cond delay="0"/>
                                  </p:stCondLst>
                                  <p:childTnLst>
                                    <p:set>
                                      <p:cBhvr>
                                        <p:cTn id="59" dur="1" fill="hold">
                                          <p:stCondLst>
                                            <p:cond delay="0"/>
                                          </p:stCondLst>
                                        </p:cTn>
                                        <p:tgtEl>
                                          <p:spTgt spid="318"/>
                                        </p:tgtEl>
                                        <p:attrNameLst>
                                          <p:attrName>style.visibility</p:attrName>
                                        </p:attrNameLst>
                                      </p:cBhvr>
                                      <p:to>
                                        <p:strVal val="visible"/>
                                      </p:to>
                                    </p:set>
                                    <p:animEffect filter="fade" transition="in">
                                      <p:cBhvr additive="repl">
                                        <p:cTn id="60" dur="500"/>
                                        <p:tgtEl>
                                          <p:spTgt spid="318"/>
                                        </p:tgtEl>
                                      </p:cBhvr>
                                    </p:animEffect>
                                  </p:childTnLst>
                                </p:cTn>
                              </p:par>
                            </p:childTnLst>
                          </p:cTn>
                        </p:par>
                      </p:childTnLst>
                    </p:cTn>
                  </p:par>
                  <p:par>
                    <p:cTn id="61" fill="hold">
                      <p:stCondLst>
                        <p:cond delay="indefinite"/>
                      </p:stCondLst>
                      <p:childTnLst>
                        <p:par>
                          <p:cTn id="62" fill="hold">
                            <p:stCondLst>
                              <p:cond delay="0"/>
                            </p:stCondLst>
                            <p:childTnLst>
                              <p:par>
                                <p:cTn id="63" nodeType="clickEffect" fill="hold" presetClass="entr" presetID="10">
                                  <p:stCondLst>
                                    <p:cond delay="0"/>
                                  </p:stCondLst>
                                  <p:childTnLst>
                                    <p:set>
                                      <p:cBhvr>
                                        <p:cTn id="64" dur="1" fill="hold">
                                          <p:stCondLst>
                                            <p:cond delay="0"/>
                                          </p:stCondLst>
                                        </p:cTn>
                                        <p:tgtEl>
                                          <p:spTgt spid="360"/>
                                        </p:tgtEl>
                                        <p:attrNameLst>
                                          <p:attrName>style.visibility</p:attrName>
                                        </p:attrNameLst>
                                      </p:cBhvr>
                                      <p:to>
                                        <p:strVal val="visible"/>
                                      </p:to>
                                    </p:set>
                                    <p:animEffect filter="fade" transition="in">
                                      <p:cBhvr additive="repl">
                                        <p:cTn id="65" dur="500"/>
                                        <p:tgtEl>
                                          <p:spTgt spid="360"/>
                                        </p:tgtEl>
                                      </p:cBhvr>
                                    </p:animEffect>
                                  </p:childTnLst>
                                </p:cTn>
                              </p:par>
                            </p:childTnLst>
                          </p:cTn>
                        </p:par>
                      </p:childTnLst>
                    </p:cTn>
                  </p:par>
                  <p:par>
                    <p:cTn id="66" fill="hold">
                      <p:stCondLst>
                        <p:cond delay="indefinite"/>
                      </p:stCondLst>
                      <p:childTnLst>
                        <p:par>
                          <p:cTn id="67" fill="hold">
                            <p:stCondLst>
                              <p:cond delay="0"/>
                            </p:stCondLst>
                            <p:childTnLst>
                              <p:par>
                                <p:cTn id="68" nodeType="clickEffect" fill="hold" presetClass="exit" presetID="10">
                                  <p:stCondLst>
                                    <p:cond delay="0"/>
                                  </p:stCondLst>
                                  <p:childTnLst>
                                    <p:animEffect filter="fade" transition="out">
                                      <p:cBhvr additive="repl">
                                        <p:cTn id="69" dur="500"/>
                                        <p:tgtEl>
                                          <p:spTgt spid="360"/>
                                        </p:tgtEl>
                                      </p:cBhvr>
                                    </p:animEffect>
                                    <p:set>
                                      <p:cBhvr>
                                        <p:cTn id="70" dur="1" fill="hold">
                                          <p:stCondLst>
                                            <p:cond delay="499"/>
                                          </p:stCondLst>
                                        </p:cTn>
                                        <p:tgtEl>
                                          <p:spTgt spid="360"/>
                                        </p:tgtEl>
                                        <p:attrNameLst>
                                          <p:attrName>style.visibility</p:attrName>
                                        </p:attrNameLst>
                                      </p:cBhvr>
                                      <p:to>
                                        <p:strVal val="hidden"/>
                                      </p:to>
                                    </p:set>
                                  </p:childTnLst>
                                </p:cTn>
                              </p:par>
                              <p:par>
                                <p:cTn id="71" nodeType="withEffect" fill="hold" presetClass="entr" presetID="10">
                                  <p:stCondLst>
                                    <p:cond delay="0"/>
                                  </p:stCondLst>
                                  <p:childTnLst>
                                    <p:set>
                                      <p:cBhvr>
                                        <p:cTn id="72" dur="1" fill="hold">
                                          <p:stCondLst>
                                            <p:cond delay="0"/>
                                          </p:stCondLst>
                                        </p:cTn>
                                        <p:tgtEl>
                                          <p:spTgt spid="364"/>
                                        </p:tgtEl>
                                        <p:attrNameLst>
                                          <p:attrName>style.visibility</p:attrName>
                                        </p:attrNameLst>
                                      </p:cBhvr>
                                      <p:to>
                                        <p:strVal val="visible"/>
                                      </p:to>
                                    </p:set>
                                    <p:animEffect filter="fade" transition="in">
                                      <p:cBhvr additive="repl">
                                        <p:cTn id="73" dur="500"/>
                                        <p:tgtEl>
                                          <p:spTgt spid="364"/>
                                        </p:tgtEl>
                                      </p:cBhvr>
                                    </p:animEffect>
                                  </p:childTnLst>
                                </p:cTn>
                              </p:par>
                            </p:childTnLst>
                          </p:cTn>
                        </p:par>
                      </p:childTnLst>
                    </p:cTn>
                  </p:par>
                  <p:par>
                    <p:cTn id="74" fill="hold">
                      <p:stCondLst>
                        <p:cond delay="indefinite"/>
                      </p:stCondLst>
                      <p:childTnLst>
                        <p:par>
                          <p:cTn id="75" fill="hold">
                            <p:stCondLst>
                              <p:cond delay="0"/>
                            </p:stCondLst>
                            <p:childTnLst>
                              <p:par>
                                <p:cTn id="76" nodeType="clickEffect" fill="hold" presetClass="exit" presetID="10">
                                  <p:stCondLst>
                                    <p:cond delay="0"/>
                                  </p:stCondLst>
                                  <p:childTnLst>
                                    <p:animEffect filter="fade" transition="out">
                                      <p:cBhvr additive="repl">
                                        <p:cTn id="77" dur="500"/>
                                        <p:tgtEl>
                                          <p:spTgt spid="364"/>
                                        </p:tgtEl>
                                      </p:cBhvr>
                                    </p:animEffect>
                                    <p:set>
                                      <p:cBhvr>
                                        <p:cTn id="78" dur="1" fill="hold">
                                          <p:stCondLst>
                                            <p:cond delay="499"/>
                                          </p:stCondLst>
                                        </p:cTn>
                                        <p:tgtEl>
                                          <p:spTgt spid="364"/>
                                        </p:tgtEl>
                                        <p:attrNameLst>
                                          <p:attrName>style.visibility</p:attrName>
                                        </p:attrNameLst>
                                      </p:cBhvr>
                                      <p:to>
                                        <p:strVal val="hidden"/>
                                      </p:to>
                                    </p:set>
                                  </p:childTnLst>
                                </p:cTn>
                              </p:par>
                              <p:par>
                                <p:cTn id="79" nodeType="withEffect" fill="hold" presetClass="entr" presetID="10">
                                  <p:stCondLst>
                                    <p:cond delay="0"/>
                                  </p:stCondLst>
                                  <p:childTnLst>
                                    <p:set>
                                      <p:cBhvr>
                                        <p:cTn id="80" dur="1" fill="hold">
                                          <p:stCondLst>
                                            <p:cond delay="0"/>
                                          </p:stCondLst>
                                        </p:cTn>
                                        <p:tgtEl>
                                          <p:spTgt spid="360"/>
                                        </p:tgtEl>
                                        <p:attrNameLst>
                                          <p:attrName>style.visibility</p:attrName>
                                        </p:attrNameLst>
                                      </p:cBhvr>
                                      <p:to>
                                        <p:strVal val="visible"/>
                                      </p:to>
                                    </p:set>
                                    <p:animEffect filter="fade" transition="in">
                                      <p:cBhvr additive="repl">
                                        <p:cTn id="81" dur="500"/>
                                        <p:tgtEl>
                                          <p:spTgt spid="360"/>
                                        </p:tgtEl>
                                      </p:cBhvr>
                                    </p:animEffect>
                                  </p:childTnLst>
                                </p:cTn>
                              </p:par>
                              <p:par>
                                <p:cTn id="82" nodeType="withEffect" fill="hold" presetClass="entr" presetID="10">
                                  <p:stCondLst>
                                    <p:cond delay="0"/>
                                  </p:stCondLst>
                                  <p:childTnLst>
                                    <p:set>
                                      <p:cBhvr>
                                        <p:cTn id="83" dur="1" fill="hold">
                                          <p:stCondLst>
                                            <p:cond delay="0"/>
                                          </p:stCondLst>
                                        </p:cTn>
                                        <p:tgtEl>
                                          <p:spTgt spid="361"/>
                                        </p:tgtEl>
                                        <p:attrNameLst>
                                          <p:attrName>style.visibility</p:attrName>
                                        </p:attrNameLst>
                                      </p:cBhvr>
                                      <p:to>
                                        <p:strVal val="visible"/>
                                      </p:to>
                                    </p:set>
                                    <p:animEffect filter="fade" transition="in">
                                      <p:cBhvr additive="repl">
                                        <p:cTn id="84" dur="500"/>
                                        <p:tgtEl>
                                          <p:spTgt spid="361"/>
                                        </p:tgtEl>
                                      </p:cBhvr>
                                    </p:animEffect>
                                  </p:childTnLst>
                                </p:cTn>
                              </p:par>
                            </p:childTnLst>
                          </p:cTn>
                        </p:par>
                      </p:childTnLst>
                    </p:cTn>
                  </p:par>
                  <p:par>
                    <p:cTn id="85" fill="hold">
                      <p:stCondLst>
                        <p:cond delay="indefinite"/>
                      </p:stCondLst>
                      <p:childTnLst>
                        <p:par>
                          <p:cTn id="86" fill="hold">
                            <p:stCondLst>
                              <p:cond delay="0"/>
                            </p:stCondLst>
                            <p:childTnLst>
                              <p:par>
                                <p:cTn id="87" nodeType="clickEffect" fill="hold" presetClass="exit" presetID="10">
                                  <p:stCondLst>
                                    <p:cond delay="0"/>
                                  </p:stCondLst>
                                  <p:childTnLst>
                                    <p:animEffect filter="fade" transition="out">
                                      <p:cBhvr additive="repl">
                                        <p:cTn id="88" dur="500"/>
                                        <p:tgtEl>
                                          <p:spTgt spid="361"/>
                                        </p:tgtEl>
                                      </p:cBhvr>
                                    </p:animEffect>
                                    <p:set>
                                      <p:cBhvr>
                                        <p:cTn id="89" dur="1" fill="hold">
                                          <p:stCondLst>
                                            <p:cond delay="499"/>
                                          </p:stCondLst>
                                        </p:cTn>
                                        <p:tgtEl>
                                          <p:spTgt spid="361"/>
                                        </p:tgtEl>
                                        <p:attrNameLst>
                                          <p:attrName>style.visibility</p:attrName>
                                        </p:attrNameLst>
                                      </p:cBhvr>
                                      <p:to>
                                        <p:strVal val="hidden"/>
                                      </p:to>
                                    </p:set>
                                  </p:childTnLst>
                                </p:cTn>
                              </p:par>
                              <p:par>
                                <p:cTn id="90" nodeType="withEffect" fill="hold" presetClass="entr" presetID="10">
                                  <p:stCondLst>
                                    <p:cond delay="0"/>
                                  </p:stCondLst>
                                  <p:childTnLst>
                                    <p:set>
                                      <p:cBhvr>
                                        <p:cTn id="91" dur="1" fill="hold">
                                          <p:stCondLst>
                                            <p:cond delay="0"/>
                                          </p:stCondLst>
                                        </p:cTn>
                                        <p:tgtEl>
                                          <p:spTgt spid="365"/>
                                        </p:tgtEl>
                                        <p:attrNameLst>
                                          <p:attrName>style.visibility</p:attrName>
                                        </p:attrNameLst>
                                      </p:cBhvr>
                                      <p:to>
                                        <p:strVal val="visible"/>
                                      </p:to>
                                    </p:set>
                                    <p:animEffect filter="fade" transition="in">
                                      <p:cBhvr additive="repl">
                                        <p:cTn id="92" dur="500"/>
                                        <p:tgtEl>
                                          <p:spTgt spid="365"/>
                                        </p:tgtEl>
                                      </p:cBhvr>
                                    </p:animEffect>
                                  </p:childTnLst>
                                </p:cTn>
                              </p:par>
                            </p:childTnLst>
                          </p:cTn>
                        </p:par>
                      </p:childTnLst>
                    </p:cTn>
                  </p:par>
                  <p:par>
                    <p:cTn id="93" fill="hold">
                      <p:stCondLst>
                        <p:cond delay="indefinite"/>
                      </p:stCondLst>
                      <p:childTnLst>
                        <p:par>
                          <p:cTn id="94" fill="hold">
                            <p:stCondLst>
                              <p:cond delay="0"/>
                            </p:stCondLst>
                            <p:childTnLst>
                              <p:par>
                                <p:cTn id="95" nodeType="clickEffect" fill="hold" presetClass="entr" presetID="1">
                                  <p:stCondLst>
                                    <p:cond delay="0"/>
                                  </p:stCondLst>
                                  <p:childTnLst>
                                    <p:set>
                                      <p:cBhvr>
                                        <p:cTn id="96" dur="1" fill="hold">
                                          <p:stCondLst>
                                            <p:cond delay="0"/>
                                          </p:stCondLst>
                                        </p:cTn>
                                        <p:tgtEl>
                                          <p:spTgt spid="366"/>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nodeType="clickEffect" fill="hold" presetClass="exit" presetID="10">
                                  <p:stCondLst>
                                    <p:cond delay="0"/>
                                  </p:stCondLst>
                                  <p:childTnLst>
                                    <p:animEffect filter="fade" transition="out">
                                      <p:cBhvr additive="repl">
                                        <p:cTn id="100" dur="500"/>
                                        <p:tgtEl>
                                          <p:spTgt spid="365"/>
                                        </p:tgtEl>
                                      </p:cBhvr>
                                    </p:animEffect>
                                    <p:set>
                                      <p:cBhvr>
                                        <p:cTn id="101" dur="1" fill="hold">
                                          <p:stCondLst>
                                            <p:cond delay="499"/>
                                          </p:stCondLst>
                                        </p:cTn>
                                        <p:tgtEl>
                                          <p:spTgt spid="365"/>
                                        </p:tgtEl>
                                        <p:attrNameLst>
                                          <p:attrName>style.visibility</p:attrName>
                                        </p:attrNameLst>
                                      </p:cBhvr>
                                      <p:to>
                                        <p:strVal val="hidden"/>
                                      </p:to>
                                    </p:set>
                                  </p:childTnLst>
                                </p:cTn>
                              </p:par>
                              <p:par>
                                <p:cTn id="102" nodeType="withEffect" fill="hold" presetClass="exit" presetID="10">
                                  <p:stCondLst>
                                    <p:cond delay="0"/>
                                  </p:stCondLst>
                                  <p:childTnLst>
                                    <p:animEffect filter="fade" transition="out">
                                      <p:cBhvr additive="repl">
                                        <p:cTn id="103" dur="500"/>
                                        <p:tgtEl>
                                          <p:spTgt spid="366"/>
                                        </p:tgtEl>
                                      </p:cBhvr>
                                    </p:animEffect>
                                    <p:set>
                                      <p:cBhvr>
                                        <p:cTn id="104" dur="1" fill="hold">
                                          <p:stCondLst>
                                            <p:cond delay="499"/>
                                          </p:stCondLst>
                                        </p:cTn>
                                        <p:tgtEl>
                                          <p:spTgt spid="366"/>
                                        </p:tgtEl>
                                        <p:attrNameLst>
                                          <p:attrName>style.visibility</p:attrName>
                                        </p:attrNameLst>
                                      </p:cBhvr>
                                      <p:to>
                                        <p:strVal val="hidden"/>
                                      </p:to>
                                    </p:set>
                                  </p:childTnLst>
                                </p:cTn>
                              </p:par>
                              <p:par>
                                <p:cTn id="105" nodeType="withEffect" fill="hold" presetClass="entr" presetID="10">
                                  <p:stCondLst>
                                    <p:cond delay="0"/>
                                  </p:stCondLst>
                                  <p:childTnLst>
                                    <p:set>
                                      <p:cBhvr>
                                        <p:cTn id="106" dur="1" fill="hold">
                                          <p:stCondLst>
                                            <p:cond delay="0"/>
                                          </p:stCondLst>
                                        </p:cTn>
                                        <p:tgtEl>
                                          <p:spTgt spid="361"/>
                                        </p:tgtEl>
                                        <p:attrNameLst>
                                          <p:attrName>style.visibility</p:attrName>
                                        </p:attrNameLst>
                                      </p:cBhvr>
                                      <p:to>
                                        <p:strVal val="visible"/>
                                      </p:to>
                                    </p:set>
                                    <p:animEffect filter="fade" transition="in">
                                      <p:cBhvr additive="repl">
                                        <p:cTn id="107" dur="500"/>
                                        <p:tgtEl>
                                          <p:spTgt spid="361"/>
                                        </p:tgtEl>
                                      </p:cBhvr>
                                    </p:animEffect>
                                  </p:childTnLst>
                                </p:cTn>
                              </p:par>
                              <p:par>
                                <p:cTn id="108" nodeType="withEffect" fill="hold" presetClass="entr" presetID="10">
                                  <p:stCondLst>
                                    <p:cond delay="0"/>
                                  </p:stCondLst>
                                  <p:childTnLst>
                                    <p:set>
                                      <p:cBhvr>
                                        <p:cTn id="109" dur="1" fill="hold">
                                          <p:stCondLst>
                                            <p:cond delay="0"/>
                                          </p:stCondLst>
                                        </p:cTn>
                                        <p:tgtEl>
                                          <p:spTgt spid="362"/>
                                        </p:tgtEl>
                                        <p:attrNameLst>
                                          <p:attrName>style.visibility</p:attrName>
                                        </p:attrNameLst>
                                      </p:cBhvr>
                                      <p:to>
                                        <p:strVal val="visible"/>
                                      </p:to>
                                    </p:set>
                                    <p:animEffect filter="fade" transition="in">
                                      <p:cBhvr additive="repl">
                                        <p:cTn id="110" dur="500"/>
                                        <p:tgtEl>
                                          <p:spTgt spid="362"/>
                                        </p:tgtEl>
                                      </p:cBhvr>
                                    </p:animEffect>
                                  </p:childTnLst>
                                </p:cTn>
                              </p:par>
                              <p:par>
                                <p:cTn id="111" nodeType="withEffect" fill="hold" presetClass="entr" presetID="10">
                                  <p:stCondLst>
                                    <p:cond delay="0"/>
                                  </p:stCondLst>
                                  <p:childTnLst>
                                    <p:set>
                                      <p:cBhvr>
                                        <p:cTn id="112" dur="1" fill="hold">
                                          <p:stCondLst>
                                            <p:cond delay="0"/>
                                          </p:stCondLst>
                                        </p:cTn>
                                        <p:tgtEl>
                                          <p:spTgt spid="363"/>
                                        </p:tgtEl>
                                        <p:attrNameLst>
                                          <p:attrName>style.visibility</p:attrName>
                                        </p:attrNameLst>
                                      </p:cBhvr>
                                      <p:to>
                                        <p:strVal val="visible"/>
                                      </p:to>
                                    </p:set>
                                    <p:animEffect filter="fade" transition="in">
                                      <p:cBhvr additive="repl">
                                        <p:cTn id="113" dur="500"/>
                                        <p:tgtEl>
                                          <p:spTgt spid="363"/>
                                        </p:tgtEl>
                                      </p:cBhvr>
                                    </p:animEffect>
                                  </p:childTnLst>
                                </p:cTn>
                              </p:par>
                              <p:par>
                                <p:cTn id="114" nodeType="withEffect" fill="hold" presetClass="entr" presetID="10">
                                  <p:stCondLst>
                                    <p:cond delay="0"/>
                                  </p:stCondLst>
                                  <p:childTnLst>
                                    <p:set>
                                      <p:cBhvr>
                                        <p:cTn id="115" dur="1" fill="hold">
                                          <p:stCondLst>
                                            <p:cond delay="0"/>
                                          </p:stCondLst>
                                        </p:cTn>
                                        <p:tgtEl>
                                          <p:spTgt spid="367"/>
                                        </p:tgtEl>
                                        <p:attrNameLst>
                                          <p:attrName>style.visibility</p:attrName>
                                        </p:attrNameLst>
                                      </p:cBhvr>
                                      <p:to>
                                        <p:strVal val="visible"/>
                                      </p:to>
                                    </p:set>
                                    <p:animEffect filter="fade" transition="in">
                                      <p:cBhvr additive="repl">
                                        <p:cTn id="116" dur="500"/>
                                        <p:tgtEl>
                                          <p:spTgt spid="3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f5f8ff"/>
      </a:lt2>
      <a:accent1>
        <a:srgbClr val="eceef7"/>
      </a:accent1>
      <a:accent2>
        <a:srgbClr val="f5f8ff"/>
      </a:accent2>
      <a:accent3>
        <a:srgbClr val="a1a2a9"/>
      </a:accent3>
      <a:accent4>
        <a:srgbClr val="141514"/>
      </a:accent4>
      <a:accent5>
        <a:srgbClr val="000000"/>
      </a:accent5>
      <a:accent6>
        <a:srgbClr val="96969c"/>
      </a:accent6>
      <a:hlink>
        <a:srgbClr val="5f6063"/>
      </a:hlink>
      <a:folHlink>
        <a:srgbClr val="91919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f5f8ff"/>
      </a:lt2>
      <a:accent1>
        <a:srgbClr val="eceef7"/>
      </a:accent1>
      <a:accent2>
        <a:srgbClr val="f5f8ff"/>
      </a:accent2>
      <a:accent3>
        <a:srgbClr val="a1a2a9"/>
      </a:accent3>
      <a:accent4>
        <a:srgbClr val="141514"/>
      </a:accent4>
      <a:accent5>
        <a:srgbClr val="000000"/>
      </a:accent5>
      <a:accent6>
        <a:srgbClr val="96969c"/>
      </a:accent6>
      <a:hlink>
        <a:srgbClr val="5f6063"/>
      </a:hlink>
      <a:folHlink>
        <a:srgbClr val="91919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f5f8ff"/>
      </a:lt2>
      <a:accent1>
        <a:srgbClr val="eceef7"/>
      </a:accent1>
      <a:accent2>
        <a:srgbClr val="f5f8ff"/>
      </a:accent2>
      <a:accent3>
        <a:srgbClr val="a1a2a9"/>
      </a:accent3>
      <a:accent4>
        <a:srgbClr val="141514"/>
      </a:accent4>
      <a:accent5>
        <a:srgbClr val="000000"/>
      </a:accent5>
      <a:accent6>
        <a:srgbClr val="96969c"/>
      </a:accent6>
      <a:hlink>
        <a:srgbClr val="5f6063"/>
      </a:hlink>
      <a:folHlink>
        <a:srgbClr val="91919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0000"/>
      </a:dk2>
      <a:lt2>
        <a:srgbClr val="f5f8ff"/>
      </a:lt2>
      <a:accent1>
        <a:srgbClr val="eceef7"/>
      </a:accent1>
      <a:accent2>
        <a:srgbClr val="f5f8ff"/>
      </a:accent2>
      <a:accent3>
        <a:srgbClr val="a1a2a9"/>
      </a:accent3>
      <a:accent4>
        <a:srgbClr val="141514"/>
      </a:accent4>
      <a:accent5>
        <a:srgbClr val="000000"/>
      </a:accent5>
      <a:accent6>
        <a:srgbClr val="96969c"/>
      </a:accent6>
      <a:hlink>
        <a:srgbClr val="5f6063"/>
      </a:hlink>
      <a:folHlink>
        <a:srgbClr val="91919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0000"/>
      </a:dk2>
      <a:lt2>
        <a:srgbClr val="f5f8ff"/>
      </a:lt2>
      <a:accent1>
        <a:srgbClr val="eceef7"/>
      </a:accent1>
      <a:accent2>
        <a:srgbClr val="f5f8ff"/>
      </a:accent2>
      <a:accent3>
        <a:srgbClr val="a1a2a9"/>
      </a:accent3>
      <a:accent4>
        <a:srgbClr val="141514"/>
      </a:accent4>
      <a:accent5>
        <a:srgbClr val="000000"/>
      </a:accent5>
      <a:accent6>
        <a:srgbClr val="96969c"/>
      </a:accent6>
      <a:hlink>
        <a:srgbClr val="5f6063"/>
      </a:hlink>
      <a:folHlink>
        <a:srgbClr val="91919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00000"/>
      </a:dk2>
      <a:lt2>
        <a:srgbClr val="f5f8ff"/>
      </a:lt2>
      <a:accent1>
        <a:srgbClr val="eceef7"/>
      </a:accent1>
      <a:accent2>
        <a:srgbClr val="f5f8ff"/>
      </a:accent2>
      <a:accent3>
        <a:srgbClr val="a1a2a9"/>
      </a:accent3>
      <a:accent4>
        <a:srgbClr val="141514"/>
      </a:accent4>
      <a:accent5>
        <a:srgbClr val="000000"/>
      </a:accent5>
      <a:accent6>
        <a:srgbClr val="96969c"/>
      </a:accent6>
      <a:hlink>
        <a:srgbClr val="5f6063"/>
      </a:hlink>
      <a:folHlink>
        <a:srgbClr val="91919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webextensions/taskpanes.xml><?xml version="1.0" encoding="utf-8"?>
<wetp:taskpanes xmlns:wetp="http://schemas.microsoft.com/office/webextensions/taskpanes/2010/11">
  <wetp:taskpane dockstate="right" visibility="0" width="700" row="6">
    <wetp:webextensionref xmlns:r="http://schemas.openxmlformats.org/officeDocument/2006/relationships" r:id="rId1"/>
  </wetp:taskpane>
</wetp:taskpanes>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ài liệu" ma:contentTypeID="0x0101009603F281B8ECEE43AA0DA7B5805CAD2F" ma:contentTypeVersion="7" ma:contentTypeDescription="Tạo tài liệu mới." ma:contentTypeScope="" ma:versionID="ec743579de3d4eb0f401731cae580c30">
  <xsd:schema xmlns:xsd="http://www.w3.org/2001/XMLSchema" xmlns:xs="http://www.w3.org/2001/XMLSchema" xmlns:p="http://schemas.microsoft.com/office/2006/metadata/properties" xmlns:ns3="9c13fae4-8f0e-4bf7-bb6a-9b6c2448ce3a" xmlns:ns4="7bbdbb3a-8099-4706-ae9c-41ed853a79c0" targetNamespace="http://schemas.microsoft.com/office/2006/metadata/properties" ma:root="true" ma:fieldsID="7486bdfa053905617368503bc7cfbc5b" ns3:_="" ns4:_="">
    <xsd:import namespace="9c13fae4-8f0e-4bf7-bb6a-9b6c2448ce3a"/>
    <xsd:import namespace="7bbdbb3a-8099-4706-ae9c-41ed853a79c0"/>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c13fae4-8f0e-4bf7-bb6a-9b6c2448ce3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bbdbb3a-8099-4706-ae9c-41ed853a79c0" elementFormDefault="qualified">
    <xsd:import namespace="http://schemas.microsoft.com/office/2006/documentManagement/types"/>
    <xsd:import namespace="http://schemas.microsoft.com/office/infopath/2007/PartnerControls"/>
    <xsd:element name="SharedWithUsers" ma:index="10" nillable="true" ma:displayName="Chia sẻ Với"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Chia sẻ Có Chi tiết" ma:internalName="SharedWithDetails" ma:readOnly="true">
      <xsd:simpleType>
        <xsd:restriction base="dms:Note">
          <xsd:maxLength value="255"/>
        </xsd:restriction>
      </xsd:simpleType>
    </xsd:element>
    <xsd:element name="SharingHintHash" ma:index="12" nillable="true" ma:displayName="Hàm băm Gợi ý Chia sẻ"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c13fae4-8f0e-4bf7-bb6a-9b6c2448ce3a" xsi:nil="true"/>
  </documentManagement>
</p:properties>
</file>

<file path=customXml/itemProps1.xml><?xml version="1.0" encoding="utf-8"?>
<ds:datastoreItem xmlns:ds="http://schemas.openxmlformats.org/officeDocument/2006/customXml" ds:itemID="{DFD056C4-A927-4BAC-8BD5-4F73ED8EFD72}">
  <ds:schemaRefs>
    <ds:schemaRef ds:uri="http://schemas.microsoft.com/sharepoint/v3/contenttype/forms"/>
  </ds:schemaRefs>
</ds:datastoreItem>
</file>

<file path=customXml/itemProps2.xml><?xml version="1.0" encoding="utf-8"?>
<ds:datastoreItem xmlns:ds="http://schemas.openxmlformats.org/officeDocument/2006/customXml" ds:itemID="{93D6615E-7436-4E10-A982-4F9E38CA69CE}">
  <ds:schemaRefs>
    <ds:schemaRef ds:uri="7bbdbb3a-8099-4706-ae9c-41ed853a79c0"/>
    <ds:schemaRef ds:uri="9c13fae4-8f0e-4bf7-bb6a-9b6c2448ce3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FDE7DE8-0743-4BE4-AE4C-DC7F07012C0F}">
  <ds:schemaRefs>
    <ds:schemaRef ds:uri="7bbdbb3a-8099-4706-ae9c-41ed853a79c0"/>
    <ds:schemaRef ds:uri="9c13fae4-8f0e-4bf7-bb6a-9b6c2448ce3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Copy version (1)</Template>
  <TotalTime>1</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2021-10-25T13:43:27Z</dcterms:created>
  <dc:creator>Ngô Đình Luân</dc:creator>
  <dc:description/>
  <dc:language>en-US</dc:language>
  <cp:lastModifiedBy/>
  <dcterms:modified xsi:type="dcterms:W3CDTF">2022-01-02T22:21:21Z</dcterms:modified>
  <cp:revision>3</cp:revision>
  <dc:subject/>
  <dc:title>PowerPoint Party</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0x0101009603F281B8ECEE43AA0DA7B5805CAD2F</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Notes">
    <vt:i4>21</vt:i4>
  </property>
  <property fmtid="{D5CDD505-2E9C-101B-9397-08002B2CF9AE}" pid="8" name="PresentationFormat">
    <vt:lpwstr>Màn hình rộng</vt:lpwstr>
  </property>
  <property fmtid="{D5CDD505-2E9C-101B-9397-08002B2CF9AE}" pid="9" name="ScaleCrop">
    <vt:bool>0</vt:bool>
  </property>
  <property fmtid="{D5CDD505-2E9C-101B-9397-08002B2CF9AE}" pid="10" name="ShareDoc">
    <vt:bool>0</vt:bool>
  </property>
  <property fmtid="{D5CDD505-2E9C-101B-9397-08002B2CF9AE}" pid="11" name="Slides">
    <vt:i4>21</vt:i4>
  </property>
</Properties>
</file>