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7" r:id="rId4"/>
    <p:sldId id="312" r:id="rId5"/>
    <p:sldId id="316" r:id="rId6"/>
    <p:sldId id="317" r:id="rId7"/>
    <p:sldId id="318" r:id="rId8"/>
    <p:sldId id="319" r:id="rId9"/>
    <p:sldId id="320" r:id="rId10"/>
    <p:sldId id="330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come" initials="W" lastIdx="0" clrIdx="0">
    <p:extLst>
      <p:ext uri="{19B8F6BF-5375-455C-9EA6-DF929625EA0E}">
        <p15:presenceInfo xmlns:p15="http://schemas.microsoft.com/office/powerpoint/2012/main" userId="Welc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4A"/>
    <a:srgbClr val="E2CBC5"/>
    <a:srgbClr val="EC7524"/>
    <a:srgbClr val="E4CDC5"/>
    <a:srgbClr val="007434"/>
    <a:srgbClr val="FF09BF"/>
    <a:srgbClr val="CC0099"/>
    <a:srgbClr val="000000"/>
    <a:srgbClr val="ED7D3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5E33-55B1-4559-B40E-B7772FE08DB2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2C688-6908-4DD5-8B6A-A60A88C876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.m.wikipedia.org/" TargetMode="External"/><Relationship Id="rId2" Type="http://schemas.openxmlformats.org/officeDocument/2006/relationships/hyperlink" Target="http://shotel.vn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square/picasso" TargetMode="External"/><Relationship Id="rId5" Type="http://schemas.openxmlformats.org/officeDocument/2006/relationships/hyperlink" Target="https://developer.android.com/training/volley#groovy" TargetMode="External"/><Relationship Id="rId4" Type="http://schemas.openxmlformats.org/officeDocument/2006/relationships/hyperlink" Target="http://developer.androi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923925" y="2932430"/>
            <a:ext cx="2599690" cy="253619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7"/>
          <p:cNvGrpSpPr/>
          <p:nvPr/>
        </p:nvGrpSpPr>
        <p:grpSpPr>
          <a:xfrm>
            <a:off x="2784071" y="2341401"/>
            <a:ext cx="713105" cy="727075"/>
            <a:chOff x="304800" y="673100"/>
            <a:chExt cx="4000500" cy="4000500"/>
          </a:xfrm>
          <a:solidFill>
            <a:schemeClr val="accent4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6"/>
          <p:cNvGrpSpPr/>
          <p:nvPr/>
        </p:nvGrpSpPr>
        <p:grpSpPr>
          <a:xfrm>
            <a:off x="3123336" y="3834762"/>
            <a:ext cx="792088" cy="792087"/>
            <a:chOff x="304800" y="673100"/>
            <a:chExt cx="4000500" cy="4000500"/>
          </a:xfrm>
          <a:solidFill>
            <a:srgbClr val="007434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6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6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4"/>
          <p:cNvGrpSpPr/>
          <p:nvPr/>
        </p:nvGrpSpPr>
        <p:grpSpPr>
          <a:xfrm>
            <a:off x="518085" y="2789373"/>
            <a:ext cx="1152128" cy="1152127"/>
            <a:chOff x="304800" y="673100"/>
            <a:chExt cx="4000500" cy="4000500"/>
          </a:xfrm>
          <a:solidFill>
            <a:srgbClr val="00B05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3"/>
          <p:cNvGrpSpPr/>
          <p:nvPr/>
        </p:nvGrpSpPr>
        <p:grpSpPr>
          <a:xfrm>
            <a:off x="518315" y="5563738"/>
            <a:ext cx="940068" cy="940064"/>
            <a:chOff x="304800" y="673100"/>
            <a:chExt cx="4000500" cy="4000500"/>
          </a:xfrm>
          <a:solidFill>
            <a:srgbClr val="FF000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2"/>
          <p:cNvGrpSpPr/>
          <p:nvPr/>
        </p:nvGrpSpPr>
        <p:grpSpPr>
          <a:xfrm>
            <a:off x="1926512" y="5048848"/>
            <a:ext cx="575388" cy="575387"/>
            <a:chOff x="304800" y="673100"/>
            <a:chExt cx="4000500" cy="4000500"/>
          </a:xfrm>
          <a:solidFill>
            <a:srgbClr val="00B0F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1"/>
          <p:cNvGrpSpPr/>
          <p:nvPr/>
        </p:nvGrpSpPr>
        <p:grpSpPr>
          <a:xfrm>
            <a:off x="3274634" y="5136112"/>
            <a:ext cx="976247" cy="976246"/>
            <a:chOff x="304800" y="673100"/>
            <a:chExt cx="4000500" cy="4000500"/>
          </a:xfrm>
          <a:solidFill>
            <a:srgbClr val="7030A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" y="425450"/>
            <a:ext cx="2237105" cy="137287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2501900" y="306070"/>
            <a:ext cx="9522460" cy="105092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TR</a:t>
            </a:r>
            <a:r>
              <a:rPr lang="vi-VN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Ư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ỜNG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ĐẠI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HỌC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SƯ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PHẠM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THÀNH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PHỐ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HỒ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CHÍ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MINH</a:t>
            </a:r>
            <a:endParaRPr lang="en-US" sz="23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KHOA CÔNG NGHỆ THÔNG TIN</a:t>
            </a:r>
            <a:endParaRPr lang="en-US" sz="2600" dirty="0"/>
          </a:p>
        </p:txBody>
      </p:sp>
      <p:sp>
        <p:nvSpPr>
          <p:cNvPr id="12" name="Text Box 11"/>
          <p:cNvSpPr txBox="1"/>
          <p:nvPr/>
        </p:nvSpPr>
        <p:spPr>
          <a:xfrm>
            <a:off x="3539179" y="1591014"/>
            <a:ext cx="84851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6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6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6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6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251294" y="2341401"/>
            <a:ext cx="50609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n/>
                <a:solidFill>
                  <a:schemeClr val="accent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600" dirty="0" err="1" smtClean="0">
                <a:ln/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2600" dirty="0" smtClean="0">
                <a:ln/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Phan Minh </a:t>
            </a:r>
            <a:r>
              <a:rPr lang="en-US" sz="2600" dirty="0" err="1" smtClean="0">
                <a:ln/>
                <a:solidFill>
                  <a:schemeClr val="accent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Nguyệt</a:t>
            </a:r>
            <a:endParaRPr lang="en-US" sz="2600" dirty="0">
              <a:ln/>
              <a:solidFill>
                <a:schemeClr val="accent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5" name="Table 14"/>
          <p:cNvGraphicFramePr/>
          <p:nvPr>
            <p:extLst>
              <p:ext uri="{D42A27DB-BD31-4B8C-83A1-F6EECF244321}">
                <p14:modId xmlns:p14="http://schemas.microsoft.com/office/powerpoint/2010/main" val="72984651"/>
              </p:ext>
            </p:extLst>
          </p:nvPr>
        </p:nvGraphicFramePr>
        <p:xfrm>
          <a:off x="4932680" y="3790950"/>
          <a:ext cx="6747510" cy="224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MSSV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Họ Tên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4501104282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Đinh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Phương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Vy</a:t>
                      </a:r>
                      <a:endParaRPr lang="en-US" sz="2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4501104168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21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Thị</a:t>
                      </a:r>
                      <a:r>
                        <a:rPr lang="en-US" sz="2100" dirty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dirty="0" err="1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Niệm</a:t>
                      </a:r>
                      <a:endParaRPr lang="en-US" sz="2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4501104018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Lê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Thị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An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Bình</a:t>
                      </a:r>
                      <a:endParaRPr lang="en-US" sz="2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4501104263</a:t>
                      </a:r>
                      <a:endParaRPr lang="en-US" sz="2100" b="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10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Nguyễn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Võ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Hiếu</a:t>
                      </a:r>
                      <a:r>
                        <a:rPr lang="en-US" sz="2100" baseline="0" dirty="0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100" baseline="0" dirty="0" err="1" smtClean="0"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Trung</a:t>
                      </a:r>
                      <a:endParaRPr lang="en-US" sz="21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4841694" y="3259086"/>
            <a:ext cx="14497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cs typeface="Tahoma" panose="020B0604030504040204" pitchFamily="34" charset="0"/>
              </a:rPr>
              <a:t>NHÓM 1: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4-Point Star 3"/>
          <p:cNvSpPr/>
          <p:nvPr/>
        </p:nvSpPr>
        <p:spPr>
          <a:xfrm>
            <a:off x="8265459" y="1716740"/>
            <a:ext cx="932330" cy="977153"/>
          </a:xfrm>
          <a:prstGeom prst="star24">
            <a:avLst>
              <a:gd name="adj" fmla="val 4587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FFFF00"/>
                </a:gs>
                <a:gs pos="74000">
                  <a:srgbClr val="007434"/>
                </a:gs>
                <a:gs pos="100000">
                  <a:srgbClr val="FF09BF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32-Point Star 5"/>
          <p:cNvSpPr/>
          <p:nvPr/>
        </p:nvSpPr>
        <p:spPr>
          <a:xfrm>
            <a:off x="5674659" y="233082"/>
            <a:ext cx="1156447" cy="86061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rgbClr val="CC0099"/>
                </a:gs>
                <a:gs pos="71000">
                  <a:srgbClr val="00743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32-Point Star 6"/>
          <p:cNvSpPr/>
          <p:nvPr/>
        </p:nvSpPr>
        <p:spPr>
          <a:xfrm>
            <a:off x="10641107" y="5549155"/>
            <a:ext cx="932328" cy="932328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32-Point Star 7"/>
          <p:cNvSpPr/>
          <p:nvPr/>
        </p:nvSpPr>
        <p:spPr>
          <a:xfrm>
            <a:off x="2976281" y="2138081"/>
            <a:ext cx="681318" cy="681318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00B0F0"/>
                </a:gs>
                <a:gs pos="82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32-Point Star 8"/>
          <p:cNvSpPr/>
          <p:nvPr/>
        </p:nvSpPr>
        <p:spPr>
          <a:xfrm>
            <a:off x="11286564" y="3693461"/>
            <a:ext cx="573742" cy="573742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32-Point Star 9"/>
          <p:cNvSpPr/>
          <p:nvPr/>
        </p:nvSpPr>
        <p:spPr>
          <a:xfrm>
            <a:off x="5735171" y="5029200"/>
            <a:ext cx="932330" cy="932330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6000">
                  <a:srgbClr val="FF0000"/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32-Point Star 10"/>
          <p:cNvSpPr/>
          <p:nvPr/>
        </p:nvSpPr>
        <p:spPr>
          <a:xfrm>
            <a:off x="8516471" y="6427694"/>
            <a:ext cx="430306" cy="430306"/>
          </a:xfrm>
          <a:prstGeom prst="star32">
            <a:avLst>
              <a:gd name="adj" fmla="val 0"/>
            </a:avLst>
          </a:prstGeom>
          <a:solidFill>
            <a:srgbClr val="007434"/>
          </a:solidFill>
          <a:ln>
            <a:solidFill>
              <a:srgbClr val="FF0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32-Point Star 11"/>
          <p:cNvSpPr/>
          <p:nvPr/>
        </p:nvSpPr>
        <p:spPr>
          <a:xfrm>
            <a:off x="10309412" y="591670"/>
            <a:ext cx="502024" cy="502024"/>
          </a:xfrm>
          <a:prstGeom prst="star32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32-Point Star 12"/>
          <p:cNvSpPr/>
          <p:nvPr/>
        </p:nvSpPr>
        <p:spPr>
          <a:xfrm>
            <a:off x="9233647" y="4491318"/>
            <a:ext cx="663388" cy="663388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32-Point Star 14"/>
          <p:cNvSpPr/>
          <p:nvPr/>
        </p:nvSpPr>
        <p:spPr>
          <a:xfrm>
            <a:off x="797858" y="6221507"/>
            <a:ext cx="519952" cy="519952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32-Point Star 15"/>
          <p:cNvSpPr/>
          <p:nvPr/>
        </p:nvSpPr>
        <p:spPr>
          <a:xfrm>
            <a:off x="4105837" y="5934637"/>
            <a:ext cx="573740" cy="573740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2000">
                  <a:srgbClr val="FFFF00"/>
                </a:gs>
                <a:gs pos="76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32-Point Star 16"/>
          <p:cNvSpPr/>
          <p:nvPr/>
        </p:nvSpPr>
        <p:spPr>
          <a:xfrm>
            <a:off x="10560424" y="1398494"/>
            <a:ext cx="1434354" cy="1434354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rgbClr val="00B0F0"/>
                </a:gs>
                <a:gs pos="83000">
                  <a:srgbClr val="FF00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32-Point Star 17"/>
          <p:cNvSpPr/>
          <p:nvPr/>
        </p:nvSpPr>
        <p:spPr>
          <a:xfrm>
            <a:off x="502023" y="3619502"/>
            <a:ext cx="591670" cy="591670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0000">
                  <a:srgbClr val="FFFF00"/>
                </a:gs>
                <a:gs pos="100000">
                  <a:srgbClr val="CC0099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32-Point Star 18"/>
          <p:cNvSpPr/>
          <p:nvPr/>
        </p:nvSpPr>
        <p:spPr>
          <a:xfrm>
            <a:off x="228599" y="358589"/>
            <a:ext cx="2178423" cy="175708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F09BF"/>
                </a:gs>
                <a:gs pos="71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32-Point Star 19"/>
          <p:cNvSpPr/>
          <p:nvPr/>
        </p:nvSpPr>
        <p:spPr>
          <a:xfrm>
            <a:off x="3397622" y="614082"/>
            <a:ext cx="259977" cy="277905"/>
          </a:xfrm>
          <a:prstGeom prst="star32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32-Point Star 20"/>
          <p:cNvSpPr/>
          <p:nvPr/>
        </p:nvSpPr>
        <p:spPr>
          <a:xfrm>
            <a:off x="7951693" y="197222"/>
            <a:ext cx="394448" cy="394448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32-Point Star 21"/>
          <p:cNvSpPr/>
          <p:nvPr/>
        </p:nvSpPr>
        <p:spPr>
          <a:xfrm>
            <a:off x="11546540" y="251011"/>
            <a:ext cx="286870" cy="286870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art 22"/>
          <p:cNvSpPr/>
          <p:nvPr/>
        </p:nvSpPr>
        <p:spPr>
          <a:xfrm>
            <a:off x="4513727" y="1604682"/>
            <a:ext cx="3581401" cy="297628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2800" dirty="0">
              <a:solidFill>
                <a:srgbClr val="007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24-Point Star 23"/>
          <p:cNvSpPr/>
          <p:nvPr/>
        </p:nvSpPr>
        <p:spPr>
          <a:xfrm>
            <a:off x="8265459" y="1801906"/>
            <a:ext cx="932330" cy="977153"/>
          </a:xfrm>
          <a:prstGeom prst="star24">
            <a:avLst>
              <a:gd name="adj" fmla="val 4587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FFFF00"/>
                </a:gs>
                <a:gs pos="74000">
                  <a:srgbClr val="007434"/>
                </a:gs>
                <a:gs pos="100000">
                  <a:srgbClr val="FF09BF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32-Point Star 24"/>
          <p:cNvSpPr/>
          <p:nvPr/>
        </p:nvSpPr>
        <p:spPr>
          <a:xfrm>
            <a:off x="5674659" y="318248"/>
            <a:ext cx="1156447" cy="86061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rgbClr val="CC0099"/>
                </a:gs>
                <a:gs pos="71000">
                  <a:srgbClr val="00743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32-Point Star 25"/>
          <p:cNvSpPr/>
          <p:nvPr/>
        </p:nvSpPr>
        <p:spPr>
          <a:xfrm>
            <a:off x="2976281" y="2223247"/>
            <a:ext cx="681318" cy="681318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00B0F0"/>
                </a:gs>
                <a:gs pos="82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32-Point Star 26"/>
          <p:cNvSpPr/>
          <p:nvPr/>
        </p:nvSpPr>
        <p:spPr>
          <a:xfrm>
            <a:off x="10309412" y="676836"/>
            <a:ext cx="502024" cy="502024"/>
          </a:xfrm>
          <a:prstGeom prst="star32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32-Point Star 27"/>
          <p:cNvSpPr/>
          <p:nvPr/>
        </p:nvSpPr>
        <p:spPr>
          <a:xfrm>
            <a:off x="10560424" y="1483660"/>
            <a:ext cx="1434354" cy="1434354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rgbClr val="00B0F0"/>
                </a:gs>
                <a:gs pos="83000">
                  <a:srgbClr val="FF00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32-Point Star 28"/>
          <p:cNvSpPr/>
          <p:nvPr/>
        </p:nvSpPr>
        <p:spPr>
          <a:xfrm>
            <a:off x="228599" y="443755"/>
            <a:ext cx="2178423" cy="175708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F09BF"/>
                </a:gs>
                <a:gs pos="71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32-Point Star 29"/>
          <p:cNvSpPr/>
          <p:nvPr/>
        </p:nvSpPr>
        <p:spPr>
          <a:xfrm>
            <a:off x="3397622" y="699248"/>
            <a:ext cx="259977" cy="277905"/>
          </a:xfrm>
          <a:prstGeom prst="star32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32-Point Star 30"/>
          <p:cNvSpPr/>
          <p:nvPr/>
        </p:nvSpPr>
        <p:spPr>
          <a:xfrm>
            <a:off x="7951693" y="282388"/>
            <a:ext cx="394448" cy="394448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32-Point Star 31"/>
          <p:cNvSpPr/>
          <p:nvPr/>
        </p:nvSpPr>
        <p:spPr>
          <a:xfrm>
            <a:off x="11546540" y="336177"/>
            <a:ext cx="286870" cy="286870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art 32"/>
          <p:cNvSpPr/>
          <p:nvPr/>
        </p:nvSpPr>
        <p:spPr>
          <a:xfrm>
            <a:off x="4513727" y="1689848"/>
            <a:ext cx="3581401" cy="297628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2800" dirty="0">
              <a:solidFill>
                <a:srgbClr val="007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32-Point Star 33"/>
          <p:cNvSpPr/>
          <p:nvPr/>
        </p:nvSpPr>
        <p:spPr>
          <a:xfrm>
            <a:off x="10703860" y="5517778"/>
            <a:ext cx="932328" cy="932328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32-Point Star 34"/>
          <p:cNvSpPr/>
          <p:nvPr/>
        </p:nvSpPr>
        <p:spPr>
          <a:xfrm>
            <a:off x="11349317" y="3662084"/>
            <a:ext cx="573742" cy="573742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32-Point Star 35"/>
          <p:cNvSpPr/>
          <p:nvPr/>
        </p:nvSpPr>
        <p:spPr>
          <a:xfrm>
            <a:off x="9296400" y="4459941"/>
            <a:ext cx="663388" cy="663388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24-Point Star 36"/>
          <p:cNvSpPr/>
          <p:nvPr/>
        </p:nvSpPr>
        <p:spPr>
          <a:xfrm>
            <a:off x="8328212" y="1770529"/>
            <a:ext cx="932330" cy="977153"/>
          </a:xfrm>
          <a:prstGeom prst="star24">
            <a:avLst>
              <a:gd name="adj" fmla="val 4587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FFFF00"/>
                </a:gs>
                <a:gs pos="74000">
                  <a:srgbClr val="007434"/>
                </a:gs>
                <a:gs pos="100000">
                  <a:srgbClr val="FF09BF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32-Point Star 37"/>
          <p:cNvSpPr/>
          <p:nvPr/>
        </p:nvSpPr>
        <p:spPr>
          <a:xfrm>
            <a:off x="5737412" y="286871"/>
            <a:ext cx="1156447" cy="86061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rgbClr val="CC0099"/>
                </a:gs>
                <a:gs pos="71000">
                  <a:srgbClr val="00743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32-Point Star 38"/>
          <p:cNvSpPr/>
          <p:nvPr/>
        </p:nvSpPr>
        <p:spPr>
          <a:xfrm>
            <a:off x="3039034" y="2191870"/>
            <a:ext cx="681318" cy="681318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00B0F0"/>
                </a:gs>
                <a:gs pos="82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32-Point Star 39"/>
          <p:cNvSpPr/>
          <p:nvPr/>
        </p:nvSpPr>
        <p:spPr>
          <a:xfrm>
            <a:off x="10372165" y="645459"/>
            <a:ext cx="502024" cy="502024"/>
          </a:xfrm>
          <a:prstGeom prst="star32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32-Point Star 40"/>
          <p:cNvSpPr/>
          <p:nvPr/>
        </p:nvSpPr>
        <p:spPr>
          <a:xfrm>
            <a:off x="10623177" y="1452283"/>
            <a:ext cx="1434354" cy="1434354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rgbClr val="00B0F0"/>
                </a:gs>
                <a:gs pos="83000">
                  <a:srgbClr val="FF00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32-Point Star 41"/>
          <p:cNvSpPr/>
          <p:nvPr/>
        </p:nvSpPr>
        <p:spPr>
          <a:xfrm>
            <a:off x="291352" y="412378"/>
            <a:ext cx="2178423" cy="175708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F09BF"/>
                </a:gs>
                <a:gs pos="71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32-Point Star 42"/>
          <p:cNvSpPr/>
          <p:nvPr/>
        </p:nvSpPr>
        <p:spPr>
          <a:xfrm>
            <a:off x="3460375" y="667871"/>
            <a:ext cx="259977" cy="277905"/>
          </a:xfrm>
          <a:prstGeom prst="star32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32-Point Star 43"/>
          <p:cNvSpPr/>
          <p:nvPr/>
        </p:nvSpPr>
        <p:spPr>
          <a:xfrm>
            <a:off x="8014446" y="251011"/>
            <a:ext cx="394448" cy="394448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32-Point Star 44"/>
          <p:cNvSpPr/>
          <p:nvPr/>
        </p:nvSpPr>
        <p:spPr>
          <a:xfrm>
            <a:off x="11609293" y="304800"/>
            <a:ext cx="286870" cy="286870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art 45"/>
          <p:cNvSpPr/>
          <p:nvPr/>
        </p:nvSpPr>
        <p:spPr>
          <a:xfrm>
            <a:off x="4576480" y="1658471"/>
            <a:ext cx="3581401" cy="297628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2800" dirty="0">
              <a:solidFill>
                <a:srgbClr val="007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32-Point Star 46"/>
          <p:cNvSpPr/>
          <p:nvPr/>
        </p:nvSpPr>
        <p:spPr>
          <a:xfrm>
            <a:off x="8516471" y="6400801"/>
            <a:ext cx="430306" cy="430306"/>
          </a:xfrm>
          <a:prstGeom prst="star32">
            <a:avLst>
              <a:gd name="adj" fmla="val 0"/>
            </a:avLst>
          </a:prstGeom>
          <a:solidFill>
            <a:srgbClr val="007434"/>
          </a:solidFill>
          <a:ln>
            <a:solidFill>
              <a:srgbClr val="FF0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32-Point Star 47"/>
          <p:cNvSpPr/>
          <p:nvPr/>
        </p:nvSpPr>
        <p:spPr>
          <a:xfrm>
            <a:off x="10703860" y="5490885"/>
            <a:ext cx="932328" cy="932328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32-Point Star 48"/>
          <p:cNvSpPr/>
          <p:nvPr/>
        </p:nvSpPr>
        <p:spPr>
          <a:xfrm>
            <a:off x="11349317" y="3635191"/>
            <a:ext cx="573742" cy="573742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32-Point Star 49"/>
          <p:cNvSpPr/>
          <p:nvPr/>
        </p:nvSpPr>
        <p:spPr>
          <a:xfrm>
            <a:off x="9296400" y="4433048"/>
            <a:ext cx="663388" cy="663388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24-Point Star 50"/>
          <p:cNvSpPr/>
          <p:nvPr/>
        </p:nvSpPr>
        <p:spPr>
          <a:xfrm>
            <a:off x="8328212" y="1743636"/>
            <a:ext cx="932330" cy="977153"/>
          </a:xfrm>
          <a:prstGeom prst="star24">
            <a:avLst>
              <a:gd name="adj" fmla="val 4587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FFFF00"/>
                </a:gs>
                <a:gs pos="74000">
                  <a:srgbClr val="007434"/>
                </a:gs>
                <a:gs pos="100000">
                  <a:srgbClr val="FF09BF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32-Point Star 51"/>
          <p:cNvSpPr/>
          <p:nvPr/>
        </p:nvSpPr>
        <p:spPr>
          <a:xfrm>
            <a:off x="5737412" y="259978"/>
            <a:ext cx="1156447" cy="86061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rgbClr val="CC0099"/>
                </a:gs>
                <a:gs pos="71000">
                  <a:srgbClr val="00743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32-Point Star 52"/>
          <p:cNvSpPr/>
          <p:nvPr/>
        </p:nvSpPr>
        <p:spPr>
          <a:xfrm>
            <a:off x="3039034" y="2164977"/>
            <a:ext cx="681318" cy="681318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00B0F0"/>
                </a:gs>
                <a:gs pos="82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32-Point Star 53"/>
          <p:cNvSpPr/>
          <p:nvPr/>
        </p:nvSpPr>
        <p:spPr>
          <a:xfrm>
            <a:off x="10372165" y="618566"/>
            <a:ext cx="502024" cy="502024"/>
          </a:xfrm>
          <a:prstGeom prst="star32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32-Point Star 54"/>
          <p:cNvSpPr/>
          <p:nvPr/>
        </p:nvSpPr>
        <p:spPr>
          <a:xfrm>
            <a:off x="10623177" y="1425390"/>
            <a:ext cx="1434354" cy="1434354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rgbClr val="00B0F0"/>
                </a:gs>
                <a:gs pos="83000">
                  <a:srgbClr val="FF00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32-Point Star 55"/>
          <p:cNvSpPr/>
          <p:nvPr/>
        </p:nvSpPr>
        <p:spPr>
          <a:xfrm>
            <a:off x="291352" y="385485"/>
            <a:ext cx="2178423" cy="175708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F09BF"/>
                </a:gs>
                <a:gs pos="71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32-Point Star 56"/>
          <p:cNvSpPr/>
          <p:nvPr/>
        </p:nvSpPr>
        <p:spPr>
          <a:xfrm>
            <a:off x="3460375" y="640978"/>
            <a:ext cx="259977" cy="277905"/>
          </a:xfrm>
          <a:prstGeom prst="star32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32-Point Star 57"/>
          <p:cNvSpPr/>
          <p:nvPr/>
        </p:nvSpPr>
        <p:spPr>
          <a:xfrm>
            <a:off x="8014446" y="224118"/>
            <a:ext cx="394448" cy="394448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32-Point Star 58"/>
          <p:cNvSpPr/>
          <p:nvPr/>
        </p:nvSpPr>
        <p:spPr>
          <a:xfrm>
            <a:off x="11609293" y="277907"/>
            <a:ext cx="286870" cy="286870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eart 59"/>
          <p:cNvSpPr/>
          <p:nvPr/>
        </p:nvSpPr>
        <p:spPr>
          <a:xfrm>
            <a:off x="4576480" y="1631578"/>
            <a:ext cx="3581401" cy="297628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2800" dirty="0">
              <a:solidFill>
                <a:srgbClr val="007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32-Point Star 60"/>
          <p:cNvSpPr/>
          <p:nvPr/>
        </p:nvSpPr>
        <p:spPr>
          <a:xfrm>
            <a:off x="5795681" y="5029200"/>
            <a:ext cx="932330" cy="932330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6000">
                  <a:srgbClr val="FF0000"/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32-Point Star 61"/>
          <p:cNvSpPr/>
          <p:nvPr/>
        </p:nvSpPr>
        <p:spPr>
          <a:xfrm>
            <a:off x="8516471" y="6427694"/>
            <a:ext cx="430306" cy="430306"/>
          </a:xfrm>
          <a:prstGeom prst="star32">
            <a:avLst>
              <a:gd name="adj" fmla="val 0"/>
            </a:avLst>
          </a:prstGeom>
          <a:solidFill>
            <a:srgbClr val="007434"/>
          </a:solidFill>
          <a:ln>
            <a:solidFill>
              <a:srgbClr val="FF0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32-Point Star 62"/>
          <p:cNvSpPr/>
          <p:nvPr/>
        </p:nvSpPr>
        <p:spPr>
          <a:xfrm>
            <a:off x="10703860" y="5517778"/>
            <a:ext cx="932328" cy="932328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32-Point Star 63"/>
          <p:cNvSpPr/>
          <p:nvPr/>
        </p:nvSpPr>
        <p:spPr>
          <a:xfrm>
            <a:off x="11349317" y="3662084"/>
            <a:ext cx="573742" cy="573742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32-Point Star 64"/>
          <p:cNvSpPr/>
          <p:nvPr/>
        </p:nvSpPr>
        <p:spPr>
          <a:xfrm>
            <a:off x="9296400" y="4459941"/>
            <a:ext cx="663388" cy="663388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24-Point Star 65"/>
          <p:cNvSpPr/>
          <p:nvPr/>
        </p:nvSpPr>
        <p:spPr>
          <a:xfrm>
            <a:off x="8328212" y="1770529"/>
            <a:ext cx="932330" cy="977153"/>
          </a:xfrm>
          <a:prstGeom prst="star24">
            <a:avLst>
              <a:gd name="adj" fmla="val 4587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rgbClr val="FFFF00"/>
                </a:gs>
                <a:gs pos="74000">
                  <a:srgbClr val="007434"/>
                </a:gs>
                <a:gs pos="100000">
                  <a:srgbClr val="FF09BF"/>
                </a:gs>
              </a:gsLst>
              <a:lin ang="6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32-Point Star 66"/>
          <p:cNvSpPr/>
          <p:nvPr/>
        </p:nvSpPr>
        <p:spPr>
          <a:xfrm>
            <a:off x="5737412" y="286871"/>
            <a:ext cx="1156447" cy="86061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4000">
                  <a:srgbClr val="CC0099"/>
                </a:gs>
                <a:gs pos="71000">
                  <a:srgbClr val="00743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32-Point Star 67"/>
          <p:cNvSpPr/>
          <p:nvPr/>
        </p:nvSpPr>
        <p:spPr>
          <a:xfrm>
            <a:off x="2693890" y="4150659"/>
            <a:ext cx="681318" cy="681318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rgbClr val="00B0F0"/>
                </a:gs>
                <a:gs pos="8200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32-Point Star 68"/>
          <p:cNvSpPr/>
          <p:nvPr/>
        </p:nvSpPr>
        <p:spPr>
          <a:xfrm>
            <a:off x="10372165" y="645459"/>
            <a:ext cx="502024" cy="502024"/>
          </a:xfrm>
          <a:prstGeom prst="star32">
            <a:avLst>
              <a:gd name="adj" fmla="val 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32-Point Star 69"/>
          <p:cNvSpPr/>
          <p:nvPr/>
        </p:nvSpPr>
        <p:spPr>
          <a:xfrm>
            <a:off x="10623177" y="1452283"/>
            <a:ext cx="1434354" cy="1434354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2000">
                  <a:srgbClr val="00B0F0"/>
                </a:gs>
                <a:gs pos="83000">
                  <a:srgbClr val="FF0000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32-Point Star 70"/>
          <p:cNvSpPr/>
          <p:nvPr/>
        </p:nvSpPr>
        <p:spPr>
          <a:xfrm>
            <a:off x="291352" y="412378"/>
            <a:ext cx="2178423" cy="1757082"/>
          </a:xfrm>
          <a:prstGeom prst="star32">
            <a:avLst>
              <a:gd name="adj" fmla="val 0"/>
            </a:avLst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40000">
                  <a:srgbClr val="FF09BF"/>
                </a:gs>
                <a:gs pos="71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32-Point Star 71"/>
          <p:cNvSpPr/>
          <p:nvPr/>
        </p:nvSpPr>
        <p:spPr>
          <a:xfrm>
            <a:off x="3460375" y="667871"/>
            <a:ext cx="259977" cy="277905"/>
          </a:xfrm>
          <a:prstGeom prst="star32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32-Point Star 72"/>
          <p:cNvSpPr/>
          <p:nvPr/>
        </p:nvSpPr>
        <p:spPr>
          <a:xfrm>
            <a:off x="8014446" y="251011"/>
            <a:ext cx="394448" cy="394448"/>
          </a:xfrm>
          <a:prstGeom prst="star32">
            <a:avLst>
              <a:gd name="adj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32-Point Star 73"/>
          <p:cNvSpPr/>
          <p:nvPr/>
        </p:nvSpPr>
        <p:spPr>
          <a:xfrm>
            <a:off x="11609293" y="304800"/>
            <a:ext cx="286870" cy="286870"/>
          </a:xfrm>
          <a:prstGeom prst="star32">
            <a:avLst>
              <a:gd name="adj" fmla="val 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art 74"/>
          <p:cNvSpPr/>
          <p:nvPr/>
        </p:nvSpPr>
        <p:spPr>
          <a:xfrm>
            <a:off x="4576480" y="1658471"/>
            <a:ext cx="3581401" cy="2976283"/>
          </a:xfrm>
          <a:prstGeom prst="hear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cô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dirty="0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 smtClean="0">
                <a:solidFill>
                  <a:srgbClr val="007434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nghe</a:t>
            </a:r>
            <a:endParaRPr lang="en-US" sz="2800" dirty="0">
              <a:solidFill>
                <a:srgbClr val="007434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32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6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7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2724785" y="3971290"/>
            <a:ext cx="8897620" cy="36830"/>
          </a:xfrm>
          <a:prstGeom prst="line">
            <a:avLst/>
          </a:prstGeom>
          <a:ln w="28575" cmpd="sng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t3"/>
          <p:cNvGrpSpPr/>
          <p:nvPr/>
        </p:nvGrpSpPr>
        <p:grpSpPr>
          <a:xfrm rot="156763">
            <a:off x="90761" y="2465040"/>
            <a:ext cx="1511085" cy="1509370"/>
            <a:chOff x="5305424" y="2638424"/>
            <a:chExt cx="1579563" cy="1577975"/>
          </a:xfrm>
          <a:solidFill>
            <a:srgbClr val="000000">
              <a:alpha val="60000"/>
            </a:srgbClr>
          </a:solidFill>
          <a:effectLst>
            <a:outerShdw blurRad="190500" dir="2700000" algn="tl" rotWithShape="0">
              <a:prstClr val="black">
                <a:alpha val="41000"/>
              </a:prstClr>
            </a:outerShdw>
          </a:effectLst>
        </p:grpSpPr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305424" y="2638424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47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51" name="t3"/>
          <p:cNvGrpSpPr/>
          <p:nvPr/>
        </p:nvGrpSpPr>
        <p:grpSpPr>
          <a:xfrm rot="156763">
            <a:off x="687049" y="3639426"/>
            <a:ext cx="1896829" cy="1893545"/>
            <a:chOff x="5102225" y="2441575"/>
            <a:chExt cx="1982788" cy="1979613"/>
          </a:xfrm>
          <a:solidFill>
            <a:srgbClr val="000000">
              <a:alpha val="60000"/>
            </a:srgbClr>
          </a:solidFill>
          <a:effectLst>
            <a:outerShdw blurRad="190500" dir="2700000" algn="tl" rotWithShape="0">
              <a:prstClr val="black">
                <a:alpha val="41000"/>
              </a:prstClr>
            </a:outerShdw>
          </a:effectLst>
        </p:grpSpPr>
        <p:sp>
          <p:nvSpPr>
            <p:cNvPr id="53" name="Freeform 12"/>
            <p:cNvSpPr>
              <a:spLocks noEditPoints="1"/>
            </p:cNvSpPr>
            <p:nvPr/>
          </p:nvSpPr>
          <p:spPr bwMode="auto">
            <a:xfrm>
              <a:off x="5102225" y="2441575"/>
              <a:ext cx="1982788" cy="1979613"/>
            </a:xfrm>
            <a:custGeom>
              <a:avLst/>
              <a:gdLst>
                <a:gd name="T0" fmla="*/ 529 w 529"/>
                <a:gd name="T1" fmla="*/ 283 h 528"/>
                <a:gd name="T2" fmla="*/ 506 w 529"/>
                <a:gd name="T3" fmla="*/ 241 h 528"/>
                <a:gd name="T4" fmla="*/ 479 w 529"/>
                <a:gd name="T5" fmla="*/ 200 h 528"/>
                <a:gd name="T6" fmla="*/ 516 w 529"/>
                <a:gd name="T7" fmla="*/ 180 h 528"/>
                <a:gd name="T8" fmla="*/ 479 w 529"/>
                <a:gd name="T9" fmla="*/ 151 h 528"/>
                <a:gd name="T10" fmla="*/ 438 w 529"/>
                <a:gd name="T11" fmla="*/ 123 h 528"/>
                <a:gd name="T12" fmla="*/ 465 w 529"/>
                <a:gd name="T13" fmla="*/ 90 h 528"/>
                <a:gd name="T14" fmla="*/ 420 w 529"/>
                <a:gd name="T15" fmla="*/ 77 h 528"/>
                <a:gd name="T16" fmla="*/ 371 w 529"/>
                <a:gd name="T17" fmla="*/ 67 h 528"/>
                <a:gd name="T18" fmla="*/ 383 w 529"/>
                <a:gd name="T19" fmla="*/ 27 h 528"/>
                <a:gd name="T20" fmla="*/ 336 w 529"/>
                <a:gd name="T21" fmla="*/ 32 h 528"/>
                <a:gd name="T22" fmla="*/ 288 w 529"/>
                <a:gd name="T23" fmla="*/ 42 h 528"/>
                <a:gd name="T24" fmla="*/ 284 w 529"/>
                <a:gd name="T25" fmla="*/ 0 h 528"/>
                <a:gd name="T26" fmla="*/ 242 w 529"/>
                <a:gd name="T27" fmla="*/ 23 h 528"/>
                <a:gd name="T28" fmla="*/ 201 w 529"/>
                <a:gd name="T29" fmla="*/ 50 h 528"/>
                <a:gd name="T30" fmla="*/ 181 w 529"/>
                <a:gd name="T31" fmla="*/ 13 h 528"/>
                <a:gd name="T32" fmla="*/ 152 w 529"/>
                <a:gd name="T33" fmla="*/ 50 h 528"/>
                <a:gd name="T34" fmla="*/ 124 w 529"/>
                <a:gd name="T35" fmla="*/ 91 h 528"/>
                <a:gd name="T36" fmla="*/ 91 w 529"/>
                <a:gd name="T37" fmla="*/ 64 h 528"/>
                <a:gd name="T38" fmla="*/ 78 w 529"/>
                <a:gd name="T39" fmla="*/ 109 h 528"/>
                <a:gd name="T40" fmla="*/ 68 w 529"/>
                <a:gd name="T41" fmla="*/ 158 h 528"/>
                <a:gd name="T42" fmla="*/ 28 w 529"/>
                <a:gd name="T43" fmla="*/ 145 h 528"/>
                <a:gd name="T44" fmla="*/ 33 w 529"/>
                <a:gd name="T45" fmla="*/ 193 h 528"/>
                <a:gd name="T46" fmla="*/ 42 w 529"/>
                <a:gd name="T47" fmla="*/ 241 h 528"/>
                <a:gd name="T48" fmla="*/ 0 w 529"/>
                <a:gd name="T49" fmla="*/ 245 h 528"/>
                <a:gd name="T50" fmla="*/ 24 w 529"/>
                <a:gd name="T51" fmla="*/ 287 h 528"/>
                <a:gd name="T52" fmla="*/ 51 w 529"/>
                <a:gd name="T53" fmla="*/ 328 h 528"/>
                <a:gd name="T54" fmla="*/ 13 w 529"/>
                <a:gd name="T55" fmla="*/ 348 h 528"/>
                <a:gd name="T56" fmla="*/ 51 w 529"/>
                <a:gd name="T57" fmla="*/ 377 h 528"/>
                <a:gd name="T58" fmla="*/ 92 w 529"/>
                <a:gd name="T59" fmla="*/ 405 h 528"/>
                <a:gd name="T60" fmla="*/ 65 w 529"/>
                <a:gd name="T61" fmla="*/ 438 h 528"/>
                <a:gd name="T62" fmla="*/ 110 w 529"/>
                <a:gd name="T63" fmla="*/ 451 h 528"/>
                <a:gd name="T64" fmla="*/ 159 w 529"/>
                <a:gd name="T65" fmla="*/ 461 h 528"/>
                <a:gd name="T66" fmla="*/ 146 w 529"/>
                <a:gd name="T67" fmla="*/ 501 h 528"/>
                <a:gd name="T68" fmla="*/ 193 w 529"/>
                <a:gd name="T69" fmla="*/ 496 h 528"/>
                <a:gd name="T70" fmla="*/ 242 w 529"/>
                <a:gd name="T71" fmla="*/ 486 h 528"/>
                <a:gd name="T72" fmla="*/ 246 w 529"/>
                <a:gd name="T73" fmla="*/ 528 h 528"/>
                <a:gd name="T74" fmla="*/ 288 w 529"/>
                <a:gd name="T75" fmla="*/ 505 h 528"/>
                <a:gd name="T76" fmla="*/ 329 w 529"/>
                <a:gd name="T77" fmla="*/ 478 h 528"/>
                <a:gd name="T78" fmla="*/ 349 w 529"/>
                <a:gd name="T79" fmla="*/ 516 h 528"/>
                <a:gd name="T80" fmla="*/ 378 w 529"/>
                <a:gd name="T81" fmla="*/ 478 h 528"/>
                <a:gd name="T82" fmla="*/ 406 w 529"/>
                <a:gd name="T83" fmla="*/ 437 h 528"/>
                <a:gd name="T84" fmla="*/ 439 w 529"/>
                <a:gd name="T85" fmla="*/ 464 h 528"/>
                <a:gd name="T86" fmla="*/ 452 w 529"/>
                <a:gd name="T87" fmla="*/ 419 h 528"/>
                <a:gd name="T88" fmla="*/ 462 w 529"/>
                <a:gd name="T89" fmla="*/ 370 h 528"/>
                <a:gd name="T90" fmla="*/ 502 w 529"/>
                <a:gd name="T91" fmla="*/ 383 h 528"/>
                <a:gd name="T92" fmla="*/ 496 w 529"/>
                <a:gd name="T93" fmla="*/ 335 h 528"/>
                <a:gd name="T94" fmla="*/ 487 w 529"/>
                <a:gd name="T95" fmla="*/ 287 h 528"/>
                <a:gd name="T96" fmla="*/ 265 w 529"/>
                <a:gd name="T97" fmla="*/ 290 h 528"/>
                <a:gd name="T98" fmla="*/ 265 w 529"/>
                <a:gd name="T99" fmla="*/ 238 h 528"/>
                <a:gd name="T100" fmla="*/ 265 w 529"/>
                <a:gd name="T101" fmla="*/ 29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9" h="528">
                  <a:moveTo>
                    <a:pt x="506" y="287"/>
                  </a:moveTo>
                  <a:cubicBezTo>
                    <a:pt x="529" y="283"/>
                    <a:pt x="529" y="283"/>
                    <a:pt x="529" y="283"/>
                  </a:cubicBezTo>
                  <a:cubicBezTo>
                    <a:pt x="529" y="245"/>
                    <a:pt x="529" y="245"/>
                    <a:pt x="529" y="245"/>
                  </a:cubicBezTo>
                  <a:cubicBezTo>
                    <a:pt x="506" y="241"/>
                    <a:pt x="506" y="241"/>
                    <a:pt x="506" y="241"/>
                  </a:cubicBezTo>
                  <a:cubicBezTo>
                    <a:pt x="487" y="241"/>
                    <a:pt x="487" y="241"/>
                    <a:pt x="487" y="241"/>
                  </a:cubicBezTo>
                  <a:cubicBezTo>
                    <a:pt x="486" y="227"/>
                    <a:pt x="483" y="213"/>
                    <a:pt x="479" y="200"/>
                  </a:cubicBezTo>
                  <a:cubicBezTo>
                    <a:pt x="496" y="193"/>
                    <a:pt x="496" y="193"/>
                    <a:pt x="496" y="193"/>
                  </a:cubicBezTo>
                  <a:cubicBezTo>
                    <a:pt x="516" y="180"/>
                    <a:pt x="516" y="180"/>
                    <a:pt x="516" y="180"/>
                  </a:cubicBezTo>
                  <a:cubicBezTo>
                    <a:pt x="502" y="145"/>
                    <a:pt x="502" y="145"/>
                    <a:pt x="502" y="145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62" y="158"/>
                    <a:pt x="462" y="158"/>
                    <a:pt x="462" y="158"/>
                  </a:cubicBezTo>
                  <a:cubicBezTo>
                    <a:pt x="455" y="145"/>
                    <a:pt x="447" y="134"/>
                    <a:pt x="438" y="123"/>
                  </a:cubicBezTo>
                  <a:cubicBezTo>
                    <a:pt x="452" y="109"/>
                    <a:pt x="452" y="109"/>
                    <a:pt x="452" y="109"/>
                  </a:cubicBezTo>
                  <a:cubicBezTo>
                    <a:pt x="465" y="90"/>
                    <a:pt x="465" y="90"/>
                    <a:pt x="465" y="90"/>
                  </a:cubicBezTo>
                  <a:cubicBezTo>
                    <a:pt x="439" y="64"/>
                    <a:pt x="439" y="64"/>
                    <a:pt x="439" y="64"/>
                  </a:cubicBezTo>
                  <a:cubicBezTo>
                    <a:pt x="420" y="77"/>
                    <a:pt x="420" y="77"/>
                    <a:pt x="420" y="77"/>
                  </a:cubicBezTo>
                  <a:cubicBezTo>
                    <a:pt x="406" y="91"/>
                    <a:pt x="406" y="91"/>
                    <a:pt x="406" y="91"/>
                  </a:cubicBezTo>
                  <a:cubicBezTo>
                    <a:pt x="395" y="82"/>
                    <a:pt x="383" y="74"/>
                    <a:pt x="371" y="67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383" y="27"/>
                    <a:pt x="383" y="27"/>
                    <a:pt x="383" y="27"/>
                  </a:cubicBezTo>
                  <a:cubicBezTo>
                    <a:pt x="349" y="13"/>
                    <a:pt x="349" y="13"/>
                    <a:pt x="349" y="13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316" y="46"/>
                    <a:pt x="302" y="43"/>
                    <a:pt x="288" y="42"/>
                  </a:cubicBezTo>
                  <a:cubicBezTo>
                    <a:pt x="288" y="23"/>
                    <a:pt x="288" y="23"/>
                    <a:pt x="288" y="23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2" y="23"/>
                    <a:pt x="242" y="23"/>
                    <a:pt x="242" y="23"/>
                  </a:cubicBezTo>
                  <a:cubicBezTo>
                    <a:pt x="242" y="42"/>
                    <a:pt x="242" y="42"/>
                    <a:pt x="242" y="42"/>
                  </a:cubicBezTo>
                  <a:cubicBezTo>
                    <a:pt x="228" y="43"/>
                    <a:pt x="214" y="46"/>
                    <a:pt x="201" y="50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81" y="13"/>
                    <a:pt x="181" y="13"/>
                    <a:pt x="181" y="13"/>
                  </a:cubicBezTo>
                  <a:cubicBezTo>
                    <a:pt x="146" y="27"/>
                    <a:pt x="146" y="27"/>
                    <a:pt x="146" y="27"/>
                  </a:cubicBezTo>
                  <a:cubicBezTo>
                    <a:pt x="152" y="50"/>
                    <a:pt x="152" y="50"/>
                    <a:pt x="152" y="50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46" y="74"/>
                    <a:pt x="135" y="82"/>
                    <a:pt x="124" y="91"/>
                  </a:cubicBezTo>
                  <a:cubicBezTo>
                    <a:pt x="110" y="77"/>
                    <a:pt x="110" y="77"/>
                    <a:pt x="110" y="77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78" y="109"/>
                    <a:pt x="78" y="109"/>
                    <a:pt x="78" y="109"/>
                  </a:cubicBezTo>
                  <a:cubicBezTo>
                    <a:pt x="92" y="123"/>
                    <a:pt x="92" y="123"/>
                    <a:pt x="92" y="123"/>
                  </a:cubicBezTo>
                  <a:cubicBezTo>
                    <a:pt x="83" y="134"/>
                    <a:pt x="75" y="145"/>
                    <a:pt x="68" y="158"/>
                  </a:cubicBezTo>
                  <a:cubicBezTo>
                    <a:pt x="51" y="151"/>
                    <a:pt x="51" y="151"/>
                    <a:pt x="51" y="151"/>
                  </a:cubicBezTo>
                  <a:cubicBezTo>
                    <a:pt x="28" y="145"/>
                    <a:pt x="28" y="145"/>
                    <a:pt x="28" y="145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33" y="193"/>
                    <a:pt x="33" y="193"/>
                    <a:pt x="33" y="193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47" y="213"/>
                    <a:pt x="44" y="227"/>
                    <a:pt x="42" y="241"/>
                  </a:cubicBezTo>
                  <a:cubicBezTo>
                    <a:pt x="24" y="241"/>
                    <a:pt x="24" y="241"/>
                    <a:pt x="24" y="241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24" y="287"/>
                    <a:pt x="24" y="287"/>
                    <a:pt x="24" y="287"/>
                  </a:cubicBezTo>
                  <a:cubicBezTo>
                    <a:pt x="42" y="287"/>
                    <a:pt x="42" y="287"/>
                    <a:pt x="42" y="287"/>
                  </a:cubicBezTo>
                  <a:cubicBezTo>
                    <a:pt x="44" y="301"/>
                    <a:pt x="47" y="315"/>
                    <a:pt x="51" y="328"/>
                  </a:cubicBezTo>
                  <a:cubicBezTo>
                    <a:pt x="33" y="335"/>
                    <a:pt x="33" y="335"/>
                    <a:pt x="33" y="335"/>
                  </a:cubicBezTo>
                  <a:cubicBezTo>
                    <a:pt x="13" y="348"/>
                    <a:pt x="13" y="348"/>
                    <a:pt x="13" y="348"/>
                  </a:cubicBezTo>
                  <a:cubicBezTo>
                    <a:pt x="28" y="383"/>
                    <a:pt x="28" y="383"/>
                    <a:pt x="28" y="383"/>
                  </a:cubicBezTo>
                  <a:cubicBezTo>
                    <a:pt x="51" y="377"/>
                    <a:pt x="51" y="377"/>
                    <a:pt x="51" y="377"/>
                  </a:cubicBezTo>
                  <a:cubicBezTo>
                    <a:pt x="68" y="370"/>
                    <a:pt x="68" y="370"/>
                    <a:pt x="68" y="370"/>
                  </a:cubicBezTo>
                  <a:cubicBezTo>
                    <a:pt x="75" y="383"/>
                    <a:pt x="83" y="394"/>
                    <a:pt x="92" y="405"/>
                  </a:cubicBezTo>
                  <a:cubicBezTo>
                    <a:pt x="78" y="419"/>
                    <a:pt x="78" y="419"/>
                    <a:pt x="78" y="419"/>
                  </a:cubicBezTo>
                  <a:cubicBezTo>
                    <a:pt x="65" y="438"/>
                    <a:pt x="65" y="438"/>
                    <a:pt x="65" y="438"/>
                  </a:cubicBezTo>
                  <a:cubicBezTo>
                    <a:pt x="91" y="464"/>
                    <a:pt x="91" y="464"/>
                    <a:pt x="91" y="464"/>
                  </a:cubicBezTo>
                  <a:cubicBezTo>
                    <a:pt x="110" y="451"/>
                    <a:pt x="110" y="451"/>
                    <a:pt x="110" y="451"/>
                  </a:cubicBezTo>
                  <a:cubicBezTo>
                    <a:pt x="124" y="437"/>
                    <a:pt x="124" y="437"/>
                    <a:pt x="124" y="437"/>
                  </a:cubicBezTo>
                  <a:cubicBezTo>
                    <a:pt x="135" y="446"/>
                    <a:pt x="146" y="454"/>
                    <a:pt x="159" y="461"/>
                  </a:cubicBezTo>
                  <a:cubicBezTo>
                    <a:pt x="152" y="478"/>
                    <a:pt x="152" y="478"/>
                    <a:pt x="152" y="478"/>
                  </a:cubicBezTo>
                  <a:cubicBezTo>
                    <a:pt x="146" y="501"/>
                    <a:pt x="146" y="501"/>
                    <a:pt x="146" y="501"/>
                  </a:cubicBezTo>
                  <a:cubicBezTo>
                    <a:pt x="181" y="516"/>
                    <a:pt x="181" y="516"/>
                    <a:pt x="181" y="516"/>
                  </a:cubicBezTo>
                  <a:cubicBezTo>
                    <a:pt x="193" y="496"/>
                    <a:pt x="193" y="496"/>
                    <a:pt x="193" y="496"/>
                  </a:cubicBezTo>
                  <a:cubicBezTo>
                    <a:pt x="201" y="478"/>
                    <a:pt x="201" y="478"/>
                    <a:pt x="201" y="478"/>
                  </a:cubicBezTo>
                  <a:cubicBezTo>
                    <a:pt x="214" y="482"/>
                    <a:pt x="228" y="485"/>
                    <a:pt x="242" y="486"/>
                  </a:cubicBezTo>
                  <a:cubicBezTo>
                    <a:pt x="242" y="505"/>
                    <a:pt x="242" y="505"/>
                    <a:pt x="242" y="505"/>
                  </a:cubicBezTo>
                  <a:cubicBezTo>
                    <a:pt x="246" y="528"/>
                    <a:pt x="246" y="528"/>
                    <a:pt x="246" y="528"/>
                  </a:cubicBezTo>
                  <a:cubicBezTo>
                    <a:pt x="284" y="528"/>
                    <a:pt x="284" y="528"/>
                    <a:pt x="284" y="528"/>
                  </a:cubicBezTo>
                  <a:cubicBezTo>
                    <a:pt x="288" y="505"/>
                    <a:pt x="288" y="505"/>
                    <a:pt x="288" y="505"/>
                  </a:cubicBezTo>
                  <a:cubicBezTo>
                    <a:pt x="288" y="486"/>
                    <a:pt x="288" y="486"/>
                    <a:pt x="288" y="486"/>
                  </a:cubicBezTo>
                  <a:cubicBezTo>
                    <a:pt x="302" y="485"/>
                    <a:pt x="316" y="482"/>
                    <a:pt x="329" y="478"/>
                  </a:cubicBezTo>
                  <a:cubicBezTo>
                    <a:pt x="336" y="496"/>
                    <a:pt x="336" y="496"/>
                    <a:pt x="336" y="496"/>
                  </a:cubicBezTo>
                  <a:cubicBezTo>
                    <a:pt x="349" y="516"/>
                    <a:pt x="349" y="516"/>
                    <a:pt x="349" y="516"/>
                  </a:cubicBezTo>
                  <a:cubicBezTo>
                    <a:pt x="383" y="501"/>
                    <a:pt x="383" y="501"/>
                    <a:pt x="383" y="501"/>
                  </a:cubicBezTo>
                  <a:cubicBezTo>
                    <a:pt x="378" y="478"/>
                    <a:pt x="378" y="478"/>
                    <a:pt x="378" y="478"/>
                  </a:cubicBezTo>
                  <a:cubicBezTo>
                    <a:pt x="371" y="461"/>
                    <a:pt x="371" y="461"/>
                    <a:pt x="371" y="461"/>
                  </a:cubicBezTo>
                  <a:cubicBezTo>
                    <a:pt x="383" y="454"/>
                    <a:pt x="395" y="446"/>
                    <a:pt x="406" y="437"/>
                  </a:cubicBezTo>
                  <a:cubicBezTo>
                    <a:pt x="420" y="451"/>
                    <a:pt x="420" y="451"/>
                    <a:pt x="420" y="451"/>
                  </a:cubicBezTo>
                  <a:cubicBezTo>
                    <a:pt x="439" y="464"/>
                    <a:pt x="439" y="464"/>
                    <a:pt x="439" y="464"/>
                  </a:cubicBezTo>
                  <a:cubicBezTo>
                    <a:pt x="465" y="438"/>
                    <a:pt x="465" y="438"/>
                    <a:pt x="465" y="438"/>
                  </a:cubicBezTo>
                  <a:cubicBezTo>
                    <a:pt x="452" y="419"/>
                    <a:pt x="452" y="419"/>
                    <a:pt x="452" y="419"/>
                  </a:cubicBezTo>
                  <a:cubicBezTo>
                    <a:pt x="438" y="405"/>
                    <a:pt x="438" y="405"/>
                    <a:pt x="438" y="405"/>
                  </a:cubicBezTo>
                  <a:cubicBezTo>
                    <a:pt x="447" y="394"/>
                    <a:pt x="455" y="383"/>
                    <a:pt x="462" y="370"/>
                  </a:cubicBezTo>
                  <a:cubicBezTo>
                    <a:pt x="479" y="377"/>
                    <a:pt x="479" y="377"/>
                    <a:pt x="479" y="377"/>
                  </a:cubicBezTo>
                  <a:cubicBezTo>
                    <a:pt x="502" y="383"/>
                    <a:pt x="502" y="383"/>
                    <a:pt x="502" y="383"/>
                  </a:cubicBezTo>
                  <a:cubicBezTo>
                    <a:pt x="516" y="348"/>
                    <a:pt x="516" y="348"/>
                    <a:pt x="516" y="348"/>
                  </a:cubicBezTo>
                  <a:cubicBezTo>
                    <a:pt x="496" y="335"/>
                    <a:pt x="496" y="335"/>
                    <a:pt x="496" y="335"/>
                  </a:cubicBezTo>
                  <a:cubicBezTo>
                    <a:pt x="479" y="328"/>
                    <a:pt x="479" y="328"/>
                    <a:pt x="479" y="328"/>
                  </a:cubicBezTo>
                  <a:cubicBezTo>
                    <a:pt x="483" y="315"/>
                    <a:pt x="486" y="301"/>
                    <a:pt x="487" y="287"/>
                  </a:cubicBezTo>
                  <a:lnTo>
                    <a:pt x="506" y="287"/>
                  </a:lnTo>
                  <a:close/>
                  <a:moveTo>
                    <a:pt x="265" y="290"/>
                  </a:moveTo>
                  <a:cubicBezTo>
                    <a:pt x="251" y="290"/>
                    <a:pt x="239" y="278"/>
                    <a:pt x="239" y="264"/>
                  </a:cubicBezTo>
                  <a:cubicBezTo>
                    <a:pt x="239" y="250"/>
                    <a:pt x="251" y="238"/>
                    <a:pt x="265" y="238"/>
                  </a:cubicBezTo>
                  <a:cubicBezTo>
                    <a:pt x="279" y="238"/>
                    <a:pt x="291" y="250"/>
                    <a:pt x="291" y="264"/>
                  </a:cubicBezTo>
                  <a:cubicBezTo>
                    <a:pt x="291" y="278"/>
                    <a:pt x="279" y="290"/>
                    <a:pt x="265" y="2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Freeform 13"/>
            <p:cNvSpPr>
              <a:spLocks noEditPoints="1"/>
            </p:cNvSpPr>
            <p:nvPr/>
          </p:nvSpPr>
          <p:spPr bwMode="auto">
            <a:xfrm>
              <a:off x="5405438" y="2741613"/>
              <a:ext cx="1376363" cy="1381125"/>
            </a:xfrm>
            <a:custGeom>
              <a:avLst/>
              <a:gdLst>
                <a:gd name="T0" fmla="*/ 184 w 367"/>
                <a:gd name="T1" fmla="*/ 0 h 368"/>
                <a:gd name="T2" fmla="*/ 0 w 367"/>
                <a:gd name="T3" fmla="*/ 184 h 368"/>
                <a:gd name="T4" fmla="*/ 184 w 367"/>
                <a:gd name="T5" fmla="*/ 368 h 368"/>
                <a:gd name="T6" fmla="*/ 367 w 367"/>
                <a:gd name="T7" fmla="*/ 184 h 368"/>
                <a:gd name="T8" fmla="*/ 184 w 367"/>
                <a:gd name="T9" fmla="*/ 0 h 368"/>
                <a:gd name="T10" fmla="*/ 184 w 367"/>
                <a:gd name="T11" fmla="*/ 250 h 368"/>
                <a:gd name="T12" fmla="*/ 118 w 367"/>
                <a:gd name="T13" fmla="*/ 184 h 368"/>
                <a:gd name="T14" fmla="*/ 184 w 367"/>
                <a:gd name="T15" fmla="*/ 118 h 368"/>
                <a:gd name="T16" fmla="*/ 250 w 367"/>
                <a:gd name="T17" fmla="*/ 184 h 368"/>
                <a:gd name="T18" fmla="*/ 184 w 367"/>
                <a:gd name="T19" fmla="*/ 25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8">
                  <a:moveTo>
                    <a:pt x="184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5"/>
                    <a:pt x="83" y="368"/>
                    <a:pt x="184" y="368"/>
                  </a:cubicBezTo>
                  <a:cubicBezTo>
                    <a:pt x="285" y="368"/>
                    <a:pt x="367" y="285"/>
                    <a:pt x="367" y="184"/>
                  </a:cubicBezTo>
                  <a:cubicBezTo>
                    <a:pt x="367" y="83"/>
                    <a:pt x="285" y="0"/>
                    <a:pt x="184" y="0"/>
                  </a:cubicBezTo>
                  <a:close/>
                  <a:moveTo>
                    <a:pt x="184" y="250"/>
                  </a:moveTo>
                  <a:cubicBezTo>
                    <a:pt x="148" y="250"/>
                    <a:pt x="118" y="220"/>
                    <a:pt x="118" y="184"/>
                  </a:cubicBezTo>
                  <a:cubicBezTo>
                    <a:pt x="118" y="148"/>
                    <a:pt x="148" y="118"/>
                    <a:pt x="184" y="118"/>
                  </a:cubicBezTo>
                  <a:cubicBezTo>
                    <a:pt x="220" y="118"/>
                    <a:pt x="250" y="148"/>
                    <a:pt x="250" y="184"/>
                  </a:cubicBezTo>
                  <a:cubicBezTo>
                    <a:pt x="250" y="220"/>
                    <a:pt x="220" y="250"/>
                    <a:pt x="184" y="2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5" name="t2"/>
          <p:cNvGrpSpPr/>
          <p:nvPr/>
        </p:nvGrpSpPr>
        <p:grpSpPr>
          <a:xfrm rot="156763">
            <a:off x="463596" y="5319343"/>
            <a:ext cx="1243798" cy="1261857"/>
            <a:chOff x="5803900" y="2852738"/>
            <a:chExt cx="1300163" cy="1319212"/>
          </a:xfrm>
          <a:solidFill>
            <a:srgbClr val="000000">
              <a:alpha val="60000"/>
            </a:srgbClr>
          </a:solidFill>
          <a:effectLst>
            <a:outerShdw blurRad="190500" dir="2700000" algn="tl" rotWithShape="0">
              <a:prstClr val="black">
                <a:alpha val="41000"/>
              </a:prstClr>
            </a:outerShdw>
          </a:effectLst>
        </p:grpSpPr>
        <p:sp>
          <p:nvSpPr>
            <p:cNvPr id="56" name="Freeform 18"/>
            <p:cNvSpPr>
              <a:spLocks noEditPoints="1"/>
            </p:cNvSpPr>
            <p:nvPr/>
          </p:nvSpPr>
          <p:spPr bwMode="auto">
            <a:xfrm>
              <a:off x="5803900" y="2852738"/>
              <a:ext cx="1300163" cy="1319212"/>
            </a:xfrm>
            <a:custGeom>
              <a:avLst/>
              <a:gdLst>
                <a:gd name="T0" fmla="*/ 309 w 347"/>
                <a:gd name="T1" fmla="*/ 176 h 352"/>
                <a:gd name="T2" fmla="*/ 326 w 347"/>
                <a:gd name="T3" fmla="*/ 150 h 352"/>
                <a:gd name="T4" fmla="*/ 335 w 347"/>
                <a:gd name="T5" fmla="*/ 103 h 352"/>
                <a:gd name="T6" fmla="*/ 294 w 347"/>
                <a:gd name="T7" fmla="*/ 113 h 352"/>
                <a:gd name="T8" fmla="*/ 282 w 347"/>
                <a:gd name="T9" fmla="*/ 65 h 352"/>
                <a:gd name="T10" fmla="*/ 262 w 347"/>
                <a:gd name="T11" fmla="*/ 22 h 352"/>
                <a:gd name="T12" fmla="*/ 234 w 347"/>
                <a:gd name="T13" fmla="*/ 54 h 352"/>
                <a:gd name="T14" fmla="*/ 196 w 347"/>
                <a:gd name="T15" fmla="*/ 23 h 352"/>
                <a:gd name="T16" fmla="*/ 155 w 347"/>
                <a:gd name="T17" fmla="*/ 0 h 352"/>
                <a:gd name="T18" fmla="*/ 151 w 347"/>
                <a:gd name="T19" fmla="*/ 42 h 352"/>
                <a:gd name="T20" fmla="*/ 102 w 347"/>
                <a:gd name="T21" fmla="*/ 39 h 352"/>
                <a:gd name="T22" fmla="*/ 55 w 347"/>
                <a:gd name="T23" fmla="*/ 44 h 352"/>
                <a:gd name="T24" fmla="*/ 77 w 347"/>
                <a:gd name="T25" fmla="*/ 81 h 352"/>
                <a:gd name="T26" fmla="*/ 35 w 347"/>
                <a:gd name="T27" fmla="*/ 107 h 352"/>
                <a:gd name="T28" fmla="*/ 0 w 347"/>
                <a:gd name="T29" fmla="*/ 139 h 352"/>
                <a:gd name="T30" fmla="*/ 39 w 347"/>
                <a:gd name="T31" fmla="*/ 156 h 352"/>
                <a:gd name="T32" fmla="*/ 39 w 347"/>
                <a:gd name="T33" fmla="*/ 195 h 352"/>
                <a:gd name="T34" fmla="*/ 0 w 347"/>
                <a:gd name="T35" fmla="*/ 212 h 352"/>
                <a:gd name="T36" fmla="*/ 35 w 347"/>
                <a:gd name="T37" fmla="*/ 244 h 352"/>
                <a:gd name="T38" fmla="*/ 77 w 347"/>
                <a:gd name="T39" fmla="*/ 271 h 352"/>
                <a:gd name="T40" fmla="*/ 55 w 347"/>
                <a:gd name="T41" fmla="*/ 307 h 352"/>
                <a:gd name="T42" fmla="*/ 102 w 347"/>
                <a:gd name="T43" fmla="*/ 313 h 352"/>
                <a:gd name="T44" fmla="*/ 151 w 347"/>
                <a:gd name="T45" fmla="*/ 309 h 352"/>
                <a:gd name="T46" fmla="*/ 155 w 347"/>
                <a:gd name="T47" fmla="*/ 352 h 352"/>
                <a:gd name="T48" fmla="*/ 196 w 347"/>
                <a:gd name="T49" fmla="*/ 329 h 352"/>
                <a:gd name="T50" fmla="*/ 234 w 347"/>
                <a:gd name="T51" fmla="*/ 297 h 352"/>
                <a:gd name="T52" fmla="*/ 262 w 347"/>
                <a:gd name="T53" fmla="*/ 329 h 352"/>
                <a:gd name="T54" fmla="*/ 282 w 347"/>
                <a:gd name="T55" fmla="*/ 286 h 352"/>
                <a:gd name="T56" fmla="*/ 294 w 347"/>
                <a:gd name="T57" fmla="*/ 239 h 352"/>
                <a:gd name="T58" fmla="*/ 335 w 347"/>
                <a:gd name="T59" fmla="*/ 248 h 352"/>
                <a:gd name="T60" fmla="*/ 326 w 347"/>
                <a:gd name="T61" fmla="*/ 201 h 352"/>
                <a:gd name="T62" fmla="*/ 174 w 347"/>
                <a:gd name="T63" fmla="*/ 201 h 352"/>
                <a:gd name="T64" fmla="*/ 174 w 347"/>
                <a:gd name="T65" fmla="*/ 150 h 352"/>
                <a:gd name="T66" fmla="*/ 174 w 347"/>
                <a:gd name="T67" fmla="*/ 20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7" h="352">
                  <a:moveTo>
                    <a:pt x="308" y="195"/>
                  </a:moveTo>
                  <a:cubicBezTo>
                    <a:pt x="309" y="189"/>
                    <a:pt x="309" y="182"/>
                    <a:pt x="309" y="176"/>
                  </a:cubicBezTo>
                  <a:cubicBezTo>
                    <a:pt x="309" y="169"/>
                    <a:pt x="309" y="162"/>
                    <a:pt x="308" y="15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47" y="139"/>
                    <a:pt x="347" y="139"/>
                    <a:pt x="347" y="139"/>
                  </a:cubicBezTo>
                  <a:cubicBezTo>
                    <a:pt x="335" y="103"/>
                    <a:pt x="335" y="103"/>
                    <a:pt x="335" y="103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294" y="113"/>
                    <a:pt x="294" y="113"/>
                    <a:pt x="294" y="113"/>
                  </a:cubicBezTo>
                  <a:cubicBezTo>
                    <a:pt x="288" y="101"/>
                    <a:pt x="280" y="90"/>
                    <a:pt x="271" y="81"/>
                  </a:cubicBezTo>
                  <a:cubicBezTo>
                    <a:pt x="282" y="65"/>
                    <a:pt x="282" y="65"/>
                    <a:pt x="282" y="65"/>
                  </a:cubicBezTo>
                  <a:cubicBezTo>
                    <a:pt x="292" y="44"/>
                    <a:pt x="292" y="44"/>
                    <a:pt x="292" y="44"/>
                  </a:cubicBezTo>
                  <a:cubicBezTo>
                    <a:pt x="262" y="22"/>
                    <a:pt x="262" y="22"/>
                    <a:pt x="262" y="22"/>
                  </a:cubicBezTo>
                  <a:cubicBezTo>
                    <a:pt x="245" y="39"/>
                    <a:pt x="245" y="39"/>
                    <a:pt x="245" y="39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22" y="48"/>
                    <a:pt x="210" y="44"/>
                    <a:pt x="196" y="42"/>
                  </a:cubicBezTo>
                  <a:cubicBezTo>
                    <a:pt x="196" y="23"/>
                    <a:pt x="196" y="23"/>
                    <a:pt x="196" y="23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1" y="42"/>
                    <a:pt x="151" y="42"/>
                    <a:pt x="151" y="42"/>
                  </a:cubicBezTo>
                  <a:cubicBezTo>
                    <a:pt x="138" y="44"/>
                    <a:pt x="125" y="48"/>
                    <a:pt x="113" y="54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67" y="90"/>
                    <a:pt x="60" y="101"/>
                    <a:pt x="53" y="113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39" y="156"/>
                    <a:pt x="39" y="156"/>
                    <a:pt x="39" y="156"/>
                  </a:cubicBezTo>
                  <a:cubicBezTo>
                    <a:pt x="38" y="162"/>
                    <a:pt x="38" y="169"/>
                    <a:pt x="38" y="176"/>
                  </a:cubicBezTo>
                  <a:cubicBezTo>
                    <a:pt x="38" y="182"/>
                    <a:pt x="38" y="189"/>
                    <a:pt x="39" y="195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35" y="244"/>
                    <a:pt x="35" y="244"/>
                    <a:pt x="35" y="244"/>
                  </a:cubicBezTo>
                  <a:cubicBezTo>
                    <a:pt x="53" y="239"/>
                    <a:pt x="53" y="239"/>
                    <a:pt x="53" y="239"/>
                  </a:cubicBezTo>
                  <a:cubicBezTo>
                    <a:pt x="60" y="250"/>
                    <a:pt x="67" y="261"/>
                    <a:pt x="77" y="271"/>
                  </a:cubicBezTo>
                  <a:cubicBezTo>
                    <a:pt x="65" y="286"/>
                    <a:pt x="65" y="286"/>
                    <a:pt x="65" y="286"/>
                  </a:cubicBezTo>
                  <a:cubicBezTo>
                    <a:pt x="55" y="307"/>
                    <a:pt x="55" y="307"/>
                    <a:pt x="55" y="307"/>
                  </a:cubicBezTo>
                  <a:cubicBezTo>
                    <a:pt x="85" y="329"/>
                    <a:pt x="85" y="329"/>
                    <a:pt x="85" y="329"/>
                  </a:cubicBezTo>
                  <a:cubicBezTo>
                    <a:pt x="102" y="313"/>
                    <a:pt x="102" y="313"/>
                    <a:pt x="102" y="313"/>
                  </a:cubicBezTo>
                  <a:cubicBezTo>
                    <a:pt x="113" y="297"/>
                    <a:pt x="113" y="297"/>
                    <a:pt x="113" y="297"/>
                  </a:cubicBezTo>
                  <a:cubicBezTo>
                    <a:pt x="125" y="303"/>
                    <a:pt x="138" y="307"/>
                    <a:pt x="151" y="309"/>
                  </a:cubicBezTo>
                  <a:cubicBezTo>
                    <a:pt x="151" y="329"/>
                    <a:pt x="151" y="329"/>
                    <a:pt x="151" y="329"/>
                  </a:cubicBezTo>
                  <a:cubicBezTo>
                    <a:pt x="155" y="352"/>
                    <a:pt x="155" y="352"/>
                    <a:pt x="155" y="352"/>
                  </a:cubicBezTo>
                  <a:cubicBezTo>
                    <a:pt x="192" y="352"/>
                    <a:pt x="192" y="352"/>
                    <a:pt x="192" y="352"/>
                  </a:cubicBezTo>
                  <a:cubicBezTo>
                    <a:pt x="196" y="329"/>
                    <a:pt x="196" y="329"/>
                    <a:pt x="196" y="329"/>
                  </a:cubicBezTo>
                  <a:cubicBezTo>
                    <a:pt x="196" y="309"/>
                    <a:pt x="196" y="309"/>
                    <a:pt x="196" y="309"/>
                  </a:cubicBezTo>
                  <a:cubicBezTo>
                    <a:pt x="210" y="307"/>
                    <a:pt x="222" y="303"/>
                    <a:pt x="234" y="297"/>
                  </a:cubicBezTo>
                  <a:cubicBezTo>
                    <a:pt x="245" y="313"/>
                    <a:pt x="245" y="313"/>
                    <a:pt x="245" y="313"/>
                  </a:cubicBezTo>
                  <a:cubicBezTo>
                    <a:pt x="262" y="329"/>
                    <a:pt x="262" y="329"/>
                    <a:pt x="262" y="329"/>
                  </a:cubicBezTo>
                  <a:cubicBezTo>
                    <a:pt x="292" y="307"/>
                    <a:pt x="292" y="307"/>
                    <a:pt x="292" y="307"/>
                  </a:cubicBezTo>
                  <a:cubicBezTo>
                    <a:pt x="282" y="286"/>
                    <a:pt x="282" y="286"/>
                    <a:pt x="282" y="286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280" y="261"/>
                    <a:pt x="288" y="250"/>
                    <a:pt x="294" y="239"/>
                  </a:cubicBezTo>
                  <a:cubicBezTo>
                    <a:pt x="312" y="244"/>
                    <a:pt x="312" y="244"/>
                    <a:pt x="312" y="244"/>
                  </a:cubicBezTo>
                  <a:cubicBezTo>
                    <a:pt x="335" y="248"/>
                    <a:pt x="335" y="248"/>
                    <a:pt x="335" y="248"/>
                  </a:cubicBezTo>
                  <a:cubicBezTo>
                    <a:pt x="347" y="212"/>
                    <a:pt x="347" y="212"/>
                    <a:pt x="347" y="212"/>
                  </a:cubicBezTo>
                  <a:cubicBezTo>
                    <a:pt x="326" y="201"/>
                    <a:pt x="326" y="201"/>
                    <a:pt x="326" y="201"/>
                  </a:cubicBezTo>
                  <a:lnTo>
                    <a:pt x="308" y="195"/>
                  </a:lnTo>
                  <a:close/>
                  <a:moveTo>
                    <a:pt x="174" y="201"/>
                  </a:moveTo>
                  <a:cubicBezTo>
                    <a:pt x="159" y="201"/>
                    <a:pt x="148" y="190"/>
                    <a:pt x="148" y="176"/>
                  </a:cubicBezTo>
                  <a:cubicBezTo>
                    <a:pt x="148" y="162"/>
                    <a:pt x="159" y="150"/>
                    <a:pt x="174" y="150"/>
                  </a:cubicBezTo>
                  <a:cubicBezTo>
                    <a:pt x="188" y="150"/>
                    <a:pt x="199" y="162"/>
                    <a:pt x="199" y="176"/>
                  </a:cubicBezTo>
                  <a:cubicBezTo>
                    <a:pt x="199" y="190"/>
                    <a:pt x="188" y="201"/>
                    <a:pt x="174" y="2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7" name="Freeform 19"/>
            <p:cNvSpPr>
              <a:spLocks noEditPoints="1"/>
            </p:cNvSpPr>
            <p:nvPr/>
          </p:nvSpPr>
          <p:spPr bwMode="auto">
            <a:xfrm>
              <a:off x="6080125" y="3136900"/>
              <a:ext cx="747713" cy="746125"/>
            </a:xfrm>
            <a:custGeom>
              <a:avLst/>
              <a:gdLst>
                <a:gd name="T0" fmla="*/ 100 w 199"/>
                <a:gd name="T1" fmla="*/ 0 h 199"/>
                <a:gd name="T2" fmla="*/ 0 w 199"/>
                <a:gd name="T3" fmla="*/ 100 h 199"/>
                <a:gd name="T4" fmla="*/ 100 w 199"/>
                <a:gd name="T5" fmla="*/ 199 h 199"/>
                <a:gd name="T6" fmla="*/ 199 w 199"/>
                <a:gd name="T7" fmla="*/ 100 h 199"/>
                <a:gd name="T8" fmla="*/ 100 w 199"/>
                <a:gd name="T9" fmla="*/ 0 h 199"/>
                <a:gd name="T10" fmla="*/ 100 w 199"/>
                <a:gd name="T11" fmla="*/ 150 h 199"/>
                <a:gd name="T12" fmla="*/ 49 w 199"/>
                <a:gd name="T13" fmla="*/ 100 h 199"/>
                <a:gd name="T14" fmla="*/ 100 w 199"/>
                <a:gd name="T15" fmla="*/ 49 h 199"/>
                <a:gd name="T16" fmla="*/ 150 w 199"/>
                <a:gd name="T17" fmla="*/ 100 h 199"/>
                <a:gd name="T18" fmla="*/ 100 w 199"/>
                <a:gd name="T19" fmla="*/ 15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199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5"/>
                    <a:pt x="45" y="199"/>
                    <a:pt x="100" y="199"/>
                  </a:cubicBezTo>
                  <a:cubicBezTo>
                    <a:pt x="155" y="199"/>
                    <a:pt x="199" y="155"/>
                    <a:pt x="199" y="100"/>
                  </a:cubicBezTo>
                  <a:cubicBezTo>
                    <a:pt x="199" y="45"/>
                    <a:pt x="155" y="0"/>
                    <a:pt x="100" y="0"/>
                  </a:cubicBezTo>
                  <a:close/>
                  <a:moveTo>
                    <a:pt x="100" y="150"/>
                  </a:moveTo>
                  <a:cubicBezTo>
                    <a:pt x="72" y="150"/>
                    <a:pt x="49" y="128"/>
                    <a:pt x="49" y="100"/>
                  </a:cubicBezTo>
                  <a:cubicBezTo>
                    <a:pt x="49" y="72"/>
                    <a:pt x="72" y="49"/>
                    <a:pt x="100" y="49"/>
                  </a:cubicBezTo>
                  <a:cubicBezTo>
                    <a:pt x="127" y="49"/>
                    <a:pt x="150" y="72"/>
                    <a:pt x="150" y="100"/>
                  </a:cubicBezTo>
                  <a:cubicBezTo>
                    <a:pt x="150" y="128"/>
                    <a:pt x="127" y="150"/>
                    <a:pt x="100" y="15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58" name="t1"/>
          <p:cNvGrpSpPr/>
          <p:nvPr/>
        </p:nvGrpSpPr>
        <p:grpSpPr>
          <a:xfrm rot="156763">
            <a:off x="1930769" y="5005651"/>
            <a:ext cx="1511085" cy="1509370"/>
            <a:chOff x="5305425" y="2638425"/>
            <a:chExt cx="1579563" cy="1577975"/>
          </a:xfrm>
          <a:solidFill>
            <a:srgbClr val="000000">
              <a:alpha val="60000"/>
            </a:srgbClr>
          </a:solidFill>
          <a:effectLst>
            <a:outerShdw blurRad="190500" dir="2700000" algn="tl" rotWithShape="0">
              <a:prstClr val="black">
                <a:alpha val="41000"/>
              </a:prstClr>
            </a:outerShdw>
          </a:effectLst>
        </p:grpSpPr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5305425" y="2638425"/>
              <a:ext cx="1579563" cy="1577975"/>
            </a:xfrm>
            <a:custGeom>
              <a:avLst/>
              <a:gdLst>
                <a:gd name="T0" fmla="*/ 421 w 421"/>
                <a:gd name="T1" fmla="*/ 229 h 421"/>
                <a:gd name="T2" fmla="*/ 398 w 421"/>
                <a:gd name="T3" fmla="*/ 188 h 421"/>
                <a:gd name="T4" fmla="*/ 367 w 421"/>
                <a:gd name="T5" fmla="*/ 146 h 421"/>
                <a:gd name="T6" fmla="*/ 402 w 421"/>
                <a:gd name="T7" fmla="*/ 122 h 421"/>
                <a:gd name="T8" fmla="*/ 361 w 421"/>
                <a:gd name="T9" fmla="*/ 97 h 421"/>
                <a:gd name="T10" fmla="*/ 314 w 421"/>
                <a:gd name="T11" fmla="*/ 77 h 421"/>
                <a:gd name="T12" fmla="*/ 332 w 421"/>
                <a:gd name="T13" fmla="*/ 38 h 421"/>
                <a:gd name="T14" fmla="*/ 285 w 421"/>
                <a:gd name="T15" fmla="*/ 37 h 421"/>
                <a:gd name="T16" fmla="*/ 233 w 421"/>
                <a:gd name="T17" fmla="*/ 43 h 421"/>
                <a:gd name="T18" fmla="*/ 229 w 421"/>
                <a:gd name="T19" fmla="*/ 0 h 421"/>
                <a:gd name="T20" fmla="*/ 188 w 421"/>
                <a:gd name="T21" fmla="*/ 23 h 421"/>
                <a:gd name="T22" fmla="*/ 146 w 421"/>
                <a:gd name="T23" fmla="*/ 54 h 421"/>
                <a:gd name="T24" fmla="*/ 122 w 421"/>
                <a:gd name="T25" fmla="*/ 19 h 421"/>
                <a:gd name="T26" fmla="*/ 98 w 421"/>
                <a:gd name="T27" fmla="*/ 60 h 421"/>
                <a:gd name="T28" fmla="*/ 77 w 421"/>
                <a:gd name="T29" fmla="*/ 107 h 421"/>
                <a:gd name="T30" fmla="*/ 38 w 421"/>
                <a:gd name="T31" fmla="*/ 89 h 421"/>
                <a:gd name="T32" fmla="*/ 37 w 421"/>
                <a:gd name="T33" fmla="*/ 136 h 421"/>
                <a:gd name="T34" fmla="*/ 43 w 421"/>
                <a:gd name="T35" fmla="*/ 188 h 421"/>
                <a:gd name="T36" fmla="*/ 0 w 421"/>
                <a:gd name="T37" fmla="*/ 192 h 421"/>
                <a:gd name="T38" fmla="*/ 24 w 421"/>
                <a:gd name="T39" fmla="*/ 233 h 421"/>
                <a:gd name="T40" fmla="*/ 54 w 421"/>
                <a:gd name="T41" fmla="*/ 274 h 421"/>
                <a:gd name="T42" fmla="*/ 19 w 421"/>
                <a:gd name="T43" fmla="*/ 299 h 421"/>
                <a:gd name="T44" fmla="*/ 60 w 421"/>
                <a:gd name="T45" fmla="*/ 323 h 421"/>
                <a:gd name="T46" fmla="*/ 107 w 421"/>
                <a:gd name="T47" fmla="*/ 344 h 421"/>
                <a:gd name="T48" fmla="*/ 89 w 421"/>
                <a:gd name="T49" fmla="*/ 383 h 421"/>
                <a:gd name="T50" fmla="*/ 137 w 421"/>
                <a:gd name="T51" fmla="*/ 384 h 421"/>
                <a:gd name="T52" fmla="*/ 188 w 421"/>
                <a:gd name="T53" fmla="*/ 378 h 421"/>
                <a:gd name="T54" fmla="*/ 192 w 421"/>
                <a:gd name="T55" fmla="*/ 421 h 421"/>
                <a:gd name="T56" fmla="*/ 233 w 421"/>
                <a:gd name="T57" fmla="*/ 397 h 421"/>
                <a:gd name="T58" fmla="*/ 275 w 421"/>
                <a:gd name="T59" fmla="*/ 367 h 421"/>
                <a:gd name="T60" fmla="*/ 299 w 421"/>
                <a:gd name="T61" fmla="*/ 402 h 421"/>
                <a:gd name="T62" fmla="*/ 324 w 421"/>
                <a:gd name="T63" fmla="*/ 361 h 421"/>
                <a:gd name="T64" fmla="*/ 344 w 421"/>
                <a:gd name="T65" fmla="*/ 314 h 421"/>
                <a:gd name="T66" fmla="*/ 383 w 421"/>
                <a:gd name="T67" fmla="*/ 332 h 421"/>
                <a:gd name="T68" fmla="*/ 384 w 421"/>
                <a:gd name="T69" fmla="*/ 284 h 421"/>
                <a:gd name="T70" fmla="*/ 378 w 421"/>
                <a:gd name="T71" fmla="*/ 233 h 421"/>
                <a:gd name="T72" fmla="*/ 211 w 421"/>
                <a:gd name="T73" fmla="*/ 236 h 421"/>
                <a:gd name="T74" fmla="*/ 211 w 421"/>
                <a:gd name="T75" fmla="*/ 185 h 421"/>
                <a:gd name="T76" fmla="*/ 211 w 421"/>
                <a:gd name="T77" fmla="*/ 23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421">
                  <a:moveTo>
                    <a:pt x="398" y="233"/>
                  </a:moveTo>
                  <a:cubicBezTo>
                    <a:pt x="421" y="229"/>
                    <a:pt x="421" y="229"/>
                    <a:pt x="421" y="229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398" y="188"/>
                    <a:pt x="398" y="188"/>
                    <a:pt x="398" y="188"/>
                  </a:cubicBezTo>
                  <a:cubicBezTo>
                    <a:pt x="378" y="188"/>
                    <a:pt x="378" y="188"/>
                    <a:pt x="378" y="188"/>
                  </a:cubicBezTo>
                  <a:cubicBezTo>
                    <a:pt x="376" y="173"/>
                    <a:pt x="372" y="159"/>
                    <a:pt x="367" y="146"/>
                  </a:cubicBezTo>
                  <a:cubicBezTo>
                    <a:pt x="384" y="136"/>
                    <a:pt x="384" y="136"/>
                    <a:pt x="384" y="136"/>
                  </a:cubicBezTo>
                  <a:cubicBezTo>
                    <a:pt x="402" y="122"/>
                    <a:pt x="402" y="122"/>
                    <a:pt x="402" y="122"/>
                  </a:cubicBezTo>
                  <a:cubicBezTo>
                    <a:pt x="383" y="89"/>
                    <a:pt x="383" y="89"/>
                    <a:pt x="383" y="89"/>
                  </a:cubicBezTo>
                  <a:cubicBezTo>
                    <a:pt x="361" y="97"/>
                    <a:pt x="361" y="97"/>
                    <a:pt x="361" y="97"/>
                  </a:cubicBezTo>
                  <a:cubicBezTo>
                    <a:pt x="344" y="107"/>
                    <a:pt x="344" y="107"/>
                    <a:pt x="344" y="107"/>
                  </a:cubicBezTo>
                  <a:cubicBezTo>
                    <a:pt x="336" y="96"/>
                    <a:pt x="325" y="85"/>
                    <a:pt x="314" y="77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32" y="38"/>
                    <a:pt x="332" y="38"/>
                    <a:pt x="332" y="38"/>
                  </a:cubicBezTo>
                  <a:cubicBezTo>
                    <a:pt x="299" y="19"/>
                    <a:pt x="299" y="19"/>
                    <a:pt x="299" y="1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75" y="54"/>
                    <a:pt x="275" y="54"/>
                    <a:pt x="275" y="54"/>
                  </a:cubicBezTo>
                  <a:cubicBezTo>
                    <a:pt x="262" y="49"/>
                    <a:pt x="248" y="45"/>
                    <a:pt x="233" y="4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88" y="23"/>
                    <a:pt x="188" y="23"/>
                    <a:pt x="188" y="23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73" y="45"/>
                    <a:pt x="160" y="49"/>
                    <a:pt x="146" y="54"/>
                  </a:cubicBezTo>
                  <a:cubicBezTo>
                    <a:pt x="137" y="37"/>
                    <a:pt x="137" y="37"/>
                    <a:pt x="137" y="37"/>
                  </a:cubicBezTo>
                  <a:cubicBezTo>
                    <a:pt x="122" y="19"/>
                    <a:pt x="122" y="19"/>
                    <a:pt x="122" y="19"/>
                  </a:cubicBezTo>
                  <a:cubicBezTo>
                    <a:pt x="89" y="38"/>
                    <a:pt x="89" y="38"/>
                    <a:pt x="89" y="3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96" y="85"/>
                    <a:pt x="86" y="96"/>
                    <a:pt x="77" y="10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37" y="136"/>
                    <a:pt x="37" y="136"/>
                    <a:pt x="37" y="136"/>
                  </a:cubicBezTo>
                  <a:cubicBezTo>
                    <a:pt x="54" y="146"/>
                    <a:pt x="54" y="146"/>
                    <a:pt x="54" y="146"/>
                  </a:cubicBezTo>
                  <a:cubicBezTo>
                    <a:pt x="49" y="159"/>
                    <a:pt x="45" y="173"/>
                    <a:pt x="43" y="188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" y="233"/>
                    <a:pt x="24" y="233"/>
                    <a:pt x="24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45" y="247"/>
                    <a:pt x="49" y="261"/>
                    <a:pt x="54" y="274"/>
                  </a:cubicBezTo>
                  <a:cubicBezTo>
                    <a:pt x="37" y="284"/>
                    <a:pt x="37" y="284"/>
                    <a:pt x="37" y="284"/>
                  </a:cubicBezTo>
                  <a:cubicBezTo>
                    <a:pt x="19" y="299"/>
                    <a:pt x="19" y="299"/>
                    <a:pt x="19" y="299"/>
                  </a:cubicBezTo>
                  <a:cubicBezTo>
                    <a:pt x="38" y="332"/>
                    <a:pt x="38" y="332"/>
                    <a:pt x="38" y="332"/>
                  </a:cubicBezTo>
                  <a:cubicBezTo>
                    <a:pt x="60" y="323"/>
                    <a:pt x="60" y="323"/>
                    <a:pt x="60" y="323"/>
                  </a:cubicBezTo>
                  <a:cubicBezTo>
                    <a:pt x="77" y="314"/>
                    <a:pt x="77" y="314"/>
                    <a:pt x="77" y="314"/>
                  </a:cubicBezTo>
                  <a:cubicBezTo>
                    <a:pt x="86" y="325"/>
                    <a:pt x="96" y="335"/>
                    <a:pt x="107" y="344"/>
                  </a:cubicBezTo>
                  <a:cubicBezTo>
                    <a:pt x="98" y="361"/>
                    <a:pt x="98" y="361"/>
                    <a:pt x="98" y="361"/>
                  </a:cubicBezTo>
                  <a:cubicBezTo>
                    <a:pt x="89" y="383"/>
                    <a:pt x="89" y="383"/>
                    <a:pt x="89" y="383"/>
                  </a:cubicBezTo>
                  <a:cubicBezTo>
                    <a:pt x="122" y="402"/>
                    <a:pt x="122" y="402"/>
                    <a:pt x="122" y="402"/>
                  </a:cubicBezTo>
                  <a:cubicBezTo>
                    <a:pt x="137" y="384"/>
                    <a:pt x="137" y="384"/>
                    <a:pt x="137" y="384"/>
                  </a:cubicBezTo>
                  <a:cubicBezTo>
                    <a:pt x="146" y="367"/>
                    <a:pt x="146" y="367"/>
                    <a:pt x="146" y="367"/>
                  </a:cubicBezTo>
                  <a:cubicBezTo>
                    <a:pt x="160" y="372"/>
                    <a:pt x="173" y="376"/>
                    <a:pt x="188" y="378"/>
                  </a:cubicBezTo>
                  <a:cubicBezTo>
                    <a:pt x="188" y="397"/>
                    <a:pt x="188" y="397"/>
                    <a:pt x="188" y="397"/>
                  </a:cubicBezTo>
                  <a:cubicBezTo>
                    <a:pt x="192" y="421"/>
                    <a:pt x="192" y="421"/>
                    <a:pt x="192" y="421"/>
                  </a:cubicBezTo>
                  <a:cubicBezTo>
                    <a:pt x="229" y="421"/>
                    <a:pt x="229" y="421"/>
                    <a:pt x="229" y="421"/>
                  </a:cubicBezTo>
                  <a:cubicBezTo>
                    <a:pt x="233" y="397"/>
                    <a:pt x="233" y="397"/>
                    <a:pt x="233" y="397"/>
                  </a:cubicBezTo>
                  <a:cubicBezTo>
                    <a:pt x="233" y="378"/>
                    <a:pt x="233" y="378"/>
                    <a:pt x="233" y="378"/>
                  </a:cubicBezTo>
                  <a:cubicBezTo>
                    <a:pt x="248" y="376"/>
                    <a:pt x="262" y="372"/>
                    <a:pt x="275" y="367"/>
                  </a:cubicBezTo>
                  <a:cubicBezTo>
                    <a:pt x="285" y="384"/>
                    <a:pt x="285" y="384"/>
                    <a:pt x="285" y="384"/>
                  </a:cubicBezTo>
                  <a:cubicBezTo>
                    <a:pt x="299" y="402"/>
                    <a:pt x="299" y="402"/>
                    <a:pt x="299" y="402"/>
                  </a:cubicBezTo>
                  <a:cubicBezTo>
                    <a:pt x="332" y="383"/>
                    <a:pt x="332" y="383"/>
                    <a:pt x="332" y="383"/>
                  </a:cubicBezTo>
                  <a:cubicBezTo>
                    <a:pt x="324" y="361"/>
                    <a:pt x="324" y="361"/>
                    <a:pt x="324" y="361"/>
                  </a:cubicBezTo>
                  <a:cubicBezTo>
                    <a:pt x="314" y="344"/>
                    <a:pt x="314" y="344"/>
                    <a:pt x="314" y="344"/>
                  </a:cubicBezTo>
                  <a:cubicBezTo>
                    <a:pt x="325" y="335"/>
                    <a:pt x="336" y="325"/>
                    <a:pt x="344" y="314"/>
                  </a:cubicBezTo>
                  <a:cubicBezTo>
                    <a:pt x="361" y="323"/>
                    <a:pt x="361" y="323"/>
                    <a:pt x="361" y="323"/>
                  </a:cubicBezTo>
                  <a:cubicBezTo>
                    <a:pt x="383" y="332"/>
                    <a:pt x="383" y="332"/>
                    <a:pt x="383" y="332"/>
                  </a:cubicBezTo>
                  <a:cubicBezTo>
                    <a:pt x="402" y="299"/>
                    <a:pt x="402" y="299"/>
                    <a:pt x="402" y="299"/>
                  </a:cubicBezTo>
                  <a:cubicBezTo>
                    <a:pt x="384" y="284"/>
                    <a:pt x="384" y="284"/>
                    <a:pt x="384" y="284"/>
                  </a:cubicBezTo>
                  <a:cubicBezTo>
                    <a:pt x="367" y="274"/>
                    <a:pt x="367" y="274"/>
                    <a:pt x="367" y="274"/>
                  </a:cubicBezTo>
                  <a:cubicBezTo>
                    <a:pt x="372" y="261"/>
                    <a:pt x="376" y="247"/>
                    <a:pt x="378" y="233"/>
                  </a:cubicBezTo>
                  <a:lnTo>
                    <a:pt x="398" y="233"/>
                  </a:lnTo>
                  <a:close/>
                  <a:moveTo>
                    <a:pt x="211" y="236"/>
                  </a:moveTo>
                  <a:cubicBezTo>
                    <a:pt x="197" y="236"/>
                    <a:pt x="185" y="224"/>
                    <a:pt x="185" y="210"/>
                  </a:cubicBezTo>
                  <a:cubicBezTo>
                    <a:pt x="185" y="196"/>
                    <a:pt x="197" y="185"/>
                    <a:pt x="211" y="185"/>
                  </a:cubicBezTo>
                  <a:cubicBezTo>
                    <a:pt x="225" y="185"/>
                    <a:pt x="236" y="196"/>
                    <a:pt x="236" y="210"/>
                  </a:cubicBezTo>
                  <a:cubicBezTo>
                    <a:pt x="236" y="224"/>
                    <a:pt x="225" y="236"/>
                    <a:pt x="211" y="2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5602288" y="2933700"/>
              <a:ext cx="985838" cy="985838"/>
            </a:xfrm>
            <a:custGeom>
              <a:avLst/>
              <a:gdLst>
                <a:gd name="T0" fmla="*/ 132 w 263"/>
                <a:gd name="T1" fmla="*/ 0 h 263"/>
                <a:gd name="T2" fmla="*/ 0 w 263"/>
                <a:gd name="T3" fmla="*/ 131 h 263"/>
                <a:gd name="T4" fmla="*/ 132 w 263"/>
                <a:gd name="T5" fmla="*/ 263 h 263"/>
                <a:gd name="T6" fmla="*/ 263 w 263"/>
                <a:gd name="T7" fmla="*/ 131 h 263"/>
                <a:gd name="T8" fmla="*/ 132 w 263"/>
                <a:gd name="T9" fmla="*/ 0 h 263"/>
                <a:gd name="T10" fmla="*/ 132 w 263"/>
                <a:gd name="T11" fmla="*/ 190 h 263"/>
                <a:gd name="T12" fmla="*/ 73 w 263"/>
                <a:gd name="T13" fmla="*/ 131 h 263"/>
                <a:gd name="T14" fmla="*/ 132 w 263"/>
                <a:gd name="T15" fmla="*/ 73 h 263"/>
                <a:gd name="T16" fmla="*/ 190 w 263"/>
                <a:gd name="T17" fmla="*/ 131 h 263"/>
                <a:gd name="T18" fmla="*/ 132 w 263"/>
                <a:gd name="T19" fmla="*/ 19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263">
                  <a:moveTo>
                    <a:pt x="132" y="0"/>
                  </a:moveTo>
                  <a:cubicBezTo>
                    <a:pt x="59" y="0"/>
                    <a:pt x="0" y="59"/>
                    <a:pt x="0" y="131"/>
                  </a:cubicBezTo>
                  <a:cubicBezTo>
                    <a:pt x="0" y="204"/>
                    <a:pt x="59" y="263"/>
                    <a:pt x="132" y="263"/>
                  </a:cubicBezTo>
                  <a:cubicBezTo>
                    <a:pt x="204" y="263"/>
                    <a:pt x="263" y="204"/>
                    <a:pt x="263" y="131"/>
                  </a:cubicBezTo>
                  <a:cubicBezTo>
                    <a:pt x="263" y="59"/>
                    <a:pt x="204" y="0"/>
                    <a:pt x="132" y="0"/>
                  </a:cubicBezTo>
                  <a:close/>
                  <a:moveTo>
                    <a:pt x="132" y="190"/>
                  </a:moveTo>
                  <a:cubicBezTo>
                    <a:pt x="99" y="190"/>
                    <a:pt x="73" y="164"/>
                    <a:pt x="73" y="131"/>
                  </a:cubicBezTo>
                  <a:cubicBezTo>
                    <a:pt x="73" y="99"/>
                    <a:pt x="99" y="73"/>
                    <a:pt x="132" y="73"/>
                  </a:cubicBezTo>
                  <a:cubicBezTo>
                    <a:pt x="164" y="73"/>
                    <a:pt x="190" y="99"/>
                    <a:pt x="190" y="131"/>
                  </a:cubicBezTo>
                  <a:cubicBezTo>
                    <a:pt x="190" y="164"/>
                    <a:pt x="164" y="190"/>
                    <a:pt x="132" y="1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666365" y="2431415"/>
            <a:ext cx="884491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80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60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rPr>
              <a:t>ỨNG DỤNG DỰ BÁO THỜI TIẾT</a:t>
            </a:r>
            <a:endParaRPr lang="en-US" sz="460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6400000">
                                      <p:cBhvr>
                                        <p:cTn id="10" dur="6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76680000">
                                      <p:cBhvr>
                                        <p:cTn id="16" dur="5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78000000">
                                      <p:cBhvr>
                                        <p:cTn id="22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6400000">
                                      <p:cBhvr>
                                        <p:cTn id="28" dur="4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350" y="195433"/>
            <a:ext cx="4426528" cy="8299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none" dirty="0" err="1">
                <a:ln w="19050">
                  <a:solidFill>
                    <a:schemeClr val="bg1"/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4800" b="1" cap="none" dirty="0">
                <a:ln w="19050">
                  <a:solidFill>
                    <a:schemeClr val="bg1"/>
                  </a:solidFill>
                </a:ln>
                <a:latin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74" name="Rectangle 12"/>
          <p:cNvSpPr/>
          <p:nvPr/>
        </p:nvSpPr>
        <p:spPr>
          <a:xfrm>
            <a:off x="6078510" y="2413469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Rectangle 12"/>
          <p:cNvSpPr/>
          <p:nvPr/>
        </p:nvSpPr>
        <p:spPr>
          <a:xfrm>
            <a:off x="6111676" y="3451593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6" name="Picture 27" descr="sdfw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741102"/>
            <a:ext cx="5554345" cy="483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6"/>
          <p:cNvGrpSpPr/>
          <p:nvPr/>
        </p:nvGrpSpPr>
        <p:grpSpPr>
          <a:xfrm>
            <a:off x="6078510" y="1511380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TextBox 14"/>
          <p:cNvSpPr>
            <a:spLocks noChangeArrowheads="1"/>
          </p:cNvSpPr>
          <p:nvPr/>
        </p:nvSpPr>
        <p:spPr bwMode="auto">
          <a:xfrm>
            <a:off x="6161229" y="1650868"/>
            <a:ext cx="594360" cy="46037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61638" y="1651853"/>
            <a:ext cx="3814278" cy="414655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Mục đích và yêu cầu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961638" y="3791256"/>
            <a:ext cx="5060684" cy="415498"/>
          </a:xfrm>
          <a:prstGeom prst="rect">
            <a:avLst/>
          </a:prstGeom>
          <a:noFill/>
        </p:spPr>
        <p:txBody>
          <a:bodyPr wrap="square" lIns="0" rIns="0" bIns="0" rtlCol="0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Tính</a:t>
            </a:r>
            <a:r>
              <a:rPr lang="en-US" sz="2400" b="1" dirty="0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năng</a:t>
            </a:r>
            <a:r>
              <a:rPr lang="en-US" sz="2400" b="1" dirty="0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chính</a:t>
            </a:r>
            <a:r>
              <a:rPr lang="en-US" sz="2400" b="1" dirty="0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của</a:t>
            </a:r>
            <a:r>
              <a:rPr lang="en-US" sz="2400" b="1" dirty="0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phần</a:t>
            </a:r>
            <a:r>
              <a:rPr lang="en-US" sz="2400" b="1" dirty="0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mềm</a:t>
            </a:r>
            <a:endParaRPr lang="en-US" sz="2400" b="1" dirty="0">
              <a:solidFill>
                <a:schemeClr val="tx1"/>
              </a:solidFill>
              <a:latin typeface="Tahom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</a:endParaRPr>
          </a:p>
        </p:txBody>
      </p:sp>
      <p:grpSp>
        <p:nvGrpSpPr>
          <p:cNvPr id="9" name="3"/>
          <p:cNvGrpSpPr/>
          <p:nvPr/>
        </p:nvGrpSpPr>
        <p:grpSpPr>
          <a:xfrm>
            <a:off x="6095093" y="2584728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3"/>
          <p:cNvGrpSpPr/>
          <p:nvPr/>
        </p:nvGrpSpPr>
        <p:grpSpPr>
          <a:xfrm>
            <a:off x="6078510" y="3630908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3"/>
          <p:cNvGrpSpPr/>
          <p:nvPr/>
        </p:nvGrpSpPr>
        <p:grpSpPr>
          <a:xfrm>
            <a:off x="6113502" y="5583761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3"/>
          <p:cNvGrpSpPr/>
          <p:nvPr/>
        </p:nvGrpSpPr>
        <p:grpSpPr>
          <a:xfrm>
            <a:off x="6147642" y="4602638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23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7030A0"/>
                </a:solidFill>
              </a:endParaRPr>
            </a:p>
          </p:txBody>
        </p:sp>
      </p:grpSp>
      <p:sp>
        <p:nvSpPr>
          <p:cNvPr id="24" name="Rectangle 12"/>
          <p:cNvSpPr/>
          <p:nvPr/>
        </p:nvSpPr>
        <p:spPr>
          <a:xfrm>
            <a:off x="6111676" y="4486021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Rectangle 12"/>
          <p:cNvSpPr/>
          <p:nvPr/>
        </p:nvSpPr>
        <p:spPr>
          <a:xfrm>
            <a:off x="6147642" y="5404790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Rectangle 12"/>
          <p:cNvSpPr/>
          <p:nvPr/>
        </p:nvSpPr>
        <p:spPr>
          <a:xfrm>
            <a:off x="6111367" y="6468710"/>
            <a:ext cx="2696468" cy="79976"/>
          </a:xfrm>
          <a:prstGeom prst="rect">
            <a:avLst/>
          </a:prstGeom>
          <a:pattFill prst="ltDn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189242" y="2747465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02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6189242" y="3765826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03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6197504" y="4755206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04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6205516" y="5733472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05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6871165" y="2767018"/>
            <a:ext cx="19729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dùng</a:t>
            </a:r>
            <a:endParaRPr 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6907440" y="4771430"/>
            <a:ext cx="3691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trình</a:t>
            </a:r>
            <a:endParaRPr 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6852447" y="5808422"/>
            <a:ext cx="147187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111125" y="1025378"/>
            <a:ext cx="7291958" cy="19832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80" grpId="0"/>
      <p:bldP spid="81" grpId="0"/>
      <p:bldP spid="93" grpId="0"/>
      <p:bldP spid="24" grpId="0" animBg="1"/>
      <p:bldP spid="25" grpId="0" animBg="1"/>
      <p:bldP spid="29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/>
          <p:cNvSpPr/>
          <p:nvPr/>
        </p:nvSpPr>
        <p:spPr>
          <a:xfrm rot="8100000">
            <a:off x="5658435" y="4662867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rot="8100000">
            <a:off x="6113095" y="3655757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 rot="8100000">
            <a:off x="6464885" y="2623882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solidFill>
            <a:srgbClr val="E2CBC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rot="8100000">
            <a:off x="6113095" y="1602167"/>
            <a:ext cx="2796952" cy="2797292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8100000">
            <a:off x="5657800" y="584897"/>
            <a:ext cx="2796952" cy="279729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5" h="4405">
                <a:moveTo>
                  <a:pt x="0" y="0"/>
                </a:moveTo>
                <a:lnTo>
                  <a:pt x="1008" y="0"/>
                </a:lnTo>
                <a:lnTo>
                  <a:pt x="1008" y="63"/>
                </a:lnTo>
                <a:lnTo>
                  <a:pt x="1039" y="32"/>
                </a:lnTo>
                <a:lnTo>
                  <a:pt x="4405" y="3398"/>
                </a:lnTo>
                <a:lnTo>
                  <a:pt x="3397" y="4405"/>
                </a:lnTo>
                <a:lnTo>
                  <a:pt x="31" y="1039"/>
                </a:lnTo>
                <a:lnTo>
                  <a:pt x="63" y="1008"/>
                </a:lnTo>
                <a:lnTo>
                  <a:pt x="0" y="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6"/>
          <p:cNvGrpSpPr/>
          <p:nvPr/>
        </p:nvGrpSpPr>
        <p:grpSpPr>
          <a:xfrm>
            <a:off x="107303" y="250441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8" name="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201295" y="400685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01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75360" y="267335"/>
            <a:ext cx="5815965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tabLst>
                <a:tab pos="1025525" algn="l"/>
              </a:tabLst>
            </a:pPr>
            <a:r>
              <a:rPr lang="en-US" sz="4400" b="1" dirty="0"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Mục đích và yêu cầu</a:t>
            </a:r>
            <a:endParaRPr lang="en-US" sz="4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232535"/>
            <a:ext cx="7091045" cy="3048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949934" y="2843642"/>
            <a:ext cx="2374265" cy="23190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B0F0"/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13"/>
          <p:cNvSpPr/>
          <p:nvPr/>
        </p:nvSpPr>
        <p:spPr>
          <a:xfrm>
            <a:off x="1763395" y="2708910"/>
            <a:ext cx="2708275" cy="2626360"/>
          </a:xfrm>
          <a:prstGeom prst="donut">
            <a:avLst>
              <a:gd name="adj" fmla="val 677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8000">
                <a:srgbClr val="00B0F0"/>
              </a:gs>
              <a:gs pos="83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/>
          <p:cNvSpPr/>
          <p:nvPr/>
        </p:nvSpPr>
        <p:spPr>
          <a:xfrm rot="5400000">
            <a:off x="1560195" y="2364105"/>
            <a:ext cx="3721735" cy="3315335"/>
          </a:xfrm>
          <a:prstGeom prst="blockArc">
            <a:avLst>
              <a:gd name="adj1" fmla="val 10800000"/>
              <a:gd name="adj2" fmla="val 46064"/>
              <a:gd name="adj3" fmla="val 4125"/>
            </a:avLst>
          </a:prstGeom>
          <a:gradFill flip="none"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rgbClr val="00B0F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/>
        </p:nvSpPr>
        <p:spPr>
          <a:xfrm rot="8100000">
            <a:off x="5211590" y="1662988"/>
            <a:ext cx="640080" cy="6400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 rot="8100000">
            <a:off x="5211590" y="5740958"/>
            <a:ext cx="640080" cy="6400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 rot="8100000">
            <a:off x="5666250" y="2680893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98000">
                <a:srgbClr val="79B354">
                  <a:alpha val="100000"/>
                </a:srgbClr>
              </a:gs>
              <a:gs pos="0">
                <a:srgbClr val="79B354">
                  <a:alpha val="100000"/>
                </a:srgb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 rot="8100000">
            <a:off x="5666250" y="4733848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79B354"/>
              </a:gs>
              <a:gs pos="0">
                <a:srgbClr val="79B354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 rot="8100000">
            <a:off x="6018040" y="3701338"/>
            <a:ext cx="640080" cy="640080"/>
          </a:xfrm>
          <a:prstGeom prst="rect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EC7524"/>
              </a:gs>
              <a:gs pos="0">
                <a:srgbClr val="79B35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5984240" y="1676400"/>
            <a:ext cx="251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Nâng cao hiệu quả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tiết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402387" y="2668996"/>
            <a:ext cx="298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tiết kiệm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thời </a:t>
            </a:r>
            <a:r>
              <a:rPr lang="vi-VN" altLang="en-US" dirty="0">
                <a:latin typeface="Tahoma" panose="020B0604030504040204" pitchFamily="34" charset="0"/>
                <a:cs typeface="Tahoma" panose="020B0604030504040204" pitchFamily="34" charset="0"/>
              </a:rPr>
              <a:t>gian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6791325" y="3698875"/>
            <a:ext cx="259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ràng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6544310" y="4723170"/>
            <a:ext cx="250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quảng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cáo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5984240" y="5600065"/>
            <a:ext cx="273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đảm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đầy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tin,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US" alt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ro</a:t>
            </a:r>
            <a:endParaRPr lang="vi-V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242560" y="1752600"/>
            <a:ext cx="577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 dirty="0"/>
              <a:t>1</a:t>
            </a:r>
          </a:p>
        </p:txBody>
      </p:sp>
      <p:sp>
        <p:nvSpPr>
          <p:cNvPr id="51" name="Text Box 50"/>
          <p:cNvSpPr txBox="1"/>
          <p:nvPr/>
        </p:nvSpPr>
        <p:spPr>
          <a:xfrm>
            <a:off x="5727700" y="2739390"/>
            <a:ext cx="516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 dirty="0"/>
              <a:t>2</a:t>
            </a:r>
          </a:p>
        </p:txBody>
      </p:sp>
      <p:sp>
        <p:nvSpPr>
          <p:cNvPr id="53" name="Text Box 52"/>
          <p:cNvSpPr txBox="1"/>
          <p:nvPr/>
        </p:nvSpPr>
        <p:spPr>
          <a:xfrm>
            <a:off x="6069330" y="3761740"/>
            <a:ext cx="537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3</a:t>
            </a:r>
          </a:p>
        </p:txBody>
      </p:sp>
      <p:sp>
        <p:nvSpPr>
          <p:cNvPr id="55" name="Text Box 54"/>
          <p:cNvSpPr txBox="1"/>
          <p:nvPr/>
        </p:nvSpPr>
        <p:spPr>
          <a:xfrm>
            <a:off x="5691505" y="4792980"/>
            <a:ext cx="588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4</a:t>
            </a:r>
          </a:p>
        </p:txBody>
      </p:sp>
      <p:sp>
        <p:nvSpPr>
          <p:cNvPr id="56" name="Text Box 55"/>
          <p:cNvSpPr txBox="1"/>
          <p:nvPr/>
        </p:nvSpPr>
        <p:spPr>
          <a:xfrm>
            <a:off x="5281930" y="5800725"/>
            <a:ext cx="44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2800" b="1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3907155" y="5600065"/>
            <a:ext cx="182880" cy="1828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3968115" y="2287270"/>
            <a:ext cx="182880" cy="421864"/>
          </a:xfrm>
          <a:prstGeom prst="ellipse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endParaRPr lang="vi-VN" altLang="en-US" sz="2800" b="1">
              <a:sym typeface="+mn-ea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600575" y="4962525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79B354"/>
              </a:gs>
              <a:gs pos="0">
                <a:srgbClr val="79B354"/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4600575" y="2862580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98000">
                <a:srgbClr val="79B354">
                  <a:alpha val="100000"/>
                </a:srgbClr>
              </a:gs>
              <a:gs pos="0">
                <a:srgbClr val="79B354">
                  <a:alpha val="100000"/>
                </a:srgb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4895850" y="3930015"/>
            <a:ext cx="182880" cy="182880"/>
          </a:xfrm>
          <a:prstGeom prst="ellipse">
            <a:avLst/>
          </a:prstGeom>
          <a:gradFill>
            <a:gsLst>
              <a:gs pos="0">
                <a:schemeClr val="accent6">
                  <a:lumMod val="98000"/>
                  <a:lumOff val="2000"/>
                </a:schemeClr>
              </a:gs>
              <a:gs pos="98000">
                <a:srgbClr val="EC7524"/>
              </a:gs>
              <a:gs pos="0">
                <a:srgbClr val="79B354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907155" y="2252980"/>
            <a:ext cx="182880" cy="18288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6000">
                <a:schemeClr val="accent4"/>
              </a:gs>
            </a:gsLst>
            <a:lin ang="2700000" scaled="0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cxnSp>
        <p:nvCxnSpPr>
          <p:cNvPr id="91" name="Straight Arrow Connector 90"/>
          <p:cNvCxnSpPr>
            <a:stCxn id="80" idx="1"/>
          </p:cNvCxnSpPr>
          <p:nvPr/>
        </p:nvCxnSpPr>
        <p:spPr>
          <a:xfrm flipV="1">
            <a:off x="3933825" y="1922145"/>
            <a:ext cx="1221105" cy="357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5" idx="3"/>
          </p:cNvCxnSpPr>
          <p:nvPr/>
        </p:nvCxnSpPr>
        <p:spPr>
          <a:xfrm flipV="1">
            <a:off x="4627245" y="3007360"/>
            <a:ext cx="99441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6" idx="0"/>
          </p:cNvCxnSpPr>
          <p:nvPr/>
        </p:nvCxnSpPr>
        <p:spPr>
          <a:xfrm>
            <a:off x="4987290" y="3930015"/>
            <a:ext cx="979170" cy="81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59" idx="0"/>
            <a:endCxn id="55" idx="1"/>
          </p:cNvCxnSpPr>
          <p:nvPr/>
        </p:nvCxnSpPr>
        <p:spPr>
          <a:xfrm>
            <a:off x="4692015" y="4962525"/>
            <a:ext cx="99949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7" idx="4"/>
          </p:cNvCxnSpPr>
          <p:nvPr/>
        </p:nvCxnSpPr>
        <p:spPr>
          <a:xfrm>
            <a:off x="3998595" y="5782945"/>
            <a:ext cx="1095375" cy="277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3"/>
          <p:cNvGrpSpPr/>
          <p:nvPr/>
        </p:nvGrpSpPr>
        <p:grpSpPr>
          <a:xfrm>
            <a:off x="207633" y="144312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02260" y="294005"/>
            <a:ext cx="571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accent2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02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163320" y="160655"/>
            <a:ext cx="346583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4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Người</a:t>
            </a:r>
            <a:r>
              <a:rPr lang="en-US" sz="4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4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dùng</a:t>
            </a:r>
            <a:endParaRPr lang="en-US" sz="4400" b="1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735" y="1285240"/>
            <a:ext cx="705929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067a8686-3c76-461f-b098-8690c521abcd"/>
          <p:cNvGrpSpPr>
            <a:grpSpLocks noChangeAspect="1"/>
          </p:cNvGrpSpPr>
          <p:nvPr/>
        </p:nvGrpSpPr>
        <p:grpSpPr>
          <a:xfrm>
            <a:off x="759005" y="2137913"/>
            <a:ext cx="10623097" cy="4036463"/>
            <a:chOff x="857822" y="1888391"/>
            <a:chExt cx="10476357" cy="3664845"/>
          </a:xfrm>
        </p:grpSpPr>
        <p:grpSp>
          <p:nvGrpSpPr>
            <p:cNvPr id="6" name="Group 38"/>
            <p:cNvGrpSpPr/>
            <p:nvPr/>
          </p:nvGrpSpPr>
          <p:grpSpPr>
            <a:xfrm>
              <a:off x="857822" y="1888391"/>
              <a:ext cx="4177215" cy="1659473"/>
              <a:chOff x="914399" y="1841591"/>
              <a:chExt cx="4132096" cy="1641549"/>
            </a:xfrm>
            <a:effectLst/>
          </p:grpSpPr>
          <p:sp>
            <p:nvSpPr>
              <p:cNvPr id="13" name="Arrow: Right 39"/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Oval 40"/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chemeClr val="accent2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01</a:t>
                </a:r>
              </a:p>
            </p:txBody>
          </p:sp>
        </p:grpSp>
        <p:grpSp>
          <p:nvGrpSpPr>
            <p:cNvPr id="7" name="Group 41"/>
            <p:cNvGrpSpPr/>
            <p:nvPr/>
          </p:nvGrpSpPr>
          <p:grpSpPr>
            <a:xfrm>
              <a:off x="6792079" y="3893763"/>
              <a:ext cx="4542100" cy="1659473"/>
              <a:chOff x="6784559" y="3825303"/>
              <a:chExt cx="4493041" cy="1641549"/>
            </a:xfrm>
            <a:effectLst/>
          </p:grpSpPr>
          <p:sp>
            <p:nvSpPr>
              <p:cNvPr id="11" name="Arrow: Right 42"/>
              <p:cNvSpPr/>
              <p:nvPr/>
            </p:nvSpPr>
            <p:spPr>
              <a:xfrm>
                <a:off x="7154779" y="3825303"/>
                <a:ext cx="4122821" cy="1641549"/>
              </a:xfrm>
              <a:prstGeom prst="rightArrow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4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Oval 43"/>
              <p:cNvSpPr/>
              <p:nvPr/>
            </p:nvSpPr>
            <p:spPr>
              <a:xfrm>
                <a:off x="6784559" y="4236883"/>
                <a:ext cx="818388" cy="818388"/>
              </a:xfrm>
              <a:prstGeom prst="ellipse">
                <a:avLst/>
              </a:prstGeom>
              <a:solidFill>
                <a:schemeClr val="accent5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+mj-ea"/>
                    <a:ea typeface="+mj-ea"/>
                  </a:rPr>
                  <a:t>02</a:t>
                </a:r>
              </a:p>
            </p:txBody>
          </p:sp>
        </p:grpSp>
        <p:grpSp>
          <p:nvGrpSpPr>
            <p:cNvPr id="15" name="Group 45"/>
            <p:cNvGrpSpPr/>
            <p:nvPr/>
          </p:nvGrpSpPr>
          <p:grpSpPr bwMode="auto">
            <a:xfrm>
              <a:off x="1376599" y="2464654"/>
              <a:ext cx="456595" cy="456595"/>
              <a:chOff x="0" y="0"/>
              <a:chExt cx="575" cy="575"/>
            </a:xfrm>
            <a:solidFill>
              <a:srgbClr val="FFFFFF"/>
            </a:solidFill>
            <a:effectLst/>
          </p:grpSpPr>
          <p:sp>
            <p:nvSpPr>
              <p:cNvPr id="16" name="Freeform: Shape 46"/>
              <p:cNvSpPr/>
              <p:nvPr/>
            </p:nvSpPr>
            <p:spPr bwMode="auto">
              <a:xfrm>
                <a:off x="360" y="0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Freeform: Shape 47"/>
              <p:cNvSpPr/>
              <p:nvPr/>
            </p:nvSpPr>
            <p:spPr bwMode="auto">
              <a:xfrm>
                <a:off x="0" y="143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8" name="Group 48"/>
            <p:cNvGrpSpPr/>
            <p:nvPr/>
          </p:nvGrpSpPr>
          <p:grpSpPr bwMode="auto">
            <a:xfrm>
              <a:off x="10396480" y="4495199"/>
              <a:ext cx="369031" cy="456596"/>
              <a:chOff x="0" y="0"/>
              <a:chExt cx="464" cy="573"/>
            </a:xfrm>
            <a:solidFill>
              <a:srgbClr val="FFFFFF"/>
            </a:solidFill>
            <a:effectLst/>
          </p:grpSpPr>
          <p:sp>
            <p:nvSpPr>
              <p:cNvPr id="19" name="Freeform: Shape 49"/>
              <p:cNvSpPr/>
              <p:nvPr/>
            </p:nvSpPr>
            <p:spPr bwMode="auto">
              <a:xfrm>
                <a:off x="88" y="24"/>
                <a:ext cx="376" cy="322"/>
              </a:xfrm>
              <a:custGeom>
                <a:avLst/>
                <a:gdLst>
                  <a:gd name="T0" fmla="*/ 0 w 21115"/>
                  <a:gd name="T1" fmla="*/ 0 h 18556"/>
                  <a:gd name="T2" fmla="*/ 0 w 21115"/>
                  <a:gd name="T3" fmla="*/ 0 h 18556"/>
                  <a:gd name="T4" fmla="*/ 0 w 21115"/>
                  <a:gd name="T5" fmla="*/ 0 h 18556"/>
                  <a:gd name="T6" fmla="*/ 0 w 21115"/>
                  <a:gd name="T7" fmla="*/ 0 h 18556"/>
                  <a:gd name="T8" fmla="*/ 0 w 21115"/>
                  <a:gd name="T9" fmla="*/ 0 h 18556"/>
                  <a:gd name="T10" fmla="*/ 0 w 21115"/>
                  <a:gd name="T11" fmla="*/ 0 h 18556"/>
                  <a:gd name="T12" fmla="*/ 0 w 21115"/>
                  <a:gd name="T13" fmla="*/ 0 h 18556"/>
                  <a:gd name="T14" fmla="*/ 0 w 21115"/>
                  <a:gd name="T15" fmla="*/ 0 h 18556"/>
                  <a:gd name="T16" fmla="*/ 0 w 21115"/>
                  <a:gd name="T17" fmla="*/ 0 h 18556"/>
                  <a:gd name="T18" fmla="*/ 0 w 21115"/>
                  <a:gd name="T19" fmla="*/ 0 h 18556"/>
                  <a:gd name="T20" fmla="*/ 0 w 21115"/>
                  <a:gd name="T21" fmla="*/ 0 h 185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1115" h="18556">
                    <a:moveTo>
                      <a:pt x="20779" y="3635"/>
                    </a:moveTo>
                    <a:cubicBezTo>
                      <a:pt x="20779" y="3635"/>
                      <a:pt x="16054" y="3835"/>
                      <a:pt x="13538" y="4151"/>
                    </a:cubicBezTo>
                    <a:cubicBezTo>
                      <a:pt x="12114" y="4330"/>
                      <a:pt x="13006" y="1476"/>
                      <a:pt x="13006" y="911"/>
                    </a:cubicBezTo>
                    <a:cubicBezTo>
                      <a:pt x="13006" y="-1684"/>
                      <a:pt x="0" y="2094"/>
                      <a:pt x="0" y="2094"/>
                    </a:cubicBezTo>
                    <a:lnTo>
                      <a:pt x="0" y="17384"/>
                    </a:lnTo>
                    <a:cubicBezTo>
                      <a:pt x="0" y="17384"/>
                      <a:pt x="988" y="17824"/>
                      <a:pt x="2373" y="17286"/>
                    </a:cubicBezTo>
                    <a:cubicBezTo>
                      <a:pt x="5889" y="15919"/>
                      <a:pt x="11968" y="13959"/>
                      <a:pt x="10988" y="17189"/>
                    </a:cubicBezTo>
                    <a:cubicBezTo>
                      <a:pt x="10160" y="19916"/>
                      <a:pt x="20491" y="17722"/>
                      <a:pt x="20491" y="17722"/>
                    </a:cubicBezTo>
                    <a:cubicBezTo>
                      <a:pt x="20491" y="17722"/>
                      <a:pt x="19749" y="12037"/>
                      <a:pt x="20675" y="8735"/>
                    </a:cubicBezTo>
                    <a:cubicBezTo>
                      <a:pt x="21600" y="5433"/>
                      <a:pt x="20779" y="3635"/>
                      <a:pt x="20779" y="3635"/>
                    </a:cubicBezTo>
                    <a:close/>
                    <a:moveTo>
                      <a:pt x="20779" y="363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0" name="Freeform: Shape 50"/>
              <p:cNvSpPr/>
              <p:nvPr/>
            </p:nvSpPr>
            <p:spPr bwMode="auto">
              <a:xfrm>
                <a:off x="0" y="0"/>
                <a:ext cx="56" cy="57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1600" h="21600">
                    <a:moveTo>
                      <a:pt x="21600" y="1065"/>
                    </a:moveTo>
                    <a:cubicBezTo>
                      <a:pt x="21600" y="477"/>
                      <a:pt x="16763" y="0"/>
                      <a:pt x="10802" y="0"/>
                    </a:cubicBezTo>
                    <a:cubicBezTo>
                      <a:pt x="4834" y="0"/>
                      <a:pt x="0" y="477"/>
                      <a:pt x="0" y="1065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065"/>
                    </a:lnTo>
                    <a:close/>
                    <a:moveTo>
                      <a:pt x="21600" y="1065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/>
              <a:p>
                <a:pPr algn="ctr"/>
                <a:endParaRPr sz="14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21" name="Text Box 20"/>
          <p:cNvSpPr txBox="1"/>
          <p:nvPr/>
        </p:nvSpPr>
        <p:spPr>
          <a:xfrm>
            <a:off x="5577931" y="2402989"/>
            <a:ext cx="603504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sz="2400" b="1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Chương </a:t>
            </a:r>
            <a:r>
              <a:rPr lang="vi-VN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trìn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dành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cho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những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người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có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nhu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cầu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muốn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quan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tâm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,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tìm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hiểu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đến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tình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hình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thời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tiết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ở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hiện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tại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hoặc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trong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tương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lai</a:t>
            </a:r>
            <a:r>
              <a:rPr lang="en-US" sz="2400" b="1" dirty="0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gần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.</a:t>
            </a:r>
            <a:endParaRPr lang="vi-VN" sz="2400" b="1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28675" y="4314190"/>
            <a:ext cx="4968240" cy="1678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gười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sử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dụng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có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thể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tải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app weather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về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và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sử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dụng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ngay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mà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không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cần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đăng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US" sz="2400" b="1" dirty="0" err="1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nhập</a:t>
            </a:r>
            <a:r>
              <a:rPr lang="en-US" sz="2400" b="1" dirty="0">
                <a:latin typeface="Tahoma" panose="020B0604030504040204" pitchFamily="34" charset="0"/>
                <a:cs typeface="Tahoma" panose="020B0604030504040204" pitchFamily="34" charset="0"/>
                <a:sym typeface="+mn-ea"/>
              </a:rPr>
              <a:t>.</a:t>
            </a:r>
            <a:endParaRPr lang="vi-VN" sz="2400" b="1" dirty="0">
              <a:latin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p Ribbon 8"/>
          <p:cNvSpPr/>
          <p:nvPr/>
        </p:nvSpPr>
        <p:spPr>
          <a:xfrm>
            <a:off x="2804160" y="431073"/>
            <a:ext cx="6696891" cy="1306286"/>
          </a:xfrm>
          <a:prstGeom prst="ribbon2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CanUp">
              <a:avLst/>
            </a:prstTxWarp>
          </a:bodyPr>
          <a:lstStyle/>
          <a:p>
            <a:pPr algn="ctr">
              <a:tabLst>
                <a:tab pos="1025525" algn="l"/>
              </a:tabLst>
            </a:pP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Tính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năng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chính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của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phần</a:t>
            </a:r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+mn-ea"/>
              </a:rPr>
              <a:t>mềm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9070" y="2441218"/>
            <a:ext cx="4929052" cy="6583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7680" y="3493674"/>
            <a:ext cx="4929052" cy="6583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9506" y="4546130"/>
            <a:ext cx="4928616" cy="6583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7680" y="5598586"/>
            <a:ext cx="4928616" cy="661852"/>
          </a:xfrm>
          <a:prstGeom prst="rect">
            <a:avLst/>
          </a:prstGeom>
          <a:solidFill>
            <a:srgbClr val="00A4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UV,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21" y="82195"/>
            <a:ext cx="3165177" cy="50187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46" y="502203"/>
            <a:ext cx="3267119" cy="502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13" y="898719"/>
            <a:ext cx="3258013" cy="5020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74991" y="5334000"/>
            <a:ext cx="3254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25912" y="6024282"/>
            <a:ext cx="4748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69819" y="5644316"/>
            <a:ext cx="326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"/>
          <p:cNvGrpSpPr/>
          <p:nvPr/>
        </p:nvGrpSpPr>
        <p:grpSpPr>
          <a:xfrm>
            <a:off x="213460" y="106586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003B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5459" y="255652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  <a:sym typeface="方正兰亭粗黑_GBK" charset="-122"/>
              </a:rPr>
              <a:t>05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9333" y="63514"/>
            <a:ext cx="25410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44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4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165413"/>
            <a:ext cx="6992471" cy="8963"/>
          </a:xfrm>
          <a:prstGeom prst="line">
            <a:avLst/>
          </a:prstGeom>
          <a:ln w="28575" cmpd="sng">
            <a:solidFill>
              <a:schemeClr val="accent1"/>
            </a:solidFill>
            <a:headEnd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81258" y="1891554"/>
            <a:ext cx="2865989" cy="374724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thiểu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47823" y="1891554"/>
            <a:ext cx="2865989" cy="37472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214388" y="1891554"/>
            <a:ext cx="2865989" cy="3747246"/>
          </a:xfrm>
          <a:prstGeom prst="roundRect">
            <a:avLst/>
          </a:prstGeom>
          <a:solidFill>
            <a:srgbClr val="E2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nỗ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vẫn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sót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góp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giảng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22" name="3"/>
          <p:cNvGrpSpPr/>
          <p:nvPr/>
        </p:nvGrpSpPr>
        <p:grpSpPr>
          <a:xfrm>
            <a:off x="2981201" y="1473405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3"/>
          <p:cNvGrpSpPr/>
          <p:nvPr/>
        </p:nvGrpSpPr>
        <p:grpSpPr>
          <a:xfrm>
            <a:off x="6814621" y="1511655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3"/>
          <p:cNvGrpSpPr/>
          <p:nvPr/>
        </p:nvGrpSpPr>
        <p:grpSpPr>
          <a:xfrm>
            <a:off x="10641793" y="1528238"/>
            <a:ext cx="759798" cy="759798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167038" y="1560916"/>
            <a:ext cx="63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84439" y="1599166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929929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795028" y="1631845"/>
            <a:ext cx="445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8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1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3117668" y="1062445"/>
            <a:ext cx="5573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44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44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sz="440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sz="4400" b="1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0" y="2217098"/>
            <a:ext cx="80118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  <a:hlinkClick r:id="rId3"/>
              </a:rPr>
              <a:t>http://vi.m.wikipedia.org</a:t>
            </a:r>
            <a:endParaRPr 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  <a:hlinkClick r:id="rId4"/>
              </a:rPr>
              <a:t>http://</a:t>
            </a: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  <a:hlinkClick r:id="rId4"/>
              </a:rPr>
              <a:t>developer.android.com</a:t>
            </a:r>
            <a:endParaRPr 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  <a:hlinkClick r:id="rId5"/>
              </a:rPr>
              <a:t>https://developer.android.com/training/volley#groovy</a:t>
            </a:r>
            <a:endParaRPr 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ahoma" panose="020B0604030504040204" pitchFamily="34" charset="0"/>
                <a:cs typeface="Tahoma" panose="020B0604030504040204" pitchFamily="34" charset="0"/>
                <a:hlinkClick r:id="rId6"/>
              </a:rPr>
              <a:t>https://github.com/square/picasso</a:t>
            </a:r>
            <a:endParaRPr lang="en-US" sz="24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429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Microsoft YaHei</vt:lpstr>
      <vt:lpstr>Arial</vt:lpstr>
      <vt:lpstr>Calibri</vt:lpstr>
      <vt:lpstr>Calibri Light</vt:lpstr>
      <vt:lpstr>等线</vt:lpstr>
      <vt:lpstr>Tahoma</vt:lpstr>
      <vt:lpstr>Times New Roman</vt:lpstr>
      <vt:lpstr>Wingdings</vt:lpstr>
      <vt:lpstr>方正兰亭粗黑_GBK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Thành Đỗ</dc:creator>
  <cp:lastModifiedBy>Welcome</cp:lastModifiedBy>
  <cp:revision>248</cp:revision>
  <dcterms:created xsi:type="dcterms:W3CDTF">2018-05-18T03:42:00Z</dcterms:created>
  <dcterms:modified xsi:type="dcterms:W3CDTF">2021-05-28T16:12:47Z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1033-11.2.0.10101</vt:lpwstr>
  </property>
</Properties>
</file>