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E224-8452-EA4D-8C9B-A49ECAE1B8CF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1298B-427B-E748-A71E-3800E96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9552-033B-1244-908E-22348246BA0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4F8E-6ACC-5047-BCDC-DF23FC92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playing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Cắt</a:t>
            </a:r>
            <a:r>
              <a:rPr lang="en-US" b="1" dirty="0"/>
              <a:t> </a:t>
            </a:r>
            <a:r>
              <a:rPr lang="en-US" b="1" dirty="0" err="1"/>
              <a:t>tỉa</a:t>
            </a:r>
            <a:r>
              <a:rPr lang="en-US" b="1" dirty="0"/>
              <a:t> alpha – beta (</a:t>
            </a:r>
            <a:r>
              <a:rPr lang="en-US" dirty="0"/>
              <a:t>α</a:t>
            </a:r>
            <a:r>
              <a:rPr lang="en-US" b="1" dirty="0"/>
              <a:t>-</a:t>
            </a:r>
            <a:r>
              <a:rPr lang="en-US" dirty="0"/>
              <a:t>β </a:t>
            </a:r>
            <a:r>
              <a:rPr lang="en-US" b="1" dirty="0" err="1"/>
              <a:t>prunning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2" y="1825625"/>
            <a:ext cx="6837816" cy="4351338"/>
          </a:xfrm>
        </p:spPr>
      </p:pic>
    </p:spTree>
    <p:extLst>
      <p:ext uri="{BB962C8B-B14F-4D97-AF65-F5344CB8AC3E}">
        <p14:creationId xmlns:p14="http://schemas.microsoft.com/office/powerpoint/2010/main" val="91103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Cắt</a:t>
            </a:r>
            <a:r>
              <a:rPr lang="en-US" b="1" dirty="0"/>
              <a:t> </a:t>
            </a:r>
            <a:r>
              <a:rPr lang="en-US" b="1" dirty="0" err="1"/>
              <a:t>tỉa</a:t>
            </a:r>
            <a:r>
              <a:rPr lang="en-US" b="1" dirty="0"/>
              <a:t> alpha – beta (</a:t>
            </a:r>
            <a:r>
              <a:rPr lang="en-US" dirty="0"/>
              <a:t>α</a:t>
            </a:r>
            <a:r>
              <a:rPr lang="en-US" b="1" dirty="0"/>
              <a:t>-</a:t>
            </a:r>
            <a:r>
              <a:rPr lang="en-US" dirty="0"/>
              <a:t>β </a:t>
            </a:r>
            <a:r>
              <a:rPr lang="en-US" b="1" dirty="0" err="1"/>
              <a:t>prunning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79" y="1789154"/>
            <a:ext cx="6858000" cy="4279900"/>
          </a:xfrm>
        </p:spPr>
      </p:pic>
    </p:spTree>
    <p:extLst>
      <p:ext uri="{BB962C8B-B14F-4D97-AF65-F5344CB8AC3E}">
        <p14:creationId xmlns:p14="http://schemas.microsoft.com/office/powerpoint/2010/main" val="21385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Cắt</a:t>
            </a:r>
            <a:r>
              <a:rPr lang="en-US" b="1" dirty="0"/>
              <a:t> </a:t>
            </a:r>
            <a:r>
              <a:rPr lang="en-US" b="1" dirty="0" err="1"/>
              <a:t>tỉa</a:t>
            </a:r>
            <a:r>
              <a:rPr lang="en-US" b="1" dirty="0"/>
              <a:t> alpha – beta (</a:t>
            </a:r>
            <a:r>
              <a:rPr lang="en-US" dirty="0"/>
              <a:t>α</a:t>
            </a:r>
            <a:r>
              <a:rPr lang="en-US" b="1" dirty="0"/>
              <a:t>-</a:t>
            </a:r>
            <a:r>
              <a:rPr lang="en-US" dirty="0"/>
              <a:t>β </a:t>
            </a:r>
            <a:r>
              <a:rPr lang="en-US" b="1" dirty="0" err="1"/>
              <a:t>prunning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28" y="1825625"/>
            <a:ext cx="8715144" cy="4351338"/>
          </a:xfrm>
        </p:spPr>
      </p:pic>
    </p:spTree>
    <p:extLst>
      <p:ext uri="{BB962C8B-B14F-4D97-AF65-F5344CB8AC3E}">
        <p14:creationId xmlns:p14="http://schemas.microsoft.com/office/powerpoint/2010/main" val="144368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Cắt</a:t>
            </a:r>
            <a:r>
              <a:rPr lang="en-US" b="1" dirty="0"/>
              <a:t> </a:t>
            </a:r>
            <a:r>
              <a:rPr lang="en-US" b="1" dirty="0" err="1"/>
              <a:t>tỉa</a:t>
            </a:r>
            <a:r>
              <a:rPr lang="en-US" b="1" dirty="0"/>
              <a:t> alpha – beta (</a:t>
            </a:r>
            <a:r>
              <a:rPr lang="en-US" dirty="0"/>
              <a:t>α</a:t>
            </a:r>
            <a:r>
              <a:rPr lang="en-US" b="1" dirty="0"/>
              <a:t>-</a:t>
            </a:r>
            <a:r>
              <a:rPr lang="en-US" dirty="0"/>
              <a:t>β </a:t>
            </a:r>
            <a:r>
              <a:rPr lang="en-US" b="1" dirty="0" err="1"/>
              <a:t>prunning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931194"/>
            <a:ext cx="9182100" cy="4140200"/>
          </a:xfrm>
        </p:spPr>
      </p:pic>
    </p:spTree>
    <p:extLst>
      <p:ext uri="{BB962C8B-B14F-4D97-AF65-F5344CB8AC3E}">
        <p14:creationId xmlns:p14="http://schemas.microsoft.com/office/powerpoint/2010/main" val="64367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Cắt</a:t>
            </a:r>
            <a:r>
              <a:rPr lang="en-US" b="1" dirty="0"/>
              <a:t> </a:t>
            </a:r>
            <a:r>
              <a:rPr lang="en-US" b="1" dirty="0" err="1"/>
              <a:t>tỉa</a:t>
            </a:r>
            <a:r>
              <a:rPr lang="en-US" b="1" dirty="0"/>
              <a:t> alpha – beta (</a:t>
            </a:r>
            <a:r>
              <a:rPr lang="en-US" dirty="0"/>
              <a:t>α</a:t>
            </a:r>
            <a:r>
              <a:rPr lang="en-US" b="1" dirty="0"/>
              <a:t>-</a:t>
            </a:r>
            <a:r>
              <a:rPr lang="en-US" dirty="0"/>
              <a:t>β </a:t>
            </a:r>
            <a:r>
              <a:rPr lang="en-US" b="1" dirty="0" err="1"/>
              <a:t>prunning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13" y="1825625"/>
            <a:ext cx="9696574" cy="4351338"/>
          </a:xfrm>
        </p:spPr>
      </p:pic>
    </p:spTree>
    <p:extLst>
      <p:ext uri="{BB962C8B-B14F-4D97-AF65-F5344CB8AC3E}">
        <p14:creationId xmlns:p14="http://schemas.microsoft.com/office/powerpoint/2010/main" val="133657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112462"/>
            <a:ext cx="10515600" cy="1325563"/>
          </a:xfrm>
        </p:spPr>
        <p:txBody>
          <a:bodyPr/>
          <a:lstStyle/>
          <a:p>
            <a:r>
              <a:rPr lang="en-US" b="1" dirty="0" err="1"/>
              <a:t>Cắt</a:t>
            </a:r>
            <a:r>
              <a:rPr lang="en-US" b="1" dirty="0"/>
              <a:t> </a:t>
            </a:r>
            <a:r>
              <a:rPr lang="en-US" b="1" dirty="0" err="1"/>
              <a:t>tỉa</a:t>
            </a:r>
            <a:r>
              <a:rPr lang="en-US" b="1" dirty="0"/>
              <a:t> alpha – beta (</a:t>
            </a:r>
            <a:r>
              <a:rPr lang="en-US" dirty="0"/>
              <a:t>α</a:t>
            </a:r>
            <a:r>
              <a:rPr lang="en-US" b="1" dirty="0"/>
              <a:t>-</a:t>
            </a:r>
            <a:r>
              <a:rPr lang="en-US" dirty="0"/>
              <a:t>β </a:t>
            </a:r>
            <a:r>
              <a:rPr lang="en-US" b="1" dirty="0" err="1"/>
              <a:t>prunning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1" y="1690688"/>
            <a:ext cx="6543832" cy="4981255"/>
          </a:xfrm>
        </p:spPr>
      </p:pic>
    </p:spTree>
    <p:extLst>
      <p:ext uri="{BB962C8B-B14F-4D97-AF65-F5344CB8AC3E}">
        <p14:creationId xmlns:p14="http://schemas.microsoft.com/office/powerpoint/2010/main" val="119019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051844"/>
            <a:ext cx="9271000" cy="3898900"/>
          </a:xfrm>
        </p:spPr>
      </p:pic>
    </p:spTree>
    <p:extLst>
      <p:ext uri="{BB962C8B-B14F-4D97-AF65-F5344CB8AC3E}">
        <p14:creationId xmlns:p14="http://schemas.microsoft.com/office/powerpoint/2010/main" val="32152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65" y="1825625"/>
            <a:ext cx="9438470" cy="4351338"/>
          </a:xfrm>
        </p:spPr>
      </p:pic>
    </p:spTree>
    <p:extLst>
      <p:ext uri="{BB962C8B-B14F-4D97-AF65-F5344CB8AC3E}">
        <p14:creationId xmlns:p14="http://schemas.microsoft.com/office/powerpoint/2010/main" val="63576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Cây</a:t>
            </a:r>
            <a:r>
              <a:rPr lang="en-US" b="1" i="1" dirty="0"/>
              <a:t> </a:t>
            </a:r>
            <a:r>
              <a:rPr lang="en-US" b="1" i="1" dirty="0" err="1"/>
              <a:t>tro</a:t>
            </a:r>
            <a:r>
              <a:rPr lang="en-US" b="1" i="1" dirty="0"/>
              <a:t>̀ </a:t>
            </a:r>
            <a:r>
              <a:rPr lang="en-US" b="1" i="1" dirty="0" err="1"/>
              <a:t>chơi</a:t>
            </a:r>
            <a:r>
              <a:rPr lang="en-US" b="1" i="1" dirty="0"/>
              <a:t> </a:t>
            </a:r>
            <a:r>
              <a:rPr lang="en-US" b="1" i="1" dirty="0" err="1"/>
              <a:t>đầy</a:t>
            </a:r>
            <a:r>
              <a:rPr lang="en-US" b="1" i="1" dirty="0"/>
              <a:t> </a:t>
            </a:r>
            <a:r>
              <a:rPr lang="en-US" b="1" i="1" dirty="0" err="1"/>
              <a:t>đu</a:t>
            </a:r>
            <a:r>
              <a:rPr lang="en-US" b="1" i="1" dirty="0"/>
              <a:t>̉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811"/>
            <a:ext cx="10515600" cy="510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Hai </a:t>
            </a:r>
            <a:r>
              <a:rPr lang="en-US" dirty="0" err="1"/>
              <a:t>người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phiên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nước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tuân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luật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/>
              <a:t>cơ</a:t>
            </a:r>
            <a:r>
              <a:rPr lang="en-US" dirty="0"/>
              <a:t>̀ </a:t>
            </a:r>
            <a:r>
              <a:rPr lang="en-US" dirty="0" err="1"/>
              <a:t>vua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̀ </a:t>
            </a:r>
            <a:r>
              <a:rPr lang="en-US" dirty="0" err="1"/>
              <a:t>tướng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̀ ca </a:t>
            </a:r>
            <a:r>
              <a:rPr lang="en-US" dirty="0" err="1"/>
              <a:t>ro</a:t>
            </a:r>
            <a:r>
              <a:rPr lang="en-US" dirty="0"/>
              <a:t>̂ (</a:t>
            </a:r>
            <a:r>
              <a:rPr lang="en-US" dirty="0" err="1"/>
              <a:t>tic-tăc-toe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/>
              <a:t>diễn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không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 smtClean="0"/>
              <a:t>,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/>
              <a:t> là </a:t>
            </a:r>
            <a:r>
              <a:rPr lang="en-US" dirty="0" err="1"/>
              <a:t>một</a:t>
            </a:r>
            <a:r>
              <a:rPr lang="en-US" dirty="0"/>
              <a:t> </a:t>
            </a:r>
            <a:r>
              <a:rPr lang="en-US" dirty="0" err="1"/>
              <a:t>tình</a:t>
            </a:r>
            <a:r>
              <a:rPr lang="en-US" dirty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/>
              <a:t> </a:t>
            </a:r>
            <a:r>
              <a:rPr lang="en-US" dirty="0" err="1"/>
              <a:t>xuất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là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sắp</a:t>
            </a:r>
            <a:r>
              <a:rPr lang="en-US" dirty="0"/>
              <a:t> </a:t>
            </a:r>
            <a:r>
              <a:rPr lang="en-US" dirty="0" err="1"/>
              <a:t>xếp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quân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̀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bên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/>
              <a:t>cuộc</a:t>
            </a:r>
            <a:r>
              <a:rPr lang="en-US" dirty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toán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̉ </a:t>
            </a:r>
            <a:r>
              <a:rPr lang="en-US" dirty="0" err="1"/>
              <a:t>biến</a:t>
            </a:r>
            <a:r>
              <a:rPr lang="en-US" dirty="0"/>
              <a:t> </a:t>
            </a:r>
            <a:r>
              <a:rPr lang="en-US" dirty="0" err="1"/>
              <a:t>đổi</a:t>
            </a:r>
            <a:r>
              <a:rPr lang="en-US" dirty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/>
              <a:t> là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nước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hợp</a:t>
            </a:r>
            <a:r>
              <a:rPr lang="en-US" dirty="0"/>
              <a:t> </a:t>
            </a:r>
            <a:r>
              <a:rPr lang="en-US" dirty="0" err="1"/>
              <a:t>lẹ</a:t>
            </a:r>
            <a:r>
              <a:rPr lang="en-US" dirty="0"/>
              <a:t>̂ </a:t>
            </a:r>
            <a:endParaRPr lang="en-US" dirty="0" smtClean="0">
              <a:effectLst/>
            </a:endParaRPr>
          </a:p>
          <a:p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thúc</a:t>
            </a:r>
            <a:r>
              <a:rPr lang="en-US" dirty="0"/>
              <a:t> là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tình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mà </a:t>
            </a:r>
            <a:r>
              <a:rPr lang="en-US" dirty="0" err="1"/>
              <a:t>cuộc</a:t>
            </a:r>
            <a:r>
              <a:rPr lang="en-US" dirty="0"/>
              <a:t> </a:t>
            </a:r>
            <a:r>
              <a:rPr lang="en-US" dirty="0" err="1"/>
              <a:t>chơi</a:t>
            </a:r>
            <a:r>
              <a:rPr lang="en-US" dirty="0"/>
              <a:t> </a:t>
            </a:r>
            <a:r>
              <a:rPr lang="en-US" dirty="0" err="1"/>
              <a:t>dừng</a:t>
            </a:r>
            <a:r>
              <a:rPr lang="en-US" dirty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bởi</a:t>
            </a:r>
            <a:r>
              <a:rPr lang="en-US" dirty="0"/>
              <a:t> </a:t>
            </a:r>
            <a:r>
              <a:rPr lang="en-US" dirty="0" err="1"/>
              <a:t>một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kiện</a:t>
            </a:r>
            <a:r>
              <a:rPr lang="en-US" dirty="0"/>
              <a:t> </a:t>
            </a:r>
            <a:r>
              <a:rPr lang="en-US" dirty="0" err="1" smtClean="0"/>
              <a:t>dừng</a:t>
            </a:r>
            <a:r>
              <a:rPr lang="en-US" dirty="0" smtClean="0"/>
              <a:t>.</a:t>
            </a:r>
          </a:p>
          <a:p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cuộc</a:t>
            </a:r>
            <a:r>
              <a:rPr lang="en-US" dirty="0"/>
              <a:t>: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thúc</a:t>
            </a:r>
            <a:r>
              <a:rPr lang="en-US" dirty="0"/>
              <a:t>. 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Giải</a:t>
            </a:r>
            <a:r>
              <a:rPr lang="en-US" b="1" i="1" dirty="0"/>
              <a:t> </a:t>
            </a:r>
            <a:r>
              <a:rPr lang="en-US" b="1" i="1" dirty="0" err="1"/>
              <a:t>thuật</a:t>
            </a:r>
            <a:r>
              <a:rPr lang="en-US" b="1" i="1" dirty="0"/>
              <a:t> Minimax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toán</a:t>
            </a:r>
            <a:r>
              <a:rPr lang="en-US" dirty="0"/>
              <a:t> </a:t>
            </a:r>
            <a:r>
              <a:rPr lang="en-US" dirty="0" err="1"/>
              <a:t>phản</a:t>
            </a: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̉. </a:t>
            </a:r>
          </a:p>
          <a:p>
            <a:r>
              <a:rPr lang="en-US" dirty="0" err="1"/>
              <a:t>gia</a:t>
            </a:r>
            <a:r>
              <a:rPr lang="en-US" dirty="0"/>
              <a:t>̉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̉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bạn</a:t>
            </a:r>
            <a:r>
              <a:rPr lang="en-US" dirty="0"/>
              <a:t> </a:t>
            </a:r>
            <a:r>
              <a:rPr lang="en-US" dirty="0" err="1"/>
              <a:t>cũng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kiến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không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/>
              <a:t>Hai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̉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một</a:t>
            </a:r>
            <a:r>
              <a:rPr lang="en-US" dirty="0"/>
              <a:t> </a:t>
            </a:r>
            <a:r>
              <a:rPr lang="en-US" dirty="0" err="1"/>
              <a:t>tro</a:t>
            </a:r>
            <a:r>
              <a:rPr lang="en-US" dirty="0"/>
              <a:t>̀ </a:t>
            </a:r>
            <a:r>
              <a:rPr lang="en-US" dirty="0" err="1"/>
              <a:t>chơi</a:t>
            </a:r>
            <a:r>
              <a:rPr lang="en-US" dirty="0"/>
              <a:t> </a:t>
            </a:r>
            <a:r>
              <a:rPr lang="en-US" dirty="0" err="1"/>
              <a:t>được</a:t>
            </a:r>
            <a:r>
              <a:rPr lang="en-US" dirty="0"/>
              <a:t> </a:t>
            </a:r>
            <a:r>
              <a:rPr lang="en-US" dirty="0" err="1"/>
              <a:t>gọi</a:t>
            </a:r>
            <a:r>
              <a:rPr lang="en-US" dirty="0"/>
              <a:t> là MIN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smtClean="0"/>
              <a:t>MAX</a:t>
            </a:r>
          </a:p>
          <a:p>
            <a:r>
              <a:rPr lang="en-US" dirty="0"/>
              <a:t>MAX </a:t>
            </a:r>
            <a:r>
              <a:rPr lang="en-US" dirty="0" err="1"/>
              <a:t>đại</a:t>
            </a:r>
            <a:r>
              <a:rPr lang="en-US" dirty="0"/>
              <a:t> </a:t>
            </a:r>
            <a:r>
              <a:rPr lang="en-US" dirty="0" err="1"/>
              <a:t>diện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̉ </a:t>
            </a:r>
            <a:r>
              <a:rPr lang="en-US" dirty="0" err="1"/>
              <a:t>quyết</a:t>
            </a:r>
            <a:r>
              <a:rPr lang="en-US" dirty="0"/>
              <a:t> </a:t>
            </a:r>
            <a:r>
              <a:rPr lang="en-US" dirty="0" err="1"/>
              <a:t>giành</a:t>
            </a:r>
            <a:r>
              <a:rPr lang="en-US" dirty="0"/>
              <a:t> </a:t>
            </a:r>
            <a:r>
              <a:rPr lang="en-US" dirty="0" err="1"/>
              <a:t>thắng</a:t>
            </a:r>
            <a:r>
              <a:rPr lang="en-US" dirty="0"/>
              <a:t> </a:t>
            </a:r>
            <a:r>
              <a:rPr lang="en-US" dirty="0" err="1"/>
              <a:t>lợi</a:t>
            </a:r>
            <a:r>
              <a:rPr lang="en-US" dirty="0"/>
              <a:t> hay </a:t>
            </a:r>
            <a:r>
              <a:rPr lang="en-US" dirty="0" err="1"/>
              <a:t>cô</a:t>
            </a:r>
            <a:r>
              <a:rPr lang="en-US" dirty="0"/>
              <a:t>́ </a:t>
            </a:r>
            <a:r>
              <a:rPr lang="en-US" dirty="0" err="1"/>
              <a:t>gắng</a:t>
            </a:r>
            <a:r>
              <a:rPr lang="en-US" dirty="0"/>
              <a:t>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mình</a:t>
            </a:r>
            <a:r>
              <a:rPr lang="en-US" dirty="0"/>
              <a:t>. </a:t>
            </a:r>
          </a:p>
          <a:p>
            <a:r>
              <a:rPr lang="en-US" dirty="0"/>
              <a:t>MIN là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̉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/>
              <a:t>gắng</a:t>
            </a:r>
            <a:r>
              <a:rPr lang="en-US" dirty="0"/>
              <a:t>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thiểu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</a:t>
            </a:r>
            <a:r>
              <a:rPr lang="en-US" dirty="0" err="1"/>
              <a:t>điểm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của</a:t>
            </a:r>
            <a:r>
              <a:rPr lang="en-US" dirty="0"/>
              <a:t> MAX </a:t>
            </a:r>
          </a:p>
          <a:p>
            <a:r>
              <a:rPr lang="en-US" dirty="0" smtClean="0"/>
              <a:t> </a:t>
            </a:r>
            <a:r>
              <a:rPr lang="en-US" dirty="0"/>
              <a:t>Minimax sẽ </a:t>
            </a:r>
            <a:r>
              <a:rPr lang="en-US" dirty="0" err="1"/>
              <a:t>truyền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này</a:t>
            </a:r>
            <a:r>
              <a:rPr lang="en-US" dirty="0"/>
              <a:t> </a:t>
            </a:r>
            <a:r>
              <a:rPr lang="en-US" dirty="0" err="1"/>
              <a:t>lên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dần</a:t>
            </a:r>
            <a:r>
              <a:rPr lang="en-US" dirty="0"/>
              <a:t> </a:t>
            </a:r>
            <a:r>
              <a:rPr lang="en-US" dirty="0" err="1"/>
              <a:t>trên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thi</a:t>
            </a:r>
            <a:r>
              <a:rPr lang="en-US" dirty="0"/>
              <a:t>̣ qua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nút</a:t>
            </a:r>
            <a:r>
              <a:rPr lang="en-US" dirty="0"/>
              <a:t> cha mẹ </a:t>
            </a:r>
            <a:r>
              <a:rPr lang="en-US" dirty="0" err="1"/>
              <a:t>kê</a:t>
            </a:r>
            <a:r>
              <a:rPr lang="en-US" dirty="0"/>
              <a:t>́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luật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r>
              <a:rPr lang="en-US" dirty="0" err="1"/>
              <a:t>Nếu</a:t>
            </a:r>
            <a:r>
              <a:rPr lang="en-US" dirty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/>
              <a:t> cha mẹ là </a:t>
            </a:r>
            <a:r>
              <a:rPr lang="en-US" dirty="0" err="1"/>
              <a:t>nút</a:t>
            </a:r>
            <a:r>
              <a:rPr lang="en-US" dirty="0"/>
              <a:t> MAX, </a:t>
            </a:r>
            <a:r>
              <a:rPr lang="en-US" dirty="0" err="1"/>
              <a:t>gán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nó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con </a:t>
            </a:r>
            <a:r>
              <a:rPr lang="en-US" dirty="0" err="1"/>
              <a:t>cháu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nó. </a:t>
            </a:r>
          </a:p>
          <a:p>
            <a:r>
              <a:rPr lang="en-US" dirty="0" err="1" smtClean="0"/>
              <a:t>Nếu</a:t>
            </a:r>
            <a:r>
              <a:rPr lang="en-US" dirty="0" smtClean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/>
              <a:t> cha mẹ là </a:t>
            </a:r>
            <a:r>
              <a:rPr lang="en-US" dirty="0" err="1"/>
              <a:t>nút</a:t>
            </a:r>
            <a:r>
              <a:rPr lang="en-US" dirty="0"/>
              <a:t> MIN, </a:t>
            </a:r>
            <a:r>
              <a:rPr lang="en-US" dirty="0" err="1"/>
              <a:t>gán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nó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thiểu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con </a:t>
            </a:r>
            <a:r>
              <a:rPr lang="en-US" dirty="0" err="1"/>
              <a:t>cháu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nó.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4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9" y="0"/>
            <a:ext cx="10515600" cy="1325563"/>
          </a:xfrm>
        </p:spPr>
        <p:txBody>
          <a:bodyPr/>
          <a:lstStyle/>
          <a:p>
            <a:r>
              <a:rPr lang="en-US" b="1" i="1" dirty="0" err="1"/>
              <a:t>Giải</a:t>
            </a:r>
            <a:r>
              <a:rPr lang="en-US" b="1" i="1" dirty="0"/>
              <a:t> </a:t>
            </a:r>
            <a:r>
              <a:rPr lang="en-US" b="1" i="1" dirty="0" err="1"/>
              <a:t>thuật</a:t>
            </a:r>
            <a:r>
              <a:rPr lang="en-US" b="1" i="1" dirty="0"/>
              <a:t> Minimax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974558"/>
            <a:ext cx="8446169" cy="5679325"/>
          </a:xfrm>
        </p:spPr>
      </p:pic>
    </p:spTree>
    <p:extLst>
      <p:ext uri="{BB962C8B-B14F-4D97-AF65-F5344CB8AC3E}">
        <p14:creationId xmlns:p14="http://schemas.microsoft.com/office/powerpoint/2010/main" val="87372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898190"/>
          </a:xfrm>
        </p:spPr>
        <p:txBody>
          <a:bodyPr/>
          <a:lstStyle/>
          <a:p>
            <a:r>
              <a:rPr lang="en-US" b="1" i="1" dirty="0" err="1"/>
              <a:t>Giải</a:t>
            </a:r>
            <a:r>
              <a:rPr lang="en-US" b="1" i="1" dirty="0"/>
              <a:t> </a:t>
            </a:r>
            <a:r>
              <a:rPr lang="en-US" b="1" i="1" dirty="0" err="1"/>
              <a:t>thuật</a:t>
            </a:r>
            <a:r>
              <a:rPr lang="en-US" b="1" i="1" dirty="0"/>
              <a:t> Minimax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063"/>
            <a:ext cx="10515600" cy="625642"/>
          </a:xfrm>
        </p:spPr>
        <p:txBody>
          <a:bodyPr/>
          <a:lstStyle/>
          <a:p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minimax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9" y="1792705"/>
            <a:ext cx="10058400" cy="426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</p:spPr>
        <p:txBody>
          <a:bodyPr/>
          <a:lstStyle/>
          <a:p>
            <a:r>
              <a:rPr lang="en-US" b="1" i="1" dirty="0" err="1"/>
              <a:t>Giải</a:t>
            </a:r>
            <a:r>
              <a:rPr lang="en-US" b="1" i="1" dirty="0"/>
              <a:t> </a:t>
            </a:r>
            <a:r>
              <a:rPr lang="en-US" b="1" i="1" dirty="0" err="1"/>
              <a:t>thuật</a:t>
            </a:r>
            <a:r>
              <a:rPr lang="en-US" b="1" i="1" dirty="0"/>
              <a:t> Minimax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68" y="1866568"/>
            <a:ext cx="6814359" cy="4486275"/>
          </a:xfrm>
        </p:spPr>
      </p:pic>
      <p:sp>
        <p:nvSpPr>
          <p:cNvPr id="5" name="TextBox 4"/>
          <p:cNvSpPr txBox="1"/>
          <p:nvPr/>
        </p:nvSpPr>
        <p:spPr>
          <a:xfrm>
            <a:off x="926432" y="2105526"/>
            <a:ext cx="3429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ư</a:t>
            </a:r>
            <a:r>
              <a:rPr lang="en-US" sz="2800" dirty="0" smtClean="0"/>
              <a:t>̉ </a:t>
            </a:r>
            <a:r>
              <a:rPr lang="en-US" sz="2800" dirty="0" err="1"/>
              <a:t>dụng</a:t>
            </a:r>
            <a:r>
              <a:rPr lang="en-US" sz="2800" dirty="0"/>
              <a:t> </a:t>
            </a:r>
            <a:r>
              <a:rPr lang="en-US" sz="2800" dirty="0" err="1"/>
              <a:t>một</a:t>
            </a:r>
            <a:r>
              <a:rPr lang="en-US" sz="2800" dirty="0"/>
              <a:t> heuristic </a:t>
            </a:r>
            <a:r>
              <a:rPr lang="en-US" sz="2800" dirty="0" err="1" smtClean="0"/>
              <a:t>phức</a:t>
            </a:r>
            <a:r>
              <a:rPr lang="en-US" sz="2800" dirty="0" smtClean="0"/>
              <a:t> </a:t>
            </a:r>
            <a:r>
              <a:rPr lang="en-US" sz="2800" dirty="0" err="1" smtClean="0"/>
              <a:t>tạp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, </a:t>
            </a:r>
            <a:r>
              <a:rPr lang="en-US" sz="2800" dirty="0" err="1" smtClean="0"/>
              <a:t>đo</a:t>
            </a:r>
            <a:r>
              <a:rPr lang="en-US" sz="2800" dirty="0" smtClean="0"/>
              <a:t> </a:t>
            </a:r>
            <a:r>
              <a:rPr lang="en-US" sz="2800" dirty="0" err="1"/>
              <a:t>mức</a:t>
            </a:r>
            <a:r>
              <a:rPr lang="en-US" sz="2800" dirty="0"/>
              <a:t> </a:t>
            </a:r>
            <a:r>
              <a:rPr lang="en-US" sz="2800" dirty="0" err="1"/>
              <a:t>đọ</a:t>
            </a:r>
            <a:r>
              <a:rPr lang="en-US" sz="2800" dirty="0"/>
              <a:t>̂ </a:t>
            </a:r>
            <a:r>
              <a:rPr lang="en-US" sz="2800" dirty="0" err="1"/>
              <a:t>tranh</a:t>
            </a:r>
            <a:r>
              <a:rPr lang="en-US" sz="2800" dirty="0"/>
              <a:t> </a:t>
            </a:r>
            <a:r>
              <a:rPr lang="en-US" sz="2800" dirty="0" err="1"/>
              <a:t>chấp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tro</a:t>
            </a:r>
            <a:r>
              <a:rPr lang="en-US" sz="2800" dirty="0"/>
              <a:t>̀ </a:t>
            </a:r>
            <a:r>
              <a:rPr lang="en-US" sz="2800" dirty="0" err="1" smtClean="0"/>
              <a:t>chơi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Heuristic </a:t>
            </a:r>
            <a:r>
              <a:rPr lang="en-US" sz="2800" dirty="0" err="1"/>
              <a:t>chọn</a:t>
            </a:r>
            <a:r>
              <a:rPr lang="en-US" sz="2800" dirty="0"/>
              <a:t> </a:t>
            </a:r>
            <a:r>
              <a:rPr lang="en-US" sz="2800" dirty="0" err="1"/>
              <a:t>một</a:t>
            </a:r>
            <a:r>
              <a:rPr lang="en-US" sz="2800" dirty="0"/>
              <a:t> </a:t>
            </a:r>
            <a:r>
              <a:rPr lang="en-US" sz="2800" dirty="0" err="1"/>
              <a:t>trạng</a:t>
            </a:r>
            <a:r>
              <a:rPr lang="en-US" sz="2800" dirty="0"/>
              <a:t> </a:t>
            </a:r>
            <a:r>
              <a:rPr lang="en-US" sz="2800" dirty="0" err="1"/>
              <a:t>thái</a:t>
            </a:r>
            <a:r>
              <a:rPr lang="en-US" sz="2800" dirty="0"/>
              <a:t> </a:t>
            </a:r>
            <a:r>
              <a:rPr lang="en-US" sz="2800" dirty="0" err="1"/>
              <a:t>cần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, </a:t>
            </a:r>
            <a:r>
              <a:rPr lang="en-US" sz="2800" dirty="0" err="1"/>
              <a:t>tính</a:t>
            </a:r>
            <a:r>
              <a:rPr lang="en-US" sz="2800" dirty="0"/>
              <a:t> </a:t>
            </a:r>
            <a:r>
              <a:rPr lang="en-US" sz="2800" dirty="0" err="1"/>
              <a:t>tất</a:t>
            </a:r>
            <a:r>
              <a:rPr lang="en-US" sz="2800" dirty="0"/>
              <a:t> cả </a:t>
            </a:r>
            <a:r>
              <a:rPr lang="en-US" sz="2800" dirty="0" err="1"/>
              <a:t>các</a:t>
            </a:r>
            <a:r>
              <a:rPr lang="en-US" sz="2800" dirty="0"/>
              <a:t> </a:t>
            </a:r>
            <a:r>
              <a:rPr lang="en-US" sz="2800" dirty="0" err="1"/>
              <a:t>đường</a:t>
            </a:r>
            <a:r>
              <a:rPr lang="en-US" sz="2800" dirty="0"/>
              <a:t> </a:t>
            </a:r>
            <a:r>
              <a:rPr lang="en-US" sz="2800" dirty="0" err="1"/>
              <a:t>thắng</a:t>
            </a:r>
            <a:r>
              <a:rPr lang="en-US" sz="2800" dirty="0"/>
              <a:t> </a:t>
            </a:r>
            <a:r>
              <a:rPr lang="en-US" sz="2800" dirty="0" err="1"/>
              <a:t>mơ</a:t>
            </a:r>
            <a:r>
              <a:rPr lang="en-US" sz="2800" dirty="0"/>
              <a:t>̉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MAX, </a:t>
            </a:r>
            <a:r>
              <a:rPr lang="en-US" sz="2800" dirty="0" err="1"/>
              <a:t>rồi</a:t>
            </a:r>
            <a:r>
              <a:rPr lang="en-US" sz="2800" dirty="0"/>
              <a:t> </a:t>
            </a:r>
            <a:r>
              <a:rPr lang="en-US" sz="2800" dirty="0" err="1"/>
              <a:t>trư</a:t>
            </a:r>
            <a:r>
              <a:rPr lang="en-US" sz="2800" dirty="0"/>
              <a:t>̀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/>
              <a:t>các</a:t>
            </a:r>
            <a:r>
              <a:rPr lang="en-US" sz="2800" dirty="0"/>
              <a:t> </a:t>
            </a:r>
            <a:r>
              <a:rPr lang="en-US" sz="2800" dirty="0" err="1"/>
              <a:t>đường</a:t>
            </a:r>
            <a:r>
              <a:rPr lang="en-US" sz="2800" dirty="0"/>
              <a:t> </a:t>
            </a:r>
            <a:r>
              <a:rPr lang="en-US" sz="2800" dirty="0" err="1"/>
              <a:t>thắng</a:t>
            </a:r>
            <a:r>
              <a:rPr lang="en-US" sz="2800" dirty="0"/>
              <a:t> </a:t>
            </a:r>
            <a:r>
              <a:rPr lang="en-US" sz="2800" dirty="0" err="1"/>
              <a:t>mơ</a:t>
            </a:r>
            <a:r>
              <a:rPr lang="en-US" sz="2800" dirty="0"/>
              <a:t>̉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MIN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820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88" y="1825625"/>
            <a:ext cx="5052224" cy="4351338"/>
          </a:xfrm>
        </p:spPr>
      </p:pic>
    </p:spTree>
    <p:extLst>
      <p:ext uri="{BB962C8B-B14F-4D97-AF65-F5344CB8AC3E}">
        <p14:creationId xmlns:p14="http://schemas.microsoft.com/office/powerpoint/2010/main" val="58325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</a:t>
            </a:r>
            <a:r>
              <a:rPr lang="en-US" b="1" dirty="0" err="1" smtClean="0"/>
              <a:t>ắt</a:t>
            </a:r>
            <a:r>
              <a:rPr lang="en-US" b="1" dirty="0" smtClean="0"/>
              <a:t> </a:t>
            </a:r>
            <a:r>
              <a:rPr lang="en-US" b="1" dirty="0" err="1"/>
              <a:t>tỉa</a:t>
            </a:r>
            <a:r>
              <a:rPr lang="en-US" b="1" dirty="0"/>
              <a:t> alpha – beta (</a:t>
            </a:r>
            <a:r>
              <a:rPr lang="en-US" dirty="0"/>
              <a:t>α</a:t>
            </a:r>
            <a:r>
              <a:rPr lang="en-US" b="1" dirty="0"/>
              <a:t>-</a:t>
            </a:r>
            <a:r>
              <a:rPr lang="en-US" dirty="0"/>
              <a:t>β </a:t>
            </a:r>
            <a:r>
              <a:rPr lang="en-US" b="1" dirty="0" err="1"/>
              <a:t>prunning</a:t>
            </a:r>
            <a:r>
              <a:rPr lang="en-US" b="1" dirty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Minimax </a:t>
            </a:r>
            <a:r>
              <a:rPr lang="en-US" dirty="0" err="1"/>
              <a:t>yêu</a:t>
            </a:r>
            <a:r>
              <a:rPr lang="en-US" dirty="0"/>
              <a:t> </a:t>
            </a:r>
            <a:r>
              <a:rPr lang="en-US" dirty="0" err="1"/>
              <a:t>cầu</a:t>
            </a:r>
            <a:r>
              <a:rPr lang="en-US" dirty="0"/>
              <a:t> </a:t>
            </a:r>
            <a:r>
              <a:rPr lang="en-US" dirty="0" err="1"/>
              <a:t>phải</a:t>
            </a:r>
            <a:r>
              <a:rPr lang="en-US" dirty="0"/>
              <a:t> có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phân</a:t>
            </a:r>
            <a:r>
              <a:rPr lang="en-US" dirty="0"/>
              <a:t> </a:t>
            </a:r>
            <a:r>
              <a:rPr lang="en-US" dirty="0" err="1"/>
              <a:t>tích</a:t>
            </a:r>
            <a:r>
              <a:rPr lang="en-US" dirty="0"/>
              <a:t> qua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bước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không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: </a:t>
            </a:r>
            <a:r>
              <a:rPr lang="en-US" dirty="0" err="1"/>
              <a:t>Bước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/>
              <a:t>truyền</a:t>
            </a:r>
            <a:r>
              <a:rPr lang="en-US" dirty="0"/>
              <a:t> </a:t>
            </a:r>
            <a:r>
              <a:rPr lang="en-US" dirty="0" err="1"/>
              <a:t>xuống</a:t>
            </a:r>
            <a:r>
              <a:rPr lang="en-US" dirty="0"/>
              <a:t> </a:t>
            </a:r>
            <a:r>
              <a:rPr lang="en-US" dirty="0" err="1"/>
              <a:t>đến</a:t>
            </a:r>
            <a:r>
              <a:rPr lang="en-US" dirty="0"/>
              <a:t> </a:t>
            </a:r>
            <a:r>
              <a:rPr lang="en-US" dirty="0" err="1"/>
              <a:t>đọ</a:t>
            </a:r>
            <a:r>
              <a:rPr lang="en-US" dirty="0"/>
              <a:t>̂ </a:t>
            </a:r>
            <a:r>
              <a:rPr lang="en-US" dirty="0" err="1"/>
              <a:t>sâu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lớp</a:t>
            </a:r>
            <a:r>
              <a:rPr lang="en-US" dirty="0"/>
              <a:t> </a:t>
            </a:r>
            <a:r>
              <a:rPr lang="en-US" dirty="0" err="1"/>
              <a:t>áp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heuristic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bước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truyền</a:t>
            </a:r>
            <a:r>
              <a:rPr lang="en-US" dirty="0"/>
              <a:t> </a:t>
            </a:r>
            <a:r>
              <a:rPr lang="en-US" dirty="0" err="1"/>
              <a:t>ngược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trên</a:t>
            </a:r>
            <a:r>
              <a:rPr lang="en-US" dirty="0"/>
              <a:t> </a:t>
            </a:r>
            <a:r>
              <a:rPr lang="en-US" dirty="0" err="1"/>
              <a:t>cây</a:t>
            </a:r>
            <a:r>
              <a:rPr lang="en-US" dirty="0"/>
              <a:t>. </a:t>
            </a:r>
          </a:p>
          <a:p>
            <a:r>
              <a:rPr lang="en-US" dirty="0" err="1" smtClean="0"/>
              <a:t>nhằm</a:t>
            </a:r>
            <a:r>
              <a:rPr lang="en-US" dirty="0" smtClean="0"/>
              <a:t> </a:t>
            </a:r>
            <a:r>
              <a:rPr lang="en-US" dirty="0" err="1"/>
              <a:t>nâng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hiệu</a:t>
            </a:r>
            <a:r>
              <a:rPr lang="en-US" dirty="0"/>
              <a:t> quả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</a:t>
            </a:r>
            <a:r>
              <a:rPr lang="en-US" dirty="0" err="1"/>
              <a:t>toán</a:t>
            </a:r>
            <a:r>
              <a:rPr lang="en-US" dirty="0"/>
              <a:t> </a:t>
            </a:r>
            <a:r>
              <a:rPr lang="en-US" dirty="0" err="1"/>
              <a:t>tro</a:t>
            </a:r>
            <a:r>
              <a:rPr lang="en-US" dirty="0"/>
              <a:t>̀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̉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/>
              <a:t>ky</a:t>
            </a:r>
            <a:r>
              <a:rPr lang="en-US" dirty="0"/>
              <a:t>̃ </a:t>
            </a:r>
            <a:r>
              <a:rPr lang="en-US" dirty="0" err="1"/>
              <a:t>thuật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 </a:t>
            </a:r>
            <a:r>
              <a:rPr lang="en-US" dirty="0" err="1"/>
              <a:t>gọi</a:t>
            </a:r>
            <a:r>
              <a:rPr lang="en-US" dirty="0"/>
              <a:t> là </a:t>
            </a:r>
            <a:r>
              <a:rPr lang="en-US" i="1" dirty="0" err="1"/>
              <a:t>cắt</a:t>
            </a:r>
            <a:r>
              <a:rPr lang="en-US" i="1" dirty="0"/>
              <a:t> </a:t>
            </a:r>
            <a:r>
              <a:rPr lang="en-US" i="1" dirty="0" err="1"/>
              <a:t>tỉa</a:t>
            </a:r>
            <a:r>
              <a:rPr lang="en-US" i="1" dirty="0"/>
              <a:t> alpha –</a:t>
            </a:r>
            <a:r>
              <a:rPr lang="en-US" i="1" dirty="0" smtClean="0"/>
              <a:t>beta</a:t>
            </a:r>
          </a:p>
          <a:p>
            <a:r>
              <a:rPr lang="en-US" i="1" dirty="0" err="1" smtClean="0"/>
              <a:t>Ý</a:t>
            </a:r>
            <a:r>
              <a:rPr lang="en-US" i="1" dirty="0" smtClean="0"/>
              <a:t> </a:t>
            </a:r>
            <a:r>
              <a:rPr lang="en-US" i="1" dirty="0" err="1" smtClean="0"/>
              <a:t>tưởng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 alpha – beta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hiện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kiểu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 </a:t>
            </a:r>
            <a:r>
              <a:rPr lang="en-US" dirty="0" err="1"/>
              <a:t>sâu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trị, </a:t>
            </a:r>
            <a:r>
              <a:rPr lang="en-US" dirty="0" err="1"/>
              <a:t>gọi</a:t>
            </a:r>
            <a:r>
              <a:rPr lang="en-US" dirty="0"/>
              <a:t> là alpha </a:t>
            </a:r>
            <a:r>
              <a:rPr lang="en-US" dirty="0" err="1"/>
              <a:t>va</a:t>
            </a:r>
            <a:r>
              <a:rPr lang="en-US" dirty="0"/>
              <a:t>̀ beta </a:t>
            </a:r>
            <a:r>
              <a:rPr lang="en-US" dirty="0" err="1"/>
              <a:t>được</a:t>
            </a:r>
            <a:r>
              <a:rPr lang="en-US" dirty="0"/>
              <a:t> </a:t>
            </a:r>
            <a:r>
              <a:rPr lang="en-US" dirty="0" err="1"/>
              <a:t>tạo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quá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. </a:t>
            </a:r>
          </a:p>
          <a:p>
            <a:r>
              <a:rPr lang="en-US" dirty="0"/>
              <a:t>alpha </a:t>
            </a:r>
            <a:r>
              <a:rPr lang="en-US" dirty="0" err="1"/>
              <a:t>liên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nút</a:t>
            </a:r>
            <a:r>
              <a:rPr lang="en-US" dirty="0"/>
              <a:t> MAX </a:t>
            </a:r>
            <a:r>
              <a:rPr lang="en-US" dirty="0" err="1"/>
              <a:t>va</a:t>
            </a:r>
            <a:r>
              <a:rPr lang="en-US" dirty="0"/>
              <a:t>̀ có </a:t>
            </a:r>
            <a:r>
              <a:rPr lang="en-US" dirty="0" err="1"/>
              <a:t>khuynh</a:t>
            </a:r>
            <a:r>
              <a:rPr lang="en-US" dirty="0"/>
              <a:t> </a:t>
            </a:r>
            <a:r>
              <a:rPr lang="en-US" dirty="0" err="1"/>
              <a:t>hướng</a:t>
            </a:r>
            <a:r>
              <a:rPr lang="en-US" dirty="0"/>
              <a:t> </a:t>
            </a:r>
            <a:r>
              <a:rPr lang="en-US" dirty="0" err="1"/>
              <a:t>không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giơ</a:t>
            </a:r>
            <a:r>
              <a:rPr lang="en-US" dirty="0"/>
              <a:t>̀ </a:t>
            </a:r>
            <a:r>
              <a:rPr lang="en-US" dirty="0" err="1" smtClean="0"/>
              <a:t>giảm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beta </a:t>
            </a:r>
            <a:r>
              <a:rPr lang="en-US" dirty="0" err="1"/>
              <a:t>liên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đến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nút</a:t>
            </a:r>
            <a:r>
              <a:rPr lang="en-US" dirty="0"/>
              <a:t> MIN </a:t>
            </a:r>
            <a:r>
              <a:rPr lang="en-US" dirty="0" err="1"/>
              <a:t>va</a:t>
            </a:r>
            <a:r>
              <a:rPr lang="en-US" dirty="0"/>
              <a:t>̀ có </a:t>
            </a:r>
            <a:r>
              <a:rPr lang="en-US" dirty="0" err="1"/>
              <a:t>khuynh</a:t>
            </a:r>
            <a:r>
              <a:rPr lang="en-US" dirty="0"/>
              <a:t> </a:t>
            </a:r>
            <a:r>
              <a:rPr lang="en-US" dirty="0" err="1"/>
              <a:t>hướng</a:t>
            </a:r>
            <a:r>
              <a:rPr lang="en-US" dirty="0"/>
              <a:t> </a:t>
            </a:r>
            <a:r>
              <a:rPr lang="en-US" dirty="0" err="1"/>
              <a:t>không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giơ</a:t>
            </a:r>
            <a:r>
              <a:rPr lang="en-US" dirty="0"/>
              <a:t>̀ </a:t>
            </a:r>
            <a:r>
              <a:rPr lang="en-US" dirty="0" err="1"/>
              <a:t>tăng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Cắt</a:t>
            </a:r>
            <a:r>
              <a:rPr lang="en-US" b="1" dirty="0"/>
              <a:t> </a:t>
            </a:r>
            <a:r>
              <a:rPr lang="en-US" b="1" dirty="0" err="1"/>
              <a:t>tỉa</a:t>
            </a:r>
            <a:r>
              <a:rPr lang="en-US" b="1" dirty="0"/>
              <a:t> alpha – beta (</a:t>
            </a:r>
            <a:r>
              <a:rPr lang="en-US" dirty="0"/>
              <a:t>α</a:t>
            </a:r>
            <a:r>
              <a:rPr lang="en-US" b="1" dirty="0"/>
              <a:t>-</a:t>
            </a:r>
            <a:r>
              <a:rPr lang="en-US" dirty="0"/>
              <a:t>β </a:t>
            </a:r>
            <a:r>
              <a:rPr lang="en-US" b="1" dirty="0" err="1" smtClean="0"/>
              <a:t>prunning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thuật</a:t>
            </a:r>
            <a:r>
              <a:rPr lang="en-US" dirty="0"/>
              <a:t> </a:t>
            </a:r>
            <a:r>
              <a:rPr lang="en-US" dirty="0" err="1"/>
              <a:t>toán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 alpha – beta </a:t>
            </a:r>
          </a:p>
          <a:p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xuống</a:t>
            </a:r>
            <a:r>
              <a:rPr lang="en-US" dirty="0"/>
              <a:t> </a:t>
            </a:r>
            <a:r>
              <a:rPr lang="en-US" dirty="0" err="1"/>
              <a:t>hết</a:t>
            </a:r>
            <a:r>
              <a:rPr lang="en-US" dirty="0"/>
              <a:t> </a:t>
            </a:r>
            <a:r>
              <a:rPr lang="en-US" dirty="0" err="1"/>
              <a:t>đọ</a:t>
            </a:r>
            <a:r>
              <a:rPr lang="en-US" dirty="0"/>
              <a:t>̂ </a:t>
            </a:r>
            <a:r>
              <a:rPr lang="en-US" dirty="0" err="1"/>
              <a:t>sâu</a:t>
            </a:r>
            <a:r>
              <a:rPr lang="en-US" dirty="0"/>
              <a:t> </a:t>
            </a:r>
            <a:r>
              <a:rPr lang="en-US" dirty="0" err="1"/>
              <a:t>lớp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kiểu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 </a:t>
            </a:r>
            <a:r>
              <a:rPr lang="en-US" dirty="0" err="1"/>
              <a:t>sâu</a:t>
            </a:r>
            <a:r>
              <a:rPr lang="en-US" dirty="0"/>
              <a:t>, </a:t>
            </a:r>
            <a:r>
              <a:rPr lang="en-US" dirty="0" err="1"/>
              <a:t>đồng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áp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/>
              <a:t>gia</a:t>
            </a:r>
            <a:r>
              <a:rPr lang="en-US" dirty="0"/>
              <a:t>́ heuristic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một</a:t>
            </a:r>
            <a:r>
              <a:rPr lang="en-US" dirty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tất</a:t>
            </a:r>
            <a:r>
              <a:rPr lang="en-US" dirty="0"/>
              <a:t> cả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trạng</a:t>
            </a:r>
            <a:r>
              <a:rPr lang="en-US" dirty="0"/>
              <a:t> </a:t>
            </a:r>
            <a:r>
              <a:rPr lang="en-US" dirty="0" err="1"/>
              <a:t>thái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nó.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737</Words>
  <Application>Microsoft Macintosh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Game playing </vt:lpstr>
      <vt:lpstr>Cây trò chơi đầy đủ  </vt:lpstr>
      <vt:lpstr>Giải thuật Minimax </vt:lpstr>
      <vt:lpstr>Giải thuật Minimax </vt:lpstr>
      <vt:lpstr>Giải thuật Minimax </vt:lpstr>
      <vt:lpstr>Giải thuật Minimax </vt:lpstr>
      <vt:lpstr>Ví dụ: Trò chơi nim</vt:lpstr>
      <vt:lpstr>Cắt tỉa alpha – beta (α-β prunning)  </vt:lpstr>
      <vt:lpstr>Cắt tỉa alpha – beta (α-β prunning)</vt:lpstr>
      <vt:lpstr>Cắt tỉa alpha – beta (α-β prunning)</vt:lpstr>
      <vt:lpstr>Cắt tỉa alpha – beta (α-β prunning)</vt:lpstr>
      <vt:lpstr>Cắt tỉa alpha – beta (α-β prunning)</vt:lpstr>
      <vt:lpstr>Cắt tỉa alpha – beta (α-β prunning)</vt:lpstr>
      <vt:lpstr>Cắt tỉa alpha – beta (α-β prunning)</vt:lpstr>
      <vt:lpstr>Cắt tỉa alpha – beta (α-β prunning)</vt:lpstr>
      <vt:lpstr>Bài tập</vt:lpstr>
      <vt:lpstr>Bài tập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playing </dc:title>
  <dc:creator>Microsoft Office User</dc:creator>
  <cp:lastModifiedBy>Microsoft Office User</cp:lastModifiedBy>
  <cp:revision>18</cp:revision>
  <dcterms:created xsi:type="dcterms:W3CDTF">2018-06-12T08:53:22Z</dcterms:created>
  <dcterms:modified xsi:type="dcterms:W3CDTF">2018-06-21T03:31:23Z</dcterms:modified>
</cp:coreProperties>
</file>