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inhvanchung2404200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76B5-C93A-4B8C-BCE3-BAB7AF54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528763"/>
            <a:ext cx="8791575" cy="2387600"/>
          </a:xfrm>
        </p:spPr>
        <p:txBody>
          <a:bodyPr/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08BB7-58D7-4907-88B0-509759B1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01949"/>
            <a:ext cx="8791575" cy="1655762"/>
          </a:xfrm>
        </p:spPr>
        <p:txBody>
          <a:bodyPr/>
          <a:lstStyle/>
          <a:p>
            <a:pPr algn="ctr"/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MSSv</a:t>
            </a:r>
            <a:r>
              <a:rPr lang="en-US" dirty="0"/>
              <a:t>: 21127891</a:t>
            </a:r>
          </a:p>
          <a:p>
            <a:pPr algn="ctr"/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Hải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666DE-E1FD-4D14-865E-BC1841153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t="23282" r="6692" b="23541"/>
          <a:stretch/>
        </p:blipFill>
        <p:spPr>
          <a:xfrm>
            <a:off x="3381022" y="-163512"/>
            <a:ext cx="542995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3E46-8C0E-4C23-86E3-803E5E14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thuyết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6EDA-7046-4507-B39B-1741815F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dinhvanchung24042003@gmail.com</a:t>
            </a:r>
            <a:endParaRPr lang="en-US" dirty="0"/>
          </a:p>
          <a:p>
            <a:r>
              <a:rPr lang="en-US" dirty="0"/>
              <a:t>https://dinhnguyenchung.my.canva.site/pro-web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95C89E-2471-440E-8BD0-A2360B0F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215-D65B-41CA-A8CF-87D60988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D835-517D-4EA2-9F48-414A96B8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doanh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nghiệp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tốc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bạch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4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3A1F-1CB6-4BB1-A53B-F9716679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FA8F-3389-4321-B141-E993545B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Ngôn ngữ và Framework:Java, Spring Boot, Bootstrap.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Cơ sở dữ liệu: MariaDB.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IDE: IntelliJ IDEA.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Công cụ bổ trợ: Postman.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D712-A151-4F18-AAE1-40DC090C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Yêu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35C0-85D8-433F-98F0-6EC9A83E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Yêu cầu chức năng: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Quản lý ứng viên: Thêm, sửa, xóa, lọc.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Quản lý công việc: Thêm, sửa, theo dõi.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Theo dõi phỏng vấn: Cập nhật trạng thái.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Quản lý người dùng: Phân quyền.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Yêu cầu phi chức năng: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Bảo mật, tối ưu hiệu năng, giao diện thân thiện.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9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6190-5921-40BF-B9F5-F3A34D45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579" y="0"/>
            <a:ext cx="4749799" cy="1478570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F971A-376C-4566-85C8-0A43CA55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418" y="1478570"/>
            <a:ext cx="8190116" cy="52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539-240E-4BF4-B6DC-8F896A45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DDCB-29BD-4345-B357-491C8B81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Cấu trúc thư mục: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src/main/java: Xử lý logic.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templates: Giao diện.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application.properties: Cấu hình.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API chính: (liệt kê vài ví dụ quan trọng, như /candidates, /jobs).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Cơ sở dữ liệu: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Candidates, job, skill, address, company.</a:t>
            </a:r>
          </a:p>
        </p:txBody>
      </p:sp>
    </p:spTree>
    <p:extLst>
      <p:ext uri="{BB962C8B-B14F-4D97-AF65-F5344CB8AC3E}">
        <p14:creationId xmlns:p14="http://schemas.microsoft.com/office/powerpoint/2010/main" val="65140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DA49-86F2-4C77-9CD9-0E36F8D0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E13D-E0C5-4921-8F90-D473160B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Các chức năng hoàn thiện: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Quản lý ứng viên, công 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Ưu điểm: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Giao diện trực quan, dễ sử dụng.Tăng hiệu quả quản lý và xử lý.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Hạn chế: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Chưa tích hợp thông báo qua email.Chưa hỗ trợ biểu đồ phân tích.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0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1A9D-13DA-412B-ADB2-7BF2819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09739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1634B-21F7-41F7-B57E-88AFAAA433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5" y="1240720"/>
            <a:ext cx="5232395" cy="2999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6AB6E-04B4-43C1-9FFA-810474D57D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60" y="760814"/>
            <a:ext cx="3741420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B33528-65A7-4423-A4B9-D85EAB802F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5" y="4423982"/>
            <a:ext cx="5324865" cy="169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F12B0-82D4-46E8-B426-26097856B45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86" y="4331624"/>
            <a:ext cx="4946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FD57-6500-4E62-A492-8E1E1161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Kết Luận và Định Hướng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98E5-4253-42D2-AD13-7BD589E6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Kết quả đạt được:</a:t>
            </a:r>
            <a:endParaRPr lang="en-US" dirty="0"/>
          </a:p>
          <a:p>
            <a:pPr lvl="1"/>
            <a:r>
              <a:rPr lang="vi-VN" dirty="0"/>
              <a:t>Hệ thống hoàn thành các yêu cầu cơ bản.</a:t>
            </a:r>
            <a:endParaRPr lang="en-US" dirty="0"/>
          </a:p>
          <a:p>
            <a:r>
              <a:rPr lang="vi-VN" dirty="0"/>
              <a:t>Định hướng phát triển:</a:t>
            </a:r>
            <a:endParaRPr lang="en-US" dirty="0"/>
          </a:p>
          <a:p>
            <a:pPr lvl="1"/>
            <a:r>
              <a:rPr lang="vi-VN" dirty="0"/>
              <a:t>Tích hợp email thông báo tự động.</a:t>
            </a:r>
            <a:endParaRPr lang="en-US" dirty="0"/>
          </a:p>
          <a:p>
            <a:pPr lvl="1"/>
            <a:r>
              <a:rPr lang="vi-VN" dirty="0"/>
              <a:t>Bổ sung báo cáo và biểu đồ trực quan.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390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Trebuchet MS</vt:lpstr>
      <vt:lpstr>Tw Cen MT</vt:lpstr>
      <vt:lpstr>Circuit</vt:lpstr>
      <vt:lpstr>Hệ thống quản lý tuyển dụng</vt:lpstr>
      <vt:lpstr>1. Giới thiệu</vt:lpstr>
      <vt:lpstr>Công Cụ và Công Nghệ</vt:lpstr>
      <vt:lpstr>Phân Tích Yêu Cầu</vt:lpstr>
      <vt:lpstr>Thiết Kế Hệ Thống</vt:lpstr>
      <vt:lpstr>Triển Khai</vt:lpstr>
      <vt:lpstr>Kết Quả</vt:lpstr>
      <vt:lpstr>Một số giao diện</vt:lpstr>
      <vt:lpstr>Kết Luận và Định Hướng</vt:lpstr>
      <vt:lpstr>Cảm ơn vì đã xem bài thuyết trình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tuyển dụng</dc:title>
  <dc:creator>Đinh Nguyên Chung</dc:creator>
  <cp:lastModifiedBy>Đinh Nguyên Chung</cp:lastModifiedBy>
  <cp:revision>11</cp:revision>
  <dcterms:created xsi:type="dcterms:W3CDTF">2024-12-13T06:34:41Z</dcterms:created>
  <dcterms:modified xsi:type="dcterms:W3CDTF">2024-12-13T07:07:12Z</dcterms:modified>
</cp:coreProperties>
</file>