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26"/>
  </p:notesMasterIdLst>
  <p:handoutMasterIdLst>
    <p:handoutMasterId r:id="rId27"/>
  </p:handoutMasterIdLst>
  <p:sldIdLst>
    <p:sldId id="256" r:id="rId5"/>
    <p:sldId id="257" r:id="rId6"/>
    <p:sldId id="258" r:id="rId7"/>
    <p:sldId id="259" r:id="rId8"/>
    <p:sldId id="260" r:id="rId9"/>
    <p:sldId id="261" r:id="rId10"/>
    <p:sldId id="265" r:id="rId11"/>
    <p:sldId id="262" r:id="rId12"/>
    <p:sldId id="263" r:id="rId13"/>
    <p:sldId id="264" r:id="rId14"/>
    <p:sldId id="266" r:id="rId15"/>
    <p:sldId id="267" r:id="rId16"/>
    <p:sldId id="268" r:id="rId17"/>
    <p:sldId id="269" r:id="rId18"/>
    <p:sldId id="270" r:id="rId19"/>
    <p:sldId id="271" r:id="rId20"/>
    <p:sldId id="272" r:id="rId21"/>
    <p:sldId id="273" r:id="rId22"/>
    <p:sldId id="274" r:id="rId23"/>
    <p:sldId id="275" r:id="rId24"/>
    <p:sldId id="276" r:id="rId2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11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3164"/>
    <a:srgbClr val="225B5F"/>
    <a:srgbClr val="E6E6E6"/>
    <a:srgbClr val="0F1722"/>
    <a:srgbClr val="348151"/>
    <a:srgbClr val="1B2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80" d="100"/>
          <a:sy n="80" d="100"/>
        </p:scale>
        <p:origin x="336" y="60"/>
      </p:cViewPr>
      <p:guideLst>
        <p:guide orient="horz" pos="2160"/>
        <p:guide pos="3840"/>
        <p:guide orient="horz" pos="3113"/>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5E4FC509-A25D-4AC1-956B-244FAC61AF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F1EDCBDF-04F2-4646-A118-9A2CBABEDF9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A3C146-E2BA-41EA-8AE9-0C67692768F2}" type="datetimeFigureOut">
              <a:rPr lang="en-US" smtClean="0"/>
              <a:t>27/05/2021</a:t>
            </a:fld>
            <a:endParaRPr lang="en-US" dirty="0"/>
          </a:p>
        </p:txBody>
      </p:sp>
      <p:sp>
        <p:nvSpPr>
          <p:cNvPr id="4" name="Footer Placeholder 3">
            <a:extLst>
              <a:ext uri="{FF2B5EF4-FFF2-40B4-BE49-F238E27FC236}">
                <a16:creationId xmlns:a16="http://schemas.microsoft.com/office/drawing/2014/main" xmlns="" id="{95BD4EF4-9023-4CAF-937E-F78CF009DB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C0300887-CA61-4CEF-BD28-E51D6F957D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00C303-0EDA-42E1-9745-6C6A39A7B5C4}" type="slidenum">
              <a:rPr lang="en-US" smtClean="0"/>
              <a:t>‹#›</a:t>
            </a:fld>
            <a:endParaRPr lang="en-US" dirty="0"/>
          </a:p>
        </p:txBody>
      </p:sp>
    </p:spTree>
    <p:extLst>
      <p:ext uri="{BB962C8B-B14F-4D97-AF65-F5344CB8AC3E}">
        <p14:creationId xmlns:p14="http://schemas.microsoft.com/office/powerpoint/2010/main" val="3016766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7D3EB6-8099-4744-9273-C8C1DD61A2EA}" type="datetimeFigureOut">
              <a:rPr lang="en-US" noProof="0" smtClean="0"/>
              <a:t>27/05/2021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C40A10-6036-4879-816D-55C01FC94846}" type="slidenum">
              <a:rPr lang="en-US" noProof="0" smtClean="0"/>
              <a:t>‹#›</a:t>
            </a:fld>
            <a:endParaRPr lang="en-US" noProof="0" dirty="0"/>
          </a:p>
        </p:txBody>
      </p:sp>
    </p:spTree>
    <p:extLst>
      <p:ext uri="{BB962C8B-B14F-4D97-AF65-F5344CB8AC3E}">
        <p14:creationId xmlns:p14="http://schemas.microsoft.com/office/powerpoint/2010/main" val="765739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Log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xmlns=""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xmlns=""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2D7BCC5D-6F2C-472F-BD4C-4096793DFC2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Rectangle 6">
            <a:extLst>
              <a:ext uri="{FF2B5EF4-FFF2-40B4-BE49-F238E27FC236}">
                <a16:creationId xmlns:a16="http://schemas.microsoft.com/office/drawing/2014/main" xmlns=""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xmlns=""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10" name="Picture Placeholder 9">
            <a:extLst>
              <a:ext uri="{FF2B5EF4-FFF2-40B4-BE49-F238E27FC236}">
                <a16:creationId xmlns:a16="http://schemas.microsoft.com/office/drawing/2014/main" xmlns="" id="{EA313B4B-5B98-4B33-885A-DF7669E72D7A}"/>
              </a:ext>
            </a:extLst>
          </p:cNvPr>
          <p:cNvSpPr>
            <a:spLocks noGrp="1"/>
          </p:cNvSpPr>
          <p:nvPr>
            <p:ph type="pic" sz="quarter" idx="13"/>
          </p:nvPr>
        </p:nvSpPr>
        <p:spPr>
          <a:xfrm>
            <a:off x="5355336" y="1172982"/>
            <a:ext cx="1481328" cy="758952"/>
          </a:xfrm>
        </p:spPr>
        <p:txBody>
          <a:bodyPr anchor="ctr" anchorCtr="0">
            <a:normAutofit/>
          </a:bodyPr>
          <a:lstStyle>
            <a:lvl1pPr marL="0" indent="0" algn="ctr">
              <a:buNone/>
              <a:defRPr sz="14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xmlns=""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xmlns=""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xmlns=""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xmlns=""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342463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umbers 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p:nvPr>
        </p:nvSpPr>
        <p:spPr>
          <a:xfrm>
            <a:off x="4292016" y="707529"/>
            <a:ext cx="7118056" cy="569086"/>
          </a:xfrm>
        </p:spPr>
        <p:txBody>
          <a:bodyPr lIns="0" tIns="0" rIns="0" bIns="0" anchor="b">
            <a:normAutofit/>
          </a:bodyPr>
          <a:lstStyle>
            <a:lvl1pPr algn="l">
              <a:defRPr sz="3600"/>
            </a:lvl1pPr>
          </a:lstStyle>
          <a:p>
            <a:r>
              <a:rPr lang="en-US" noProof="0" smtClean="0"/>
              <a:t>Click to edit Master title style</a:t>
            </a:r>
            <a:endParaRPr lang="en-US" noProof="0"/>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4292016" y="1625821"/>
            <a:ext cx="7096709"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4314481" y="1375202"/>
            <a:ext cx="7877519" cy="100800"/>
            <a:chOff x="245550" y="3240138"/>
            <a:chExt cx="4015976"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a:endCxn id="13" idx="6"/>
            </p:cNvCxnSpPr>
            <p:nvPr userDrawn="1"/>
          </p:nvCxnSpPr>
          <p:spPr>
            <a:xfrm>
              <a:off x="245550" y="3290538"/>
              <a:ext cx="40159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xmlns="" id="{D0092E26-7A96-4712-98A7-FFDA7C3D7721}"/>
              </a:ext>
            </a:extLst>
          </p:cNvPr>
          <p:cNvSpPr>
            <a:spLocks noGrp="1"/>
          </p:cNvSpPr>
          <p:nvPr>
            <p:ph type="body" sz="quarter" idx="26" hasCustomPrompt="1"/>
          </p:nvPr>
        </p:nvSpPr>
        <p:spPr>
          <a:xfrm>
            <a:off x="783723" y="3301941"/>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$12,345</a:t>
            </a:r>
          </a:p>
        </p:txBody>
      </p:sp>
      <p:sp>
        <p:nvSpPr>
          <p:cNvPr id="34" name="Text Placeholder 2">
            <a:extLst>
              <a:ext uri="{FF2B5EF4-FFF2-40B4-BE49-F238E27FC236}">
                <a16:creationId xmlns:a16="http://schemas.microsoft.com/office/drawing/2014/main" xmlns="" id="{B17B484C-F876-40B2-89DE-FC7A9E54C835}"/>
              </a:ext>
            </a:extLst>
          </p:cNvPr>
          <p:cNvSpPr>
            <a:spLocks noGrp="1"/>
          </p:cNvSpPr>
          <p:nvPr>
            <p:ph type="body" idx="27" hasCustomPrompt="1"/>
          </p:nvPr>
        </p:nvSpPr>
        <p:spPr>
          <a:xfrm>
            <a:off x="5716329" y="3394494"/>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xmlns="" id="{99E02476-A734-4A74-BC42-F104B37C8C19}"/>
              </a:ext>
            </a:extLst>
          </p:cNvPr>
          <p:cNvSpPr>
            <a:spLocks noGrp="1"/>
          </p:cNvSpPr>
          <p:nvPr>
            <p:ph type="body" idx="29" hasCustomPrompt="1"/>
          </p:nvPr>
        </p:nvSpPr>
        <p:spPr>
          <a:xfrm>
            <a:off x="4292016" y="3394494"/>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6" name="Text Placeholder 15">
            <a:extLst>
              <a:ext uri="{FF2B5EF4-FFF2-40B4-BE49-F238E27FC236}">
                <a16:creationId xmlns:a16="http://schemas.microsoft.com/office/drawing/2014/main" xmlns="" id="{EA5D8D7D-F37C-49AD-98F0-641CE42B8A83}"/>
              </a:ext>
            </a:extLst>
          </p:cNvPr>
          <p:cNvSpPr>
            <a:spLocks noGrp="1"/>
          </p:cNvSpPr>
          <p:nvPr>
            <p:ph type="body" sz="quarter" idx="30" hasCustomPrompt="1"/>
          </p:nvPr>
        </p:nvSpPr>
        <p:spPr>
          <a:xfrm>
            <a:off x="783723" y="4594663"/>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$6,789</a:t>
            </a:r>
          </a:p>
        </p:txBody>
      </p:sp>
      <p:sp>
        <p:nvSpPr>
          <p:cNvPr id="27" name="Text Placeholder 2">
            <a:extLst>
              <a:ext uri="{FF2B5EF4-FFF2-40B4-BE49-F238E27FC236}">
                <a16:creationId xmlns:a16="http://schemas.microsoft.com/office/drawing/2014/main" xmlns="" id="{521FF93D-8384-4E22-8645-BDE6AB983488}"/>
              </a:ext>
            </a:extLst>
          </p:cNvPr>
          <p:cNvSpPr>
            <a:spLocks noGrp="1"/>
          </p:cNvSpPr>
          <p:nvPr>
            <p:ph type="body" idx="31" hasCustomPrompt="1"/>
          </p:nvPr>
        </p:nvSpPr>
        <p:spPr>
          <a:xfrm>
            <a:off x="5716329" y="4687216"/>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8" name="Text Placeholder 2">
            <a:extLst>
              <a:ext uri="{FF2B5EF4-FFF2-40B4-BE49-F238E27FC236}">
                <a16:creationId xmlns:a16="http://schemas.microsoft.com/office/drawing/2014/main" xmlns="" id="{BA358F36-EA77-462E-9158-AFDF1D449A1A}"/>
              </a:ext>
            </a:extLst>
          </p:cNvPr>
          <p:cNvSpPr>
            <a:spLocks noGrp="1"/>
          </p:cNvSpPr>
          <p:nvPr>
            <p:ph type="body" idx="32" hasCustomPrompt="1"/>
          </p:nvPr>
        </p:nvSpPr>
        <p:spPr>
          <a:xfrm>
            <a:off x="4292016" y="4687216"/>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340411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Layout with circl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6" y="3242645"/>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0" y="4872948"/>
            <a:ext cx="4443165"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4581382"/>
            <a:ext cx="4370400" cy="100800"/>
            <a:chOff x="-1228304" y="3240138"/>
            <a:chExt cx="4370400" cy="100800"/>
          </a:xfrm>
        </p:grpSpPr>
        <p:cxnSp>
          <p:nvCxnSpPr>
            <p:cNvPr id="13" name="Straight Connector 12">
              <a:extLst>
                <a:ext uri="{FF2B5EF4-FFF2-40B4-BE49-F238E27FC236}">
                  <a16:creationId xmlns:a16="http://schemas.microsoft.com/office/drawing/2014/main" xmlns="" id="{785A4134-866D-4143-AC1E-8A2FFDB49855}"/>
                </a:ext>
              </a:extLst>
            </p:cNvPr>
            <p:cNvCxnSpPr>
              <a:cxnSpLocks/>
            </p:cNvCxnSpPr>
            <p:nvPr userDrawn="1"/>
          </p:nvCxnSpPr>
          <p:spPr>
            <a:xfrm>
              <a:off x="-1228304" y="3290538"/>
              <a:ext cx="432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3041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xmlns="" id="{BB522941-5C7D-4701-9AD7-BB4C11C6EBCE}"/>
              </a:ext>
            </a:extLst>
          </p:cNvPr>
          <p:cNvSpPr>
            <a:spLocks noGrp="1"/>
          </p:cNvSpPr>
          <p:nvPr>
            <p:ph type="body" idx="14" hasCustomPrompt="1"/>
          </p:nvPr>
        </p:nvSpPr>
        <p:spPr>
          <a:xfrm>
            <a:off x="5533023" y="4551485"/>
            <a:ext cx="5855702" cy="1208079"/>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xmlns="" id="{ADC059E4-36DE-4100-8F15-85A9F37E84FE}"/>
              </a:ext>
            </a:extLst>
          </p:cNvPr>
          <p:cNvSpPr/>
          <p:nvPr userDrawn="1"/>
        </p:nvSpPr>
        <p:spPr>
          <a:xfrm>
            <a:off x="3616960" y="859665"/>
            <a:ext cx="2121408" cy="2121408"/>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Oval 20">
            <a:extLst>
              <a:ext uri="{FF2B5EF4-FFF2-40B4-BE49-F238E27FC236}">
                <a16:creationId xmlns:a16="http://schemas.microsoft.com/office/drawing/2014/main" xmlns="" id="{34E475F8-9B44-4A3E-9F99-CF0346C89B8E}"/>
              </a:ext>
            </a:extLst>
          </p:cNvPr>
          <p:cNvSpPr/>
          <p:nvPr userDrawn="1"/>
        </p:nvSpPr>
        <p:spPr>
          <a:xfrm>
            <a:off x="5522965" y="836613"/>
            <a:ext cx="2816352" cy="28163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a16="http://schemas.microsoft.com/office/drawing/2014/main" xmlns="" id="{EF5FAF95-28E9-4D03-884C-A89CBC8B61DC}"/>
              </a:ext>
            </a:extLst>
          </p:cNvPr>
          <p:cNvSpPr/>
          <p:nvPr userDrawn="1"/>
        </p:nvSpPr>
        <p:spPr>
          <a:xfrm>
            <a:off x="8123915" y="859665"/>
            <a:ext cx="3273552" cy="32735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7" name="Text Placeholder 15">
            <a:extLst>
              <a:ext uri="{FF2B5EF4-FFF2-40B4-BE49-F238E27FC236}">
                <a16:creationId xmlns:a16="http://schemas.microsoft.com/office/drawing/2014/main" xmlns="" id="{5F221D05-AC12-4B7C-A00B-E28F93E23D7A}"/>
              </a:ext>
            </a:extLst>
          </p:cNvPr>
          <p:cNvSpPr>
            <a:spLocks noGrp="1"/>
          </p:cNvSpPr>
          <p:nvPr>
            <p:ph type="body" sz="quarter" idx="26" hasCustomPrompt="1"/>
          </p:nvPr>
        </p:nvSpPr>
        <p:spPr>
          <a:xfrm>
            <a:off x="3851931" y="1382322"/>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$25</a:t>
            </a:r>
          </a:p>
        </p:txBody>
      </p:sp>
      <p:sp>
        <p:nvSpPr>
          <p:cNvPr id="28" name="Text Placeholder 2">
            <a:extLst>
              <a:ext uri="{FF2B5EF4-FFF2-40B4-BE49-F238E27FC236}">
                <a16:creationId xmlns:a16="http://schemas.microsoft.com/office/drawing/2014/main" xmlns="" id="{A3904B01-A725-4CE3-9321-D42F3E296703}"/>
              </a:ext>
            </a:extLst>
          </p:cNvPr>
          <p:cNvSpPr>
            <a:spLocks noGrp="1"/>
          </p:cNvSpPr>
          <p:nvPr>
            <p:ph type="body" idx="29" hasCustomPrompt="1"/>
          </p:nvPr>
        </p:nvSpPr>
        <p:spPr>
          <a:xfrm>
            <a:off x="3927524" y="2363691"/>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29" name="Text Placeholder 2">
            <a:extLst>
              <a:ext uri="{FF2B5EF4-FFF2-40B4-BE49-F238E27FC236}">
                <a16:creationId xmlns:a16="http://schemas.microsoft.com/office/drawing/2014/main" xmlns="" id="{D9CE08AF-782B-4514-BE33-D3AED71A7344}"/>
              </a:ext>
            </a:extLst>
          </p:cNvPr>
          <p:cNvSpPr>
            <a:spLocks noGrp="1"/>
          </p:cNvSpPr>
          <p:nvPr>
            <p:ph type="body" idx="30" hasCustomPrompt="1"/>
          </p:nvPr>
        </p:nvSpPr>
        <p:spPr>
          <a:xfrm>
            <a:off x="3806132" y="1185842"/>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0" name="Text Placeholder 15">
            <a:extLst>
              <a:ext uri="{FF2B5EF4-FFF2-40B4-BE49-F238E27FC236}">
                <a16:creationId xmlns:a16="http://schemas.microsoft.com/office/drawing/2014/main" xmlns="" id="{614098B4-704D-42A8-B776-2C93C30C39DA}"/>
              </a:ext>
            </a:extLst>
          </p:cNvPr>
          <p:cNvSpPr>
            <a:spLocks noGrp="1"/>
          </p:cNvSpPr>
          <p:nvPr>
            <p:ph type="body" sz="quarter" idx="31" hasCustomPrompt="1"/>
          </p:nvPr>
        </p:nvSpPr>
        <p:spPr>
          <a:xfrm>
            <a:off x="6113495" y="1767897"/>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$50</a:t>
            </a:r>
          </a:p>
        </p:txBody>
      </p:sp>
      <p:sp>
        <p:nvSpPr>
          <p:cNvPr id="31" name="Text Placeholder 2">
            <a:extLst>
              <a:ext uri="{FF2B5EF4-FFF2-40B4-BE49-F238E27FC236}">
                <a16:creationId xmlns:a16="http://schemas.microsoft.com/office/drawing/2014/main" xmlns="" id="{CE6465F4-0B4D-4B43-BE59-BC984FE8EF05}"/>
              </a:ext>
            </a:extLst>
          </p:cNvPr>
          <p:cNvSpPr>
            <a:spLocks noGrp="1"/>
          </p:cNvSpPr>
          <p:nvPr>
            <p:ph type="body" idx="32" hasCustomPrompt="1"/>
          </p:nvPr>
        </p:nvSpPr>
        <p:spPr>
          <a:xfrm>
            <a:off x="6189088" y="2753338"/>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2" name="Text Placeholder 2">
            <a:extLst>
              <a:ext uri="{FF2B5EF4-FFF2-40B4-BE49-F238E27FC236}">
                <a16:creationId xmlns:a16="http://schemas.microsoft.com/office/drawing/2014/main" xmlns="" id="{4DBC997E-F996-4F59-A610-3C8558F180CA}"/>
              </a:ext>
            </a:extLst>
          </p:cNvPr>
          <p:cNvSpPr>
            <a:spLocks noGrp="1"/>
          </p:cNvSpPr>
          <p:nvPr>
            <p:ph type="body" idx="33" hasCustomPrompt="1"/>
          </p:nvPr>
        </p:nvSpPr>
        <p:spPr>
          <a:xfrm>
            <a:off x="6067696" y="1537655"/>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3" name="Text Placeholder 15">
            <a:extLst>
              <a:ext uri="{FF2B5EF4-FFF2-40B4-BE49-F238E27FC236}">
                <a16:creationId xmlns:a16="http://schemas.microsoft.com/office/drawing/2014/main" xmlns="" id="{D2098E46-8023-469E-86ED-39848BCA69B9}"/>
              </a:ext>
            </a:extLst>
          </p:cNvPr>
          <p:cNvSpPr>
            <a:spLocks noGrp="1"/>
          </p:cNvSpPr>
          <p:nvPr>
            <p:ph type="body" sz="quarter" idx="34" hasCustomPrompt="1"/>
          </p:nvPr>
        </p:nvSpPr>
        <p:spPr>
          <a:xfrm>
            <a:off x="8714444" y="2049128"/>
            <a:ext cx="2010420"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$100</a:t>
            </a:r>
          </a:p>
        </p:txBody>
      </p:sp>
      <p:sp>
        <p:nvSpPr>
          <p:cNvPr id="34" name="Text Placeholder 2">
            <a:extLst>
              <a:ext uri="{FF2B5EF4-FFF2-40B4-BE49-F238E27FC236}">
                <a16:creationId xmlns:a16="http://schemas.microsoft.com/office/drawing/2014/main" xmlns="" id="{93715D94-9DBE-476D-B2A4-208BC6D40C35}"/>
              </a:ext>
            </a:extLst>
          </p:cNvPr>
          <p:cNvSpPr>
            <a:spLocks noGrp="1"/>
          </p:cNvSpPr>
          <p:nvPr>
            <p:ph type="body" idx="35" hasCustomPrompt="1"/>
          </p:nvPr>
        </p:nvSpPr>
        <p:spPr>
          <a:xfrm>
            <a:off x="8981735" y="3034569"/>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5" name="Text Placeholder 2">
            <a:extLst>
              <a:ext uri="{FF2B5EF4-FFF2-40B4-BE49-F238E27FC236}">
                <a16:creationId xmlns:a16="http://schemas.microsoft.com/office/drawing/2014/main" xmlns="" id="{C6E1A50B-8AFF-497B-8AEC-C61D95DC0685}"/>
              </a:ext>
            </a:extLst>
          </p:cNvPr>
          <p:cNvSpPr>
            <a:spLocks noGrp="1"/>
          </p:cNvSpPr>
          <p:nvPr>
            <p:ph type="body" idx="36" hasCustomPrompt="1"/>
          </p:nvPr>
        </p:nvSpPr>
        <p:spPr>
          <a:xfrm>
            <a:off x="9089050" y="1818886"/>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Tree>
    <p:extLst>
      <p:ext uri="{BB962C8B-B14F-4D97-AF65-F5344CB8AC3E}">
        <p14:creationId xmlns:p14="http://schemas.microsoft.com/office/powerpoint/2010/main" val="3942925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6096000" y="1625821"/>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Text Placeholder 2">
            <a:extLst>
              <a:ext uri="{FF2B5EF4-FFF2-40B4-BE49-F238E27FC236}">
                <a16:creationId xmlns:a16="http://schemas.microsoft.com/office/drawing/2014/main" xmlns="" id="{B17B484C-F876-40B2-89DE-FC7A9E54C835}"/>
              </a:ext>
            </a:extLst>
          </p:cNvPr>
          <p:cNvSpPr>
            <a:spLocks noGrp="1"/>
          </p:cNvSpPr>
          <p:nvPr>
            <p:ph type="body" idx="27" hasCustomPrompt="1"/>
          </p:nvPr>
        </p:nvSpPr>
        <p:spPr>
          <a:xfrm>
            <a:off x="831851" y="3335524"/>
            <a:ext cx="4817836"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xmlns="" id="{99E02476-A734-4A74-BC42-F104B37C8C19}"/>
              </a:ext>
            </a:extLst>
          </p:cNvPr>
          <p:cNvSpPr>
            <a:spLocks noGrp="1"/>
          </p:cNvSpPr>
          <p:nvPr>
            <p:ph type="body" idx="29" hasCustomPrompt="1"/>
          </p:nvPr>
        </p:nvSpPr>
        <p:spPr>
          <a:xfrm>
            <a:off x="831850"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Text Placeholder 2">
            <a:extLst>
              <a:ext uri="{FF2B5EF4-FFF2-40B4-BE49-F238E27FC236}">
                <a16:creationId xmlns:a16="http://schemas.microsoft.com/office/drawing/2014/main" xmlns=""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xmlns="" id="{FB2A0B34-417C-46AC-95C0-9B2A2FCC8BFC}"/>
              </a:ext>
            </a:extLst>
          </p:cNvPr>
          <p:cNvSpPr>
            <a:spLocks noGrp="1"/>
          </p:cNvSpPr>
          <p:nvPr>
            <p:ph type="body" idx="31" hasCustomPrompt="1"/>
          </p:nvPr>
        </p:nvSpPr>
        <p:spPr>
          <a:xfrm>
            <a:off x="6098826"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778086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806105" y="707529"/>
            <a:ext cx="3704150" cy="569086"/>
          </a:xfrm>
        </p:spPr>
        <p:txBody>
          <a:bodyPr lIns="0" tIns="0" rIns="0" bIns="0" anchor="b">
            <a:normAutofit/>
          </a:bodyPr>
          <a:lstStyle>
            <a:lvl1pPr algn="l">
              <a:defRPr sz="3600"/>
            </a:lvl1pPr>
          </a:lstStyle>
          <a:p>
            <a:r>
              <a:rPr lang="en-US" noProof="0"/>
              <a:t>CLICK TO EDIT</a:t>
            </a:r>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a:off x="-6" y="1374243"/>
            <a:ext cx="4319045" cy="100800"/>
            <a:chOff x="646012" y="3239179"/>
            <a:chExt cx="2201856"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646012" y="3290538"/>
              <a:ext cx="216563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2796480" y="3239179"/>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11" descr="Competitors logos quadrant">
            <a:extLst>
              <a:ext uri="{FF2B5EF4-FFF2-40B4-BE49-F238E27FC236}">
                <a16:creationId xmlns:a16="http://schemas.microsoft.com/office/drawing/2014/main" xmlns="" id="{58A093A6-410B-4E4B-BA54-D31E8313D9B1}"/>
              </a:ext>
            </a:extLst>
          </p:cNvPr>
          <p:cNvSpPr>
            <a:spLocks noGrp="1"/>
          </p:cNvSpPr>
          <p:nvPr>
            <p:ph type="pic" sz="quarter" idx="39" hasCustomPrompt="1"/>
          </p:nvPr>
        </p:nvSpPr>
        <p:spPr>
          <a:xfrm>
            <a:off x="3928670" y="2872719"/>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2</a:t>
            </a:r>
          </a:p>
          <a:p>
            <a:r>
              <a:rPr lang="en-US" noProof="0" dirty="0"/>
              <a:t>Logo</a:t>
            </a:r>
          </a:p>
        </p:txBody>
      </p:sp>
      <p:sp>
        <p:nvSpPr>
          <p:cNvPr id="22" name="Picture Placeholder 11" descr="Competitors logos quadrant">
            <a:extLst>
              <a:ext uri="{FF2B5EF4-FFF2-40B4-BE49-F238E27FC236}">
                <a16:creationId xmlns:a16="http://schemas.microsoft.com/office/drawing/2014/main" xmlns="" id="{C852F764-614E-4E0D-B231-E5EF9B5D3AFE}"/>
              </a:ext>
            </a:extLst>
          </p:cNvPr>
          <p:cNvSpPr>
            <a:spLocks noGrp="1"/>
          </p:cNvSpPr>
          <p:nvPr>
            <p:ph type="pic" sz="quarter" idx="40" hasCustomPrompt="1"/>
          </p:nvPr>
        </p:nvSpPr>
        <p:spPr>
          <a:xfrm>
            <a:off x="806105" y="2171148"/>
            <a:ext cx="1655064" cy="777240"/>
          </a:xfrm>
          <a:noFill/>
        </p:spPr>
        <p:txBody>
          <a:bodyPr anchor="ctr" anchorCtr="0">
            <a:noAutofit/>
          </a:bodyPr>
          <a:lstStyle>
            <a:lvl1pPr marL="0" indent="0" algn="ctr">
              <a:buNone/>
              <a:defRPr sz="2000" i="1">
                <a:solidFill>
                  <a:schemeClr val="tx1"/>
                </a:solidFill>
              </a:defRPr>
            </a:lvl1pPr>
          </a:lstStyle>
          <a:p>
            <a:r>
              <a:rPr lang="en-US" noProof="0" dirty="0"/>
              <a:t>Competitor 1</a:t>
            </a:r>
          </a:p>
          <a:p>
            <a:r>
              <a:rPr lang="en-US" noProof="0" dirty="0"/>
              <a:t>Logo</a:t>
            </a:r>
          </a:p>
        </p:txBody>
      </p:sp>
      <p:sp>
        <p:nvSpPr>
          <p:cNvPr id="25" name="Picture Placeholder 11" descr="Competitors logos quadrant">
            <a:extLst>
              <a:ext uri="{FF2B5EF4-FFF2-40B4-BE49-F238E27FC236}">
                <a16:creationId xmlns:a16="http://schemas.microsoft.com/office/drawing/2014/main" xmlns="" id="{0349F007-C349-4EF3-A61F-86C43BEB5478}"/>
              </a:ext>
            </a:extLst>
          </p:cNvPr>
          <p:cNvSpPr>
            <a:spLocks noGrp="1"/>
          </p:cNvSpPr>
          <p:nvPr>
            <p:ph type="pic" sz="quarter" idx="41" hasCustomPrompt="1"/>
          </p:nvPr>
        </p:nvSpPr>
        <p:spPr>
          <a:xfrm>
            <a:off x="2729582" y="445626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3</a:t>
            </a:r>
          </a:p>
          <a:p>
            <a:r>
              <a:rPr lang="en-US" noProof="0" dirty="0"/>
              <a:t>Logo</a:t>
            </a:r>
          </a:p>
        </p:txBody>
      </p:sp>
      <p:sp>
        <p:nvSpPr>
          <p:cNvPr id="26" name="Picture Placeholder 11" descr="Competitors logos quadrant">
            <a:extLst>
              <a:ext uri="{FF2B5EF4-FFF2-40B4-BE49-F238E27FC236}">
                <a16:creationId xmlns:a16="http://schemas.microsoft.com/office/drawing/2014/main" xmlns="" id="{FEA8BDDC-623F-4C67-AD04-E7801B537019}"/>
              </a:ext>
            </a:extLst>
          </p:cNvPr>
          <p:cNvSpPr>
            <a:spLocks noGrp="1"/>
          </p:cNvSpPr>
          <p:nvPr>
            <p:ph type="pic" sz="quarter" idx="42" hasCustomPrompt="1"/>
          </p:nvPr>
        </p:nvSpPr>
        <p:spPr>
          <a:xfrm>
            <a:off x="6829546" y="2770168"/>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4</a:t>
            </a:r>
          </a:p>
          <a:p>
            <a:r>
              <a:rPr lang="en-US" noProof="0" dirty="0"/>
              <a:t>Logo</a:t>
            </a:r>
          </a:p>
        </p:txBody>
      </p:sp>
      <p:sp>
        <p:nvSpPr>
          <p:cNvPr id="27" name="Picture Placeholder 11" descr="Competitors logos quadrant">
            <a:extLst>
              <a:ext uri="{FF2B5EF4-FFF2-40B4-BE49-F238E27FC236}">
                <a16:creationId xmlns:a16="http://schemas.microsoft.com/office/drawing/2014/main" xmlns="" id="{28B0D00B-97E7-4133-B35A-AC2EF334CD2B}"/>
              </a:ext>
            </a:extLst>
          </p:cNvPr>
          <p:cNvSpPr>
            <a:spLocks noGrp="1"/>
          </p:cNvSpPr>
          <p:nvPr>
            <p:ph type="pic" sz="quarter" idx="43" hasCustomPrompt="1"/>
          </p:nvPr>
        </p:nvSpPr>
        <p:spPr>
          <a:xfrm>
            <a:off x="6610067" y="458883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5</a:t>
            </a:r>
          </a:p>
          <a:p>
            <a:r>
              <a:rPr lang="en-US" noProof="0" dirty="0"/>
              <a:t>Logo</a:t>
            </a:r>
          </a:p>
        </p:txBody>
      </p:sp>
      <p:sp>
        <p:nvSpPr>
          <p:cNvPr id="28" name="Picture Placeholder 11" descr="Competitors logos quadrant">
            <a:extLst>
              <a:ext uri="{FF2B5EF4-FFF2-40B4-BE49-F238E27FC236}">
                <a16:creationId xmlns:a16="http://schemas.microsoft.com/office/drawing/2014/main" xmlns="" id="{8D1A7417-EFAD-46F6-ADA5-117D4C7B1A9D}"/>
              </a:ext>
            </a:extLst>
          </p:cNvPr>
          <p:cNvSpPr>
            <a:spLocks noGrp="1"/>
          </p:cNvSpPr>
          <p:nvPr>
            <p:ph type="pic" sz="quarter" idx="44" hasCustomPrompt="1"/>
          </p:nvPr>
        </p:nvSpPr>
        <p:spPr>
          <a:xfrm>
            <a:off x="9571158" y="497745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6</a:t>
            </a:r>
          </a:p>
          <a:p>
            <a:r>
              <a:rPr lang="en-US" noProof="0" dirty="0"/>
              <a:t>Logo</a:t>
            </a:r>
          </a:p>
        </p:txBody>
      </p:sp>
      <p:sp>
        <p:nvSpPr>
          <p:cNvPr id="29" name="Text Placeholder 7">
            <a:extLst>
              <a:ext uri="{FF2B5EF4-FFF2-40B4-BE49-F238E27FC236}">
                <a16:creationId xmlns:a16="http://schemas.microsoft.com/office/drawing/2014/main" xmlns="" id="{D4B80E14-BBC8-42CC-8777-FFF50D168A09}"/>
              </a:ext>
            </a:extLst>
          </p:cNvPr>
          <p:cNvSpPr>
            <a:spLocks noGrp="1"/>
          </p:cNvSpPr>
          <p:nvPr>
            <p:ph type="body" sz="quarter" idx="46" hasCustomPrompt="1"/>
          </p:nvPr>
        </p:nvSpPr>
        <p:spPr>
          <a:xfrm>
            <a:off x="789869" y="3642757"/>
            <a:ext cx="2741612" cy="248888"/>
          </a:xfrm>
        </p:spPr>
        <p:txBody>
          <a:bodyPr wrap="square" lIns="0" tIns="0" rIns="0" bIns="0">
            <a:noAutofit/>
          </a:bodyPr>
          <a:lstStyle>
            <a:lvl1pPr marL="0" indent="0">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expensive</a:t>
            </a:r>
          </a:p>
        </p:txBody>
      </p:sp>
      <p:sp>
        <p:nvSpPr>
          <p:cNvPr id="30" name="Text Placeholder 7">
            <a:extLst>
              <a:ext uri="{FF2B5EF4-FFF2-40B4-BE49-F238E27FC236}">
                <a16:creationId xmlns:a16="http://schemas.microsoft.com/office/drawing/2014/main" xmlns="" id="{95033551-3DD0-4EBE-8DFD-9335F8BA9268}"/>
              </a:ext>
            </a:extLst>
          </p:cNvPr>
          <p:cNvSpPr>
            <a:spLocks noGrp="1"/>
          </p:cNvSpPr>
          <p:nvPr>
            <p:ph type="body" sz="quarter" idx="48" hasCustomPrompt="1"/>
          </p:nvPr>
        </p:nvSpPr>
        <p:spPr>
          <a:xfrm>
            <a:off x="6315481" y="5884080"/>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convenient</a:t>
            </a:r>
          </a:p>
        </p:txBody>
      </p:sp>
      <p:sp>
        <p:nvSpPr>
          <p:cNvPr id="31" name="Text Placeholder 7">
            <a:extLst>
              <a:ext uri="{FF2B5EF4-FFF2-40B4-BE49-F238E27FC236}">
                <a16:creationId xmlns:a16="http://schemas.microsoft.com/office/drawing/2014/main" xmlns="" id="{CC507E62-D7F3-4E81-8DE2-5A7084588A33}"/>
              </a:ext>
            </a:extLst>
          </p:cNvPr>
          <p:cNvSpPr>
            <a:spLocks noGrp="1"/>
          </p:cNvSpPr>
          <p:nvPr>
            <p:ph type="body" sz="quarter" idx="49" hasCustomPrompt="1"/>
          </p:nvPr>
        </p:nvSpPr>
        <p:spPr>
          <a:xfrm>
            <a:off x="6315481" y="1343118"/>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convenient</a:t>
            </a:r>
          </a:p>
        </p:txBody>
      </p:sp>
      <p:sp>
        <p:nvSpPr>
          <p:cNvPr id="32" name="Picture Placeholder 13">
            <a:extLst>
              <a:ext uri="{FF2B5EF4-FFF2-40B4-BE49-F238E27FC236}">
                <a16:creationId xmlns:a16="http://schemas.microsoft.com/office/drawing/2014/main" xmlns="" id="{61EF622D-8E08-41C3-BEBA-2274C2AB487A}"/>
              </a:ext>
            </a:extLst>
          </p:cNvPr>
          <p:cNvSpPr>
            <a:spLocks noGrp="1"/>
          </p:cNvSpPr>
          <p:nvPr>
            <p:ph type="pic" sz="quarter" idx="50"/>
          </p:nvPr>
        </p:nvSpPr>
        <p:spPr>
          <a:xfrm>
            <a:off x="9417999" y="1977257"/>
            <a:ext cx="1481328" cy="758952"/>
          </a:xfrm>
          <a:noFill/>
          <a:ln>
            <a:noFill/>
          </a:ln>
        </p:spPr>
        <p:txBody>
          <a:bodyPr anchor="ctr" anchorCtr="0">
            <a:noAutofit/>
          </a:bodyPr>
          <a:lstStyle>
            <a:lvl1pPr marL="0" indent="0" algn="ctr">
              <a:buNone/>
              <a:defRPr sz="1400">
                <a:solidFill>
                  <a:schemeClr val="tx1"/>
                </a:solidFill>
              </a:defRPr>
            </a:lvl1pPr>
          </a:lstStyle>
          <a:p>
            <a:r>
              <a:rPr lang="en-US" noProof="0" smtClean="0"/>
              <a:t>Click icon to add picture</a:t>
            </a:r>
            <a:endParaRPr lang="en-US" noProof="0" dirty="0"/>
          </a:p>
        </p:txBody>
      </p:sp>
      <p:sp>
        <p:nvSpPr>
          <p:cNvPr id="33" name="Text Placeholder 7">
            <a:extLst>
              <a:ext uri="{FF2B5EF4-FFF2-40B4-BE49-F238E27FC236}">
                <a16:creationId xmlns:a16="http://schemas.microsoft.com/office/drawing/2014/main" xmlns="" id="{690ADA54-0156-49A9-AEF7-A4972EEB15AA}"/>
              </a:ext>
            </a:extLst>
          </p:cNvPr>
          <p:cNvSpPr>
            <a:spLocks noGrp="1"/>
          </p:cNvSpPr>
          <p:nvPr>
            <p:ph type="body" sz="quarter" idx="51" hasCustomPrompt="1"/>
          </p:nvPr>
        </p:nvSpPr>
        <p:spPr>
          <a:xfrm>
            <a:off x="8651686" y="3642757"/>
            <a:ext cx="2741612" cy="248888"/>
          </a:xfrm>
        </p:spPr>
        <p:txBody>
          <a:bodyPr lIns="0" tIns="0" rIns="0" bIns="0">
            <a:noAutofit/>
          </a:bodyPr>
          <a:lstStyle>
            <a:lvl1pPr marL="0" indent="0" algn="r">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expensive</a:t>
            </a:r>
          </a:p>
        </p:txBody>
      </p:sp>
      <p:grpSp>
        <p:nvGrpSpPr>
          <p:cNvPr id="4" name="Group 3">
            <a:extLst>
              <a:ext uri="{FF2B5EF4-FFF2-40B4-BE49-F238E27FC236}">
                <a16:creationId xmlns:a16="http://schemas.microsoft.com/office/drawing/2014/main" xmlns="" id="{32193FB7-0142-40DD-9186-F3156B0AE4B0}"/>
              </a:ext>
            </a:extLst>
          </p:cNvPr>
          <p:cNvGrpSpPr/>
          <p:nvPr userDrawn="1"/>
        </p:nvGrpSpPr>
        <p:grpSpPr>
          <a:xfrm>
            <a:off x="6045600" y="1376748"/>
            <a:ext cx="100800" cy="5481252"/>
            <a:chOff x="6045600" y="1376748"/>
            <a:chExt cx="100800" cy="5481252"/>
          </a:xfrm>
        </p:grpSpPr>
        <p:cxnSp>
          <p:nvCxnSpPr>
            <p:cNvPr id="3" name="Straight Connector 2">
              <a:extLst>
                <a:ext uri="{FF2B5EF4-FFF2-40B4-BE49-F238E27FC236}">
                  <a16:creationId xmlns:a16="http://schemas.microsoft.com/office/drawing/2014/main" xmlns="" id="{CD1389D4-2EB7-40E2-B21B-4EE70FCA2236}"/>
                </a:ext>
              </a:extLst>
            </p:cNvPr>
            <p:cNvCxnSpPr>
              <a:cxnSpLocks/>
            </p:cNvCxnSpPr>
            <p:nvPr userDrawn="1"/>
          </p:nvCxnSpPr>
          <p:spPr>
            <a:xfrm rot="16200000">
              <a:off x="3389377" y="4151376"/>
              <a:ext cx="54132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xmlns="" id="{BA48E795-AD00-4819-94E4-A5211D331715}"/>
                </a:ext>
              </a:extLst>
            </p:cNvPr>
            <p:cNvSpPr/>
            <p:nvPr userDrawn="1"/>
          </p:nvSpPr>
          <p:spPr>
            <a:xfrm>
              <a:off x="6045600" y="137674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7" name="Group 36">
            <a:extLst>
              <a:ext uri="{FF2B5EF4-FFF2-40B4-BE49-F238E27FC236}">
                <a16:creationId xmlns:a16="http://schemas.microsoft.com/office/drawing/2014/main" xmlns="" id="{41BD97BD-35F4-4534-8B74-24D44A99BC58}"/>
              </a:ext>
            </a:extLst>
          </p:cNvPr>
          <p:cNvGrpSpPr/>
          <p:nvPr userDrawn="1"/>
        </p:nvGrpSpPr>
        <p:grpSpPr>
          <a:xfrm rot="5400000">
            <a:off x="5669857" y="-1673474"/>
            <a:ext cx="100800" cy="11440514"/>
            <a:chOff x="6045600" y="1329588"/>
            <a:chExt cx="100800" cy="11440514"/>
          </a:xfrm>
        </p:grpSpPr>
        <p:cxnSp>
          <p:nvCxnSpPr>
            <p:cNvPr id="38" name="Straight Connector 37">
              <a:extLst>
                <a:ext uri="{FF2B5EF4-FFF2-40B4-BE49-F238E27FC236}">
                  <a16:creationId xmlns:a16="http://schemas.microsoft.com/office/drawing/2014/main" xmlns="" id="{D8351F13-467F-49F8-8279-C5B29A51798F}"/>
                </a:ext>
              </a:extLst>
            </p:cNvPr>
            <p:cNvCxnSpPr>
              <a:cxnSpLocks/>
            </p:cNvCxnSpPr>
            <p:nvPr userDrawn="1"/>
          </p:nvCxnSpPr>
          <p:spPr>
            <a:xfrm rot="16200000">
              <a:off x="408032" y="7082102"/>
              <a:ext cx="1137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xmlns="" id="{09AA12FA-7959-4581-B344-DF9E7B0AD37A}"/>
                </a:ext>
              </a:extLst>
            </p:cNvPr>
            <p:cNvSpPr/>
            <p:nvPr userDrawn="1"/>
          </p:nvSpPr>
          <p:spPr>
            <a:xfrm>
              <a:off x="6045600" y="132958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939558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Section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7" y="1512271"/>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1" y="3148315"/>
            <a:ext cx="2216876"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2897696"/>
            <a:ext cx="3360726" cy="100800"/>
            <a:chOff x="0" y="3240138"/>
            <a:chExt cx="3360726" cy="100800"/>
          </a:xfrm>
        </p:grpSpPr>
        <p:cxnSp>
          <p:nvCxnSpPr>
            <p:cNvPr id="13" name="Straight Connector 12">
              <a:extLst>
                <a:ext uri="{FF2B5EF4-FFF2-40B4-BE49-F238E27FC236}">
                  <a16:creationId xmlns:a16="http://schemas.microsoft.com/office/drawing/2014/main" xmlns="" id="{785A4134-866D-4143-AC1E-8A2FFDB49855}"/>
                </a:ext>
              </a:extLst>
            </p:cNvPr>
            <p:cNvCxnSpPr/>
            <p:nvPr userDrawn="1"/>
          </p:nvCxnSpPr>
          <p:spPr>
            <a:xfrm>
              <a:off x="0" y="3290538"/>
              <a:ext cx="327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325992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15">
            <a:extLst>
              <a:ext uri="{FF2B5EF4-FFF2-40B4-BE49-F238E27FC236}">
                <a16:creationId xmlns:a16="http://schemas.microsoft.com/office/drawing/2014/main" xmlns="" id="{DA80730C-5AC9-41A0-ACC5-624F0652D685}"/>
              </a:ext>
            </a:extLst>
          </p:cNvPr>
          <p:cNvSpPr>
            <a:spLocks noGrp="1"/>
          </p:cNvSpPr>
          <p:nvPr>
            <p:ph type="body" sz="quarter" idx="26" hasCustomPrompt="1"/>
          </p:nvPr>
        </p:nvSpPr>
        <p:spPr>
          <a:xfrm>
            <a:off x="4475261" y="2631676"/>
            <a:ext cx="978408" cy="978408"/>
          </a:xfrm>
          <a:prstGeom prst="ellipse">
            <a:avLst/>
          </a:prstGeom>
          <a:ln w="6350">
            <a:solidFill>
              <a:schemeClr val="tx1"/>
            </a:solidFill>
          </a:ln>
        </p:spPr>
        <p:txBody>
          <a:bodyPr lIns="0" tIns="7200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22" name="Text Placeholder 15">
            <a:extLst>
              <a:ext uri="{FF2B5EF4-FFF2-40B4-BE49-F238E27FC236}">
                <a16:creationId xmlns:a16="http://schemas.microsoft.com/office/drawing/2014/main" xmlns="" id="{515B23A8-23EB-4E6E-A24C-4154570D7DC0}"/>
              </a:ext>
            </a:extLst>
          </p:cNvPr>
          <p:cNvSpPr>
            <a:spLocks noGrp="1"/>
          </p:cNvSpPr>
          <p:nvPr>
            <p:ph type="body" sz="quarter" idx="28" hasCustomPrompt="1"/>
          </p:nvPr>
        </p:nvSpPr>
        <p:spPr>
          <a:xfrm>
            <a:off x="7436251" y="2015540"/>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23" name="Text Placeholder 15">
            <a:extLst>
              <a:ext uri="{FF2B5EF4-FFF2-40B4-BE49-F238E27FC236}">
                <a16:creationId xmlns:a16="http://schemas.microsoft.com/office/drawing/2014/main" xmlns="" id="{C12919ED-FD55-4081-BB4A-2B2FDA3BED17}"/>
              </a:ext>
            </a:extLst>
          </p:cNvPr>
          <p:cNvSpPr>
            <a:spLocks noGrp="1"/>
          </p:cNvSpPr>
          <p:nvPr>
            <p:ph type="body" sz="quarter" idx="31" hasCustomPrompt="1"/>
          </p:nvPr>
        </p:nvSpPr>
        <p:spPr>
          <a:xfrm>
            <a:off x="10397240" y="1239687"/>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cxnSp>
        <p:nvCxnSpPr>
          <p:cNvPr id="24" name="Straight Connector 23">
            <a:extLst>
              <a:ext uri="{FF2B5EF4-FFF2-40B4-BE49-F238E27FC236}">
                <a16:creationId xmlns:a16="http://schemas.microsoft.com/office/drawing/2014/main" xmlns="" id="{56A6259C-432B-4405-9E82-995AF092FB7A}"/>
              </a:ext>
            </a:extLst>
          </p:cNvPr>
          <p:cNvCxnSpPr>
            <a:cxnSpLocks/>
          </p:cNvCxnSpPr>
          <p:nvPr userDrawn="1"/>
        </p:nvCxnSpPr>
        <p:spPr>
          <a:xfrm rot="16200000" flipV="1">
            <a:off x="4068065" y="1728891"/>
            <a:ext cx="1792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13BC485E-8BCE-479F-A7E9-7F9E193E6E96}"/>
              </a:ext>
            </a:extLst>
          </p:cNvPr>
          <p:cNvCxnSpPr>
            <a:cxnSpLocks/>
          </p:cNvCxnSpPr>
          <p:nvPr userDrawn="1"/>
        </p:nvCxnSpPr>
        <p:spPr>
          <a:xfrm>
            <a:off x="4964465" y="836613"/>
            <a:ext cx="592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D5094BC6-BA16-4E05-868C-3AE971AF3DA4}"/>
              </a:ext>
            </a:extLst>
          </p:cNvPr>
          <p:cNvCxnSpPr>
            <a:cxnSpLocks/>
          </p:cNvCxnSpPr>
          <p:nvPr userDrawn="1"/>
        </p:nvCxnSpPr>
        <p:spPr>
          <a:xfrm rot="16200000" flipV="1">
            <a:off x="10688444" y="1030491"/>
            <a:ext cx="39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F9130EC6-4A8D-447F-862E-E5A693E68C8C}"/>
              </a:ext>
            </a:extLst>
          </p:cNvPr>
          <p:cNvCxnSpPr>
            <a:cxnSpLocks/>
          </p:cNvCxnSpPr>
          <p:nvPr userDrawn="1"/>
        </p:nvCxnSpPr>
        <p:spPr>
          <a:xfrm flipV="1">
            <a:off x="7925455" y="837355"/>
            <a:ext cx="0" cy="1178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xmlns="" id="{1B29C9C1-9494-4E8B-A0F3-611E947A19B3}"/>
              </a:ext>
            </a:extLst>
          </p:cNvPr>
          <p:cNvSpPr>
            <a:spLocks noGrp="1"/>
          </p:cNvSpPr>
          <p:nvPr>
            <p:ph type="body" idx="27" hasCustomPrompt="1"/>
          </p:nvPr>
        </p:nvSpPr>
        <p:spPr>
          <a:xfrm>
            <a:off x="3151266" y="4543170"/>
            <a:ext cx="2589369" cy="1280958"/>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xmlns="" id="{ABB09D16-148A-45C2-B0B8-1495E8DC7D64}"/>
              </a:ext>
            </a:extLst>
          </p:cNvPr>
          <p:cNvSpPr>
            <a:spLocks noGrp="1"/>
          </p:cNvSpPr>
          <p:nvPr>
            <p:ph type="body" idx="29" hasCustomPrompt="1"/>
          </p:nvPr>
        </p:nvSpPr>
        <p:spPr>
          <a:xfrm>
            <a:off x="3151265" y="4246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xmlns="" id="{67814C7C-3597-4B16-A4AC-D81985C587BD}"/>
              </a:ext>
            </a:extLst>
          </p:cNvPr>
          <p:cNvSpPr>
            <a:spLocks noGrp="1"/>
          </p:cNvSpPr>
          <p:nvPr>
            <p:ph type="body" idx="32" hasCustomPrompt="1"/>
          </p:nvPr>
        </p:nvSpPr>
        <p:spPr>
          <a:xfrm>
            <a:off x="3151265" y="3883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3" name="Text Placeholder 2">
            <a:extLst>
              <a:ext uri="{FF2B5EF4-FFF2-40B4-BE49-F238E27FC236}">
                <a16:creationId xmlns:a16="http://schemas.microsoft.com/office/drawing/2014/main" xmlns="" id="{EFE2A8C5-F462-436C-B748-BBE5D58CB8B4}"/>
              </a:ext>
            </a:extLst>
          </p:cNvPr>
          <p:cNvSpPr>
            <a:spLocks noGrp="1"/>
          </p:cNvSpPr>
          <p:nvPr>
            <p:ph type="body" idx="33" hasCustomPrompt="1"/>
          </p:nvPr>
        </p:nvSpPr>
        <p:spPr>
          <a:xfrm>
            <a:off x="6048861" y="3849559"/>
            <a:ext cx="2589369" cy="178695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4" name="Text Placeholder 2">
            <a:extLst>
              <a:ext uri="{FF2B5EF4-FFF2-40B4-BE49-F238E27FC236}">
                <a16:creationId xmlns:a16="http://schemas.microsoft.com/office/drawing/2014/main" xmlns="" id="{586DAC0D-9859-40A1-8456-F0B43D96718B}"/>
              </a:ext>
            </a:extLst>
          </p:cNvPr>
          <p:cNvSpPr>
            <a:spLocks noGrp="1"/>
          </p:cNvSpPr>
          <p:nvPr>
            <p:ph type="body" idx="34" hasCustomPrompt="1"/>
          </p:nvPr>
        </p:nvSpPr>
        <p:spPr>
          <a:xfrm>
            <a:off x="6048860" y="355285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xmlns="" id="{37B983EE-F89D-4F09-8A9F-2347FA364217}"/>
              </a:ext>
            </a:extLst>
          </p:cNvPr>
          <p:cNvSpPr>
            <a:spLocks noGrp="1"/>
          </p:cNvSpPr>
          <p:nvPr>
            <p:ph type="body" idx="35" hasCustomPrompt="1"/>
          </p:nvPr>
        </p:nvSpPr>
        <p:spPr>
          <a:xfrm>
            <a:off x="6048860" y="319029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6" name="Text Placeholder 2">
            <a:extLst>
              <a:ext uri="{FF2B5EF4-FFF2-40B4-BE49-F238E27FC236}">
                <a16:creationId xmlns:a16="http://schemas.microsoft.com/office/drawing/2014/main" xmlns="" id="{D30DD128-A937-4A2F-B070-523A5BAAE260}"/>
              </a:ext>
            </a:extLst>
          </p:cNvPr>
          <p:cNvSpPr>
            <a:spLocks noGrp="1"/>
          </p:cNvSpPr>
          <p:nvPr>
            <p:ph type="body" idx="36" hasCustomPrompt="1"/>
          </p:nvPr>
        </p:nvSpPr>
        <p:spPr>
          <a:xfrm>
            <a:off x="8975159" y="3147170"/>
            <a:ext cx="2589369" cy="2311934"/>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7" name="Text Placeholder 2">
            <a:extLst>
              <a:ext uri="{FF2B5EF4-FFF2-40B4-BE49-F238E27FC236}">
                <a16:creationId xmlns:a16="http://schemas.microsoft.com/office/drawing/2014/main" xmlns="" id="{5737B87C-E3C0-46B2-8B79-63EB60491503}"/>
              </a:ext>
            </a:extLst>
          </p:cNvPr>
          <p:cNvSpPr>
            <a:spLocks noGrp="1"/>
          </p:cNvSpPr>
          <p:nvPr>
            <p:ph type="body" idx="37" hasCustomPrompt="1"/>
          </p:nvPr>
        </p:nvSpPr>
        <p:spPr>
          <a:xfrm>
            <a:off x="8975158" y="2850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xmlns="" id="{22F76863-7DCD-4365-80F0-001D51F08779}"/>
              </a:ext>
            </a:extLst>
          </p:cNvPr>
          <p:cNvSpPr>
            <a:spLocks noGrp="1"/>
          </p:cNvSpPr>
          <p:nvPr>
            <p:ph type="body" idx="38" hasCustomPrompt="1"/>
          </p:nvPr>
        </p:nvSpPr>
        <p:spPr>
          <a:xfrm>
            <a:off x="8975158" y="2487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Tree>
    <p:extLst>
      <p:ext uri="{BB962C8B-B14F-4D97-AF65-F5344CB8AC3E}">
        <p14:creationId xmlns:p14="http://schemas.microsoft.com/office/powerpoint/2010/main" val="3078273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and Chart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Text Placeholder 2">
            <a:extLst>
              <a:ext uri="{FF2B5EF4-FFF2-40B4-BE49-F238E27FC236}">
                <a16:creationId xmlns:a16="http://schemas.microsoft.com/office/drawing/2014/main" xmlns="" id="{99E02476-A734-4A74-BC42-F104B37C8C19}"/>
              </a:ext>
            </a:extLst>
          </p:cNvPr>
          <p:cNvSpPr>
            <a:spLocks noGrp="1"/>
          </p:cNvSpPr>
          <p:nvPr>
            <p:ph type="body" idx="29" hasCustomPrompt="1"/>
          </p:nvPr>
        </p:nvSpPr>
        <p:spPr>
          <a:xfrm>
            <a:off x="83185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xmlns="" id="{FB2A0B34-417C-46AC-95C0-9B2A2FCC8BFC}"/>
              </a:ext>
            </a:extLst>
          </p:cNvPr>
          <p:cNvSpPr>
            <a:spLocks noGrp="1"/>
          </p:cNvSpPr>
          <p:nvPr>
            <p:ph type="body" idx="31" hasCustomPrompt="1"/>
          </p:nvPr>
        </p:nvSpPr>
        <p:spPr>
          <a:xfrm>
            <a:off x="609600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Content Placeholder 2">
            <a:extLst>
              <a:ext uri="{FF2B5EF4-FFF2-40B4-BE49-F238E27FC236}">
                <a16:creationId xmlns:a16="http://schemas.microsoft.com/office/drawing/2014/main" xmlns="" id="{7D36F8EF-728B-45C1-87D8-4AD8FA8F3716}"/>
              </a:ext>
            </a:extLst>
          </p:cNvPr>
          <p:cNvSpPr>
            <a:spLocks noGrp="1"/>
          </p:cNvSpPr>
          <p:nvPr>
            <p:ph sz="quarter" idx="32"/>
          </p:nvPr>
        </p:nvSpPr>
        <p:spPr>
          <a:xfrm>
            <a:off x="803275"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2" name="Content Placeholder 2">
            <a:extLst>
              <a:ext uri="{FF2B5EF4-FFF2-40B4-BE49-F238E27FC236}">
                <a16:creationId xmlns:a16="http://schemas.microsoft.com/office/drawing/2014/main" xmlns="" id="{7395C5B4-6B03-4F70-96F8-3AE3A7817B52}"/>
              </a:ext>
            </a:extLst>
          </p:cNvPr>
          <p:cNvSpPr>
            <a:spLocks noGrp="1"/>
          </p:cNvSpPr>
          <p:nvPr>
            <p:ph sz="quarter" idx="33"/>
          </p:nvPr>
        </p:nvSpPr>
        <p:spPr>
          <a:xfrm>
            <a:off x="6096000"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778915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8736466" y="707529"/>
            <a:ext cx="2673606" cy="569086"/>
          </a:xfrm>
        </p:spPr>
        <p:txBody>
          <a:bodyPr lIns="0" tIns="0" rIns="0" bIns="0" anchor="b">
            <a:normAutofit/>
          </a:bodyPr>
          <a:lstStyle>
            <a:lvl1pPr algn="r">
              <a:defRPr sz="3600"/>
            </a:lvl1pPr>
          </a:lstStyle>
          <a:p>
            <a:r>
              <a:rPr lang="en-US" noProof="0"/>
              <a:t>TIMELINE</a:t>
            </a:r>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9147803" y="1625821"/>
            <a:ext cx="2262267" cy="2021536"/>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9186215" y="1375202"/>
            <a:ext cx="3005785" cy="100800"/>
            <a:chOff x="2729180" y="3240138"/>
            <a:chExt cx="1532346"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2729180" y="3290538"/>
              <a:ext cx="150492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xmlns="" id="{D0092E26-7A96-4712-98A7-FFDA7C3D7721}"/>
              </a:ext>
            </a:extLst>
          </p:cNvPr>
          <p:cNvSpPr>
            <a:spLocks noGrp="1"/>
          </p:cNvSpPr>
          <p:nvPr>
            <p:ph type="body" sz="quarter" idx="26" hasCustomPrompt="1"/>
          </p:nvPr>
        </p:nvSpPr>
        <p:spPr>
          <a:xfrm>
            <a:off x="2618284" y="685667"/>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34" name="Text Placeholder 2">
            <a:extLst>
              <a:ext uri="{FF2B5EF4-FFF2-40B4-BE49-F238E27FC236}">
                <a16:creationId xmlns:a16="http://schemas.microsoft.com/office/drawing/2014/main" xmlns="" id="{B17B484C-F876-40B2-89DE-FC7A9E54C835}"/>
              </a:ext>
            </a:extLst>
          </p:cNvPr>
          <p:cNvSpPr>
            <a:spLocks noGrp="1"/>
          </p:cNvSpPr>
          <p:nvPr>
            <p:ph type="body" idx="27" hasCustomPrompt="1"/>
          </p:nvPr>
        </p:nvSpPr>
        <p:spPr>
          <a:xfrm>
            <a:off x="5930241" y="1079309"/>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xmlns="" id="{99E02476-A734-4A74-BC42-F104B37C8C19}"/>
              </a:ext>
            </a:extLst>
          </p:cNvPr>
          <p:cNvSpPr>
            <a:spLocks noGrp="1"/>
          </p:cNvSpPr>
          <p:nvPr>
            <p:ph type="body" idx="29" hasCustomPrompt="1"/>
          </p:nvPr>
        </p:nvSpPr>
        <p:spPr>
          <a:xfrm>
            <a:off x="5930241" y="786637"/>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4" name="Straight Connector 13">
            <a:extLst>
              <a:ext uri="{FF2B5EF4-FFF2-40B4-BE49-F238E27FC236}">
                <a16:creationId xmlns:a16="http://schemas.microsoft.com/office/drawing/2014/main" xmlns="" id="{1AD3A3AB-488E-4090-9FD5-E005D5A9ECF5}"/>
              </a:ext>
            </a:extLst>
          </p:cNvPr>
          <p:cNvCxnSpPr>
            <a:cxnSpLocks/>
          </p:cNvCxnSpPr>
          <p:nvPr userDrawn="1"/>
        </p:nvCxnSpPr>
        <p:spPr>
          <a:xfrm rot="16200000">
            <a:off x="2094269" y="3429000"/>
            <a:ext cx="685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xmlns="" id="{BD6729DC-C5B3-485B-B5CD-F06FC3CAFD9A}"/>
              </a:ext>
            </a:extLst>
          </p:cNvPr>
          <p:cNvSpPr/>
          <p:nvPr userDrawn="1"/>
        </p:nvSpPr>
        <p:spPr>
          <a:xfrm>
            <a:off x="5372392" y="959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9" name="Oval 28">
            <a:extLst>
              <a:ext uri="{FF2B5EF4-FFF2-40B4-BE49-F238E27FC236}">
                <a16:creationId xmlns:a16="http://schemas.microsoft.com/office/drawing/2014/main" xmlns="" id="{C4046DD7-8FB2-43D4-8E94-3D35DC3E2891}"/>
              </a:ext>
            </a:extLst>
          </p:cNvPr>
          <p:cNvSpPr/>
          <p:nvPr userDrawn="1"/>
        </p:nvSpPr>
        <p:spPr>
          <a:xfrm>
            <a:off x="5372392" y="5362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0" name="Oval 29">
            <a:extLst>
              <a:ext uri="{FF2B5EF4-FFF2-40B4-BE49-F238E27FC236}">
                <a16:creationId xmlns:a16="http://schemas.microsoft.com/office/drawing/2014/main" xmlns="" id="{A320A73A-D3CB-4E04-B7E2-F3696B8ACDEA}"/>
              </a:ext>
            </a:extLst>
          </p:cNvPr>
          <p:cNvSpPr/>
          <p:nvPr userDrawn="1"/>
        </p:nvSpPr>
        <p:spPr>
          <a:xfrm>
            <a:off x="5372392" y="2427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1" name="Oval 30">
            <a:extLst>
              <a:ext uri="{FF2B5EF4-FFF2-40B4-BE49-F238E27FC236}">
                <a16:creationId xmlns:a16="http://schemas.microsoft.com/office/drawing/2014/main" xmlns="" id="{3E2B01F0-78A8-41AE-95B8-811603402031}"/>
              </a:ext>
            </a:extLst>
          </p:cNvPr>
          <p:cNvSpPr/>
          <p:nvPr userDrawn="1"/>
        </p:nvSpPr>
        <p:spPr>
          <a:xfrm>
            <a:off x="5372392" y="3894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2" name="Text Placeholder 2">
            <a:extLst>
              <a:ext uri="{FF2B5EF4-FFF2-40B4-BE49-F238E27FC236}">
                <a16:creationId xmlns:a16="http://schemas.microsoft.com/office/drawing/2014/main" xmlns="" id="{A70E382B-B932-45B7-BD95-6D722A4A2480}"/>
              </a:ext>
            </a:extLst>
          </p:cNvPr>
          <p:cNvSpPr>
            <a:spLocks noGrp="1"/>
          </p:cNvSpPr>
          <p:nvPr>
            <p:ph type="body" idx="31" hasCustomPrompt="1"/>
          </p:nvPr>
        </p:nvSpPr>
        <p:spPr>
          <a:xfrm>
            <a:off x="5930241" y="2532448"/>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3" name="Text Placeholder 2">
            <a:extLst>
              <a:ext uri="{FF2B5EF4-FFF2-40B4-BE49-F238E27FC236}">
                <a16:creationId xmlns:a16="http://schemas.microsoft.com/office/drawing/2014/main" xmlns="" id="{2F096B52-06C2-46DF-BB33-70D931283F16}"/>
              </a:ext>
            </a:extLst>
          </p:cNvPr>
          <p:cNvSpPr>
            <a:spLocks noGrp="1"/>
          </p:cNvSpPr>
          <p:nvPr>
            <p:ph type="body" idx="32" hasCustomPrompt="1"/>
          </p:nvPr>
        </p:nvSpPr>
        <p:spPr>
          <a:xfrm>
            <a:off x="5930241" y="2239776"/>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2">
            <a:extLst>
              <a:ext uri="{FF2B5EF4-FFF2-40B4-BE49-F238E27FC236}">
                <a16:creationId xmlns:a16="http://schemas.microsoft.com/office/drawing/2014/main" xmlns="" id="{5D87FD43-95C9-4217-AD5F-FE02E28AD4CE}"/>
              </a:ext>
            </a:extLst>
          </p:cNvPr>
          <p:cNvSpPr>
            <a:spLocks noGrp="1"/>
          </p:cNvSpPr>
          <p:nvPr>
            <p:ph type="body" idx="33" hasCustomPrompt="1"/>
          </p:nvPr>
        </p:nvSpPr>
        <p:spPr>
          <a:xfrm>
            <a:off x="5930241" y="398558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xmlns="" id="{A6706CEB-523E-4248-9A66-5D139D8B0DE5}"/>
              </a:ext>
            </a:extLst>
          </p:cNvPr>
          <p:cNvSpPr>
            <a:spLocks noGrp="1"/>
          </p:cNvSpPr>
          <p:nvPr>
            <p:ph type="body" idx="34" hasCustomPrompt="1"/>
          </p:nvPr>
        </p:nvSpPr>
        <p:spPr>
          <a:xfrm>
            <a:off x="5930241" y="369291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xmlns="" id="{6ADC931C-F9B2-467E-A024-CB5BE74BAD85}"/>
              </a:ext>
            </a:extLst>
          </p:cNvPr>
          <p:cNvSpPr>
            <a:spLocks noGrp="1"/>
          </p:cNvSpPr>
          <p:nvPr>
            <p:ph type="body" idx="35" hasCustomPrompt="1"/>
          </p:nvPr>
        </p:nvSpPr>
        <p:spPr>
          <a:xfrm>
            <a:off x="5930241" y="543872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xmlns="" id="{0A301DE6-2E75-41F5-9314-B269815BA3F3}"/>
              </a:ext>
            </a:extLst>
          </p:cNvPr>
          <p:cNvSpPr>
            <a:spLocks noGrp="1"/>
          </p:cNvSpPr>
          <p:nvPr>
            <p:ph type="body" idx="36" hasCustomPrompt="1"/>
          </p:nvPr>
        </p:nvSpPr>
        <p:spPr>
          <a:xfrm>
            <a:off x="5930241" y="514605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0" name="Text Placeholder 15">
            <a:extLst>
              <a:ext uri="{FF2B5EF4-FFF2-40B4-BE49-F238E27FC236}">
                <a16:creationId xmlns:a16="http://schemas.microsoft.com/office/drawing/2014/main" xmlns="" id="{B9154606-4DE0-4DC7-830A-371423BE4201}"/>
              </a:ext>
            </a:extLst>
          </p:cNvPr>
          <p:cNvSpPr>
            <a:spLocks noGrp="1"/>
          </p:cNvSpPr>
          <p:nvPr>
            <p:ph type="body" sz="quarter" idx="37" hasCustomPrompt="1"/>
          </p:nvPr>
        </p:nvSpPr>
        <p:spPr>
          <a:xfrm>
            <a:off x="2618284" y="2153566"/>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1" name="Text Placeholder 15">
            <a:extLst>
              <a:ext uri="{FF2B5EF4-FFF2-40B4-BE49-F238E27FC236}">
                <a16:creationId xmlns:a16="http://schemas.microsoft.com/office/drawing/2014/main" xmlns="" id="{5AC8C127-0F88-413C-B7BA-2ED0F81E7D4E}"/>
              </a:ext>
            </a:extLst>
          </p:cNvPr>
          <p:cNvSpPr>
            <a:spLocks noGrp="1"/>
          </p:cNvSpPr>
          <p:nvPr>
            <p:ph type="body" sz="quarter" idx="38" hasCustomPrompt="1"/>
          </p:nvPr>
        </p:nvSpPr>
        <p:spPr>
          <a:xfrm>
            <a:off x="2618284" y="3621465"/>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2" name="Text Placeholder 15">
            <a:extLst>
              <a:ext uri="{FF2B5EF4-FFF2-40B4-BE49-F238E27FC236}">
                <a16:creationId xmlns:a16="http://schemas.microsoft.com/office/drawing/2014/main" xmlns="" id="{63C5707A-6E08-4B58-A5FE-40063DB6548E}"/>
              </a:ext>
            </a:extLst>
          </p:cNvPr>
          <p:cNvSpPr>
            <a:spLocks noGrp="1"/>
          </p:cNvSpPr>
          <p:nvPr>
            <p:ph type="body" sz="quarter" idx="39" hasCustomPrompt="1"/>
          </p:nvPr>
        </p:nvSpPr>
        <p:spPr>
          <a:xfrm>
            <a:off x="2618284" y="5089363"/>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Tree>
    <p:extLst>
      <p:ext uri="{BB962C8B-B14F-4D97-AF65-F5344CB8AC3E}">
        <p14:creationId xmlns:p14="http://schemas.microsoft.com/office/powerpoint/2010/main" val="3627535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6" y="2260000"/>
            <a:ext cx="391159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0" y="3890303"/>
            <a:ext cx="3275463"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3598737"/>
            <a:ext cx="3764756" cy="100800"/>
            <a:chOff x="-1228304" y="3240138"/>
            <a:chExt cx="3764756" cy="100800"/>
          </a:xfrm>
        </p:grpSpPr>
        <p:cxnSp>
          <p:nvCxnSpPr>
            <p:cNvPr id="13" name="Straight Connector 12">
              <a:extLst>
                <a:ext uri="{FF2B5EF4-FFF2-40B4-BE49-F238E27FC236}">
                  <a16:creationId xmlns:a16="http://schemas.microsoft.com/office/drawing/2014/main" xmlns="" id="{785A4134-866D-4143-AC1E-8A2FFDB49855}"/>
                </a:ext>
              </a:extLst>
            </p:cNvPr>
            <p:cNvCxnSpPr>
              <a:cxnSpLocks/>
            </p:cNvCxnSpPr>
            <p:nvPr userDrawn="1"/>
          </p:nvCxnSpPr>
          <p:spPr>
            <a:xfrm>
              <a:off x="-1228304" y="3290538"/>
              <a:ext cx="367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2435652"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able Placeholder 9">
            <a:extLst>
              <a:ext uri="{FF2B5EF4-FFF2-40B4-BE49-F238E27FC236}">
                <a16:creationId xmlns:a16="http://schemas.microsoft.com/office/drawing/2014/main" xmlns="" id="{3F646CE6-E75B-4112-896D-5A26E1F1520E}"/>
              </a:ext>
            </a:extLst>
          </p:cNvPr>
          <p:cNvSpPr>
            <a:spLocks noGrp="1"/>
          </p:cNvSpPr>
          <p:nvPr>
            <p:ph type="tbl" sz="quarter" idx="14"/>
          </p:nvPr>
        </p:nvSpPr>
        <p:spPr>
          <a:xfrm>
            <a:off x="5518150" y="860425"/>
            <a:ext cx="5870575" cy="4867275"/>
          </a:xfrm>
        </p:spPr>
        <p:txBody>
          <a:bodyPr anchor="ctr" anchorCtr="0">
            <a:normAutofit/>
          </a:bodyPr>
          <a:lstStyle>
            <a:lvl1pPr marL="0" indent="0" algn="ctr">
              <a:buNone/>
              <a:defRPr sz="2000"/>
            </a:lvl1pPr>
          </a:lstStyle>
          <a:p>
            <a:r>
              <a:rPr lang="en-US" noProof="0" smtClean="0"/>
              <a:t>Click icon to add table</a:t>
            </a:r>
            <a:endParaRPr lang="en-US" noProof="0" dirty="0"/>
          </a:p>
        </p:txBody>
      </p:sp>
    </p:spTree>
    <p:extLst>
      <p:ext uri="{BB962C8B-B14F-4D97-AF65-F5344CB8AC3E}">
        <p14:creationId xmlns:p14="http://schemas.microsoft.com/office/powerpoint/2010/main" val="3183923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7" y="1608523"/>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1" y="3244567"/>
            <a:ext cx="2828198"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2993948"/>
            <a:ext cx="2258048" cy="100800"/>
            <a:chOff x="0" y="3240138"/>
            <a:chExt cx="2258048" cy="100800"/>
          </a:xfrm>
        </p:grpSpPr>
        <p:cxnSp>
          <p:nvCxnSpPr>
            <p:cNvPr id="13" name="Straight Connector 12">
              <a:extLst>
                <a:ext uri="{FF2B5EF4-FFF2-40B4-BE49-F238E27FC236}">
                  <a16:creationId xmlns:a16="http://schemas.microsoft.com/office/drawing/2014/main" xmlns="" id="{785A4134-866D-4143-AC1E-8A2FFDB49855}"/>
                </a:ext>
              </a:extLst>
            </p:cNvPr>
            <p:cNvCxnSpPr/>
            <p:nvPr userDrawn="1"/>
          </p:nvCxnSpPr>
          <p:spPr>
            <a:xfrm>
              <a:off x="0" y="3290538"/>
              <a:ext cx="216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2157248"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xmlns="" id="{1B29C9C1-9494-4E8B-A0F3-611E947A19B3}"/>
              </a:ext>
            </a:extLst>
          </p:cNvPr>
          <p:cNvSpPr>
            <a:spLocks noGrp="1"/>
          </p:cNvSpPr>
          <p:nvPr>
            <p:ph type="body" idx="27" hasCustomPrompt="1"/>
          </p:nvPr>
        </p:nvSpPr>
        <p:spPr>
          <a:xfrm>
            <a:off x="4128617" y="4355032"/>
            <a:ext cx="2066544"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xmlns="" id="{ABB09D16-148A-45C2-B0B8-1495E8DC7D64}"/>
              </a:ext>
            </a:extLst>
          </p:cNvPr>
          <p:cNvSpPr>
            <a:spLocks noGrp="1"/>
          </p:cNvSpPr>
          <p:nvPr>
            <p:ph type="body" idx="29" hasCustomPrompt="1"/>
          </p:nvPr>
        </p:nvSpPr>
        <p:spPr>
          <a:xfrm>
            <a:off x="4128616" y="4042831"/>
            <a:ext cx="2066544"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xmlns="" id="{67814C7C-3597-4B16-A4AC-D81985C587BD}"/>
              </a:ext>
            </a:extLst>
          </p:cNvPr>
          <p:cNvSpPr>
            <a:spLocks noGrp="1"/>
          </p:cNvSpPr>
          <p:nvPr>
            <p:ph type="body" idx="32" hasCustomPrompt="1"/>
          </p:nvPr>
        </p:nvSpPr>
        <p:spPr>
          <a:xfrm>
            <a:off x="4128616" y="3428999"/>
            <a:ext cx="2066544"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9" name="Picture Placeholder 8">
            <a:extLst>
              <a:ext uri="{FF2B5EF4-FFF2-40B4-BE49-F238E27FC236}">
                <a16:creationId xmlns:a16="http://schemas.microsoft.com/office/drawing/2014/main" xmlns="" id="{B284A57B-147A-4287-AA6B-E508A9222F7F}"/>
              </a:ext>
            </a:extLst>
          </p:cNvPr>
          <p:cNvSpPr>
            <a:spLocks noGrp="1"/>
          </p:cNvSpPr>
          <p:nvPr>
            <p:ph type="pic" sz="quarter" idx="33"/>
          </p:nvPr>
        </p:nvSpPr>
        <p:spPr>
          <a:xfrm>
            <a:off x="4130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35" name="Picture Placeholder 8">
            <a:extLst>
              <a:ext uri="{FF2B5EF4-FFF2-40B4-BE49-F238E27FC236}">
                <a16:creationId xmlns:a16="http://schemas.microsoft.com/office/drawing/2014/main" xmlns="" id="{9DBE0996-CEA3-41C3-A75A-84DC3C2B5194}"/>
              </a:ext>
            </a:extLst>
          </p:cNvPr>
          <p:cNvSpPr>
            <a:spLocks noGrp="1"/>
          </p:cNvSpPr>
          <p:nvPr>
            <p:ph type="pic" sz="quarter" idx="34"/>
          </p:nvPr>
        </p:nvSpPr>
        <p:spPr>
          <a:xfrm>
            <a:off x="9128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36" name="Picture Placeholder 8">
            <a:extLst>
              <a:ext uri="{FF2B5EF4-FFF2-40B4-BE49-F238E27FC236}">
                <a16:creationId xmlns:a16="http://schemas.microsoft.com/office/drawing/2014/main" xmlns="" id="{F7B28261-CB14-4E4E-AA66-A0239B3DD28E}"/>
              </a:ext>
            </a:extLst>
          </p:cNvPr>
          <p:cNvSpPr>
            <a:spLocks noGrp="1"/>
          </p:cNvSpPr>
          <p:nvPr>
            <p:ph type="pic" sz="quarter" idx="35"/>
          </p:nvPr>
        </p:nvSpPr>
        <p:spPr>
          <a:xfrm>
            <a:off x="6629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37" name="Text Placeholder 2">
            <a:extLst>
              <a:ext uri="{FF2B5EF4-FFF2-40B4-BE49-F238E27FC236}">
                <a16:creationId xmlns:a16="http://schemas.microsoft.com/office/drawing/2014/main" xmlns="" id="{BAA53E0C-9536-4177-A63F-0E2565EC53CD}"/>
              </a:ext>
            </a:extLst>
          </p:cNvPr>
          <p:cNvSpPr>
            <a:spLocks noGrp="1"/>
          </p:cNvSpPr>
          <p:nvPr>
            <p:ph type="body" idx="36" hasCustomPrompt="1"/>
          </p:nvPr>
        </p:nvSpPr>
        <p:spPr>
          <a:xfrm>
            <a:off x="9127048"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xmlns="" id="{67EF8E36-183B-420B-AF25-17CFA963987A}"/>
              </a:ext>
            </a:extLst>
          </p:cNvPr>
          <p:cNvSpPr>
            <a:spLocks noGrp="1"/>
          </p:cNvSpPr>
          <p:nvPr>
            <p:ph type="body" idx="37" hasCustomPrompt="1"/>
          </p:nvPr>
        </p:nvSpPr>
        <p:spPr>
          <a:xfrm>
            <a:off x="9127047"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xmlns="" id="{58DA6E86-8039-4690-AFE1-7CCF07B7CBAF}"/>
              </a:ext>
            </a:extLst>
          </p:cNvPr>
          <p:cNvSpPr>
            <a:spLocks noGrp="1"/>
          </p:cNvSpPr>
          <p:nvPr>
            <p:ph type="body" idx="38" hasCustomPrompt="1"/>
          </p:nvPr>
        </p:nvSpPr>
        <p:spPr>
          <a:xfrm>
            <a:off x="9127047"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1" name="Text Placeholder 2">
            <a:extLst>
              <a:ext uri="{FF2B5EF4-FFF2-40B4-BE49-F238E27FC236}">
                <a16:creationId xmlns:a16="http://schemas.microsoft.com/office/drawing/2014/main" xmlns="" id="{933214B9-0452-4C8B-AB10-922F3C3BCF01}"/>
              </a:ext>
            </a:extLst>
          </p:cNvPr>
          <p:cNvSpPr>
            <a:spLocks noGrp="1"/>
          </p:cNvSpPr>
          <p:nvPr>
            <p:ph type="body" idx="39" hasCustomPrompt="1"/>
          </p:nvPr>
        </p:nvSpPr>
        <p:spPr>
          <a:xfrm>
            <a:off x="6629217"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2" name="Text Placeholder 2">
            <a:extLst>
              <a:ext uri="{FF2B5EF4-FFF2-40B4-BE49-F238E27FC236}">
                <a16:creationId xmlns:a16="http://schemas.microsoft.com/office/drawing/2014/main" xmlns="" id="{A5C23113-D98B-48C7-A675-4FD5F50333F3}"/>
              </a:ext>
            </a:extLst>
          </p:cNvPr>
          <p:cNvSpPr>
            <a:spLocks noGrp="1"/>
          </p:cNvSpPr>
          <p:nvPr>
            <p:ph type="body" idx="40" hasCustomPrompt="1"/>
          </p:nvPr>
        </p:nvSpPr>
        <p:spPr>
          <a:xfrm>
            <a:off x="6629216"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9" name="Text Placeholder 2">
            <a:extLst>
              <a:ext uri="{FF2B5EF4-FFF2-40B4-BE49-F238E27FC236}">
                <a16:creationId xmlns:a16="http://schemas.microsoft.com/office/drawing/2014/main" xmlns="" id="{09781257-B563-41E0-B9E6-9C7330084BCC}"/>
              </a:ext>
            </a:extLst>
          </p:cNvPr>
          <p:cNvSpPr>
            <a:spLocks noGrp="1"/>
          </p:cNvSpPr>
          <p:nvPr>
            <p:ph type="body" idx="41" hasCustomPrompt="1"/>
          </p:nvPr>
        </p:nvSpPr>
        <p:spPr>
          <a:xfrm>
            <a:off x="6627903"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32" name="Straight Connector 31">
            <a:extLst>
              <a:ext uri="{FF2B5EF4-FFF2-40B4-BE49-F238E27FC236}">
                <a16:creationId xmlns:a16="http://schemas.microsoft.com/office/drawing/2014/main" xmlns="" id="{9A32EC27-ACD8-47C0-A3ED-E4ED58D88358}"/>
              </a:ext>
            </a:extLst>
          </p:cNvPr>
          <p:cNvCxnSpPr/>
          <p:nvPr userDrawn="1"/>
        </p:nvCxnSpPr>
        <p:spPr>
          <a:xfrm>
            <a:off x="6195160" y="2217849"/>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99E8819A-135C-4A5C-9F6A-A3BE05AA294F}"/>
              </a:ext>
            </a:extLst>
          </p:cNvPr>
          <p:cNvCxnSpPr/>
          <p:nvPr userDrawn="1"/>
        </p:nvCxnSpPr>
        <p:spPr>
          <a:xfrm>
            <a:off x="8703909" y="2216687"/>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329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Content Layout Slid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smtClean="0"/>
              <a:t>Click to edit Master title style</a:t>
            </a:r>
            <a:endParaRPr lang="en-US" noProof="0"/>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7395281" y="1375202"/>
            <a:ext cx="4796719" cy="100800"/>
            <a:chOff x="439494" y="3240138"/>
            <a:chExt cx="2994906"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439494" y="3290538"/>
              <a:ext cx="29445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xmlns="" id="{BE12A846-0DFC-435B-BAE9-D90C353E0344}"/>
              </a:ext>
            </a:extLst>
          </p:cNvPr>
          <p:cNvSpPr>
            <a:spLocks noGrp="1"/>
          </p:cNvSpPr>
          <p:nvPr>
            <p:ph type="body" idx="14" hasCustomPrompt="1"/>
          </p:nvPr>
        </p:nvSpPr>
        <p:spPr>
          <a:xfrm>
            <a:off x="1958968"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xmlns="" id="{F2ACDD32-C1AB-4359-B055-2F910492987E}"/>
              </a:ext>
            </a:extLst>
          </p:cNvPr>
          <p:cNvSpPr>
            <a:spLocks noGrp="1"/>
          </p:cNvSpPr>
          <p:nvPr>
            <p:ph type="body" idx="16" hasCustomPrompt="1"/>
          </p:nvPr>
        </p:nvSpPr>
        <p:spPr>
          <a:xfrm>
            <a:off x="1958968"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3" name="Picture Placeholder 2">
            <a:extLst>
              <a:ext uri="{FF2B5EF4-FFF2-40B4-BE49-F238E27FC236}">
                <a16:creationId xmlns:a16="http://schemas.microsoft.com/office/drawing/2014/main" xmlns="" id="{F6FF07C5-314A-4EA8-B78F-7A51C234D3A1}"/>
              </a:ext>
            </a:extLst>
          </p:cNvPr>
          <p:cNvSpPr>
            <a:spLocks noGrp="1"/>
          </p:cNvSpPr>
          <p:nvPr>
            <p:ph type="pic" sz="quarter" idx="33"/>
          </p:nvPr>
        </p:nvSpPr>
        <p:spPr>
          <a:xfrm>
            <a:off x="721841" y="2764036"/>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cxnSp>
        <p:nvCxnSpPr>
          <p:cNvPr id="23" name="Straight Connector 22">
            <a:extLst>
              <a:ext uri="{FF2B5EF4-FFF2-40B4-BE49-F238E27FC236}">
                <a16:creationId xmlns:a16="http://schemas.microsoft.com/office/drawing/2014/main" xmlns="" id="{B691060D-E361-43B0-BFD7-43D7CC4E5CCD}"/>
              </a:ext>
            </a:extLst>
          </p:cNvPr>
          <p:cNvCxnSpPr>
            <a:cxnSpLocks/>
          </p:cNvCxnSpPr>
          <p:nvPr userDrawn="1"/>
        </p:nvCxnSpPr>
        <p:spPr>
          <a:xfrm>
            <a:off x="0" y="3288596"/>
            <a:ext cx="72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Text Placeholder 2">
            <a:extLst>
              <a:ext uri="{FF2B5EF4-FFF2-40B4-BE49-F238E27FC236}">
                <a16:creationId xmlns:a16="http://schemas.microsoft.com/office/drawing/2014/main" xmlns="" id="{4A98AB01-9578-4430-96AD-F434AF0CDA20}"/>
              </a:ext>
            </a:extLst>
          </p:cNvPr>
          <p:cNvSpPr>
            <a:spLocks noGrp="1"/>
          </p:cNvSpPr>
          <p:nvPr>
            <p:ph type="body" idx="34" hasCustomPrompt="1"/>
          </p:nvPr>
        </p:nvSpPr>
        <p:spPr>
          <a:xfrm>
            <a:off x="1957127"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1" name="Text Placeholder 2">
            <a:extLst>
              <a:ext uri="{FF2B5EF4-FFF2-40B4-BE49-F238E27FC236}">
                <a16:creationId xmlns:a16="http://schemas.microsoft.com/office/drawing/2014/main" xmlns="" id="{EF9D60F2-A1FB-4A95-997B-A4F1723AC1EC}"/>
              </a:ext>
            </a:extLst>
          </p:cNvPr>
          <p:cNvSpPr>
            <a:spLocks noGrp="1"/>
          </p:cNvSpPr>
          <p:nvPr>
            <p:ph type="body" idx="35" hasCustomPrompt="1"/>
          </p:nvPr>
        </p:nvSpPr>
        <p:spPr>
          <a:xfrm>
            <a:off x="1957127"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2" name="Picture Placeholder 2">
            <a:extLst>
              <a:ext uri="{FF2B5EF4-FFF2-40B4-BE49-F238E27FC236}">
                <a16:creationId xmlns:a16="http://schemas.microsoft.com/office/drawing/2014/main" xmlns="" id="{76A56D2A-42F0-40C5-96D7-B1AC33152A85}"/>
              </a:ext>
            </a:extLst>
          </p:cNvPr>
          <p:cNvSpPr>
            <a:spLocks noGrp="1"/>
          </p:cNvSpPr>
          <p:nvPr>
            <p:ph type="pic" sz="quarter" idx="36"/>
          </p:nvPr>
        </p:nvSpPr>
        <p:spPr>
          <a:xfrm>
            <a:off x="720000" y="4191893"/>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cxnSp>
        <p:nvCxnSpPr>
          <p:cNvPr id="43" name="Straight Connector 42">
            <a:extLst>
              <a:ext uri="{FF2B5EF4-FFF2-40B4-BE49-F238E27FC236}">
                <a16:creationId xmlns:a16="http://schemas.microsoft.com/office/drawing/2014/main" xmlns="" id="{CF6D1C91-9136-4678-A712-92BE9B3902C4}"/>
              </a:ext>
            </a:extLst>
          </p:cNvPr>
          <p:cNvCxnSpPr>
            <a:cxnSpLocks/>
          </p:cNvCxnSpPr>
          <p:nvPr userDrawn="1"/>
        </p:nvCxnSpPr>
        <p:spPr>
          <a:xfrm rot="16200000">
            <a:off x="1111670" y="4028309"/>
            <a:ext cx="324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Text Placeholder 2">
            <a:extLst>
              <a:ext uri="{FF2B5EF4-FFF2-40B4-BE49-F238E27FC236}">
                <a16:creationId xmlns:a16="http://schemas.microsoft.com/office/drawing/2014/main" xmlns="" id="{BACF15AB-FF8A-422B-840D-88503024E5D3}"/>
              </a:ext>
            </a:extLst>
          </p:cNvPr>
          <p:cNvSpPr>
            <a:spLocks noGrp="1"/>
          </p:cNvSpPr>
          <p:nvPr>
            <p:ph type="body" idx="37" hasCustomPrompt="1"/>
          </p:nvPr>
        </p:nvSpPr>
        <p:spPr>
          <a:xfrm>
            <a:off x="5708709"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xmlns="" id="{EFC2028F-7DFE-412D-97DF-707D128D95E0}"/>
              </a:ext>
            </a:extLst>
          </p:cNvPr>
          <p:cNvSpPr>
            <a:spLocks noGrp="1"/>
          </p:cNvSpPr>
          <p:nvPr>
            <p:ph type="body" idx="38" hasCustomPrompt="1"/>
          </p:nvPr>
        </p:nvSpPr>
        <p:spPr>
          <a:xfrm>
            <a:off x="5708709"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7" name="Text Placeholder 2">
            <a:extLst>
              <a:ext uri="{FF2B5EF4-FFF2-40B4-BE49-F238E27FC236}">
                <a16:creationId xmlns:a16="http://schemas.microsoft.com/office/drawing/2014/main" xmlns="" id="{4349A4F0-1181-4A58-BFD4-4783CD130356}"/>
              </a:ext>
            </a:extLst>
          </p:cNvPr>
          <p:cNvSpPr>
            <a:spLocks noGrp="1"/>
          </p:cNvSpPr>
          <p:nvPr>
            <p:ph type="body" idx="40" hasCustomPrompt="1"/>
          </p:nvPr>
        </p:nvSpPr>
        <p:spPr>
          <a:xfrm>
            <a:off x="5704578"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xmlns="" id="{DC1D5D83-8D32-491F-87EB-9DA9360D4F2B}"/>
              </a:ext>
            </a:extLst>
          </p:cNvPr>
          <p:cNvSpPr>
            <a:spLocks noGrp="1"/>
          </p:cNvSpPr>
          <p:nvPr>
            <p:ph type="body" idx="41" hasCustomPrompt="1"/>
          </p:nvPr>
        </p:nvSpPr>
        <p:spPr>
          <a:xfrm>
            <a:off x="5704578"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0" name="Text Placeholder 2">
            <a:extLst>
              <a:ext uri="{FF2B5EF4-FFF2-40B4-BE49-F238E27FC236}">
                <a16:creationId xmlns:a16="http://schemas.microsoft.com/office/drawing/2014/main" xmlns="" id="{8120723F-A42C-4B81-97FD-6F575E5C2584}"/>
              </a:ext>
            </a:extLst>
          </p:cNvPr>
          <p:cNvSpPr>
            <a:spLocks noGrp="1"/>
          </p:cNvSpPr>
          <p:nvPr>
            <p:ph type="body" idx="43" hasCustomPrompt="1"/>
          </p:nvPr>
        </p:nvSpPr>
        <p:spPr>
          <a:xfrm>
            <a:off x="9453870"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1" name="Text Placeholder 2">
            <a:extLst>
              <a:ext uri="{FF2B5EF4-FFF2-40B4-BE49-F238E27FC236}">
                <a16:creationId xmlns:a16="http://schemas.microsoft.com/office/drawing/2014/main" xmlns="" id="{27D068F1-398F-4D11-977C-080C8151C786}"/>
              </a:ext>
            </a:extLst>
          </p:cNvPr>
          <p:cNvSpPr>
            <a:spLocks noGrp="1"/>
          </p:cNvSpPr>
          <p:nvPr>
            <p:ph type="body" idx="44" hasCustomPrompt="1"/>
          </p:nvPr>
        </p:nvSpPr>
        <p:spPr>
          <a:xfrm>
            <a:off x="9453870"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3" name="Text Placeholder 2">
            <a:extLst>
              <a:ext uri="{FF2B5EF4-FFF2-40B4-BE49-F238E27FC236}">
                <a16:creationId xmlns:a16="http://schemas.microsoft.com/office/drawing/2014/main" xmlns="" id="{B795705E-C5CB-46CC-9E41-D2269E07BC15}"/>
              </a:ext>
            </a:extLst>
          </p:cNvPr>
          <p:cNvSpPr>
            <a:spLocks noGrp="1"/>
          </p:cNvSpPr>
          <p:nvPr>
            <p:ph type="body" idx="46" hasCustomPrompt="1"/>
          </p:nvPr>
        </p:nvSpPr>
        <p:spPr>
          <a:xfrm>
            <a:off x="9452029"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4" name="Text Placeholder 2">
            <a:extLst>
              <a:ext uri="{FF2B5EF4-FFF2-40B4-BE49-F238E27FC236}">
                <a16:creationId xmlns:a16="http://schemas.microsoft.com/office/drawing/2014/main" xmlns="" id="{80211A2B-0F3C-4DBE-AE01-069AE7FC3468}"/>
              </a:ext>
            </a:extLst>
          </p:cNvPr>
          <p:cNvSpPr>
            <a:spLocks noGrp="1"/>
          </p:cNvSpPr>
          <p:nvPr>
            <p:ph type="body" idx="47" hasCustomPrompt="1"/>
          </p:nvPr>
        </p:nvSpPr>
        <p:spPr>
          <a:xfrm>
            <a:off x="9452029"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56" name="Straight Connector 55">
            <a:extLst>
              <a:ext uri="{FF2B5EF4-FFF2-40B4-BE49-F238E27FC236}">
                <a16:creationId xmlns:a16="http://schemas.microsoft.com/office/drawing/2014/main" xmlns="" id="{2E5E9742-C670-47AB-AA69-AE65D7915B06}"/>
              </a:ext>
            </a:extLst>
          </p:cNvPr>
          <p:cNvCxnSpPr>
            <a:cxnSpLocks/>
          </p:cNvCxnSpPr>
          <p:nvPr userDrawn="1"/>
        </p:nvCxnSpPr>
        <p:spPr>
          <a:xfrm rot="16200000">
            <a:off x="3531847" y="5364000"/>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xmlns="" id="{158712DB-5183-45D8-9ABB-6E0795658012}"/>
              </a:ext>
            </a:extLst>
          </p:cNvPr>
          <p:cNvCxnSpPr>
            <a:cxnSpLocks/>
          </p:cNvCxnSpPr>
          <p:nvPr userDrawn="1"/>
        </p:nvCxnSpPr>
        <p:spPr>
          <a:xfrm rot="16200000">
            <a:off x="7274194" y="5363999"/>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Picture Placeholder 2">
            <a:extLst>
              <a:ext uri="{FF2B5EF4-FFF2-40B4-BE49-F238E27FC236}">
                <a16:creationId xmlns:a16="http://schemas.microsoft.com/office/drawing/2014/main" xmlns="" id="{417A32F4-3459-4A31-A90E-AA771FD4D491}"/>
              </a:ext>
            </a:extLst>
          </p:cNvPr>
          <p:cNvSpPr>
            <a:spLocks noGrp="1"/>
          </p:cNvSpPr>
          <p:nvPr>
            <p:ph type="pic" sz="quarter" idx="42"/>
          </p:nvPr>
        </p:nvSpPr>
        <p:spPr>
          <a:xfrm>
            <a:off x="4467451"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55" name="Picture Placeholder 2">
            <a:extLst>
              <a:ext uri="{FF2B5EF4-FFF2-40B4-BE49-F238E27FC236}">
                <a16:creationId xmlns:a16="http://schemas.microsoft.com/office/drawing/2014/main" xmlns="" id="{63549FA7-92E5-4DB1-92FA-15902DFD3753}"/>
              </a:ext>
            </a:extLst>
          </p:cNvPr>
          <p:cNvSpPr>
            <a:spLocks noGrp="1"/>
          </p:cNvSpPr>
          <p:nvPr>
            <p:ph type="pic" sz="quarter" idx="48"/>
          </p:nvPr>
        </p:nvSpPr>
        <p:spPr>
          <a:xfrm>
            <a:off x="8214902"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46" name="Picture Placeholder 2">
            <a:extLst>
              <a:ext uri="{FF2B5EF4-FFF2-40B4-BE49-F238E27FC236}">
                <a16:creationId xmlns:a16="http://schemas.microsoft.com/office/drawing/2014/main" xmlns="" id="{0F62D330-6A30-4A65-89DA-EDFE4AAD343E}"/>
              </a:ext>
            </a:extLst>
          </p:cNvPr>
          <p:cNvSpPr>
            <a:spLocks noGrp="1"/>
          </p:cNvSpPr>
          <p:nvPr>
            <p:ph type="pic" sz="quarter" idx="39"/>
          </p:nvPr>
        </p:nvSpPr>
        <p:spPr>
          <a:xfrm>
            <a:off x="4469292"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52" name="Picture Placeholder 2">
            <a:extLst>
              <a:ext uri="{FF2B5EF4-FFF2-40B4-BE49-F238E27FC236}">
                <a16:creationId xmlns:a16="http://schemas.microsoft.com/office/drawing/2014/main" xmlns="" id="{A3FC286B-05E7-4E48-A7FD-197800349118}"/>
              </a:ext>
            </a:extLst>
          </p:cNvPr>
          <p:cNvSpPr>
            <a:spLocks noGrp="1"/>
          </p:cNvSpPr>
          <p:nvPr>
            <p:ph type="pic" sz="quarter" idx="45"/>
          </p:nvPr>
        </p:nvSpPr>
        <p:spPr>
          <a:xfrm>
            <a:off x="8216743"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Tree>
    <p:extLst>
      <p:ext uri="{BB962C8B-B14F-4D97-AF65-F5344CB8AC3E}">
        <p14:creationId xmlns:p14="http://schemas.microsoft.com/office/powerpoint/2010/main" val="174431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xmlns="" id="{C799DC18-D353-427C-B849-0204F13D9B3D}"/>
              </a:ext>
            </a:extLst>
          </p:cNvPr>
          <p:cNvSpPr>
            <a:spLocks noGrp="1"/>
          </p:cNvSpPr>
          <p:nvPr>
            <p:ph type="pic" sz="quarter" idx="14"/>
          </p:nvPr>
        </p:nvSpPr>
        <p:spPr>
          <a:xfrm>
            <a:off x="0" y="0"/>
            <a:ext cx="6083300" cy="6858000"/>
          </a:xfrm>
        </p:spPr>
        <p:txBody>
          <a:bodyPr anchor="ctr" anchorCtr="0">
            <a:normAutofit/>
          </a:bodyPr>
          <a:lstStyle>
            <a:lvl1pPr marL="0" indent="0" algn="ctr">
              <a:buNone/>
              <a:defRPr sz="1800"/>
            </a:lvl1pPr>
          </a:lstStyle>
          <a:p>
            <a:r>
              <a:rPr lang="en-US" noProof="0" smtClean="0"/>
              <a:t>Click icon to add picture</a:t>
            </a:r>
            <a:endParaRPr lang="en-US" noProof="0" dirty="0"/>
          </a:p>
        </p:txBody>
      </p:sp>
      <p:sp>
        <p:nvSpPr>
          <p:cNvPr id="7" name="Rectangle 6">
            <a:extLst>
              <a:ext uri="{FF2B5EF4-FFF2-40B4-BE49-F238E27FC236}">
                <a16:creationId xmlns:a16="http://schemas.microsoft.com/office/drawing/2014/main" xmlns=""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xmlns=""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13A749CC-EB55-4FEF-AA4C-9A9C6E2AA9C0}"/>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grpSp>
        <p:nvGrpSpPr>
          <p:cNvPr id="9" name="Group 8">
            <a:extLst>
              <a:ext uri="{FF2B5EF4-FFF2-40B4-BE49-F238E27FC236}">
                <a16:creationId xmlns:a16="http://schemas.microsoft.com/office/drawing/2014/main" xmlns=""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xmlns=""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xmlns=""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xmlns=""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xmlns=""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xmlns=""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xmlns=""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xmlns=""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xmlns=""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18" name="Picture Placeholder 9">
            <a:extLst>
              <a:ext uri="{FF2B5EF4-FFF2-40B4-BE49-F238E27FC236}">
                <a16:creationId xmlns:a16="http://schemas.microsoft.com/office/drawing/2014/main" xmlns="" id="{4293BA4F-7776-4C41-BE4F-7247935D5CCC}"/>
              </a:ext>
            </a:extLst>
          </p:cNvPr>
          <p:cNvSpPr>
            <a:spLocks noGrp="1"/>
          </p:cNvSpPr>
          <p:nvPr>
            <p:ph type="pic" sz="quarter" idx="13"/>
          </p:nvPr>
        </p:nvSpPr>
        <p:spPr>
          <a:xfrm>
            <a:off x="3706368" y="3079602"/>
            <a:ext cx="1481328" cy="758952"/>
          </a:xfrm>
        </p:spPr>
        <p:txBody>
          <a:bodyPr anchor="ctr" anchorCtr="0">
            <a:normAutofit/>
          </a:bodyPr>
          <a:lstStyle>
            <a:lvl1pPr marL="0" indent="0" algn="ctr">
              <a:buNone/>
              <a:defRPr sz="1400"/>
            </a:lvl1pPr>
          </a:lstStyle>
          <a:p>
            <a:r>
              <a:rPr lang="en-US" noProof="0" smtClean="0"/>
              <a:t>Click icon to add picture</a:t>
            </a:r>
            <a:endParaRPr lang="en-US" noProof="0" dirty="0"/>
          </a:p>
        </p:txBody>
      </p:sp>
    </p:spTree>
    <p:extLst>
      <p:ext uri="{BB962C8B-B14F-4D97-AF65-F5344CB8AC3E}">
        <p14:creationId xmlns:p14="http://schemas.microsoft.com/office/powerpoint/2010/main" val="9076924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e Char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6" y="1461974"/>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0" y="3092276"/>
            <a:ext cx="4443165" cy="1008841"/>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2811097"/>
            <a:ext cx="3149152" cy="100800"/>
            <a:chOff x="-1228304" y="3250524"/>
            <a:chExt cx="3149152" cy="100800"/>
          </a:xfrm>
        </p:grpSpPr>
        <p:cxnSp>
          <p:nvCxnSpPr>
            <p:cNvPr id="13" name="Straight Connector 12">
              <a:extLst>
                <a:ext uri="{FF2B5EF4-FFF2-40B4-BE49-F238E27FC236}">
                  <a16:creationId xmlns:a16="http://schemas.microsoft.com/office/drawing/2014/main" xmlns="" id="{785A4134-866D-4143-AC1E-8A2FFDB49855}"/>
                </a:ext>
              </a:extLst>
            </p:cNvPr>
            <p:cNvCxnSpPr>
              <a:cxnSpLocks/>
            </p:cNvCxnSpPr>
            <p:nvPr userDrawn="1"/>
          </p:nvCxnSpPr>
          <p:spPr>
            <a:xfrm>
              <a:off x="-1228304" y="3290538"/>
              <a:ext cx="309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1820048" y="3250524"/>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Text Placeholder 2">
            <a:extLst>
              <a:ext uri="{FF2B5EF4-FFF2-40B4-BE49-F238E27FC236}">
                <a16:creationId xmlns:a16="http://schemas.microsoft.com/office/drawing/2014/main" xmlns="" id="{9A5180A6-7D2B-4341-A749-16387D907EEF}"/>
              </a:ext>
            </a:extLst>
          </p:cNvPr>
          <p:cNvSpPr>
            <a:spLocks noGrp="1"/>
          </p:cNvSpPr>
          <p:nvPr>
            <p:ph type="body" idx="34" hasCustomPrompt="1"/>
          </p:nvPr>
        </p:nvSpPr>
        <p:spPr>
          <a:xfrm>
            <a:off x="1262770"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37" name="Text Placeholder 2">
            <a:extLst>
              <a:ext uri="{FF2B5EF4-FFF2-40B4-BE49-F238E27FC236}">
                <a16:creationId xmlns:a16="http://schemas.microsoft.com/office/drawing/2014/main" xmlns="" id="{79DFBEE7-50AA-4F4F-8B5D-AD23ECAD9919}"/>
              </a:ext>
            </a:extLst>
          </p:cNvPr>
          <p:cNvSpPr>
            <a:spLocks noGrp="1"/>
          </p:cNvSpPr>
          <p:nvPr>
            <p:ph type="body" idx="42" hasCustomPrompt="1"/>
          </p:nvPr>
        </p:nvSpPr>
        <p:spPr>
          <a:xfrm>
            <a:off x="1262769"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39" name="Text Placeholder 2">
            <a:extLst>
              <a:ext uri="{FF2B5EF4-FFF2-40B4-BE49-F238E27FC236}">
                <a16:creationId xmlns:a16="http://schemas.microsoft.com/office/drawing/2014/main" xmlns="" id="{306EAF0C-F17D-47D6-BAA1-16745F4F70D9}"/>
              </a:ext>
            </a:extLst>
          </p:cNvPr>
          <p:cNvSpPr>
            <a:spLocks noGrp="1"/>
          </p:cNvSpPr>
          <p:nvPr>
            <p:ph type="body" idx="45" hasCustomPrompt="1"/>
          </p:nvPr>
        </p:nvSpPr>
        <p:spPr>
          <a:xfrm>
            <a:off x="3193135"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0" name="Text Placeholder 2">
            <a:extLst>
              <a:ext uri="{FF2B5EF4-FFF2-40B4-BE49-F238E27FC236}">
                <a16:creationId xmlns:a16="http://schemas.microsoft.com/office/drawing/2014/main" xmlns="" id="{D091E31C-C1DC-4D72-8C9E-3B6BD91E72AF}"/>
              </a:ext>
            </a:extLst>
          </p:cNvPr>
          <p:cNvSpPr>
            <a:spLocks noGrp="1"/>
          </p:cNvSpPr>
          <p:nvPr>
            <p:ph type="body" idx="46" hasCustomPrompt="1"/>
          </p:nvPr>
        </p:nvSpPr>
        <p:spPr>
          <a:xfrm>
            <a:off x="3193134"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2" name="Text Placeholder 2">
            <a:extLst>
              <a:ext uri="{FF2B5EF4-FFF2-40B4-BE49-F238E27FC236}">
                <a16:creationId xmlns:a16="http://schemas.microsoft.com/office/drawing/2014/main" xmlns="" id="{F62E753C-C8BE-457D-9B22-6A8227347A67}"/>
              </a:ext>
            </a:extLst>
          </p:cNvPr>
          <p:cNvSpPr>
            <a:spLocks noGrp="1"/>
          </p:cNvSpPr>
          <p:nvPr>
            <p:ph type="body" idx="47" hasCustomPrompt="1"/>
          </p:nvPr>
        </p:nvSpPr>
        <p:spPr>
          <a:xfrm>
            <a:off x="5123499" y="4142294"/>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3" name="Text Placeholder 2">
            <a:extLst>
              <a:ext uri="{FF2B5EF4-FFF2-40B4-BE49-F238E27FC236}">
                <a16:creationId xmlns:a16="http://schemas.microsoft.com/office/drawing/2014/main" xmlns="" id="{BC1E8F6C-0BDD-4AFA-9E8D-5EF61AA59F50}"/>
              </a:ext>
            </a:extLst>
          </p:cNvPr>
          <p:cNvSpPr>
            <a:spLocks noGrp="1"/>
          </p:cNvSpPr>
          <p:nvPr>
            <p:ph type="body" idx="48" hasCustomPrompt="1"/>
          </p:nvPr>
        </p:nvSpPr>
        <p:spPr>
          <a:xfrm>
            <a:off x="5123498" y="4503655"/>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5" name="Text Placeholder 2">
            <a:extLst>
              <a:ext uri="{FF2B5EF4-FFF2-40B4-BE49-F238E27FC236}">
                <a16:creationId xmlns:a16="http://schemas.microsoft.com/office/drawing/2014/main" xmlns="" id="{C70C9772-55FF-4449-988F-6CDDE075E730}"/>
              </a:ext>
            </a:extLst>
          </p:cNvPr>
          <p:cNvSpPr>
            <a:spLocks noGrp="1"/>
          </p:cNvSpPr>
          <p:nvPr>
            <p:ph type="body" idx="49" hasCustomPrompt="1"/>
          </p:nvPr>
        </p:nvSpPr>
        <p:spPr>
          <a:xfrm>
            <a:off x="1262770"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6" name="Text Placeholder 2">
            <a:extLst>
              <a:ext uri="{FF2B5EF4-FFF2-40B4-BE49-F238E27FC236}">
                <a16:creationId xmlns:a16="http://schemas.microsoft.com/office/drawing/2014/main" xmlns="" id="{75EE6DCE-6A55-4D95-85F7-E22E3E268256}"/>
              </a:ext>
            </a:extLst>
          </p:cNvPr>
          <p:cNvSpPr>
            <a:spLocks noGrp="1"/>
          </p:cNvSpPr>
          <p:nvPr>
            <p:ph type="body" idx="50" hasCustomPrompt="1"/>
          </p:nvPr>
        </p:nvSpPr>
        <p:spPr>
          <a:xfrm>
            <a:off x="1262769"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8" name="Text Placeholder 2">
            <a:extLst>
              <a:ext uri="{FF2B5EF4-FFF2-40B4-BE49-F238E27FC236}">
                <a16:creationId xmlns:a16="http://schemas.microsoft.com/office/drawing/2014/main" xmlns="" id="{84DC7882-7541-4AEA-95FE-DDBCF6F9CA32}"/>
              </a:ext>
            </a:extLst>
          </p:cNvPr>
          <p:cNvSpPr>
            <a:spLocks noGrp="1"/>
          </p:cNvSpPr>
          <p:nvPr>
            <p:ph type="body" idx="51" hasCustomPrompt="1"/>
          </p:nvPr>
        </p:nvSpPr>
        <p:spPr>
          <a:xfrm>
            <a:off x="3193135"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9" name="Text Placeholder 2">
            <a:extLst>
              <a:ext uri="{FF2B5EF4-FFF2-40B4-BE49-F238E27FC236}">
                <a16:creationId xmlns:a16="http://schemas.microsoft.com/office/drawing/2014/main" xmlns="" id="{5542D500-4CD6-4FDE-9133-F8020797D9B5}"/>
              </a:ext>
            </a:extLst>
          </p:cNvPr>
          <p:cNvSpPr>
            <a:spLocks noGrp="1"/>
          </p:cNvSpPr>
          <p:nvPr>
            <p:ph type="body" idx="52" hasCustomPrompt="1"/>
          </p:nvPr>
        </p:nvSpPr>
        <p:spPr>
          <a:xfrm>
            <a:off x="3193134"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51" name="Text Placeholder 2">
            <a:extLst>
              <a:ext uri="{FF2B5EF4-FFF2-40B4-BE49-F238E27FC236}">
                <a16:creationId xmlns:a16="http://schemas.microsoft.com/office/drawing/2014/main" xmlns="" id="{500C362B-BA02-4F7D-86F6-3F6F2EF20D04}"/>
              </a:ext>
            </a:extLst>
          </p:cNvPr>
          <p:cNvSpPr>
            <a:spLocks noGrp="1"/>
          </p:cNvSpPr>
          <p:nvPr>
            <p:ph type="body" idx="53" hasCustomPrompt="1"/>
          </p:nvPr>
        </p:nvSpPr>
        <p:spPr>
          <a:xfrm>
            <a:off x="5123499" y="4830433"/>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52" name="Text Placeholder 2">
            <a:extLst>
              <a:ext uri="{FF2B5EF4-FFF2-40B4-BE49-F238E27FC236}">
                <a16:creationId xmlns:a16="http://schemas.microsoft.com/office/drawing/2014/main" xmlns="" id="{E213E497-634E-40E7-BF08-765CC21529E2}"/>
              </a:ext>
            </a:extLst>
          </p:cNvPr>
          <p:cNvSpPr>
            <a:spLocks noGrp="1"/>
          </p:cNvSpPr>
          <p:nvPr>
            <p:ph type="body" idx="54" hasCustomPrompt="1"/>
          </p:nvPr>
        </p:nvSpPr>
        <p:spPr>
          <a:xfrm>
            <a:off x="5123498" y="5191794"/>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8" name="Oval 7">
            <a:extLst>
              <a:ext uri="{FF2B5EF4-FFF2-40B4-BE49-F238E27FC236}">
                <a16:creationId xmlns:a16="http://schemas.microsoft.com/office/drawing/2014/main" xmlns="" id="{FA01C659-0131-449B-BA07-5BC568F00BF0}"/>
              </a:ext>
            </a:extLst>
          </p:cNvPr>
          <p:cNvSpPr/>
          <p:nvPr userDrawn="1"/>
        </p:nvSpPr>
        <p:spPr>
          <a:xfrm>
            <a:off x="790959" y="4258650"/>
            <a:ext cx="384048" cy="384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4" name="Oval 53">
            <a:extLst>
              <a:ext uri="{FF2B5EF4-FFF2-40B4-BE49-F238E27FC236}">
                <a16:creationId xmlns:a16="http://schemas.microsoft.com/office/drawing/2014/main" xmlns="" id="{69CB80EA-A8D6-4099-9412-0C14095755FF}"/>
              </a:ext>
            </a:extLst>
          </p:cNvPr>
          <p:cNvSpPr/>
          <p:nvPr userDrawn="1"/>
        </p:nvSpPr>
        <p:spPr>
          <a:xfrm>
            <a:off x="790959" y="4965077"/>
            <a:ext cx="384048" cy="384048"/>
          </a:xfrm>
          <a:prstGeom prst="ellipse">
            <a:avLst/>
          </a:prstGeom>
          <a:solidFill>
            <a:srgbClr val="225B5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5" name="Oval 54">
            <a:extLst>
              <a:ext uri="{FF2B5EF4-FFF2-40B4-BE49-F238E27FC236}">
                <a16:creationId xmlns:a16="http://schemas.microsoft.com/office/drawing/2014/main" xmlns="" id="{2E20CCE5-B889-49FE-8FA6-A6F0F11A5D91}"/>
              </a:ext>
            </a:extLst>
          </p:cNvPr>
          <p:cNvSpPr/>
          <p:nvPr userDrawn="1"/>
        </p:nvSpPr>
        <p:spPr>
          <a:xfrm>
            <a:off x="2725217" y="4261982"/>
            <a:ext cx="384048" cy="384048"/>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6" name="Oval 55">
            <a:extLst>
              <a:ext uri="{FF2B5EF4-FFF2-40B4-BE49-F238E27FC236}">
                <a16:creationId xmlns:a16="http://schemas.microsoft.com/office/drawing/2014/main" xmlns="" id="{769A77E3-4AFB-45BB-8FDC-4AD084EA9D23}"/>
              </a:ext>
            </a:extLst>
          </p:cNvPr>
          <p:cNvSpPr/>
          <p:nvPr userDrawn="1"/>
        </p:nvSpPr>
        <p:spPr>
          <a:xfrm>
            <a:off x="2725217" y="4968409"/>
            <a:ext cx="384048" cy="384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7" name="Oval 56">
            <a:extLst>
              <a:ext uri="{FF2B5EF4-FFF2-40B4-BE49-F238E27FC236}">
                <a16:creationId xmlns:a16="http://schemas.microsoft.com/office/drawing/2014/main" xmlns="" id="{53A8B986-3280-4EAC-846B-9167ECC55646}"/>
              </a:ext>
            </a:extLst>
          </p:cNvPr>
          <p:cNvSpPr/>
          <p:nvPr userDrawn="1"/>
        </p:nvSpPr>
        <p:spPr>
          <a:xfrm>
            <a:off x="4660323" y="4257848"/>
            <a:ext cx="384048" cy="384048"/>
          </a:xfrm>
          <a:prstGeom prst="ellipse">
            <a:avLst/>
          </a:prstGeom>
          <a:solidFill>
            <a:srgbClr val="B531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Oval 57">
            <a:extLst>
              <a:ext uri="{FF2B5EF4-FFF2-40B4-BE49-F238E27FC236}">
                <a16:creationId xmlns:a16="http://schemas.microsoft.com/office/drawing/2014/main" xmlns="" id="{0AE6D315-5EC0-4956-B7BF-B94D2AFE679B}"/>
              </a:ext>
            </a:extLst>
          </p:cNvPr>
          <p:cNvSpPr/>
          <p:nvPr userDrawn="1"/>
        </p:nvSpPr>
        <p:spPr>
          <a:xfrm>
            <a:off x="4660323" y="4964275"/>
            <a:ext cx="384048" cy="38404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Chart Placeholder 11">
            <a:extLst>
              <a:ext uri="{FF2B5EF4-FFF2-40B4-BE49-F238E27FC236}">
                <a16:creationId xmlns:a16="http://schemas.microsoft.com/office/drawing/2014/main" xmlns="" id="{9ED8422E-0C74-45EF-B794-252146C6639A}"/>
              </a:ext>
            </a:extLst>
          </p:cNvPr>
          <p:cNvSpPr>
            <a:spLocks noGrp="1"/>
          </p:cNvSpPr>
          <p:nvPr>
            <p:ph type="chart" sz="quarter" idx="55"/>
          </p:nvPr>
        </p:nvSpPr>
        <p:spPr>
          <a:xfrm>
            <a:off x="6924675" y="860425"/>
            <a:ext cx="4483100" cy="4573588"/>
          </a:xfrm>
        </p:spPr>
        <p:txBody>
          <a:bodyPr anchor="ctr" anchorCtr="0">
            <a:normAutofit/>
          </a:bodyPr>
          <a:lstStyle>
            <a:lvl1pPr marL="0" indent="0" algn="ctr">
              <a:buNone/>
              <a:defRPr sz="1200"/>
            </a:lvl1pPr>
          </a:lstStyle>
          <a:p>
            <a:r>
              <a:rPr lang="en-US" noProof="0" smtClean="0"/>
              <a:t>Click icon to add chart</a:t>
            </a:r>
            <a:endParaRPr lang="en-US" noProof="0" dirty="0"/>
          </a:p>
        </p:txBody>
      </p:sp>
      <p:sp>
        <p:nvSpPr>
          <p:cNvPr id="35" name="Oval 34">
            <a:extLst>
              <a:ext uri="{FF2B5EF4-FFF2-40B4-BE49-F238E27FC236}">
                <a16:creationId xmlns:a16="http://schemas.microsoft.com/office/drawing/2014/main" xmlns="" id="{E8B7C827-F016-49F6-B775-FAC0E6420466}"/>
              </a:ext>
            </a:extLst>
          </p:cNvPr>
          <p:cNvSpPr/>
          <p:nvPr userDrawn="1"/>
        </p:nvSpPr>
        <p:spPr>
          <a:xfrm>
            <a:off x="6905624" y="905669"/>
            <a:ext cx="4483100" cy="4483100"/>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8" name="Oval 37">
            <a:extLst>
              <a:ext uri="{FF2B5EF4-FFF2-40B4-BE49-F238E27FC236}">
                <a16:creationId xmlns:a16="http://schemas.microsoft.com/office/drawing/2014/main" xmlns="" id="{C0F8D2C7-9093-4F92-B8A4-D819FEE69F1F}"/>
              </a:ext>
            </a:extLst>
          </p:cNvPr>
          <p:cNvSpPr/>
          <p:nvPr userDrawn="1"/>
        </p:nvSpPr>
        <p:spPr>
          <a:xfrm>
            <a:off x="8294757" y="2294802"/>
            <a:ext cx="1704834" cy="1704834"/>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41" name="Straight Connector 40">
            <a:extLst>
              <a:ext uri="{FF2B5EF4-FFF2-40B4-BE49-F238E27FC236}">
                <a16:creationId xmlns:a16="http://schemas.microsoft.com/office/drawing/2014/main" xmlns="" id="{0DE9D0C0-04C1-4621-8B2D-E65A25A8DCF3}"/>
              </a:ext>
            </a:extLst>
          </p:cNvPr>
          <p:cNvCxnSpPr>
            <a:cxnSpLocks/>
          </p:cNvCxnSpPr>
          <p:nvPr userDrawn="1"/>
        </p:nvCxnSpPr>
        <p:spPr>
          <a:xfrm rot="16200000">
            <a:off x="8675514" y="450000"/>
            <a:ext cx="90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490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6894591" y="1411243"/>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6894591" y="2564787"/>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6924675" y="2314168"/>
            <a:ext cx="5267325" cy="100800"/>
            <a:chOff x="0" y="3240138"/>
            <a:chExt cx="3434400" cy="100800"/>
          </a:xfrm>
        </p:grpSpPr>
        <p:cxnSp>
          <p:nvCxnSpPr>
            <p:cNvPr id="12" name="Straight Connector 11">
              <a:extLst>
                <a:ext uri="{FF2B5EF4-FFF2-40B4-BE49-F238E27FC236}">
                  <a16:creationId xmlns:a16="http://schemas.microsoft.com/office/drawing/2014/main" xmlns=""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xmlns="" id="{BE12A846-0DFC-435B-BAE9-D90C353E0344}"/>
              </a:ext>
            </a:extLst>
          </p:cNvPr>
          <p:cNvSpPr>
            <a:spLocks noGrp="1"/>
          </p:cNvSpPr>
          <p:nvPr>
            <p:ph type="body" idx="14" hasCustomPrompt="1"/>
          </p:nvPr>
        </p:nvSpPr>
        <p:spPr>
          <a:xfrm>
            <a:off x="6894591" y="3189568"/>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xmlns="" id="{CF430BFB-0A7C-4FB8-B93B-8DA19F3E634A}"/>
              </a:ext>
            </a:extLst>
          </p:cNvPr>
          <p:cNvSpPr>
            <a:spLocks noGrp="1"/>
          </p:cNvSpPr>
          <p:nvPr>
            <p:ph type="pic" sz="quarter" idx="15"/>
          </p:nvPr>
        </p:nvSpPr>
        <p:spPr>
          <a:xfrm>
            <a:off x="-3710" y="1792784"/>
            <a:ext cx="6073999" cy="3721608"/>
          </a:xfrm>
        </p:spPr>
        <p:txBody>
          <a:bodyPr anchor="ctr" anchorCtr="0">
            <a:normAutofit/>
          </a:bodyPr>
          <a:lstStyle>
            <a:lvl1pPr marL="0" indent="0" algn="ctr">
              <a:buNone/>
              <a:defRPr sz="1800"/>
            </a:lvl1pPr>
          </a:lstStyle>
          <a:p>
            <a:r>
              <a:rPr lang="en-US" noProof="0" smtClean="0"/>
              <a:t>Click icon to add picture</a:t>
            </a:r>
            <a:endParaRPr lang="en-US" noProof="0" dirty="0"/>
          </a:p>
        </p:txBody>
      </p:sp>
    </p:spTree>
    <p:extLst>
      <p:ext uri="{BB962C8B-B14F-4D97-AF65-F5344CB8AC3E}">
        <p14:creationId xmlns:p14="http://schemas.microsoft.com/office/powerpoint/2010/main" val="1286978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xmlns="" id="{36EF099F-79D2-486F-A4B2-DD4F699752C8}"/>
              </a:ext>
            </a:extLst>
          </p:cNvPr>
          <p:cNvSpPr>
            <a:spLocks noGrp="1"/>
          </p:cNvSpPr>
          <p:nvPr>
            <p:ph type="pic" sz="quarter" idx="22"/>
          </p:nvPr>
        </p:nvSpPr>
        <p:spPr>
          <a:xfrm>
            <a:off x="6096000" y="0"/>
            <a:ext cx="6089650" cy="6858000"/>
          </a:xfrm>
        </p:spPr>
        <p:txBody>
          <a:bodyPr anchor="ctr" anchorCtr="0">
            <a:normAutofit/>
          </a:bodyPr>
          <a:lstStyle>
            <a:lvl1pPr marL="0" indent="0" algn="ctr">
              <a:buNone/>
              <a:defRPr sz="2000"/>
            </a:lvl1pPr>
          </a:lstStyle>
          <a:p>
            <a:r>
              <a:rPr lang="en-US" noProof="0" smtClean="0"/>
              <a:t>Click icon to add picture</a:t>
            </a: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sp>
        <p:nvSpPr>
          <p:cNvPr id="21" name="Title 1">
            <a:extLst>
              <a:ext uri="{FF2B5EF4-FFF2-40B4-BE49-F238E27FC236}">
                <a16:creationId xmlns:a16="http://schemas.microsoft.com/office/drawing/2014/main" xmlns="" id="{1FF22294-F2E5-4C74-A30C-46BA988FD586}"/>
              </a:ext>
            </a:extLst>
          </p:cNvPr>
          <p:cNvSpPr>
            <a:spLocks noGrp="1"/>
          </p:cNvSpPr>
          <p:nvPr>
            <p:ph type="title" hasCustomPrompt="1"/>
          </p:nvPr>
        </p:nvSpPr>
        <p:spPr>
          <a:xfrm>
            <a:off x="809959" y="1546091"/>
            <a:ext cx="4846923" cy="1091078"/>
          </a:xfrm>
        </p:spPr>
        <p:txBody>
          <a:bodyPr lIns="0" tIns="0" rIns="0" bIns="0" anchor="b" anchorCtr="0">
            <a:noAutofit/>
          </a:bodyPr>
          <a:lstStyle>
            <a:lvl1pPr>
              <a:defRPr sz="5500"/>
            </a:lvl1pPr>
          </a:lstStyle>
          <a:p>
            <a:r>
              <a:rPr lang="en-US" noProof="0"/>
              <a:t>THANK YOU!</a:t>
            </a:r>
          </a:p>
        </p:txBody>
      </p:sp>
      <p:sp>
        <p:nvSpPr>
          <p:cNvPr id="22" name="Text Placeholder 3">
            <a:extLst>
              <a:ext uri="{FF2B5EF4-FFF2-40B4-BE49-F238E27FC236}">
                <a16:creationId xmlns:a16="http://schemas.microsoft.com/office/drawing/2014/main" xmlns="" id="{FC5C0DA6-1B31-4BDF-BAEB-BF7978102847}"/>
              </a:ext>
            </a:extLst>
          </p:cNvPr>
          <p:cNvSpPr>
            <a:spLocks noGrp="1"/>
          </p:cNvSpPr>
          <p:nvPr>
            <p:ph type="body" sz="quarter" idx="15" hasCustomPrompt="1"/>
          </p:nvPr>
        </p:nvSpPr>
        <p:spPr>
          <a:xfrm>
            <a:off x="825335" y="3083960"/>
            <a:ext cx="4586288" cy="509472"/>
          </a:xfrm>
        </p:spPr>
        <p:txBody>
          <a:bodyPr lIns="0" tIns="0" rIns="0" bIns="0" anchor="b" anchorCtr="0">
            <a:noAutofit/>
          </a:bodyPr>
          <a:lstStyle>
            <a:lvl1pPr marL="0" indent="0">
              <a:buNone/>
              <a:defRPr sz="2800" b="0">
                <a:solidFill>
                  <a:schemeClr val="tx1"/>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August Bergqvist</a:t>
            </a:r>
          </a:p>
        </p:txBody>
      </p:sp>
      <p:sp>
        <p:nvSpPr>
          <p:cNvPr id="23" name="Text Placeholder 3">
            <a:extLst>
              <a:ext uri="{FF2B5EF4-FFF2-40B4-BE49-F238E27FC236}">
                <a16:creationId xmlns:a16="http://schemas.microsoft.com/office/drawing/2014/main" xmlns="" id="{5E1647C9-9AC1-4500-A56E-94CABC656E0C}"/>
              </a:ext>
            </a:extLst>
          </p:cNvPr>
          <p:cNvSpPr>
            <a:spLocks noGrp="1"/>
          </p:cNvSpPr>
          <p:nvPr>
            <p:ph type="body" sz="quarter" idx="16" hasCustomPrompt="1"/>
          </p:nvPr>
        </p:nvSpPr>
        <p:spPr>
          <a:xfrm>
            <a:off x="831850" y="3703834"/>
            <a:ext cx="4586288" cy="230941"/>
          </a:xfrm>
        </p:spPr>
        <p:txBody>
          <a:bodyPr lIns="0" tIns="0" rIns="0" bIns="0">
            <a:noAutofit/>
          </a:bodyPr>
          <a:lstStyle>
            <a:lvl1pPr marL="0" indent="0">
              <a:buNone/>
              <a:defRPr sz="1700" b="0" i="1">
                <a:solidFill>
                  <a:schemeClr val="tx1"/>
                </a:solidFill>
                <a:latin typeface="+mn-lt"/>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Phone:</a:t>
            </a:r>
          </a:p>
        </p:txBody>
      </p:sp>
      <p:sp>
        <p:nvSpPr>
          <p:cNvPr id="24" name="Text Placeholder 3">
            <a:extLst>
              <a:ext uri="{FF2B5EF4-FFF2-40B4-BE49-F238E27FC236}">
                <a16:creationId xmlns:a16="http://schemas.microsoft.com/office/drawing/2014/main" xmlns="" id="{8605CECB-8164-4428-B478-98C42902F9FC}"/>
              </a:ext>
            </a:extLst>
          </p:cNvPr>
          <p:cNvSpPr>
            <a:spLocks noGrp="1"/>
          </p:cNvSpPr>
          <p:nvPr>
            <p:ph type="body" sz="quarter" idx="17" hasCustomPrompt="1"/>
          </p:nvPr>
        </p:nvSpPr>
        <p:spPr>
          <a:xfrm>
            <a:off x="824950" y="3946707"/>
            <a:ext cx="4586288" cy="290167"/>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+7 888 999-000-11</a:t>
            </a:r>
          </a:p>
        </p:txBody>
      </p:sp>
      <p:sp>
        <p:nvSpPr>
          <p:cNvPr id="25" name="Text Placeholder 3">
            <a:extLst>
              <a:ext uri="{FF2B5EF4-FFF2-40B4-BE49-F238E27FC236}">
                <a16:creationId xmlns:a16="http://schemas.microsoft.com/office/drawing/2014/main" xmlns="" id="{D39B56C4-E128-4995-91CC-64C268BC7603}"/>
              </a:ext>
            </a:extLst>
          </p:cNvPr>
          <p:cNvSpPr>
            <a:spLocks noGrp="1"/>
          </p:cNvSpPr>
          <p:nvPr>
            <p:ph type="body" sz="quarter" idx="18" hasCustomPrompt="1"/>
          </p:nvPr>
        </p:nvSpPr>
        <p:spPr>
          <a:xfrm>
            <a:off x="838750" y="4423954"/>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Email:</a:t>
            </a:r>
          </a:p>
        </p:txBody>
      </p:sp>
      <p:sp>
        <p:nvSpPr>
          <p:cNvPr id="26" name="Text Placeholder 3">
            <a:extLst>
              <a:ext uri="{FF2B5EF4-FFF2-40B4-BE49-F238E27FC236}">
                <a16:creationId xmlns:a16="http://schemas.microsoft.com/office/drawing/2014/main" xmlns="" id="{94772DA1-74CC-430C-9A8E-5A6586692CAB}"/>
              </a:ext>
            </a:extLst>
          </p:cNvPr>
          <p:cNvSpPr>
            <a:spLocks noGrp="1"/>
          </p:cNvSpPr>
          <p:nvPr>
            <p:ph type="body" sz="quarter" idx="19" hasCustomPrompt="1"/>
          </p:nvPr>
        </p:nvSpPr>
        <p:spPr>
          <a:xfrm>
            <a:off x="831850" y="4650785"/>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Bergqvist@vanarsdelltd.com</a:t>
            </a:r>
          </a:p>
        </p:txBody>
      </p:sp>
      <p:sp>
        <p:nvSpPr>
          <p:cNvPr id="27" name="Text Placeholder 3">
            <a:extLst>
              <a:ext uri="{FF2B5EF4-FFF2-40B4-BE49-F238E27FC236}">
                <a16:creationId xmlns:a16="http://schemas.microsoft.com/office/drawing/2014/main" xmlns="" id="{7A073B5B-2BE3-49D1-A646-1492F534C94B}"/>
              </a:ext>
            </a:extLst>
          </p:cNvPr>
          <p:cNvSpPr>
            <a:spLocks noGrp="1"/>
          </p:cNvSpPr>
          <p:nvPr>
            <p:ph type="body" sz="quarter" idx="20" hasCustomPrompt="1"/>
          </p:nvPr>
        </p:nvSpPr>
        <p:spPr>
          <a:xfrm>
            <a:off x="831850" y="5153025"/>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noProof="0"/>
              <a:t>Website:</a:t>
            </a:r>
          </a:p>
        </p:txBody>
      </p:sp>
      <p:sp>
        <p:nvSpPr>
          <p:cNvPr id="28" name="Text Placeholder 3">
            <a:extLst>
              <a:ext uri="{FF2B5EF4-FFF2-40B4-BE49-F238E27FC236}">
                <a16:creationId xmlns:a16="http://schemas.microsoft.com/office/drawing/2014/main" xmlns="" id="{52D10EDD-0329-4443-8665-7603E4A83B16}"/>
              </a:ext>
            </a:extLst>
          </p:cNvPr>
          <p:cNvSpPr>
            <a:spLocks noGrp="1"/>
          </p:cNvSpPr>
          <p:nvPr>
            <p:ph type="body" sz="quarter" idx="21" hasCustomPrompt="1"/>
          </p:nvPr>
        </p:nvSpPr>
        <p:spPr>
          <a:xfrm>
            <a:off x="824950" y="5363814"/>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www.vanarsdelltd.com</a:t>
            </a:r>
          </a:p>
        </p:txBody>
      </p:sp>
      <p:grpSp>
        <p:nvGrpSpPr>
          <p:cNvPr id="4" name="Group 3">
            <a:extLst>
              <a:ext uri="{FF2B5EF4-FFF2-40B4-BE49-F238E27FC236}">
                <a16:creationId xmlns:a16="http://schemas.microsoft.com/office/drawing/2014/main" xmlns="" id="{5F591C52-0202-44BA-A6BE-E2362516B893}"/>
              </a:ext>
            </a:extLst>
          </p:cNvPr>
          <p:cNvGrpSpPr/>
          <p:nvPr userDrawn="1"/>
        </p:nvGrpSpPr>
        <p:grpSpPr>
          <a:xfrm>
            <a:off x="801543" y="2750589"/>
            <a:ext cx="4569895" cy="100800"/>
            <a:chOff x="808548" y="2750589"/>
            <a:chExt cx="4569895" cy="100800"/>
          </a:xfrm>
        </p:grpSpPr>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808548" y="2750589"/>
              <a:ext cx="4505297" cy="100800"/>
              <a:chOff x="496859" y="3240138"/>
              <a:chExt cx="2937541" cy="100800"/>
            </a:xfrm>
          </p:grpSpPr>
          <p:cxnSp>
            <p:nvCxnSpPr>
              <p:cNvPr id="12" name="Straight Connector 11">
                <a:extLst>
                  <a:ext uri="{FF2B5EF4-FFF2-40B4-BE49-F238E27FC236}">
                    <a16:creationId xmlns:a16="http://schemas.microsoft.com/office/drawing/2014/main" xmlns="" id="{370B72A7-B625-48B8-88E6-BCE2A4DD531E}"/>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9" name="Oval 28">
              <a:extLst>
                <a:ext uri="{FF2B5EF4-FFF2-40B4-BE49-F238E27FC236}">
                  <a16:creationId xmlns:a16="http://schemas.microsoft.com/office/drawing/2014/main" xmlns="" id="{BECBEDE0-51BB-48BD-AAAD-63B6F60C1D57}"/>
                </a:ext>
              </a:extLst>
            </p:cNvPr>
            <p:cNvSpPr/>
            <p:nvPr userDrawn="1"/>
          </p:nvSpPr>
          <p:spPr>
            <a:xfrm flipH="1">
              <a:off x="5277642" y="2750589"/>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2" name="Group 31">
            <a:extLst>
              <a:ext uri="{FF2B5EF4-FFF2-40B4-BE49-F238E27FC236}">
                <a16:creationId xmlns:a16="http://schemas.microsoft.com/office/drawing/2014/main" xmlns="" id="{63E1608D-F119-4C0D-8D91-7CB089C037C8}"/>
              </a:ext>
            </a:extLst>
          </p:cNvPr>
          <p:cNvGrpSpPr/>
          <p:nvPr userDrawn="1"/>
        </p:nvGrpSpPr>
        <p:grpSpPr>
          <a:xfrm>
            <a:off x="801543" y="1660573"/>
            <a:ext cx="4575417" cy="105664"/>
            <a:chOff x="808548" y="2745725"/>
            <a:chExt cx="4575417" cy="105664"/>
          </a:xfrm>
        </p:grpSpPr>
        <p:grpSp>
          <p:nvGrpSpPr>
            <p:cNvPr id="33" name="Group 32">
              <a:extLst>
                <a:ext uri="{FF2B5EF4-FFF2-40B4-BE49-F238E27FC236}">
                  <a16:creationId xmlns:a16="http://schemas.microsoft.com/office/drawing/2014/main" xmlns="" id="{EBDC0121-6865-4B65-A28B-1CEDB16AAD9E}"/>
                </a:ext>
              </a:extLst>
            </p:cNvPr>
            <p:cNvGrpSpPr/>
            <p:nvPr userDrawn="1"/>
          </p:nvGrpSpPr>
          <p:grpSpPr>
            <a:xfrm flipH="1">
              <a:off x="808548" y="2750589"/>
              <a:ext cx="4505297" cy="100800"/>
              <a:chOff x="496859" y="3240138"/>
              <a:chExt cx="2937541" cy="100800"/>
            </a:xfrm>
          </p:grpSpPr>
          <p:cxnSp>
            <p:nvCxnSpPr>
              <p:cNvPr id="35" name="Straight Connector 34">
                <a:extLst>
                  <a:ext uri="{FF2B5EF4-FFF2-40B4-BE49-F238E27FC236}">
                    <a16:creationId xmlns:a16="http://schemas.microsoft.com/office/drawing/2014/main" xmlns="" id="{386E3714-07DE-4318-B5BC-25F879B97D59}"/>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xmlns="" id="{2ECCE30B-E848-4C5E-83A1-A811D489E7B8}"/>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34" name="Oval 33">
              <a:extLst>
                <a:ext uri="{FF2B5EF4-FFF2-40B4-BE49-F238E27FC236}">
                  <a16:creationId xmlns:a16="http://schemas.microsoft.com/office/drawing/2014/main" xmlns="" id="{09817AEC-C67C-49A3-AC5A-669FD4D6D586}"/>
                </a:ext>
              </a:extLst>
            </p:cNvPr>
            <p:cNvSpPr/>
            <p:nvPr userDrawn="1"/>
          </p:nvSpPr>
          <p:spPr>
            <a:xfrm flipH="1">
              <a:off x="5283164" y="2745725"/>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78839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xmlns="" id="{96C5B5AA-0D95-4C33-8EBC-90401B51BDB4}"/>
              </a:ext>
            </a:extLst>
          </p:cNvPr>
          <p:cNvSpPr>
            <a:spLocks noGrp="1"/>
          </p:cNvSpPr>
          <p:nvPr>
            <p:ph type="pic" sz="quarter" idx="14"/>
          </p:nvPr>
        </p:nvSpPr>
        <p:spPr>
          <a:xfrm>
            <a:off x="6032" y="1912946"/>
            <a:ext cx="12185968" cy="3493008"/>
          </a:xfrm>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3848934" y="457496"/>
            <a:ext cx="4494133" cy="804338"/>
          </a:xfrm>
        </p:spPr>
        <p:txBody>
          <a:bodyPr lIns="0" tIns="0" rIns="0" bIns="0" anchor="b">
            <a:normAutofit/>
          </a:bodyPr>
          <a:lstStyle>
            <a:lvl1pPr algn="ctr">
              <a:defRPr sz="3600"/>
            </a:lvl1pPr>
          </a:lstStyle>
          <a:p>
            <a:r>
              <a:rPr lang="en-US" noProof="0"/>
              <a:t>APPENDIX</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 name="Group 3">
            <a:extLst>
              <a:ext uri="{FF2B5EF4-FFF2-40B4-BE49-F238E27FC236}">
                <a16:creationId xmlns:a16="http://schemas.microsoft.com/office/drawing/2014/main" xmlns="" id="{908B302A-0F76-466E-9FCE-DCEECCBCF6C9}"/>
              </a:ext>
            </a:extLst>
          </p:cNvPr>
          <p:cNvGrpSpPr/>
          <p:nvPr userDrawn="1"/>
        </p:nvGrpSpPr>
        <p:grpSpPr>
          <a:xfrm>
            <a:off x="4736152" y="1509426"/>
            <a:ext cx="2719696" cy="100800"/>
            <a:chOff x="4732222" y="1509426"/>
            <a:chExt cx="2719696" cy="100800"/>
          </a:xfrm>
        </p:grpSpPr>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4732222" y="1509426"/>
              <a:ext cx="2669296" cy="100800"/>
              <a:chOff x="1693969" y="3240138"/>
              <a:chExt cx="1740431" cy="100800"/>
            </a:xfrm>
          </p:grpSpPr>
          <p:cxnSp>
            <p:nvCxnSpPr>
              <p:cNvPr id="12" name="Straight Connector 11">
                <a:extLst>
                  <a:ext uri="{FF2B5EF4-FFF2-40B4-BE49-F238E27FC236}">
                    <a16:creationId xmlns:a16="http://schemas.microsoft.com/office/drawing/2014/main" xmlns="" id="{370B72A7-B625-48B8-88E6-BCE2A4DD531E}"/>
                  </a:ext>
                </a:extLst>
              </p:cNvPr>
              <p:cNvCxnSpPr/>
              <p:nvPr userDrawn="1"/>
            </p:nvCxnSpPr>
            <p:spPr>
              <a:xfrm>
                <a:off x="1693969" y="3290538"/>
                <a:ext cx="169003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xmlns="" id="{427C0C4F-6341-4BE0-931E-AAA6EA2AF137}"/>
                </a:ext>
              </a:extLst>
            </p:cNvPr>
            <p:cNvSpPr/>
            <p:nvPr userDrawn="1"/>
          </p:nvSpPr>
          <p:spPr>
            <a:xfrm flipH="1">
              <a:off x="7351117" y="1509426"/>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5764489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stimonial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5104263" y="707529"/>
            <a:ext cx="6310887" cy="569086"/>
          </a:xfrm>
        </p:spPr>
        <p:txBody>
          <a:bodyPr lIns="0" tIns="0" rIns="0" bIns="0" anchor="b">
            <a:normAutofit/>
          </a:bodyPr>
          <a:lstStyle>
            <a:lvl1pPr algn="r">
              <a:defRPr sz="3600"/>
            </a:lvl1pPr>
          </a:lstStyle>
          <a:p>
            <a:r>
              <a:rPr lang="en-US" noProof="0"/>
              <a:t>TESTIMONIALS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7773282" y="1375202"/>
            <a:ext cx="4418718" cy="100800"/>
            <a:chOff x="675503" y="3240138"/>
            <a:chExt cx="2758897"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675503" y="3290538"/>
              <a:ext cx="270849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0" name="Text Placeholder 2">
            <a:extLst>
              <a:ext uri="{FF2B5EF4-FFF2-40B4-BE49-F238E27FC236}">
                <a16:creationId xmlns:a16="http://schemas.microsoft.com/office/drawing/2014/main" xmlns="" id="{4A98AB01-9578-4430-96AD-F434AF0CDA20}"/>
              </a:ext>
            </a:extLst>
          </p:cNvPr>
          <p:cNvSpPr>
            <a:spLocks noGrp="1"/>
          </p:cNvSpPr>
          <p:nvPr>
            <p:ph type="body" idx="34" hasCustomPrompt="1"/>
          </p:nvPr>
        </p:nvSpPr>
        <p:spPr>
          <a:xfrm>
            <a:off x="822459"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41" name="Text Placeholder 2">
            <a:extLst>
              <a:ext uri="{FF2B5EF4-FFF2-40B4-BE49-F238E27FC236}">
                <a16:creationId xmlns:a16="http://schemas.microsoft.com/office/drawing/2014/main" xmlns="" id="{EF9D60F2-A1FB-4A95-997B-A4F1723AC1EC}"/>
              </a:ext>
            </a:extLst>
          </p:cNvPr>
          <p:cNvSpPr>
            <a:spLocks noGrp="1"/>
          </p:cNvSpPr>
          <p:nvPr>
            <p:ph type="body" idx="35" hasCustomPrompt="1"/>
          </p:nvPr>
        </p:nvSpPr>
        <p:spPr>
          <a:xfrm>
            <a:off x="822459"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42" name="Picture Placeholder 2">
            <a:extLst>
              <a:ext uri="{FF2B5EF4-FFF2-40B4-BE49-F238E27FC236}">
                <a16:creationId xmlns:a16="http://schemas.microsoft.com/office/drawing/2014/main" xmlns="" id="{76A56D2A-42F0-40C5-96D7-B1AC33152A85}"/>
              </a:ext>
            </a:extLst>
          </p:cNvPr>
          <p:cNvSpPr>
            <a:spLocks noGrp="1"/>
          </p:cNvSpPr>
          <p:nvPr>
            <p:ph type="pic" sz="quarter" idx="36"/>
          </p:nvPr>
        </p:nvSpPr>
        <p:spPr>
          <a:xfrm>
            <a:off x="2447783"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cxnSp>
        <p:nvCxnSpPr>
          <p:cNvPr id="43" name="Straight Connector 42">
            <a:extLst>
              <a:ext uri="{FF2B5EF4-FFF2-40B4-BE49-F238E27FC236}">
                <a16:creationId xmlns:a16="http://schemas.microsoft.com/office/drawing/2014/main" xmlns="" id="{CF6D1C91-9136-4678-A712-92BE9B3902C4}"/>
              </a:ext>
            </a:extLst>
          </p:cNvPr>
          <p:cNvCxnSpPr>
            <a:cxnSpLocks/>
          </p:cNvCxnSpPr>
          <p:nvPr userDrawn="1"/>
        </p:nvCxnSpPr>
        <p:spPr>
          <a:xfrm flipV="1">
            <a:off x="3000995"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xmlns="" id="{F2D92A7B-1C40-4AEB-92C3-C35F8C01F1FA}"/>
              </a:ext>
            </a:extLst>
          </p:cNvPr>
          <p:cNvSpPr>
            <a:spLocks noGrp="1"/>
          </p:cNvSpPr>
          <p:nvPr>
            <p:ph type="body" sz="quarter" idx="49"/>
          </p:nvPr>
        </p:nvSpPr>
        <p:spPr>
          <a:xfrm>
            <a:off x="803253"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smtClean="0"/>
              <a:t>Click to edit Master text styles</a:t>
            </a:r>
          </a:p>
        </p:txBody>
      </p:sp>
      <p:sp>
        <p:nvSpPr>
          <p:cNvPr id="24" name="Oval 23">
            <a:extLst>
              <a:ext uri="{FF2B5EF4-FFF2-40B4-BE49-F238E27FC236}">
                <a16:creationId xmlns:a16="http://schemas.microsoft.com/office/drawing/2014/main" xmlns="" id="{F2E312F1-B417-47B6-97E4-7CCA31034F82}"/>
              </a:ext>
            </a:extLst>
          </p:cNvPr>
          <p:cNvSpPr/>
          <p:nvPr userDrawn="1"/>
        </p:nvSpPr>
        <p:spPr>
          <a:xfrm>
            <a:off x="2950595"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Text Placeholder 2">
            <a:extLst>
              <a:ext uri="{FF2B5EF4-FFF2-40B4-BE49-F238E27FC236}">
                <a16:creationId xmlns:a16="http://schemas.microsoft.com/office/drawing/2014/main" xmlns="" id="{13DB5D84-04D8-4536-A06B-AED76E7C51D7}"/>
              </a:ext>
            </a:extLst>
          </p:cNvPr>
          <p:cNvSpPr>
            <a:spLocks noGrp="1"/>
          </p:cNvSpPr>
          <p:nvPr>
            <p:ph type="body" idx="50" hasCustomPrompt="1"/>
          </p:nvPr>
        </p:nvSpPr>
        <p:spPr>
          <a:xfrm>
            <a:off x="4586638"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59" name="Text Placeholder 2">
            <a:extLst>
              <a:ext uri="{FF2B5EF4-FFF2-40B4-BE49-F238E27FC236}">
                <a16:creationId xmlns:a16="http://schemas.microsoft.com/office/drawing/2014/main" xmlns="" id="{3AB0AC7E-7919-422E-95A1-82E8B125756D}"/>
              </a:ext>
            </a:extLst>
          </p:cNvPr>
          <p:cNvSpPr>
            <a:spLocks noGrp="1"/>
          </p:cNvSpPr>
          <p:nvPr>
            <p:ph type="body" idx="51" hasCustomPrompt="1"/>
          </p:nvPr>
        </p:nvSpPr>
        <p:spPr>
          <a:xfrm>
            <a:off x="4586638"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0" name="Picture Placeholder 2">
            <a:extLst>
              <a:ext uri="{FF2B5EF4-FFF2-40B4-BE49-F238E27FC236}">
                <a16:creationId xmlns:a16="http://schemas.microsoft.com/office/drawing/2014/main" xmlns="" id="{B44FD76B-D1AE-458B-AF32-E4AA246B0881}"/>
              </a:ext>
            </a:extLst>
          </p:cNvPr>
          <p:cNvSpPr>
            <a:spLocks noGrp="1"/>
          </p:cNvSpPr>
          <p:nvPr>
            <p:ph type="pic" sz="quarter" idx="52"/>
          </p:nvPr>
        </p:nvSpPr>
        <p:spPr>
          <a:xfrm>
            <a:off x="6211962"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cxnSp>
        <p:nvCxnSpPr>
          <p:cNvPr id="61" name="Straight Connector 60">
            <a:extLst>
              <a:ext uri="{FF2B5EF4-FFF2-40B4-BE49-F238E27FC236}">
                <a16:creationId xmlns:a16="http://schemas.microsoft.com/office/drawing/2014/main" xmlns="" id="{07D22CD4-7F86-495D-B381-7D706058B916}"/>
              </a:ext>
            </a:extLst>
          </p:cNvPr>
          <p:cNvCxnSpPr>
            <a:cxnSpLocks/>
          </p:cNvCxnSpPr>
          <p:nvPr userDrawn="1"/>
        </p:nvCxnSpPr>
        <p:spPr>
          <a:xfrm flipV="1">
            <a:off x="6765174"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2" name="Text Placeholder 3">
            <a:extLst>
              <a:ext uri="{FF2B5EF4-FFF2-40B4-BE49-F238E27FC236}">
                <a16:creationId xmlns:a16="http://schemas.microsoft.com/office/drawing/2014/main" xmlns="" id="{1BA0EB90-BA97-4A18-AD3D-1E839B636DEB}"/>
              </a:ext>
            </a:extLst>
          </p:cNvPr>
          <p:cNvSpPr>
            <a:spLocks noGrp="1"/>
          </p:cNvSpPr>
          <p:nvPr>
            <p:ph type="body" sz="quarter" idx="53"/>
          </p:nvPr>
        </p:nvSpPr>
        <p:spPr>
          <a:xfrm>
            <a:off x="456743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smtClean="0"/>
              <a:t>Click to edit Master text styles</a:t>
            </a:r>
          </a:p>
        </p:txBody>
      </p:sp>
      <p:sp>
        <p:nvSpPr>
          <p:cNvPr id="63" name="Oval 62">
            <a:extLst>
              <a:ext uri="{FF2B5EF4-FFF2-40B4-BE49-F238E27FC236}">
                <a16:creationId xmlns:a16="http://schemas.microsoft.com/office/drawing/2014/main" xmlns="" id="{ED057A87-963C-4F8A-BD4C-959BF8AF699B}"/>
              </a:ext>
            </a:extLst>
          </p:cNvPr>
          <p:cNvSpPr/>
          <p:nvPr userDrawn="1"/>
        </p:nvSpPr>
        <p:spPr>
          <a:xfrm>
            <a:off x="6714774"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64" name="Text Placeholder 2">
            <a:extLst>
              <a:ext uri="{FF2B5EF4-FFF2-40B4-BE49-F238E27FC236}">
                <a16:creationId xmlns:a16="http://schemas.microsoft.com/office/drawing/2014/main" xmlns="" id="{B6BAFE05-9EC0-4C3C-AB0F-89A83361452F}"/>
              </a:ext>
            </a:extLst>
          </p:cNvPr>
          <p:cNvSpPr>
            <a:spLocks noGrp="1"/>
          </p:cNvSpPr>
          <p:nvPr>
            <p:ph type="body" idx="54" hasCustomPrompt="1"/>
          </p:nvPr>
        </p:nvSpPr>
        <p:spPr>
          <a:xfrm>
            <a:off x="8350818" y="4992196"/>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65" name="Text Placeholder 2">
            <a:extLst>
              <a:ext uri="{FF2B5EF4-FFF2-40B4-BE49-F238E27FC236}">
                <a16:creationId xmlns:a16="http://schemas.microsoft.com/office/drawing/2014/main" xmlns="" id="{290BF8E2-78CA-4427-9231-3C5EDC272DEE}"/>
              </a:ext>
            </a:extLst>
          </p:cNvPr>
          <p:cNvSpPr>
            <a:spLocks noGrp="1"/>
          </p:cNvSpPr>
          <p:nvPr>
            <p:ph type="body" idx="55" hasCustomPrompt="1"/>
          </p:nvPr>
        </p:nvSpPr>
        <p:spPr>
          <a:xfrm>
            <a:off x="8350818" y="4187128"/>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6" name="Picture Placeholder 2">
            <a:extLst>
              <a:ext uri="{FF2B5EF4-FFF2-40B4-BE49-F238E27FC236}">
                <a16:creationId xmlns:a16="http://schemas.microsoft.com/office/drawing/2014/main" xmlns="" id="{ACA8732F-AB9E-4253-BB5A-5ADD5BA9B153}"/>
              </a:ext>
            </a:extLst>
          </p:cNvPr>
          <p:cNvSpPr>
            <a:spLocks noGrp="1"/>
          </p:cNvSpPr>
          <p:nvPr>
            <p:ph type="pic" sz="quarter" idx="56"/>
          </p:nvPr>
        </p:nvSpPr>
        <p:spPr>
          <a:xfrm>
            <a:off x="9976142" y="4430694"/>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cxnSp>
        <p:nvCxnSpPr>
          <p:cNvPr id="67" name="Straight Connector 66">
            <a:extLst>
              <a:ext uri="{FF2B5EF4-FFF2-40B4-BE49-F238E27FC236}">
                <a16:creationId xmlns:a16="http://schemas.microsoft.com/office/drawing/2014/main" xmlns="" id="{BB9A566A-8C97-4AE6-B9EF-701587499889}"/>
              </a:ext>
            </a:extLst>
          </p:cNvPr>
          <p:cNvCxnSpPr>
            <a:cxnSpLocks/>
          </p:cNvCxnSpPr>
          <p:nvPr userDrawn="1"/>
        </p:nvCxnSpPr>
        <p:spPr>
          <a:xfrm flipV="1">
            <a:off x="10529354" y="3980054"/>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Text Placeholder 3">
            <a:extLst>
              <a:ext uri="{FF2B5EF4-FFF2-40B4-BE49-F238E27FC236}">
                <a16:creationId xmlns:a16="http://schemas.microsoft.com/office/drawing/2014/main" xmlns="" id="{45B69021-5E85-4B37-B529-366AC57512FD}"/>
              </a:ext>
            </a:extLst>
          </p:cNvPr>
          <p:cNvSpPr>
            <a:spLocks noGrp="1"/>
          </p:cNvSpPr>
          <p:nvPr>
            <p:ph type="body" sz="quarter" idx="57"/>
          </p:nvPr>
        </p:nvSpPr>
        <p:spPr>
          <a:xfrm>
            <a:off x="833161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smtClean="0"/>
              <a:t>Click to edit Master text styles</a:t>
            </a:r>
          </a:p>
        </p:txBody>
      </p:sp>
      <p:sp>
        <p:nvSpPr>
          <p:cNvPr id="69" name="Oval 68">
            <a:extLst>
              <a:ext uri="{FF2B5EF4-FFF2-40B4-BE49-F238E27FC236}">
                <a16:creationId xmlns:a16="http://schemas.microsoft.com/office/drawing/2014/main" xmlns="" id="{E407CD49-808A-445A-96C0-E3083C9FB390}"/>
              </a:ext>
            </a:extLst>
          </p:cNvPr>
          <p:cNvSpPr/>
          <p:nvPr userDrawn="1"/>
        </p:nvSpPr>
        <p:spPr>
          <a:xfrm>
            <a:off x="10478954" y="3925610"/>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8641312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se Study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6" y="1980591"/>
            <a:ext cx="4187903" cy="1177174"/>
          </a:xfrm>
        </p:spPr>
        <p:txBody>
          <a:bodyPr lIns="0" tIns="0" rIns="0" bIns="0" anchor="b">
            <a:normAutofit/>
          </a:bodyPr>
          <a:lstStyle>
            <a:lvl1pPr>
              <a:defRPr sz="3600"/>
            </a:lvl1pPr>
          </a:lstStyle>
          <a:p>
            <a:r>
              <a:rPr lang="en-US" noProof="0"/>
              <a:t>CASE STUDY</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0" y="3610893"/>
            <a:ext cx="4168311" cy="1897530"/>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3319328"/>
            <a:ext cx="3866400" cy="100800"/>
            <a:chOff x="-1228304" y="3240138"/>
            <a:chExt cx="3866400" cy="100800"/>
          </a:xfrm>
        </p:grpSpPr>
        <p:cxnSp>
          <p:nvCxnSpPr>
            <p:cNvPr id="13" name="Straight Connector 12">
              <a:extLst>
                <a:ext uri="{FF2B5EF4-FFF2-40B4-BE49-F238E27FC236}">
                  <a16:creationId xmlns:a16="http://schemas.microsoft.com/office/drawing/2014/main" xmlns="" id="{785A4134-866D-4143-AC1E-8A2FFDB49855}"/>
                </a:ext>
              </a:extLst>
            </p:cNvPr>
            <p:cNvCxnSpPr>
              <a:cxnSpLocks/>
            </p:cNvCxnSpPr>
            <p:nvPr userDrawn="1"/>
          </p:nvCxnSpPr>
          <p:spPr>
            <a:xfrm>
              <a:off x="-1228304" y="3290538"/>
              <a:ext cx="381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2537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Text Placeholder 2">
            <a:extLst>
              <a:ext uri="{FF2B5EF4-FFF2-40B4-BE49-F238E27FC236}">
                <a16:creationId xmlns:a16="http://schemas.microsoft.com/office/drawing/2014/main" xmlns="" id="{82DA762C-1D45-43AA-9DB3-3D8DBE3EACFE}"/>
              </a:ext>
            </a:extLst>
          </p:cNvPr>
          <p:cNvSpPr>
            <a:spLocks noGrp="1"/>
          </p:cNvSpPr>
          <p:nvPr>
            <p:ph type="body" idx="33" hasCustomPrompt="1"/>
          </p:nvPr>
        </p:nvSpPr>
        <p:spPr>
          <a:xfrm>
            <a:off x="5267325" y="1126345"/>
            <a:ext cx="6086475" cy="2662466"/>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xmlns="" id="{4C3C1BF4-C955-4D71-87E4-BE0F7B619575}"/>
              </a:ext>
            </a:extLst>
          </p:cNvPr>
          <p:cNvSpPr>
            <a:spLocks noGrp="1"/>
          </p:cNvSpPr>
          <p:nvPr>
            <p:ph type="body" idx="34" hasCustomPrompt="1"/>
          </p:nvPr>
        </p:nvSpPr>
        <p:spPr>
          <a:xfrm>
            <a:off x="5269967" y="3909256"/>
            <a:ext cx="6086475" cy="1822399"/>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22059565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e Phon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6096000" y="1294387"/>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6096000" y="2212679"/>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6096000" y="1970230"/>
            <a:ext cx="6096000" cy="100800"/>
            <a:chOff x="646015" y="3248308"/>
            <a:chExt cx="3107749"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Text Placeholder 2">
            <a:extLst>
              <a:ext uri="{FF2B5EF4-FFF2-40B4-BE49-F238E27FC236}">
                <a16:creationId xmlns:a16="http://schemas.microsoft.com/office/drawing/2014/main" xmlns=""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Rectangle 2">
            <a:extLst>
              <a:ext uri="{FF2B5EF4-FFF2-40B4-BE49-F238E27FC236}">
                <a16:creationId xmlns:a16="http://schemas.microsoft.com/office/drawing/2014/main" xmlns="" id="{496B07E0-C579-4C5F-9AD4-6AF791562924}"/>
              </a:ext>
            </a:extLst>
          </p:cNvPr>
          <p:cNvSpPr/>
          <p:nvPr userDrawn="1"/>
        </p:nvSpPr>
        <p:spPr>
          <a:xfrm>
            <a:off x="963549" y="1819285"/>
            <a:ext cx="4306824" cy="3648456"/>
          </a:xfrm>
          <a:prstGeom prst="rect">
            <a:avLst/>
          </a:prstGeom>
          <a:blipFill>
            <a:blip r:embed="rId2">
              <a:extLst>
                <a:ext uri="{96DAC541-7B7A-43D3-8B79-37D633B846F1}">
                  <asvg:svgBlip xmlns:asvg="http://schemas.microsoft.com/office/drawing/2016/SVG/main" xmlns="" r:embed="rId3"/>
                </a:ext>
              </a:extLst>
            </a:blip>
            <a:srcRect/>
            <a:stretch>
              <a:fillRect t="-195" b="-19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Picture Placeholder 2">
            <a:extLst>
              <a:ext uri="{FF2B5EF4-FFF2-40B4-BE49-F238E27FC236}">
                <a16:creationId xmlns:a16="http://schemas.microsoft.com/office/drawing/2014/main" xmlns="" id="{D5639F99-011E-49CF-8ABD-A4DB4439FB47}"/>
              </a:ext>
            </a:extLst>
          </p:cNvPr>
          <p:cNvSpPr>
            <a:spLocks noGrp="1"/>
          </p:cNvSpPr>
          <p:nvPr>
            <p:ph type="pic" sz="quarter" idx="14"/>
          </p:nvPr>
        </p:nvSpPr>
        <p:spPr>
          <a:xfrm>
            <a:off x="3315505" y="1976894"/>
            <a:ext cx="1819656" cy="3108960"/>
          </a:xfrm>
          <a:ln w="25400">
            <a:solidFill>
              <a:schemeClr val="tx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22" name="Picture Placeholder 2">
            <a:extLst>
              <a:ext uri="{FF2B5EF4-FFF2-40B4-BE49-F238E27FC236}">
                <a16:creationId xmlns:a16="http://schemas.microsoft.com/office/drawing/2014/main" xmlns="" id="{028483B2-B562-448D-AEE1-556BC9366BBA}"/>
              </a:ext>
            </a:extLst>
          </p:cNvPr>
          <p:cNvSpPr>
            <a:spLocks noGrp="1"/>
          </p:cNvSpPr>
          <p:nvPr>
            <p:ph type="pic" sz="quarter" idx="31"/>
          </p:nvPr>
        </p:nvSpPr>
        <p:spPr>
          <a:xfrm>
            <a:off x="1102188" y="3517926"/>
            <a:ext cx="2057400" cy="1819656"/>
          </a:xfrm>
          <a:ln w="25400">
            <a:solidFill>
              <a:schemeClr val="tx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Tree>
    <p:extLst>
      <p:ext uri="{BB962C8B-B14F-4D97-AF65-F5344CB8AC3E}">
        <p14:creationId xmlns:p14="http://schemas.microsoft.com/office/powerpoint/2010/main" val="31957634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xmlns="" id="{42737603-04DB-411C-B2D9-BDFF9AEE89D6}"/>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1" name="Text Placeholder 3">
            <a:extLst>
              <a:ext uri="{FF2B5EF4-FFF2-40B4-BE49-F238E27FC236}">
                <a16:creationId xmlns:a16="http://schemas.microsoft.com/office/drawing/2014/main" xmlns="" id="{605A03A4-E79C-49C5-A546-FF8E2D42E9D2}"/>
              </a:ext>
            </a:extLst>
          </p:cNvPr>
          <p:cNvSpPr>
            <a:spLocks noGrp="1"/>
          </p:cNvSpPr>
          <p:nvPr>
            <p:ph type="body" sz="half" idx="2"/>
          </p:nvPr>
        </p:nvSpPr>
        <p:spPr>
          <a:xfrm>
            <a:off x="883319" y="3054194"/>
            <a:ext cx="1645920"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22" name="Text Placeholder 3">
            <a:extLst>
              <a:ext uri="{FF2B5EF4-FFF2-40B4-BE49-F238E27FC236}">
                <a16:creationId xmlns:a16="http://schemas.microsoft.com/office/drawing/2014/main" xmlns="" id="{9EA27EF7-FC6B-496C-B737-B9219950367E}"/>
              </a:ext>
            </a:extLst>
          </p:cNvPr>
          <p:cNvSpPr>
            <a:spLocks noGrp="1"/>
          </p:cNvSpPr>
          <p:nvPr>
            <p:ph type="body" sz="half" idx="34" hasCustomPrompt="1"/>
          </p:nvPr>
        </p:nvSpPr>
        <p:spPr>
          <a:xfrm>
            <a:off x="1384584" y="2023761"/>
            <a:ext cx="2469965"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3" name="Text Placeholder 3">
            <a:extLst>
              <a:ext uri="{FF2B5EF4-FFF2-40B4-BE49-F238E27FC236}">
                <a16:creationId xmlns:a16="http://schemas.microsoft.com/office/drawing/2014/main" xmlns="" id="{6C0E2C30-6E91-49DE-B7A1-6E32A19EC81D}"/>
              </a:ext>
            </a:extLst>
          </p:cNvPr>
          <p:cNvSpPr>
            <a:spLocks noGrp="1"/>
          </p:cNvSpPr>
          <p:nvPr>
            <p:ph type="body" sz="half" idx="36"/>
          </p:nvPr>
        </p:nvSpPr>
        <p:spPr>
          <a:xfrm>
            <a:off x="2596444" y="3054194"/>
            <a:ext cx="1389888"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smtClean="0"/>
              <a:t>Click to edit Master text styles</a:t>
            </a:r>
          </a:p>
        </p:txBody>
      </p:sp>
      <p:sp>
        <p:nvSpPr>
          <p:cNvPr id="24" name="Picture Placeholder 12">
            <a:extLst>
              <a:ext uri="{FF2B5EF4-FFF2-40B4-BE49-F238E27FC236}">
                <a16:creationId xmlns:a16="http://schemas.microsoft.com/office/drawing/2014/main" xmlns="" id="{70BE5E73-C067-492F-BE30-5E3DADAD40EF}"/>
              </a:ext>
            </a:extLst>
          </p:cNvPr>
          <p:cNvSpPr>
            <a:spLocks noGrp="1"/>
          </p:cNvSpPr>
          <p:nvPr>
            <p:ph type="pic" sz="quarter" idx="37"/>
          </p:nvPr>
        </p:nvSpPr>
        <p:spPr>
          <a:xfrm>
            <a:off x="875852" y="3731781"/>
            <a:ext cx="1636776" cy="1618488"/>
          </a:xfrm>
        </p:spPr>
        <p:txBody>
          <a:bodyPr anchor="ctr" anchorCtr="0">
            <a:noAutofit/>
          </a:bodyPr>
          <a:lstStyle>
            <a:lvl1pPr marL="0" indent="0" algn="ctr">
              <a:buNone/>
              <a:defRPr sz="1400">
                <a:solidFill>
                  <a:schemeClr val="tx1"/>
                </a:solidFill>
              </a:defRPr>
            </a:lvl1pPr>
          </a:lstStyle>
          <a:p>
            <a:r>
              <a:rPr lang="en-US" noProof="0" smtClean="0"/>
              <a:t>Click icon to add picture</a:t>
            </a:r>
            <a:endParaRPr lang="en-US" noProof="0" dirty="0"/>
          </a:p>
        </p:txBody>
      </p:sp>
      <p:sp>
        <p:nvSpPr>
          <p:cNvPr id="25" name="Picture Placeholder 12">
            <a:extLst>
              <a:ext uri="{FF2B5EF4-FFF2-40B4-BE49-F238E27FC236}">
                <a16:creationId xmlns:a16="http://schemas.microsoft.com/office/drawing/2014/main" xmlns="" id="{36A9B448-4FDC-41F7-941E-5BF5A129057A}"/>
              </a:ext>
            </a:extLst>
          </p:cNvPr>
          <p:cNvSpPr>
            <a:spLocks noGrp="1"/>
          </p:cNvSpPr>
          <p:nvPr>
            <p:ph type="pic" sz="quarter" idx="38"/>
          </p:nvPr>
        </p:nvSpPr>
        <p:spPr>
          <a:xfrm>
            <a:off x="2499831" y="3731781"/>
            <a:ext cx="1636776" cy="1618488"/>
          </a:xfrm>
        </p:spPr>
        <p:txBody>
          <a:bodyPr anchor="ctr" anchorCtr="0">
            <a:noAutofit/>
          </a:bodyPr>
          <a:lstStyle>
            <a:lvl1pPr marL="0" indent="0" algn="ctr">
              <a:buNone/>
              <a:defRPr sz="1400">
                <a:solidFill>
                  <a:schemeClr val="tx1"/>
                </a:solidFill>
              </a:defRPr>
            </a:lvl1pPr>
          </a:lstStyle>
          <a:p>
            <a:r>
              <a:rPr lang="en-US" noProof="0" smtClean="0"/>
              <a:t>Click icon to add picture</a:t>
            </a:r>
            <a:endParaRPr lang="en-US" noProof="0" dirty="0"/>
          </a:p>
        </p:txBody>
      </p:sp>
      <p:sp>
        <p:nvSpPr>
          <p:cNvPr id="26" name="Text Placeholder 3">
            <a:extLst>
              <a:ext uri="{FF2B5EF4-FFF2-40B4-BE49-F238E27FC236}">
                <a16:creationId xmlns:a16="http://schemas.microsoft.com/office/drawing/2014/main" xmlns="" id="{90B3A413-8776-4B3B-931F-C132DAB3A425}"/>
              </a:ext>
            </a:extLst>
          </p:cNvPr>
          <p:cNvSpPr>
            <a:spLocks noGrp="1"/>
          </p:cNvSpPr>
          <p:nvPr>
            <p:ph type="body" sz="half" idx="39"/>
          </p:nvPr>
        </p:nvSpPr>
        <p:spPr>
          <a:xfrm>
            <a:off x="4940427" y="3054194"/>
            <a:ext cx="2113508"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smtClean="0"/>
              <a:t>Click to edit Master text styles</a:t>
            </a:r>
          </a:p>
        </p:txBody>
      </p:sp>
      <p:sp>
        <p:nvSpPr>
          <p:cNvPr id="27" name="Text Placeholder 3">
            <a:extLst>
              <a:ext uri="{FF2B5EF4-FFF2-40B4-BE49-F238E27FC236}">
                <a16:creationId xmlns:a16="http://schemas.microsoft.com/office/drawing/2014/main" xmlns="" id="{BAD0CCD5-B712-4DB2-BFE3-4D3461B29F6D}"/>
              </a:ext>
            </a:extLst>
          </p:cNvPr>
          <p:cNvSpPr>
            <a:spLocks noGrp="1"/>
          </p:cNvSpPr>
          <p:nvPr>
            <p:ph type="body" sz="half" idx="40" hasCustomPrompt="1"/>
          </p:nvPr>
        </p:nvSpPr>
        <p:spPr>
          <a:xfrm>
            <a:off x="5494328"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8" name="Picture Placeholder 12">
            <a:extLst>
              <a:ext uri="{FF2B5EF4-FFF2-40B4-BE49-F238E27FC236}">
                <a16:creationId xmlns:a16="http://schemas.microsoft.com/office/drawing/2014/main" xmlns="" id="{64125935-B0D3-4ABD-9BBA-A60E46D2C55C}"/>
              </a:ext>
            </a:extLst>
          </p:cNvPr>
          <p:cNvSpPr>
            <a:spLocks noGrp="1"/>
          </p:cNvSpPr>
          <p:nvPr>
            <p:ph type="pic" sz="quarter" idx="43"/>
          </p:nvPr>
        </p:nvSpPr>
        <p:spPr>
          <a:xfrm>
            <a:off x="4946407" y="3731781"/>
            <a:ext cx="2048256" cy="896112"/>
          </a:xfrm>
        </p:spPr>
        <p:txBody>
          <a:bodyPr anchor="ctr" anchorCtr="0">
            <a:noAutofit/>
          </a:bodyPr>
          <a:lstStyle>
            <a:lvl1pPr marL="0" indent="0" algn="ctr">
              <a:buNone/>
              <a:defRPr sz="1400">
                <a:solidFill>
                  <a:schemeClr val="tx1"/>
                </a:solidFill>
              </a:defRPr>
            </a:lvl1pPr>
          </a:lstStyle>
          <a:p>
            <a:r>
              <a:rPr lang="en-US" noProof="0" smtClean="0"/>
              <a:t>Click icon to add picture</a:t>
            </a:r>
            <a:endParaRPr lang="en-US" noProof="0" dirty="0"/>
          </a:p>
        </p:txBody>
      </p:sp>
      <p:sp>
        <p:nvSpPr>
          <p:cNvPr id="29" name="Text Placeholder 3">
            <a:extLst>
              <a:ext uri="{FF2B5EF4-FFF2-40B4-BE49-F238E27FC236}">
                <a16:creationId xmlns:a16="http://schemas.microsoft.com/office/drawing/2014/main" xmlns="" id="{47D3BA4D-FA26-44C8-B927-E42CC8E67B79}"/>
              </a:ext>
            </a:extLst>
          </p:cNvPr>
          <p:cNvSpPr>
            <a:spLocks noGrp="1"/>
          </p:cNvSpPr>
          <p:nvPr>
            <p:ph type="body" sz="half" idx="45"/>
          </p:nvPr>
        </p:nvSpPr>
        <p:spPr>
          <a:xfrm>
            <a:off x="7900319" y="3054194"/>
            <a:ext cx="2197045"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smtClean="0"/>
              <a:t>Click to edit Master text styles</a:t>
            </a:r>
          </a:p>
        </p:txBody>
      </p:sp>
      <p:sp>
        <p:nvSpPr>
          <p:cNvPr id="30" name="Text Placeholder 3">
            <a:extLst>
              <a:ext uri="{FF2B5EF4-FFF2-40B4-BE49-F238E27FC236}">
                <a16:creationId xmlns:a16="http://schemas.microsoft.com/office/drawing/2014/main" xmlns="" id="{2D2A84D7-2523-470B-A3C0-0140355D4F68}"/>
              </a:ext>
            </a:extLst>
          </p:cNvPr>
          <p:cNvSpPr>
            <a:spLocks noGrp="1"/>
          </p:cNvSpPr>
          <p:nvPr>
            <p:ph type="body" sz="half" idx="46" hasCustomPrompt="1"/>
          </p:nvPr>
        </p:nvSpPr>
        <p:spPr>
          <a:xfrm>
            <a:off x="8454220"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32" name="Text Placeholder 3">
            <a:extLst>
              <a:ext uri="{FF2B5EF4-FFF2-40B4-BE49-F238E27FC236}">
                <a16:creationId xmlns:a16="http://schemas.microsoft.com/office/drawing/2014/main" xmlns="" id="{55D1A91B-BB99-4DC7-B8F5-55514B49A9D1}"/>
              </a:ext>
            </a:extLst>
          </p:cNvPr>
          <p:cNvSpPr>
            <a:spLocks noGrp="1"/>
          </p:cNvSpPr>
          <p:nvPr>
            <p:ph type="body" sz="half" idx="49"/>
          </p:nvPr>
        </p:nvSpPr>
        <p:spPr>
          <a:xfrm>
            <a:off x="7900319" y="4671712"/>
            <a:ext cx="2223939"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smtClean="0"/>
              <a:t>Click to edit Master text styles</a:t>
            </a:r>
          </a:p>
        </p:txBody>
      </p:sp>
      <p:sp>
        <p:nvSpPr>
          <p:cNvPr id="33" name="Text Placeholder 3">
            <a:extLst>
              <a:ext uri="{FF2B5EF4-FFF2-40B4-BE49-F238E27FC236}">
                <a16:creationId xmlns:a16="http://schemas.microsoft.com/office/drawing/2014/main" xmlns="" id="{FFAB2C75-BBBF-4A4D-A633-7CEFFABAFE32}"/>
              </a:ext>
            </a:extLst>
          </p:cNvPr>
          <p:cNvSpPr>
            <a:spLocks noGrp="1"/>
          </p:cNvSpPr>
          <p:nvPr>
            <p:ph type="body" sz="half" idx="51"/>
          </p:nvPr>
        </p:nvSpPr>
        <p:spPr>
          <a:xfrm>
            <a:off x="4940427" y="4830765"/>
            <a:ext cx="2048256"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smtClean="0"/>
              <a:t>Click to edit Master text styles</a:t>
            </a:r>
          </a:p>
        </p:txBody>
      </p:sp>
      <p:sp>
        <p:nvSpPr>
          <p:cNvPr id="34" name="Text Placeholder 7">
            <a:extLst>
              <a:ext uri="{FF2B5EF4-FFF2-40B4-BE49-F238E27FC236}">
                <a16:creationId xmlns:a16="http://schemas.microsoft.com/office/drawing/2014/main" xmlns="" id="{83CD3289-0FBC-4854-8EB2-ADD41F89CA4F}"/>
              </a:ext>
            </a:extLst>
          </p:cNvPr>
          <p:cNvSpPr>
            <a:spLocks noGrp="1"/>
          </p:cNvSpPr>
          <p:nvPr>
            <p:ph type="body" sz="quarter" idx="25" hasCustomPrompt="1"/>
          </p:nvPr>
        </p:nvSpPr>
        <p:spPr>
          <a:xfrm>
            <a:off x="823358" y="2023413"/>
            <a:ext cx="558402" cy="896112"/>
          </a:xfrm>
        </p:spPr>
        <p:txBody>
          <a:bodyPr lIns="0" tIns="0" rIns="0" bIns="0">
            <a:noAutofit/>
          </a:bodyPr>
          <a:lstStyle>
            <a:lvl1pPr marL="0" indent="0" algn="l">
              <a:buNone/>
              <a:defRPr sz="7000" b="1">
                <a:ln>
                  <a:solidFill>
                    <a:schemeClr val="tx1"/>
                  </a:solidFill>
                </a:ln>
                <a:noFill/>
                <a:latin typeface="+mj-lt"/>
                <a:ea typeface="Tahoma" panose="020B0604030504040204" pitchFamily="34" charset="0"/>
                <a:cs typeface="Tahoma" panose="020B0604030504040204" pitchFamily="34" charset="0"/>
              </a:defRPr>
            </a:lvl1pPr>
          </a:lstStyle>
          <a:p>
            <a:pPr lvl="0"/>
            <a:r>
              <a:rPr lang="en-US" noProof="0"/>
              <a:t>1</a:t>
            </a:r>
          </a:p>
        </p:txBody>
      </p:sp>
      <p:sp>
        <p:nvSpPr>
          <p:cNvPr id="36" name="Text Placeholder 7">
            <a:extLst>
              <a:ext uri="{FF2B5EF4-FFF2-40B4-BE49-F238E27FC236}">
                <a16:creationId xmlns:a16="http://schemas.microsoft.com/office/drawing/2014/main" xmlns="" id="{2F18CD59-6602-4DEC-9B12-412E6BAF9283}"/>
              </a:ext>
            </a:extLst>
          </p:cNvPr>
          <p:cNvSpPr>
            <a:spLocks noGrp="1"/>
          </p:cNvSpPr>
          <p:nvPr>
            <p:ph type="body" sz="quarter" idx="52" hasCustomPrompt="1"/>
          </p:nvPr>
        </p:nvSpPr>
        <p:spPr>
          <a:xfrm>
            <a:off x="4912823" y="1999493"/>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37" name="Text Placeholder 7">
            <a:extLst>
              <a:ext uri="{FF2B5EF4-FFF2-40B4-BE49-F238E27FC236}">
                <a16:creationId xmlns:a16="http://schemas.microsoft.com/office/drawing/2014/main" xmlns="" id="{88B09568-0B94-4B51-BE65-A72C65C3D7DA}"/>
              </a:ext>
            </a:extLst>
          </p:cNvPr>
          <p:cNvSpPr>
            <a:spLocks noGrp="1"/>
          </p:cNvSpPr>
          <p:nvPr>
            <p:ph type="body" sz="quarter" idx="53" hasCustomPrompt="1"/>
          </p:nvPr>
        </p:nvSpPr>
        <p:spPr>
          <a:xfrm>
            <a:off x="7873424" y="2002966"/>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40" name="Text Placeholder 3">
            <a:extLst>
              <a:ext uri="{FF2B5EF4-FFF2-40B4-BE49-F238E27FC236}">
                <a16:creationId xmlns:a16="http://schemas.microsoft.com/office/drawing/2014/main" xmlns="" id="{315834F5-9ACD-4898-B96E-8C732881FF01}"/>
              </a:ext>
            </a:extLst>
          </p:cNvPr>
          <p:cNvSpPr>
            <a:spLocks noGrp="1"/>
          </p:cNvSpPr>
          <p:nvPr>
            <p:ph type="body" sz="half" idx="50"/>
          </p:nvPr>
        </p:nvSpPr>
        <p:spPr>
          <a:xfrm>
            <a:off x="2359124" y="5706529"/>
            <a:ext cx="8993089" cy="365122"/>
          </a:xfrm>
        </p:spPr>
        <p:txBody>
          <a:bodyPr lIns="0" tIns="0" rIns="0" bIns="0" anchor="t" anchorCtr="0">
            <a:normAutofit/>
          </a:bodyPr>
          <a:lstStyle>
            <a:lvl1pPr marL="0" indent="0" algn="r">
              <a:lnSpc>
                <a:spcPct val="100000"/>
              </a:lnSpc>
              <a:spcBef>
                <a:spcPts val="0"/>
              </a:spcBef>
              <a:buNone/>
              <a:defRPr lang="en-US" sz="1400" i="0" kern="120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38" name="Title 1">
            <a:extLst>
              <a:ext uri="{FF2B5EF4-FFF2-40B4-BE49-F238E27FC236}">
                <a16:creationId xmlns:a16="http://schemas.microsoft.com/office/drawing/2014/main" xmlns="" id="{7E5CF6DE-4761-4BA5-A429-30AC8BBAD45B}"/>
              </a:ext>
            </a:extLst>
          </p:cNvPr>
          <p:cNvSpPr>
            <a:spLocks noGrp="1"/>
          </p:cNvSpPr>
          <p:nvPr>
            <p:ph type="title" hasCustomPrompt="1"/>
          </p:nvPr>
        </p:nvSpPr>
        <p:spPr>
          <a:xfrm>
            <a:off x="839789" y="780001"/>
            <a:ext cx="10512424" cy="606677"/>
          </a:xfrm>
        </p:spPr>
        <p:txBody>
          <a:bodyPr lIns="0" tIns="0" rIns="0" bIns="0" anchor="t" anchorCtr="0">
            <a:normAutofit/>
          </a:bodyPr>
          <a:lstStyle>
            <a:lvl1pPr marL="0" algn="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r>
              <a:rPr lang="en-US" noProof="0"/>
              <a:t>HOW TO USE THIS TEMPLATE</a:t>
            </a:r>
          </a:p>
        </p:txBody>
      </p:sp>
      <p:sp>
        <p:nvSpPr>
          <p:cNvPr id="41" name="Picture Placeholder 9">
            <a:extLst>
              <a:ext uri="{FF2B5EF4-FFF2-40B4-BE49-F238E27FC236}">
                <a16:creationId xmlns:a16="http://schemas.microsoft.com/office/drawing/2014/main" xmlns="" id="{8A4896B5-1C5E-47F0-8F0C-4EF97E356C86}"/>
              </a:ext>
            </a:extLst>
          </p:cNvPr>
          <p:cNvSpPr>
            <a:spLocks noGrp="1"/>
          </p:cNvSpPr>
          <p:nvPr>
            <p:ph type="pic" sz="quarter" idx="13"/>
          </p:nvPr>
        </p:nvSpPr>
        <p:spPr>
          <a:xfrm>
            <a:off x="7900319" y="3779907"/>
            <a:ext cx="1481328" cy="758952"/>
          </a:xfrm>
        </p:spPr>
        <p:txBody>
          <a:bodyPr anchor="ctr" anchorCtr="0">
            <a:normAutofit/>
          </a:bodyPr>
          <a:lstStyle>
            <a:lvl1pPr marL="0" indent="0" algn="ctr">
              <a:buNone/>
              <a:defRPr sz="1400"/>
            </a:lvl1pPr>
          </a:lstStyle>
          <a:p>
            <a:r>
              <a:rPr lang="en-US" noProof="0" smtClean="0"/>
              <a:t>Click icon to add picture</a:t>
            </a:r>
            <a:endParaRPr lang="en-US" noProof="0" dirty="0"/>
          </a:p>
        </p:txBody>
      </p:sp>
      <p:grpSp>
        <p:nvGrpSpPr>
          <p:cNvPr id="31" name="Group 30">
            <a:extLst>
              <a:ext uri="{FF2B5EF4-FFF2-40B4-BE49-F238E27FC236}">
                <a16:creationId xmlns:a16="http://schemas.microsoft.com/office/drawing/2014/main" xmlns="" id="{D87F4783-C8BA-411C-A188-4A4DAED10C02}"/>
              </a:ext>
            </a:extLst>
          </p:cNvPr>
          <p:cNvGrpSpPr/>
          <p:nvPr userDrawn="1"/>
        </p:nvGrpSpPr>
        <p:grpSpPr>
          <a:xfrm flipH="1">
            <a:off x="4416000" y="1375202"/>
            <a:ext cx="7776000" cy="100800"/>
            <a:chOff x="-322289" y="3240138"/>
            <a:chExt cx="5070122" cy="100800"/>
          </a:xfrm>
        </p:grpSpPr>
        <p:cxnSp>
          <p:nvCxnSpPr>
            <p:cNvPr id="39" name="Straight Connector 38">
              <a:extLst>
                <a:ext uri="{FF2B5EF4-FFF2-40B4-BE49-F238E27FC236}">
                  <a16:creationId xmlns:a16="http://schemas.microsoft.com/office/drawing/2014/main" xmlns="" id="{959A2713-966D-4694-A067-D6BE1B2986D1}"/>
                </a:ext>
              </a:extLst>
            </p:cNvPr>
            <p:cNvCxnSpPr>
              <a:cxnSpLocks/>
            </p:cNvCxnSpPr>
            <p:nvPr userDrawn="1"/>
          </p:nvCxnSpPr>
          <p:spPr>
            <a:xfrm>
              <a:off x="-322289" y="3290538"/>
              <a:ext cx="507012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xmlns="" id="{FCA15F19-C2FE-4F13-9359-69E884CA83B9}"/>
                </a:ext>
              </a:extLst>
            </p:cNvPr>
            <p:cNvSpPr/>
            <p:nvPr userDrawn="1"/>
          </p:nvSpPr>
          <p:spPr>
            <a:xfrm>
              <a:off x="4682109"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535776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xmlns=""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xmlns=""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2D7BCC5D-6F2C-472F-BD4C-4096793DFC2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Rectangle 6">
            <a:extLst>
              <a:ext uri="{FF2B5EF4-FFF2-40B4-BE49-F238E27FC236}">
                <a16:creationId xmlns:a16="http://schemas.microsoft.com/office/drawing/2014/main" xmlns=""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xmlns=""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grpSp>
        <p:nvGrpSpPr>
          <p:cNvPr id="15" name="Group 14">
            <a:extLst>
              <a:ext uri="{FF2B5EF4-FFF2-40B4-BE49-F238E27FC236}">
                <a16:creationId xmlns:a16="http://schemas.microsoft.com/office/drawing/2014/main" xmlns=""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xmlns=""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xmlns=""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xmlns=""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xmlns=""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13641896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xmlns=""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13A749CC-EB55-4FEF-AA4C-9A9C6E2AA9C0}"/>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grpSp>
        <p:nvGrpSpPr>
          <p:cNvPr id="9" name="Group 8">
            <a:extLst>
              <a:ext uri="{FF2B5EF4-FFF2-40B4-BE49-F238E27FC236}">
                <a16:creationId xmlns:a16="http://schemas.microsoft.com/office/drawing/2014/main" xmlns=""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xmlns=""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xmlns=""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xmlns=""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xmlns=""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xmlns=""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xmlns=""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xmlns=""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xmlns=""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Tree>
    <p:extLst>
      <p:ext uri="{BB962C8B-B14F-4D97-AF65-F5344CB8AC3E}">
        <p14:creationId xmlns:p14="http://schemas.microsoft.com/office/powerpoint/2010/main" val="3791958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6" y="2091023"/>
            <a:ext cx="5021940"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0" y="3244567"/>
            <a:ext cx="4205904"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xmlns=""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xmlns="" id="{BB522941-5C7D-4701-9AD7-BB4C11C6EBCE}"/>
              </a:ext>
            </a:extLst>
          </p:cNvPr>
          <p:cNvSpPr>
            <a:spLocks noGrp="1"/>
          </p:cNvSpPr>
          <p:nvPr>
            <p:ph type="body" idx="14" hasCustomPrompt="1"/>
          </p:nvPr>
        </p:nvSpPr>
        <p:spPr>
          <a:xfrm>
            <a:off x="815720" y="3869349"/>
            <a:ext cx="4215201" cy="1328330"/>
          </a:xfrm>
        </p:spPr>
        <p:txBody>
          <a:bodyPr lIns="0" tIns="0" rIns="0" bIns="0">
            <a:normAutofit/>
          </a:bodyPr>
          <a:lstStyle>
            <a:lvl1pPr marL="0" indent="0">
              <a:lnSpc>
                <a:spcPct val="100000"/>
              </a:lnSpc>
              <a:spcBef>
                <a:spcPts val="600"/>
              </a:spcBef>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Picture Placeholder 7">
            <a:extLst>
              <a:ext uri="{FF2B5EF4-FFF2-40B4-BE49-F238E27FC236}">
                <a16:creationId xmlns:a16="http://schemas.microsoft.com/office/drawing/2014/main" xmlns="" id="{DE71F7A0-F439-470D-A1B8-556C960D112C}"/>
              </a:ext>
            </a:extLst>
          </p:cNvPr>
          <p:cNvSpPr>
            <a:spLocks noGrp="1"/>
          </p:cNvSpPr>
          <p:nvPr>
            <p:ph type="pic" sz="quarter" idx="15"/>
          </p:nvPr>
        </p:nvSpPr>
        <p:spPr>
          <a:xfrm>
            <a:off x="6103003" y="2490534"/>
            <a:ext cx="6083300" cy="2587752"/>
          </a:xfrm>
        </p:spPr>
        <p:txBody>
          <a:bodyPr anchor="ctr" anchorCtr="0">
            <a:normAutofit/>
          </a:bodyPr>
          <a:lstStyle>
            <a:lvl1pPr marL="0" indent="0" algn="ctr">
              <a:buNone/>
              <a:defRPr sz="1800"/>
            </a:lvl1pPr>
          </a:lstStyle>
          <a:p>
            <a:r>
              <a:rPr lang="en-US" noProof="0" smtClean="0"/>
              <a:t>Click icon to add picture</a:t>
            </a:r>
            <a:endParaRPr lang="en-US" noProof="0" dirty="0"/>
          </a:p>
        </p:txBody>
      </p:sp>
    </p:spTree>
    <p:extLst>
      <p:ext uri="{BB962C8B-B14F-4D97-AF65-F5344CB8AC3E}">
        <p14:creationId xmlns:p14="http://schemas.microsoft.com/office/powerpoint/2010/main" val="25399692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7215E379-3C1C-4942-917E-02E25E8CB910}"/>
              </a:ext>
            </a:extLst>
          </p:cNvPr>
          <p:cNvSpPr>
            <a:spLocks noGrp="1"/>
          </p:cNvSpPr>
          <p:nvPr>
            <p:ph type="title"/>
          </p:nvPr>
        </p:nvSpPr>
        <p:spPr>
          <a:xfrm>
            <a:off x="838200" y="365126"/>
            <a:ext cx="10515600" cy="652969"/>
          </a:xfrm>
        </p:spPr>
        <p:txBody>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6" name="Content Placeholder 2">
            <a:extLst>
              <a:ext uri="{FF2B5EF4-FFF2-40B4-BE49-F238E27FC236}">
                <a16:creationId xmlns:a16="http://schemas.microsoft.com/office/drawing/2014/main" xmlns="" id="{DEA943F6-C418-4339-8C7E-A12127BDE29C}"/>
              </a:ext>
            </a:extLst>
          </p:cNvPr>
          <p:cNvSpPr>
            <a:spLocks noGrp="1"/>
          </p:cNvSpPr>
          <p:nvPr>
            <p:ph idx="1"/>
          </p:nvPr>
        </p:nvSpPr>
        <p:spPr>
          <a:xfrm>
            <a:off x="838200" y="1187777"/>
            <a:ext cx="10515600" cy="4534293"/>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7844681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8B6FE9A2-5CE4-4652-97CE-3FF947D5485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7215E379-3C1C-4942-917E-02E25E8CB910}"/>
              </a:ext>
            </a:extLst>
          </p:cNvPr>
          <p:cNvSpPr>
            <a:spLocks noGrp="1"/>
          </p:cNvSpPr>
          <p:nvPr>
            <p:ph type="title"/>
          </p:nvPr>
        </p:nvSpPr>
        <p:spPr>
          <a:xfrm>
            <a:off x="838200" y="365126"/>
            <a:ext cx="10515600" cy="652969"/>
          </a:xfrm>
        </p:spPr>
        <p:txBody>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Content Placeholder 2">
            <a:extLst>
              <a:ext uri="{FF2B5EF4-FFF2-40B4-BE49-F238E27FC236}">
                <a16:creationId xmlns:a16="http://schemas.microsoft.com/office/drawing/2014/main" xmlns="" id="{3FD6D4E1-CC57-4556-9CB7-31B375477219}"/>
              </a:ext>
            </a:extLst>
          </p:cNvPr>
          <p:cNvSpPr>
            <a:spLocks noGrp="1"/>
          </p:cNvSpPr>
          <p:nvPr>
            <p:ph sz="half" idx="1"/>
          </p:nvPr>
        </p:nvSpPr>
        <p:spPr>
          <a:xfrm>
            <a:off x="838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8" name="Content Placeholder 3">
            <a:extLst>
              <a:ext uri="{FF2B5EF4-FFF2-40B4-BE49-F238E27FC236}">
                <a16:creationId xmlns:a16="http://schemas.microsoft.com/office/drawing/2014/main" xmlns="" id="{2AE7A31C-D605-4363-B037-1938B9304C13}"/>
              </a:ext>
            </a:extLst>
          </p:cNvPr>
          <p:cNvSpPr>
            <a:spLocks noGrp="1"/>
          </p:cNvSpPr>
          <p:nvPr>
            <p:ph sz="half" idx="2"/>
          </p:nvPr>
        </p:nvSpPr>
        <p:spPr>
          <a:xfrm>
            <a:off x="6172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884915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A4B5E40D-C1A5-4C5A-BBA0-C3E41F028D0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7215E379-3C1C-4942-917E-02E25E8CB910}"/>
              </a:ext>
            </a:extLst>
          </p:cNvPr>
          <p:cNvSpPr>
            <a:spLocks noGrp="1"/>
          </p:cNvSpPr>
          <p:nvPr>
            <p:ph type="title"/>
          </p:nvPr>
        </p:nvSpPr>
        <p:spPr>
          <a:xfrm>
            <a:off x="838200" y="365126"/>
            <a:ext cx="10515600" cy="652969"/>
          </a:xfrm>
        </p:spPr>
        <p:txBody>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Text Placeholder 2">
            <a:extLst>
              <a:ext uri="{FF2B5EF4-FFF2-40B4-BE49-F238E27FC236}">
                <a16:creationId xmlns:a16="http://schemas.microsoft.com/office/drawing/2014/main" xmlns="" id="{85C650EE-495E-44EB-870B-AC85B18EBDB8}"/>
              </a:ext>
            </a:extLst>
          </p:cNvPr>
          <p:cNvSpPr>
            <a:spLocks noGrp="1"/>
          </p:cNvSpPr>
          <p:nvPr>
            <p:ph type="body" idx="1"/>
          </p:nvPr>
        </p:nvSpPr>
        <p:spPr>
          <a:xfrm>
            <a:off x="839788" y="1256955"/>
            <a:ext cx="5157787"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Content Placeholder 3">
            <a:extLst>
              <a:ext uri="{FF2B5EF4-FFF2-40B4-BE49-F238E27FC236}">
                <a16:creationId xmlns:a16="http://schemas.microsoft.com/office/drawing/2014/main" xmlns="" id="{77DCC2A5-8A6A-431F-BD6C-93E32539A0F4}"/>
              </a:ext>
            </a:extLst>
          </p:cNvPr>
          <p:cNvSpPr>
            <a:spLocks noGrp="1"/>
          </p:cNvSpPr>
          <p:nvPr>
            <p:ph sz="half" idx="2"/>
          </p:nvPr>
        </p:nvSpPr>
        <p:spPr>
          <a:xfrm>
            <a:off x="839788" y="2203414"/>
            <a:ext cx="5157787"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9" name="Text Placeholder 4">
            <a:extLst>
              <a:ext uri="{FF2B5EF4-FFF2-40B4-BE49-F238E27FC236}">
                <a16:creationId xmlns:a16="http://schemas.microsoft.com/office/drawing/2014/main" xmlns="" id="{7FE620E9-8AD3-4771-8897-E65B461E2801}"/>
              </a:ext>
            </a:extLst>
          </p:cNvPr>
          <p:cNvSpPr>
            <a:spLocks noGrp="1"/>
          </p:cNvSpPr>
          <p:nvPr>
            <p:ph type="body" sz="quarter" idx="3"/>
          </p:nvPr>
        </p:nvSpPr>
        <p:spPr>
          <a:xfrm>
            <a:off x="6172200" y="1256955"/>
            <a:ext cx="5183188"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Content Placeholder 5">
            <a:extLst>
              <a:ext uri="{FF2B5EF4-FFF2-40B4-BE49-F238E27FC236}">
                <a16:creationId xmlns:a16="http://schemas.microsoft.com/office/drawing/2014/main" xmlns="" id="{B75F265B-9F81-4A64-A8D4-7D0A31CEA45A}"/>
              </a:ext>
            </a:extLst>
          </p:cNvPr>
          <p:cNvSpPr>
            <a:spLocks noGrp="1"/>
          </p:cNvSpPr>
          <p:nvPr>
            <p:ph sz="quarter" idx="4"/>
          </p:nvPr>
        </p:nvSpPr>
        <p:spPr>
          <a:xfrm>
            <a:off x="6172200" y="2203414"/>
            <a:ext cx="5183188"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1408030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xmlns=""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a:p>
        </p:txBody>
      </p:sp>
      <p:sp>
        <p:nvSpPr>
          <p:cNvPr id="9" name="Text Placeholder 3">
            <a:extLst>
              <a:ext uri="{FF2B5EF4-FFF2-40B4-BE49-F238E27FC236}">
                <a16:creationId xmlns:a16="http://schemas.microsoft.com/office/drawing/2014/main" xmlns=""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10" name="Content Placeholder 2">
            <a:extLst>
              <a:ext uri="{FF2B5EF4-FFF2-40B4-BE49-F238E27FC236}">
                <a16:creationId xmlns:a16="http://schemas.microsoft.com/office/drawing/2014/main" xmlns="" id="{3AE79E65-3D1E-4444-9BD4-8578BF0C6484}"/>
              </a:ext>
            </a:extLst>
          </p:cNvPr>
          <p:cNvSpPr>
            <a:spLocks noGrp="1"/>
          </p:cNvSpPr>
          <p:nvPr>
            <p:ph idx="1"/>
          </p:nvPr>
        </p:nvSpPr>
        <p:spPr>
          <a:xfrm>
            <a:off x="5183188" y="457201"/>
            <a:ext cx="6172200" cy="5403850"/>
          </a:xfrm>
        </p:spPr>
        <p:txBody>
          <a:bodyPr>
            <a:normAutofit/>
          </a:bodyPr>
          <a:lstStyle>
            <a:lvl1pPr>
              <a:defRPr sz="2400">
                <a:solidFill>
                  <a:schemeClr val="bg2"/>
                </a:solidFill>
              </a:defRPr>
            </a:lvl1pPr>
            <a:lvl2pPr>
              <a:defRPr sz="2000">
                <a:solidFill>
                  <a:schemeClr val="bg2"/>
                </a:solidFill>
              </a:defRPr>
            </a:lvl2pPr>
            <a:lvl3pPr>
              <a:defRPr sz="1800">
                <a:solidFill>
                  <a:schemeClr val="bg2"/>
                </a:solidFill>
              </a:defRPr>
            </a:lvl3pPr>
            <a:lvl4pPr>
              <a:defRPr sz="1600">
                <a:solidFill>
                  <a:schemeClr val="bg2"/>
                </a:solidFill>
              </a:defRPr>
            </a:lvl4pPr>
            <a:lvl5pPr>
              <a:defRPr sz="1600">
                <a:solidFill>
                  <a:schemeClr val="bg2"/>
                </a:solidFill>
              </a:defRPr>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1279995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xmlns=""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a:p>
        </p:txBody>
      </p:sp>
      <p:sp>
        <p:nvSpPr>
          <p:cNvPr id="9" name="Text Placeholder 3">
            <a:extLst>
              <a:ext uri="{FF2B5EF4-FFF2-40B4-BE49-F238E27FC236}">
                <a16:creationId xmlns:a16="http://schemas.microsoft.com/office/drawing/2014/main" xmlns=""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11" name="Picture Placeholder 2">
            <a:extLst>
              <a:ext uri="{FF2B5EF4-FFF2-40B4-BE49-F238E27FC236}">
                <a16:creationId xmlns:a16="http://schemas.microsoft.com/office/drawing/2014/main" xmlns="" id="{1D23A006-AC57-4A0B-BC20-6D226A80CC78}"/>
              </a:ext>
            </a:extLst>
          </p:cNvPr>
          <p:cNvSpPr>
            <a:spLocks noGrp="1"/>
          </p:cNvSpPr>
          <p:nvPr>
            <p:ph type="pic" idx="1"/>
          </p:nvPr>
        </p:nvSpPr>
        <p:spPr>
          <a:xfrm>
            <a:off x="5183188" y="457201"/>
            <a:ext cx="6172200" cy="5403850"/>
          </a:xfrm>
        </p:spPr>
        <p:txBody>
          <a:bodyPr>
            <a:normAutofit/>
          </a:bodyPr>
          <a:lstStyle>
            <a:lvl1pPr marL="0" indent="0">
              <a:buNone/>
              <a:defRPr sz="24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extLst>
      <p:ext uri="{BB962C8B-B14F-4D97-AF65-F5344CB8AC3E}">
        <p14:creationId xmlns:p14="http://schemas.microsoft.com/office/powerpoint/2010/main" val="25853051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7215E379-3C1C-4942-917E-02E25E8CB910}"/>
              </a:ext>
            </a:extLst>
          </p:cNvPr>
          <p:cNvSpPr>
            <a:spLocks noGrp="1"/>
          </p:cNvSpPr>
          <p:nvPr>
            <p:ph type="title"/>
          </p:nvPr>
        </p:nvSpPr>
        <p:spPr>
          <a:xfrm>
            <a:off x="838200" y="365126"/>
            <a:ext cx="10515600" cy="652969"/>
          </a:xfrm>
        </p:spPr>
        <p:txBody>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ext Placeholder 7">
            <a:extLst>
              <a:ext uri="{FF2B5EF4-FFF2-40B4-BE49-F238E27FC236}">
                <a16:creationId xmlns:a16="http://schemas.microsoft.com/office/drawing/2014/main" xmlns="" id="{FE102DC0-E499-4C34-9CD9-CDABF71081B3}"/>
              </a:ext>
            </a:extLst>
          </p:cNvPr>
          <p:cNvSpPr>
            <a:spLocks noGrp="1"/>
          </p:cNvSpPr>
          <p:nvPr>
            <p:ph type="body" sz="quarter" idx="13"/>
          </p:nvPr>
        </p:nvSpPr>
        <p:spPr>
          <a:xfrm>
            <a:off x="1470819" y="2355057"/>
            <a:ext cx="9250363" cy="2147887"/>
          </a:xfrm>
        </p:spPr>
        <p:txBody>
          <a:bodyPr anchor="ctr">
            <a:normAutofit/>
          </a:bodyPr>
          <a:lstStyle>
            <a:lvl1pPr marL="0" indent="0" algn="ctr">
              <a:buNone/>
              <a:defRPr sz="6000"/>
            </a:lvl1pPr>
          </a:lstStyle>
          <a:p>
            <a:pPr lvl="0"/>
            <a:r>
              <a:rPr lang="en-US" noProof="0" smtClean="0"/>
              <a:t>Click to edit Master text styles</a:t>
            </a:r>
          </a:p>
        </p:txBody>
      </p:sp>
    </p:spTree>
    <p:extLst>
      <p:ext uri="{BB962C8B-B14F-4D97-AF65-F5344CB8AC3E}">
        <p14:creationId xmlns:p14="http://schemas.microsoft.com/office/powerpoint/2010/main" val="8839916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7215E379-3C1C-4942-917E-02E25E8CB910}"/>
              </a:ext>
            </a:extLst>
          </p:cNvPr>
          <p:cNvSpPr>
            <a:spLocks noGrp="1"/>
          </p:cNvSpPr>
          <p:nvPr>
            <p:ph type="title"/>
          </p:nvPr>
        </p:nvSpPr>
        <p:spPr>
          <a:xfrm>
            <a:off x="838200" y="365126"/>
            <a:ext cx="10515600" cy="652969"/>
          </a:xfrm>
        </p:spPr>
        <p:txBody>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285453007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D9E60A5F-CE74-4F00-A5C2-F9742DDFFF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2231715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6894591" y="1090118"/>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6894591" y="2243662"/>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6924675" y="1993043"/>
            <a:ext cx="5267325" cy="100800"/>
            <a:chOff x="0" y="3240138"/>
            <a:chExt cx="3434400" cy="100800"/>
          </a:xfrm>
        </p:grpSpPr>
        <p:cxnSp>
          <p:nvCxnSpPr>
            <p:cNvPr id="12" name="Straight Connector 11">
              <a:extLst>
                <a:ext uri="{FF2B5EF4-FFF2-40B4-BE49-F238E27FC236}">
                  <a16:creationId xmlns:a16="http://schemas.microsoft.com/office/drawing/2014/main" xmlns=""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xmlns="" id="{BE12A846-0DFC-435B-BAE9-D90C353E0344}"/>
              </a:ext>
            </a:extLst>
          </p:cNvPr>
          <p:cNvSpPr>
            <a:spLocks noGrp="1"/>
          </p:cNvSpPr>
          <p:nvPr>
            <p:ph type="body" idx="14" hasCustomPrompt="1"/>
          </p:nvPr>
        </p:nvSpPr>
        <p:spPr>
          <a:xfrm>
            <a:off x="6894591" y="2868443"/>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xmlns="" id="{F0861AA2-8248-462C-B6D8-FFD829F41ED0}"/>
              </a:ext>
            </a:extLst>
          </p:cNvPr>
          <p:cNvSpPr>
            <a:spLocks noGrp="1"/>
          </p:cNvSpPr>
          <p:nvPr>
            <p:ph type="pic" sz="quarter" idx="15"/>
          </p:nvPr>
        </p:nvSpPr>
        <p:spPr>
          <a:xfrm>
            <a:off x="2854411" y="1472184"/>
            <a:ext cx="3246204" cy="5385816"/>
          </a:xfrm>
        </p:spPr>
        <p:txBody>
          <a:bodyPr anchor="ctr" anchorCtr="0">
            <a:normAutofit/>
          </a:bodyPr>
          <a:lstStyle>
            <a:lvl1pPr marL="0" indent="0" algn="ctr">
              <a:buNone/>
              <a:defRPr sz="1800"/>
            </a:lvl1pPr>
          </a:lstStyle>
          <a:p>
            <a:r>
              <a:rPr lang="en-US" noProof="0" smtClean="0"/>
              <a:t>Click icon to add picture</a:t>
            </a:r>
            <a:endParaRPr lang="en-US" noProof="0" dirty="0"/>
          </a:p>
        </p:txBody>
      </p:sp>
    </p:spTree>
    <p:extLst>
      <p:ext uri="{BB962C8B-B14F-4D97-AF65-F5344CB8AC3E}">
        <p14:creationId xmlns:p14="http://schemas.microsoft.com/office/powerpoint/2010/main" val="124763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Layout ver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6" y="2219359"/>
            <a:ext cx="5021940" cy="804338"/>
          </a:xfrm>
        </p:spPr>
        <p:txBody>
          <a:bodyPr lIns="0" tIns="0" rIns="0" bIns="0" anchor="b">
            <a:normAutofit/>
          </a:bodyPr>
          <a:lstStyle>
            <a:lvl1pPr>
              <a:defRPr sz="3600"/>
            </a:lvl1pPr>
          </a:lstStyle>
          <a:p>
            <a:r>
              <a:rPr lang="en-US" noProof="0"/>
              <a:t>CLICK TO EDIT</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3122284"/>
            <a:ext cx="3434400" cy="100800"/>
            <a:chOff x="0" y="3240138"/>
            <a:chExt cx="3434400" cy="100800"/>
          </a:xfrm>
        </p:grpSpPr>
        <p:cxnSp>
          <p:nvCxnSpPr>
            <p:cNvPr id="13" name="Straight Connector 12">
              <a:extLst>
                <a:ext uri="{FF2B5EF4-FFF2-40B4-BE49-F238E27FC236}">
                  <a16:creationId xmlns:a16="http://schemas.microsoft.com/office/drawing/2014/main" xmlns=""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xmlns="" id="{4C9D5785-B116-4BE7-AC26-5CD6481FFA6A}"/>
              </a:ext>
            </a:extLst>
          </p:cNvPr>
          <p:cNvSpPr>
            <a:spLocks noGrp="1"/>
          </p:cNvSpPr>
          <p:nvPr>
            <p:ph type="body" idx="14" hasCustomPrompt="1"/>
          </p:nvPr>
        </p:nvSpPr>
        <p:spPr>
          <a:xfrm>
            <a:off x="815720" y="3392200"/>
            <a:ext cx="5009495" cy="221017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Picture Placeholder 7">
            <a:extLst>
              <a:ext uri="{FF2B5EF4-FFF2-40B4-BE49-F238E27FC236}">
                <a16:creationId xmlns:a16="http://schemas.microsoft.com/office/drawing/2014/main" xmlns="" id="{278C2B8F-0B29-449C-AFFD-42BB56FA1595}"/>
              </a:ext>
            </a:extLst>
          </p:cNvPr>
          <p:cNvSpPr>
            <a:spLocks noGrp="1"/>
          </p:cNvSpPr>
          <p:nvPr>
            <p:ph type="pic" sz="quarter" idx="15"/>
          </p:nvPr>
        </p:nvSpPr>
        <p:spPr>
          <a:xfrm>
            <a:off x="6108356" y="-20834"/>
            <a:ext cx="5245444" cy="5385816"/>
          </a:xfrm>
        </p:spPr>
        <p:txBody>
          <a:bodyPr anchor="ctr" anchorCtr="0">
            <a:normAutofit/>
          </a:bodyPr>
          <a:lstStyle>
            <a:lvl1pPr marL="0" indent="0" algn="ctr">
              <a:buNone/>
              <a:defRPr sz="1800"/>
            </a:lvl1pPr>
          </a:lstStyle>
          <a:p>
            <a:r>
              <a:rPr lang="en-US" noProof="0" smtClean="0"/>
              <a:t>Click icon to add picture</a:t>
            </a:r>
            <a:endParaRPr lang="en-US" noProof="0" dirty="0"/>
          </a:p>
        </p:txBody>
      </p:sp>
    </p:spTree>
    <p:extLst>
      <p:ext uri="{BB962C8B-B14F-4D97-AF65-F5344CB8AC3E}">
        <p14:creationId xmlns:p14="http://schemas.microsoft.com/office/powerpoint/2010/main" val="23103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6400317" y="707529"/>
            <a:ext cx="4494133" cy="569086"/>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6400317" y="1625821"/>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6430402" y="1375202"/>
            <a:ext cx="5761598" cy="100800"/>
            <a:chOff x="-322276" y="3240138"/>
            <a:chExt cx="3756676"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322276" y="3290538"/>
              <a:ext cx="37062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xmlns="" id="{BE12A846-0DFC-435B-BAE9-D90C353E0344}"/>
              </a:ext>
            </a:extLst>
          </p:cNvPr>
          <p:cNvSpPr>
            <a:spLocks noGrp="1"/>
          </p:cNvSpPr>
          <p:nvPr>
            <p:ph type="body" idx="14" hasCustomPrompt="1"/>
          </p:nvPr>
        </p:nvSpPr>
        <p:spPr>
          <a:xfrm>
            <a:off x="2920469"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3">
            <a:extLst>
              <a:ext uri="{FF2B5EF4-FFF2-40B4-BE49-F238E27FC236}">
                <a16:creationId xmlns:a16="http://schemas.microsoft.com/office/drawing/2014/main" xmlns="" id="{1EDA47E0-9B2C-45BF-A34A-E7069690AEF4}"/>
              </a:ext>
            </a:extLst>
          </p:cNvPr>
          <p:cNvSpPr>
            <a:spLocks noGrp="1"/>
          </p:cNvSpPr>
          <p:nvPr>
            <p:ph type="pic" sz="quarter" idx="15"/>
          </p:nvPr>
        </p:nvSpPr>
        <p:spPr>
          <a:xfrm>
            <a:off x="2090460" y="3273552"/>
            <a:ext cx="640080" cy="658368"/>
          </a:xfrm>
        </p:spPr>
        <p:txBody>
          <a:bodyPr anchor="ctr" anchorCtr="0">
            <a:normAutofit/>
          </a:bodyPr>
          <a:lstStyle>
            <a:lvl1pPr marL="0" indent="0" algn="ctr">
              <a:buNone/>
              <a:defRPr sz="900"/>
            </a:lvl1pPr>
          </a:lstStyle>
          <a:p>
            <a:r>
              <a:rPr lang="en-US" noProof="0" smtClean="0"/>
              <a:t>Click icon to add picture</a:t>
            </a:r>
            <a:endParaRPr lang="en-US" noProof="0" dirty="0"/>
          </a:p>
        </p:txBody>
      </p:sp>
      <p:sp>
        <p:nvSpPr>
          <p:cNvPr id="22" name="Text Placeholder 2">
            <a:extLst>
              <a:ext uri="{FF2B5EF4-FFF2-40B4-BE49-F238E27FC236}">
                <a16:creationId xmlns:a16="http://schemas.microsoft.com/office/drawing/2014/main" xmlns="" id="{F2ACDD32-C1AB-4359-B055-2F910492987E}"/>
              </a:ext>
            </a:extLst>
          </p:cNvPr>
          <p:cNvSpPr>
            <a:spLocks noGrp="1"/>
          </p:cNvSpPr>
          <p:nvPr>
            <p:ph type="body" idx="16" hasCustomPrompt="1"/>
          </p:nvPr>
        </p:nvSpPr>
        <p:spPr>
          <a:xfrm>
            <a:off x="831850"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3" name="Text Placeholder 2">
            <a:extLst>
              <a:ext uri="{FF2B5EF4-FFF2-40B4-BE49-F238E27FC236}">
                <a16:creationId xmlns:a16="http://schemas.microsoft.com/office/drawing/2014/main" xmlns="" id="{C7A796C4-1255-4B26-B034-EFB1284B77EB}"/>
              </a:ext>
            </a:extLst>
          </p:cNvPr>
          <p:cNvSpPr>
            <a:spLocks noGrp="1"/>
          </p:cNvSpPr>
          <p:nvPr>
            <p:ph type="body" idx="17" hasCustomPrompt="1"/>
          </p:nvPr>
        </p:nvSpPr>
        <p:spPr>
          <a:xfrm>
            <a:off x="2920469"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Picture Placeholder 3">
            <a:extLst>
              <a:ext uri="{FF2B5EF4-FFF2-40B4-BE49-F238E27FC236}">
                <a16:creationId xmlns:a16="http://schemas.microsoft.com/office/drawing/2014/main" xmlns="" id="{7F406E84-6EA1-4D34-8016-6A41F065FF76}"/>
              </a:ext>
            </a:extLst>
          </p:cNvPr>
          <p:cNvSpPr>
            <a:spLocks noGrp="1"/>
          </p:cNvSpPr>
          <p:nvPr>
            <p:ph type="pic" sz="quarter" idx="18"/>
          </p:nvPr>
        </p:nvSpPr>
        <p:spPr>
          <a:xfrm>
            <a:off x="2090460" y="4409320"/>
            <a:ext cx="640080" cy="658368"/>
          </a:xfrm>
        </p:spPr>
        <p:txBody>
          <a:bodyPr anchor="ctr" anchorCtr="0">
            <a:normAutofit/>
          </a:bodyPr>
          <a:lstStyle>
            <a:lvl1pPr marL="0" indent="0" algn="ctr">
              <a:buNone/>
              <a:defRPr sz="900"/>
            </a:lvl1pPr>
          </a:lstStyle>
          <a:p>
            <a:r>
              <a:rPr lang="en-US" noProof="0" smtClean="0"/>
              <a:t>Click icon to add picture</a:t>
            </a:r>
            <a:endParaRPr lang="en-US" noProof="0" dirty="0"/>
          </a:p>
        </p:txBody>
      </p:sp>
      <p:sp>
        <p:nvSpPr>
          <p:cNvPr id="25" name="Text Placeholder 2">
            <a:extLst>
              <a:ext uri="{FF2B5EF4-FFF2-40B4-BE49-F238E27FC236}">
                <a16:creationId xmlns:a16="http://schemas.microsoft.com/office/drawing/2014/main" xmlns="" id="{7965133B-076D-4FAD-8D2A-C24FE2619C80}"/>
              </a:ext>
            </a:extLst>
          </p:cNvPr>
          <p:cNvSpPr>
            <a:spLocks noGrp="1"/>
          </p:cNvSpPr>
          <p:nvPr>
            <p:ph type="body" idx="19" hasCustomPrompt="1"/>
          </p:nvPr>
        </p:nvSpPr>
        <p:spPr>
          <a:xfrm>
            <a:off x="831850"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6" name="Text Placeholder 2">
            <a:extLst>
              <a:ext uri="{FF2B5EF4-FFF2-40B4-BE49-F238E27FC236}">
                <a16:creationId xmlns:a16="http://schemas.microsoft.com/office/drawing/2014/main" xmlns="" id="{CABE6307-1A20-419D-A352-17FF0286600B}"/>
              </a:ext>
            </a:extLst>
          </p:cNvPr>
          <p:cNvSpPr>
            <a:spLocks noGrp="1"/>
          </p:cNvSpPr>
          <p:nvPr>
            <p:ph type="body" idx="20" hasCustomPrompt="1"/>
          </p:nvPr>
        </p:nvSpPr>
        <p:spPr>
          <a:xfrm>
            <a:off x="8549426"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7" name="Picture Placeholder 3">
            <a:extLst>
              <a:ext uri="{FF2B5EF4-FFF2-40B4-BE49-F238E27FC236}">
                <a16:creationId xmlns:a16="http://schemas.microsoft.com/office/drawing/2014/main" xmlns="" id="{D2C5C227-18EE-4D6A-AA31-30B8F7CD20AE}"/>
              </a:ext>
            </a:extLst>
          </p:cNvPr>
          <p:cNvSpPr>
            <a:spLocks noGrp="1"/>
          </p:cNvSpPr>
          <p:nvPr>
            <p:ph type="pic" sz="quarter" idx="21"/>
          </p:nvPr>
        </p:nvSpPr>
        <p:spPr>
          <a:xfrm>
            <a:off x="7719417" y="3273552"/>
            <a:ext cx="640080" cy="658368"/>
          </a:xfrm>
        </p:spPr>
        <p:txBody>
          <a:bodyPr anchor="ctr" anchorCtr="0">
            <a:normAutofit/>
          </a:bodyPr>
          <a:lstStyle>
            <a:lvl1pPr marL="0" indent="0" algn="ctr">
              <a:buNone/>
              <a:defRPr sz="900"/>
            </a:lvl1pPr>
          </a:lstStyle>
          <a:p>
            <a:r>
              <a:rPr lang="en-US" noProof="0" smtClean="0"/>
              <a:t>Click icon to add picture</a:t>
            </a:r>
            <a:endParaRPr lang="en-US" noProof="0" dirty="0"/>
          </a:p>
        </p:txBody>
      </p:sp>
      <p:sp>
        <p:nvSpPr>
          <p:cNvPr id="28" name="Text Placeholder 2">
            <a:extLst>
              <a:ext uri="{FF2B5EF4-FFF2-40B4-BE49-F238E27FC236}">
                <a16:creationId xmlns:a16="http://schemas.microsoft.com/office/drawing/2014/main" xmlns="" id="{6ABEA821-83E0-4C10-98A8-5F29E246F741}"/>
              </a:ext>
            </a:extLst>
          </p:cNvPr>
          <p:cNvSpPr>
            <a:spLocks noGrp="1"/>
          </p:cNvSpPr>
          <p:nvPr>
            <p:ph type="body" idx="22" hasCustomPrompt="1"/>
          </p:nvPr>
        </p:nvSpPr>
        <p:spPr>
          <a:xfrm>
            <a:off x="6460807"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
        <p:nvSpPr>
          <p:cNvPr id="29" name="Text Placeholder 2">
            <a:extLst>
              <a:ext uri="{FF2B5EF4-FFF2-40B4-BE49-F238E27FC236}">
                <a16:creationId xmlns:a16="http://schemas.microsoft.com/office/drawing/2014/main" xmlns="" id="{CA1DC741-B44F-4275-A1D5-B8D26A3390B3}"/>
              </a:ext>
            </a:extLst>
          </p:cNvPr>
          <p:cNvSpPr>
            <a:spLocks noGrp="1"/>
          </p:cNvSpPr>
          <p:nvPr>
            <p:ph type="body" idx="23" hasCustomPrompt="1"/>
          </p:nvPr>
        </p:nvSpPr>
        <p:spPr>
          <a:xfrm>
            <a:off x="8549426"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Picture Placeholder 3">
            <a:extLst>
              <a:ext uri="{FF2B5EF4-FFF2-40B4-BE49-F238E27FC236}">
                <a16:creationId xmlns:a16="http://schemas.microsoft.com/office/drawing/2014/main" xmlns="" id="{C550F6C4-BE33-415F-B0BC-B47EDC1BDACB}"/>
              </a:ext>
            </a:extLst>
          </p:cNvPr>
          <p:cNvSpPr>
            <a:spLocks noGrp="1"/>
          </p:cNvSpPr>
          <p:nvPr>
            <p:ph type="pic" sz="quarter" idx="24"/>
          </p:nvPr>
        </p:nvSpPr>
        <p:spPr>
          <a:xfrm>
            <a:off x="7719417" y="4409320"/>
            <a:ext cx="640080" cy="658368"/>
          </a:xfrm>
        </p:spPr>
        <p:txBody>
          <a:bodyPr anchor="ctr" anchorCtr="0">
            <a:normAutofit/>
          </a:bodyPr>
          <a:lstStyle>
            <a:lvl1pPr marL="0" indent="0" algn="ctr">
              <a:buNone/>
              <a:defRPr sz="900"/>
            </a:lvl1pPr>
          </a:lstStyle>
          <a:p>
            <a:r>
              <a:rPr lang="en-US" noProof="0" smtClean="0"/>
              <a:t>Click icon to add picture</a:t>
            </a:r>
            <a:endParaRPr lang="en-US" noProof="0" dirty="0"/>
          </a:p>
        </p:txBody>
      </p:sp>
      <p:sp>
        <p:nvSpPr>
          <p:cNvPr id="31" name="Text Placeholder 2">
            <a:extLst>
              <a:ext uri="{FF2B5EF4-FFF2-40B4-BE49-F238E27FC236}">
                <a16:creationId xmlns:a16="http://schemas.microsoft.com/office/drawing/2014/main" xmlns="" id="{4C0830D2-D692-4161-8ECB-338703C94351}"/>
              </a:ext>
            </a:extLst>
          </p:cNvPr>
          <p:cNvSpPr>
            <a:spLocks noGrp="1"/>
          </p:cNvSpPr>
          <p:nvPr>
            <p:ph type="body" idx="25" hasCustomPrompt="1"/>
          </p:nvPr>
        </p:nvSpPr>
        <p:spPr>
          <a:xfrm>
            <a:off x="6460807"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Tree>
    <p:extLst>
      <p:ext uri="{BB962C8B-B14F-4D97-AF65-F5344CB8AC3E}">
        <p14:creationId xmlns:p14="http://schemas.microsoft.com/office/powerpoint/2010/main" val="331145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nitor and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6" y="2091023"/>
            <a:ext cx="4464049"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0" y="3244567"/>
            <a:ext cx="4443165"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Rectangle 7">
            <a:extLst>
              <a:ext uri="{FF2B5EF4-FFF2-40B4-BE49-F238E27FC236}">
                <a16:creationId xmlns:a16="http://schemas.microsoft.com/office/drawing/2014/main" xmlns="" id="{4ACF4ED1-C6C8-4C5C-8C14-4FF197588C03}"/>
              </a:ext>
            </a:extLst>
          </p:cNvPr>
          <p:cNvSpPr/>
          <p:nvPr userDrawn="1"/>
        </p:nvSpPr>
        <p:spPr>
          <a:xfrm>
            <a:off x="6192163" y="1435133"/>
            <a:ext cx="5175504" cy="4187952"/>
          </a:xfrm>
          <a:prstGeom prst="rect">
            <a:avLst/>
          </a:prstGeom>
          <a:blipFill>
            <a:blip r:embed="rId2">
              <a:extLst>
                <a:ext uri="{96DAC541-7B7A-43D3-8B79-37D633B846F1}">
                  <asvg:svgBlip xmlns:asvg="http://schemas.microsoft.com/office/drawing/2016/SVG/main" xmlns="" r:embed="rId3"/>
                </a:ext>
              </a:extLst>
            </a:blip>
            <a:srcRect/>
            <a:stretch>
              <a:fillRect t="1504" b="150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xmlns=""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xmlns="" id="{BB522941-5C7D-4701-9AD7-BB4C11C6EBCE}"/>
              </a:ext>
            </a:extLst>
          </p:cNvPr>
          <p:cNvSpPr>
            <a:spLocks noGrp="1"/>
          </p:cNvSpPr>
          <p:nvPr>
            <p:ph type="body" idx="14" hasCustomPrompt="1"/>
          </p:nvPr>
        </p:nvSpPr>
        <p:spPr>
          <a:xfrm>
            <a:off x="815720" y="3869349"/>
            <a:ext cx="4452987" cy="1328330"/>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icture Placeholder 9">
            <a:extLst>
              <a:ext uri="{FF2B5EF4-FFF2-40B4-BE49-F238E27FC236}">
                <a16:creationId xmlns:a16="http://schemas.microsoft.com/office/drawing/2014/main" xmlns="" id="{6B8B3AB3-C02D-418C-A9E2-AA65DE78350D}"/>
              </a:ext>
            </a:extLst>
          </p:cNvPr>
          <p:cNvSpPr>
            <a:spLocks noGrp="1"/>
          </p:cNvSpPr>
          <p:nvPr>
            <p:ph type="pic" sz="quarter" idx="15"/>
          </p:nvPr>
        </p:nvSpPr>
        <p:spPr>
          <a:xfrm>
            <a:off x="6362829" y="1673942"/>
            <a:ext cx="4853962" cy="3141406"/>
          </a:xfrm>
          <a:ln w="25400">
            <a:solidFill>
              <a:schemeClr val="tx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Tree>
    <p:extLst>
      <p:ext uri="{BB962C8B-B14F-4D97-AF65-F5344CB8AC3E}">
        <p14:creationId xmlns:p14="http://schemas.microsoft.com/office/powerpoint/2010/main" val="26988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Content Layout">
    <p:spTree>
      <p:nvGrpSpPr>
        <p:cNvPr id="1" name=""/>
        <p:cNvGrpSpPr/>
        <p:nvPr/>
      </p:nvGrpSpPr>
      <p:grpSpPr>
        <a:xfrm>
          <a:off x="0" y="0"/>
          <a:ext cx="0" cy="0"/>
          <a:chOff x="0" y="0"/>
          <a:chExt cx="0" cy="0"/>
        </a:xfrm>
      </p:grpSpPr>
      <p:sp>
        <p:nvSpPr>
          <p:cNvPr id="22" name="Picture Placeholder 7">
            <a:extLst>
              <a:ext uri="{FF2B5EF4-FFF2-40B4-BE49-F238E27FC236}">
                <a16:creationId xmlns:a16="http://schemas.microsoft.com/office/drawing/2014/main" xmlns="" id="{093DA11F-BC94-447C-B660-9C906BED01B1}"/>
              </a:ext>
            </a:extLst>
          </p:cNvPr>
          <p:cNvSpPr>
            <a:spLocks noGrp="1"/>
          </p:cNvSpPr>
          <p:nvPr>
            <p:ph type="pic" sz="quarter" idx="15"/>
          </p:nvPr>
        </p:nvSpPr>
        <p:spPr>
          <a:xfrm>
            <a:off x="0" y="1682496"/>
            <a:ext cx="12191999" cy="3493008"/>
          </a:xfrm>
        </p:spPr>
        <p:txBody>
          <a:bodyPr anchor="ctr" anchorCtr="0">
            <a:normAutofit/>
          </a:bodyPr>
          <a:lstStyle>
            <a:lvl1pPr marL="0" indent="0" algn="ctr">
              <a:buNone/>
              <a:defRPr sz="1800"/>
            </a:lvl1pPr>
          </a:lstStyle>
          <a:p>
            <a:r>
              <a:rPr lang="en-US" noProof="0" smtClean="0"/>
              <a:t>Click icon to add picture</a:t>
            </a:r>
            <a:endParaRPr lang="en-US" noProof="0" dirty="0"/>
          </a:p>
        </p:txBody>
      </p:sp>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3863976" y="696584"/>
            <a:ext cx="4464049" cy="569086"/>
          </a:xfrm>
        </p:spPr>
        <p:txBody>
          <a:bodyPr lIns="0" tIns="0" rIns="0" bIns="0" anchor="b">
            <a:normAutofit/>
          </a:bodyPr>
          <a:lstStyle>
            <a:lvl1pPr algn="ct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3884860" y="1983086"/>
            <a:ext cx="4443165" cy="569085"/>
          </a:xfrm>
        </p:spPr>
        <p:txBody>
          <a:bodyPr lIns="0" tIns="0" rIns="0" bIns="0">
            <a:normAutofit/>
          </a:bodyPr>
          <a:lstStyle>
            <a:lvl1pPr marL="0" indent="0" algn="ct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xmlns="" id="{78842051-6173-4CC2-8C4A-8AE31FE7BA54}"/>
              </a:ext>
            </a:extLst>
          </p:cNvPr>
          <p:cNvGrpSpPr/>
          <p:nvPr userDrawn="1"/>
        </p:nvGrpSpPr>
        <p:grpSpPr>
          <a:xfrm>
            <a:off x="5124396" y="1373283"/>
            <a:ext cx="1943208" cy="100800"/>
            <a:chOff x="3149478" y="1373283"/>
            <a:chExt cx="1943208" cy="100800"/>
          </a:xfrm>
        </p:grpSpPr>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3149478" y="1373283"/>
              <a:ext cx="1943208" cy="100800"/>
              <a:chOff x="0" y="3237441"/>
              <a:chExt cx="1943208" cy="100800"/>
            </a:xfrm>
          </p:grpSpPr>
          <p:cxnSp>
            <p:nvCxnSpPr>
              <p:cNvPr id="13" name="Straight Connector 12">
                <a:extLst>
                  <a:ext uri="{FF2B5EF4-FFF2-40B4-BE49-F238E27FC236}">
                    <a16:creationId xmlns:a16="http://schemas.microsoft.com/office/drawing/2014/main" xmlns="" id="{785A4134-866D-4143-AC1E-8A2FFDB49855}"/>
                  </a:ext>
                </a:extLst>
              </p:cNvPr>
              <p:cNvCxnSpPr/>
              <p:nvPr userDrawn="1"/>
            </p:nvCxnSpPr>
            <p:spPr>
              <a:xfrm>
                <a:off x="0" y="3290538"/>
                <a:ext cx="18928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1842408" y="3237441"/>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xmlns="" id="{5D1C3636-C306-4492-8D46-194288459CAF}"/>
                </a:ext>
              </a:extLst>
            </p:cNvPr>
            <p:cNvSpPr/>
            <p:nvPr userDrawn="1"/>
          </p:nvSpPr>
          <p:spPr>
            <a:xfrm>
              <a:off x="3149478" y="1373283"/>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3502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smtClean="0"/>
              <a:t>Click to edit Master title style</a:t>
            </a:r>
            <a:endParaRPr lang="en-US" noProof="0"/>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7179281" y="1375202"/>
            <a:ext cx="5012719" cy="100800"/>
            <a:chOff x="304632" y="3240138"/>
            <a:chExt cx="3129768"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304632" y="3290538"/>
              <a:ext cx="307937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xmlns="" id="{BE12A846-0DFC-435B-BAE9-D90C353E0344}"/>
              </a:ext>
            </a:extLst>
          </p:cNvPr>
          <p:cNvSpPr>
            <a:spLocks noGrp="1"/>
          </p:cNvSpPr>
          <p:nvPr>
            <p:ph type="body" idx="14" hasCustomPrompt="1"/>
          </p:nvPr>
        </p:nvSpPr>
        <p:spPr>
          <a:xfrm>
            <a:off x="1226927"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xmlns="" id="{F2ACDD32-C1AB-4359-B055-2F910492987E}"/>
              </a:ext>
            </a:extLst>
          </p:cNvPr>
          <p:cNvSpPr>
            <a:spLocks noGrp="1"/>
          </p:cNvSpPr>
          <p:nvPr>
            <p:ph type="body" idx="16" hasCustomPrompt="1"/>
          </p:nvPr>
        </p:nvSpPr>
        <p:spPr>
          <a:xfrm>
            <a:off x="1226927"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6" name="Text Placeholder 15">
            <a:extLst>
              <a:ext uri="{FF2B5EF4-FFF2-40B4-BE49-F238E27FC236}">
                <a16:creationId xmlns:a16="http://schemas.microsoft.com/office/drawing/2014/main" xmlns="" id="{D0092E26-7A96-4712-98A7-FFDA7C3D7721}"/>
              </a:ext>
            </a:extLst>
          </p:cNvPr>
          <p:cNvSpPr>
            <a:spLocks noGrp="1"/>
          </p:cNvSpPr>
          <p:nvPr>
            <p:ph type="body" sz="quarter" idx="26" hasCustomPrompt="1"/>
          </p:nvPr>
        </p:nvSpPr>
        <p:spPr>
          <a:xfrm>
            <a:off x="1226927"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34" name="Text Placeholder 2">
            <a:extLst>
              <a:ext uri="{FF2B5EF4-FFF2-40B4-BE49-F238E27FC236}">
                <a16:creationId xmlns:a16="http://schemas.microsoft.com/office/drawing/2014/main" xmlns="" id="{B17B484C-F876-40B2-89DE-FC7A9E54C835}"/>
              </a:ext>
            </a:extLst>
          </p:cNvPr>
          <p:cNvSpPr>
            <a:spLocks noGrp="1"/>
          </p:cNvSpPr>
          <p:nvPr>
            <p:ph type="body" idx="27" hasCustomPrompt="1"/>
          </p:nvPr>
        </p:nvSpPr>
        <p:spPr>
          <a:xfrm>
            <a:off x="4871314"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15">
            <a:extLst>
              <a:ext uri="{FF2B5EF4-FFF2-40B4-BE49-F238E27FC236}">
                <a16:creationId xmlns:a16="http://schemas.microsoft.com/office/drawing/2014/main" xmlns="" id="{7A54608E-523B-47AC-B8A6-3E8FE9A15847}"/>
              </a:ext>
            </a:extLst>
          </p:cNvPr>
          <p:cNvSpPr>
            <a:spLocks noGrp="1"/>
          </p:cNvSpPr>
          <p:nvPr>
            <p:ph type="body" sz="quarter" idx="28" hasCustomPrompt="1"/>
          </p:nvPr>
        </p:nvSpPr>
        <p:spPr>
          <a:xfrm>
            <a:off x="4871314"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36" name="Text Placeholder 2">
            <a:extLst>
              <a:ext uri="{FF2B5EF4-FFF2-40B4-BE49-F238E27FC236}">
                <a16:creationId xmlns:a16="http://schemas.microsoft.com/office/drawing/2014/main" xmlns="" id="{99E02476-A734-4A74-BC42-F104B37C8C19}"/>
              </a:ext>
            </a:extLst>
          </p:cNvPr>
          <p:cNvSpPr>
            <a:spLocks noGrp="1"/>
          </p:cNvSpPr>
          <p:nvPr>
            <p:ph type="body" idx="29" hasCustomPrompt="1"/>
          </p:nvPr>
        </p:nvSpPr>
        <p:spPr>
          <a:xfrm>
            <a:off x="4871314"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xmlns="" id="{E0D32F26-CEE2-4420-A43D-B008AE2D1DDC}"/>
              </a:ext>
            </a:extLst>
          </p:cNvPr>
          <p:cNvSpPr>
            <a:spLocks noGrp="1"/>
          </p:cNvSpPr>
          <p:nvPr>
            <p:ph type="body" idx="30" hasCustomPrompt="1"/>
          </p:nvPr>
        </p:nvSpPr>
        <p:spPr>
          <a:xfrm>
            <a:off x="8515702"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15">
            <a:extLst>
              <a:ext uri="{FF2B5EF4-FFF2-40B4-BE49-F238E27FC236}">
                <a16:creationId xmlns:a16="http://schemas.microsoft.com/office/drawing/2014/main" xmlns="" id="{DBC2890A-FFF7-4606-A262-6D464BA5D997}"/>
              </a:ext>
            </a:extLst>
          </p:cNvPr>
          <p:cNvSpPr>
            <a:spLocks noGrp="1"/>
          </p:cNvSpPr>
          <p:nvPr>
            <p:ph type="body" sz="quarter" idx="31" hasCustomPrompt="1"/>
          </p:nvPr>
        </p:nvSpPr>
        <p:spPr>
          <a:xfrm>
            <a:off x="8515702"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sp>
        <p:nvSpPr>
          <p:cNvPr id="39" name="Text Placeholder 2">
            <a:extLst>
              <a:ext uri="{FF2B5EF4-FFF2-40B4-BE49-F238E27FC236}">
                <a16:creationId xmlns:a16="http://schemas.microsoft.com/office/drawing/2014/main" xmlns="" id="{268E1254-8C59-4B9B-A775-45CA3D655514}"/>
              </a:ext>
            </a:extLst>
          </p:cNvPr>
          <p:cNvSpPr>
            <a:spLocks noGrp="1"/>
          </p:cNvSpPr>
          <p:nvPr>
            <p:ph type="body" idx="32" hasCustomPrompt="1"/>
          </p:nvPr>
        </p:nvSpPr>
        <p:spPr>
          <a:xfrm>
            <a:off x="8515702"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xmlns="" id="{8E47DC43-D8A0-4F17-B897-D8B07A6F1B47}"/>
              </a:ext>
            </a:extLst>
          </p:cNvPr>
          <p:cNvCxnSpPr/>
          <p:nvPr userDrawn="1"/>
        </p:nvCxnSpPr>
        <p:spPr>
          <a:xfrm>
            <a:off x="2205335" y="3256107"/>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D201F265-08ED-497A-BE5C-62220829348F}"/>
              </a:ext>
            </a:extLst>
          </p:cNvPr>
          <p:cNvCxnSpPr/>
          <p:nvPr userDrawn="1"/>
        </p:nvCxnSpPr>
        <p:spPr>
          <a:xfrm>
            <a:off x="5849839" y="3255785"/>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344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967058B-89E0-4460-AB21-21747CB3A1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xmlns="" id="{7201C5EB-04D6-4050-930C-5F6907528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a:extLst>
              <a:ext uri="{FF2B5EF4-FFF2-40B4-BE49-F238E27FC236}">
                <a16:creationId xmlns:a16="http://schemas.microsoft.com/office/drawing/2014/main" xmlns="" id="{A732220F-109C-4A57-81E9-C6279EDA1374}"/>
              </a:ext>
            </a:extLst>
          </p:cNvPr>
          <p:cNvSpPr>
            <a:spLocks noGrp="1"/>
          </p:cNvSpPr>
          <p:nvPr>
            <p:ph type="dt" sz="half" idx="2"/>
          </p:nvPr>
        </p:nvSpPr>
        <p:spPr>
          <a:xfrm>
            <a:off x="10016836" y="5878720"/>
            <a:ext cx="1336964" cy="298800"/>
          </a:xfrm>
          <a:prstGeom prst="rect">
            <a:avLst/>
          </a:prstGeom>
        </p:spPr>
        <p:txBody>
          <a:bodyPr vert="horz" lIns="0" tIns="0" rIns="0" bIns="0" rtlCol="0" anchor="ctr"/>
          <a:lstStyle>
            <a:lvl1pPr algn="r">
              <a:defRPr sz="1000">
                <a:solidFill>
                  <a:schemeClr val="bg1">
                    <a:lumMod val="50000"/>
                    <a:lumOff val="50000"/>
                  </a:schemeClr>
                </a:solidFill>
              </a:defRPr>
            </a:lvl1pPr>
          </a:lstStyle>
          <a:p>
            <a:r>
              <a:rPr lang="en-US" noProof="0" dirty="0"/>
              <a:t>MM.DD.20XX</a:t>
            </a:r>
          </a:p>
        </p:txBody>
      </p:sp>
      <p:sp>
        <p:nvSpPr>
          <p:cNvPr id="5" name="Footer Placeholder 4">
            <a:extLst>
              <a:ext uri="{FF2B5EF4-FFF2-40B4-BE49-F238E27FC236}">
                <a16:creationId xmlns:a16="http://schemas.microsoft.com/office/drawing/2014/main" xmlns="" id="{0A25404F-F26F-42E5-BA15-C0373FC1CF2B}"/>
              </a:ext>
            </a:extLst>
          </p:cNvPr>
          <p:cNvSpPr>
            <a:spLocks noGrp="1"/>
          </p:cNvSpPr>
          <p:nvPr>
            <p:ph type="ftr" sz="quarter" idx="3"/>
          </p:nvPr>
        </p:nvSpPr>
        <p:spPr>
          <a:xfrm>
            <a:off x="1169960" y="5878720"/>
            <a:ext cx="2915733" cy="298800"/>
          </a:xfrm>
          <a:prstGeom prst="rect">
            <a:avLst/>
          </a:prstGeom>
        </p:spPr>
        <p:txBody>
          <a:bodyPr vert="horz" lIns="91440" tIns="45720" rIns="91440" bIns="45720" rtlCol="0" anchor="ctr"/>
          <a:lstStyle>
            <a:lvl1pPr algn="l">
              <a:defRPr sz="1000">
                <a:solidFill>
                  <a:schemeClr val="bg1">
                    <a:lumMod val="50000"/>
                    <a:lumOff val="50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xmlns="" id="{41725174-FA04-488F-9F0C-3CD1D1483FA9}"/>
              </a:ext>
            </a:extLst>
          </p:cNvPr>
          <p:cNvSpPr>
            <a:spLocks noGrp="1"/>
          </p:cNvSpPr>
          <p:nvPr>
            <p:ph type="sldNum" sz="quarter" idx="4"/>
          </p:nvPr>
        </p:nvSpPr>
        <p:spPr>
          <a:xfrm>
            <a:off x="778643" y="5879656"/>
            <a:ext cx="354492" cy="297307"/>
          </a:xfrm>
          <a:prstGeom prst="rect">
            <a:avLst/>
          </a:prstGeom>
        </p:spPr>
        <p:txBody>
          <a:bodyPr vert="horz" lIns="91440" tIns="45720" rIns="91440" bIns="45720" rtlCol="0" anchor="ctr"/>
          <a:lstStyle>
            <a:lvl1pPr algn="ctr">
              <a:defRPr sz="1000">
                <a:solidFill>
                  <a:schemeClr val="bg2"/>
                </a:solidFill>
              </a:defRPr>
            </a:lvl1pPr>
          </a:lstStyle>
          <a:p>
            <a:fld id="{8D581BC7-E183-40DB-AC97-C19EA4EB8894}" type="slidenum">
              <a:rPr lang="en-US" noProof="0" smtClean="0"/>
              <a:pPr/>
              <a:t>‹#›</a:t>
            </a:fld>
            <a:endParaRPr lang="en-US" noProof="0" dirty="0"/>
          </a:p>
        </p:txBody>
      </p:sp>
      <p:sp>
        <p:nvSpPr>
          <p:cNvPr id="7" name="Oval 6">
            <a:extLst>
              <a:ext uri="{FF2B5EF4-FFF2-40B4-BE49-F238E27FC236}">
                <a16:creationId xmlns:a16="http://schemas.microsoft.com/office/drawing/2014/main" xmlns="" id="{7FEF1588-F385-48F3-800A-554A9423E77A}"/>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0" name="Straight Connector 9">
            <a:extLst>
              <a:ext uri="{FF2B5EF4-FFF2-40B4-BE49-F238E27FC236}">
                <a16:creationId xmlns:a16="http://schemas.microsoft.com/office/drawing/2014/main" xmlns="" id="{440B0943-F568-4674-8FA4-B435B1E466AF}"/>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xmlns="" id="{62DE7FD5-7941-43A1-8663-42AE40546A4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xmlns="" id="{97791EE5-EF06-4BF8-84C6-EC24114E73F5}"/>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861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 id="2147483682" r:id="rId27"/>
    <p:sldLayoutId id="2147483683" r:id="rId28"/>
    <p:sldLayoutId id="2147483684" r:id="rId29"/>
    <p:sldLayoutId id="2147483685" r:id="rId30"/>
    <p:sldLayoutId id="2147483686" r:id="rId31"/>
    <p:sldLayoutId id="2147483687" r:id="rId32"/>
    <p:sldLayoutId id="2147483690" r:id="rId33"/>
    <p:sldLayoutId id="2147483691" r:id="rId34"/>
    <p:sldLayoutId id="2147483688" r:id="rId35"/>
    <p:sldLayoutId id="2147483692" r:id="rId36"/>
    <p:sldLayoutId id="2147483689" r:id="rId37"/>
  </p:sldLayoutIdLst>
  <p:hf hdr="0"/>
  <p:txStyles>
    <p:title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27" userDrawn="1">
          <p15:clr>
            <a:srgbClr val="F26B43"/>
          </p15:clr>
        </p15:guide>
        <p15:guide id="2" pos="7174" userDrawn="1">
          <p15:clr>
            <a:srgbClr val="F26B43"/>
          </p15:clr>
        </p15:guide>
        <p15:guide id="3" pos="506" userDrawn="1">
          <p15:clr>
            <a:srgbClr val="F26B43"/>
          </p15:clr>
        </p15:guide>
        <p15:guide id="4" orient="horz" pos="3793" userDrawn="1">
          <p15:clr>
            <a:srgbClr val="F26B43"/>
          </p15:clr>
        </p15:guide>
        <p15:guide id="5" pos="3840" userDrawn="1">
          <p15:clr>
            <a:srgbClr val="F26B43"/>
          </p15:clr>
        </p15:guide>
        <p15:guide id="6" orient="horz" pos="2160" userDrawn="1">
          <p15:clr>
            <a:srgbClr val="F26B43"/>
          </p15:clr>
        </p15:guide>
        <p15:guide id="7" pos="3318" userDrawn="1">
          <p15:clr>
            <a:srgbClr val="F26B43"/>
          </p15:clr>
        </p15:guide>
        <p15:guide id="8" pos="436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54F6FF42-70E3-4A7F-B5D8-2928FCB71A74}"/>
              </a:ext>
            </a:extLst>
          </p:cNvPr>
          <p:cNvSpPr>
            <a:spLocks noGrp="1"/>
          </p:cNvSpPr>
          <p:nvPr>
            <p:ph type="ctr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CÀI ĐẶT 2 ADDS SONG </a:t>
            </a:r>
            <a:r>
              <a:rPr lang="en-US" sz="4000" dirty="0" err="1" smtClean="0">
                <a:latin typeface="Times New Roman" panose="02020603050405020304" pitchFamily="18" charset="0"/>
                <a:cs typeface="Times New Roman" panose="02020603050405020304" pitchFamily="18" charset="0"/>
              </a:rPr>
              <a:t>SONG</a:t>
            </a:r>
            <a:r>
              <a:rPr lang="en-US" sz="4000" dirty="0" smtClean="0">
                <a:latin typeface="Times New Roman" panose="02020603050405020304" pitchFamily="18" charset="0"/>
                <a:cs typeface="Times New Roman" panose="02020603050405020304" pitchFamily="18" charset="0"/>
              </a:rPr>
              <a:t/>
            </a:r>
            <a:br>
              <a:rPr lang="en-US" sz="4000" dirty="0" smtClean="0">
                <a:latin typeface="Times New Roman" panose="02020603050405020304" pitchFamily="18" charset="0"/>
                <a:cs typeface="Times New Roman" panose="02020603050405020304" pitchFamily="18" charset="0"/>
              </a:rPr>
            </a:br>
            <a:r>
              <a:rPr lang="en-US" sz="4000" dirty="0" smtClean="0">
                <a:latin typeface="Times New Roman" panose="02020603050405020304" pitchFamily="18" charset="0"/>
                <a:cs typeface="Times New Roman" panose="02020603050405020304" pitchFamily="18" charset="0"/>
              </a:rPr>
              <a:t> SỬ DỤNG IFM</a:t>
            </a:r>
            <a:endParaRPr lang="ru-RU" sz="4000" dirty="0">
              <a:latin typeface="Times New Roman" panose="02020603050405020304" pitchFamily="18" charset="0"/>
              <a:cs typeface="Times New Roman" panose="02020603050405020304" pitchFamily="18" charset="0"/>
            </a:endParaRPr>
          </a:p>
        </p:txBody>
      </p:sp>
      <p:sp>
        <p:nvSpPr>
          <p:cNvPr id="5" name="Subtitle 4">
            <a:extLst>
              <a:ext uri="{FF2B5EF4-FFF2-40B4-BE49-F238E27FC236}">
                <a16:creationId xmlns:a16="http://schemas.microsoft.com/office/drawing/2014/main" xmlns="" id="{F40A11AA-C85D-4AF4-92B2-0F4E36F4EC91}"/>
              </a:ext>
            </a:extLst>
          </p:cNvPr>
          <p:cNvSpPr>
            <a:spLocks noGrp="1"/>
          </p:cNvSpPr>
          <p:nvPr>
            <p:ph type="subTitle" idx="1"/>
          </p:nvPr>
        </p:nvSpPr>
        <p:spPr>
          <a:xfrm>
            <a:off x="2842160" y="4476998"/>
            <a:ext cx="9144000" cy="2101932"/>
          </a:xfrm>
        </p:spPr>
        <p:txBody>
          <a:bodyPr>
            <a:noAutofit/>
          </a:bodyPr>
          <a:lstStyle/>
          <a:p>
            <a:pPr algn="r"/>
            <a:r>
              <a:rPr lang="en-US" dirty="0" err="1" smtClean="0">
                <a:latin typeface="Times New Roman" panose="02020603050405020304" pitchFamily="18" charset="0"/>
                <a:cs typeface="Times New Roman" panose="02020603050405020304" pitchFamily="18" charset="0"/>
              </a:rPr>
              <a:t>Nhóm</a:t>
            </a:r>
            <a:r>
              <a:rPr lang="en-US" dirty="0" smtClean="0">
                <a:latin typeface="Times New Roman" panose="02020603050405020304" pitchFamily="18" charset="0"/>
                <a:cs typeface="Times New Roman" panose="02020603050405020304" pitchFamily="18" charset="0"/>
              </a:rPr>
              <a:t> 10:</a:t>
            </a:r>
          </a:p>
          <a:p>
            <a:pPr algn="r"/>
            <a:r>
              <a:rPr lang="en-US" dirty="0" err="1" smtClean="0">
                <a:latin typeface="Times New Roman" panose="02020603050405020304" pitchFamily="18" charset="0"/>
                <a:cs typeface="Times New Roman" panose="02020603050405020304" pitchFamily="18" charset="0"/>
              </a:rPr>
              <a:t>Lê</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Hữu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Đang</a:t>
            </a:r>
            <a:endParaRPr lang="en-US" dirty="0" smtClean="0">
              <a:latin typeface="Times New Roman" panose="02020603050405020304" pitchFamily="18" charset="0"/>
              <a:cs typeface="Times New Roman" panose="02020603050405020304" pitchFamily="18" charset="0"/>
            </a:endParaRPr>
          </a:p>
          <a:p>
            <a:pPr algn="r"/>
            <a:r>
              <a:rPr lang="en-US" dirty="0" err="1" smtClean="0">
                <a:latin typeface="Times New Roman" panose="02020603050405020304" pitchFamily="18" charset="0"/>
                <a:cs typeface="Times New Roman" panose="02020603050405020304" pitchFamily="18" charset="0"/>
              </a:rPr>
              <a:t>Nguyễn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Quốc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Huy</a:t>
            </a:r>
            <a:endParaRPr lang="en-US" dirty="0" smtClean="0">
              <a:latin typeface="Times New Roman" panose="02020603050405020304" pitchFamily="18" charset="0"/>
              <a:cs typeface="Times New Roman" panose="02020603050405020304" pitchFamily="18" charset="0"/>
            </a:endParaRPr>
          </a:p>
          <a:p>
            <a:pPr algn="r"/>
            <a:r>
              <a:rPr lang="en-US" dirty="0" err="1" smtClean="0">
                <a:latin typeface="Times New Roman" panose="02020603050405020304" pitchFamily="18" charset="0"/>
                <a:cs typeface="Times New Roman" panose="02020603050405020304" pitchFamily="18" charset="0"/>
              </a:rPr>
              <a:t>Châu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Thị</a:t>
            </a:r>
            <a:r>
              <a:rPr lang="en-US" dirty="0" smtClean="0">
                <a:latin typeface="Times New Roman" panose="02020603050405020304" pitchFamily="18" charset="0"/>
                <a:cs typeface="Times New Roman" panose="02020603050405020304" pitchFamily="18" charset="0"/>
              </a:rPr>
              <a:t> Thu </a:t>
            </a:r>
            <a:r>
              <a:rPr lang="en-US" dirty="0" err="1" smtClean="0">
                <a:latin typeface="Times New Roman" panose="02020603050405020304" pitchFamily="18" charset="0"/>
                <a:cs typeface="Times New Roman" panose="02020603050405020304" pitchFamily="18" charset="0"/>
              </a:rPr>
              <a:t>Hiền</a:t>
            </a:r>
            <a:endParaRPr lang="en-US" dirty="0">
              <a:latin typeface="Times New Roman" panose="02020603050405020304" pitchFamily="18" charset="0"/>
              <a:cs typeface="Times New Roman" panose="02020603050405020304" pitchFamily="18" charset="0"/>
            </a:endParaRPr>
          </a:p>
          <a:p>
            <a:pPr algn="r"/>
            <a:r>
              <a:rPr lang="en-US" dirty="0" err="1" smtClean="0">
                <a:latin typeface="Times New Roman" panose="02020603050405020304" pitchFamily="18" charset="0"/>
                <a:cs typeface="Times New Roman" panose="02020603050405020304" pitchFamily="18" charset="0"/>
              </a:rPr>
              <a:t>Nguyễn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Thành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Nhân</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40483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9E676396-C21D-4B70-9D79-1F2D37C21134}"/>
              </a:ext>
            </a:extLst>
          </p:cNvPr>
          <p:cNvSpPr>
            <a:spLocks noGrp="1"/>
          </p:cNvSpPr>
          <p:nvPr>
            <p:ph type="title"/>
          </p:nvPr>
        </p:nvSpPr>
        <p:spPr>
          <a:xfrm>
            <a:off x="0" y="171467"/>
            <a:ext cx="7118056" cy="569086"/>
          </a:xfrm>
        </p:spPr>
        <p:txBody>
          <a:bodyPr/>
          <a:lstStyle/>
          <a:p>
            <a:r>
              <a:rPr lang="en-US" dirty="0" err="1" smtClean="0"/>
              <a:t>Cài</a:t>
            </a:r>
            <a:r>
              <a:rPr lang="en-US" dirty="0" smtClean="0"/>
              <a:t> </a:t>
            </a:r>
            <a:r>
              <a:rPr lang="en-US" dirty="0" err="1" smtClean="0"/>
              <a:t>đặt</a:t>
            </a:r>
            <a:endParaRPr lang="en-US" dirty="0"/>
          </a:p>
        </p:txBody>
      </p:sp>
      <p:sp>
        <p:nvSpPr>
          <p:cNvPr id="4" name="Slide Number Placeholder 3">
            <a:extLst>
              <a:ext uri="{FF2B5EF4-FFF2-40B4-BE49-F238E27FC236}">
                <a16:creationId xmlns:a16="http://schemas.microsoft.com/office/drawing/2014/main" xmlns="" id="{F259A383-0866-4407-8C26-55CD13DCF81F}"/>
              </a:ext>
            </a:extLst>
          </p:cNvPr>
          <p:cNvSpPr>
            <a:spLocks noGrp="1"/>
          </p:cNvSpPr>
          <p:nvPr>
            <p:ph type="sldNum" sz="quarter" idx="12"/>
          </p:nvPr>
        </p:nvSpPr>
        <p:spPr/>
        <p:txBody>
          <a:bodyPr/>
          <a:lstStyle/>
          <a:p>
            <a:fld id="{8D581BC7-E183-40DB-AC97-C19EA4EB8894}" type="slidenum">
              <a:rPr lang="en-US" smtClean="0"/>
              <a:t>10</a:t>
            </a:fld>
            <a:endParaRPr lang="en-US" dirty="0"/>
          </a:p>
        </p:txBody>
      </p:sp>
      <p:sp>
        <p:nvSpPr>
          <p:cNvPr id="2" name="Date Placeholder 1">
            <a:extLst>
              <a:ext uri="{FF2B5EF4-FFF2-40B4-BE49-F238E27FC236}">
                <a16:creationId xmlns:a16="http://schemas.microsoft.com/office/drawing/2014/main" xmlns="" id="{63F6BAA2-E4F1-4057-8037-B984D995DC97}"/>
              </a:ext>
            </a:extLst>
          </p:cNvPr>
          <p:cNvSpPr>
            <a:spLocks noGrp="1"/>
          </p:cNvSpPr>
          <p:nvPr>
            <p:ph type="dt" sz="half" idx="10"/>
          </p:nvPr>
        </p:nvSpPr>
        <p:spPr/>
        <p:txBody>
          <a:bodyPr/>
          <a:lstStyle/>
          <a:p>
            <a:r>
              <a:rPr lang="en-US" dirty="0"/>
              <a:t>MM.DD.20XX</a:t>
            </a:r>
          </a:p>
        </p:txBody>
      </p:sp>
      <p:sp>
        <p:nvSpPr>
          <p:cNvPr id="22" name="TextBox 21"/>
          <p:cNvSpPr txBox="1"/>
          <p:nvPr/>
        </p:nvSpPr>
        <p:spPr>
          <a:xfrm>
            <a:off x="1" y="1000845"/>
            <a:ext cx="11924270" cy="2862322"/>
          </a:xfrm>
          <a:prstGeom prst="rect">
            <a:avLst/>
          </a:prstGeom>
          <a:noFill/>
        </p:spPr>
        <p:txBody>
          <a:bodyPr wrap="square" rtlCol="0">
            <a:spAutoFit/>
          </a:bodyPr>
          <a:lstStyle/>
          <a:p>
            <a:r>
              <a:rPr lang="vi-VN" b="1" dirty="0"/>
              <a:t>I.TỔNG QUAN</a:t>
            </a:r>
            <a:endParaRPr lang="vi-VN" dirty="0"/>
          </a:p>
          <a:p>
            <a:r>
              <a:rPr lang="vi-VN" dirty="0"/>
              <a:t>Khi chúng ta cài đặt Active Directory Domain Services (AD DS) bằng cách sử dụng IFM sẽ giảm băng thông trong suốt quá trình cài đặt.</a:t>
            </a:r>
          </a:p>
          <a:p>
            <a:r>
              <a:rPr lang="vi-VN" dirty="0"/>
              <a:t>IFM đòi hỏi các yêu cầu sau:</a:t>
            </a:r>
          </a:p>
          <a:p>
            <a:r>
              <a:rPr lang="vi-VN" dirty="0"/>
              <a:t>Không thể sử dụng IFM để tạo DC đầu tiên trong miền.</a:t>
            </a:r>
          </a:p>
          <a:p>
            <a:r>
              <a:rPr lang="vi-VN" dirty="0"/>
              <a:t>Media phải được tạo bởi DC trong cùng miền.</a:t>
            </a:r>
          </a:p>
          <a:p>
            <a:r>
              <a:rPr lang="vi-VN" dirty="0"/>
              <a:t>Nếu DC mà chúng ta chứa Global Catalog (GC) thì media phải được tạo từ DC chứa GC.</a:t>
            </a:r>
          </a:p>
          <a:p>
            <a:r>
              <a:rPr lang="vi-VN" dirty="0"/>
              <a:t>Đểc cài DC là một Domain Name System (DNS), chúng ta phải tạo media trên DC là DNS server trong domain</a:t>
            </a:r>
            <a:r>
              <a:rPr lang="vi-VN" dirty="0" smtClean="0"/>
              <a:t>.</a:t>
            </a:r>
          </a:p>
          <a:p>
            <a:r>
              <a:rPr lang="vi-VN" b="1" dirty="0"/>
              <a:t>II. CÀI ĐẶT VÀ CẤU HÌNH</a:t>
            </a:r>
            <a:endParaRPr lang="vi-VN" dirty="0"/>
          </a:p>
          <a:p>
            <a:endParaRPr lang="vi-VN" dirty="0"/>
          </a:p>
        </p:txBody>
      </p:sp>
      <p:pic>
        <p:nvPicPr>
          <p:cNvPr id="23" name="Picture 22"/>
          <p:cNvPicPr>
            <a:picLocks noChangeAspect="1"/>
          </p:cNvPicPr>
          <p:nvPr/>
        </p:nvPicPr>
        <p:blipFill>
          <a:blip r:embed="rId2"/>
          <a:stretch>
            <a:fillRect/>
          </a:stretch>
        </p:blipFill>
        <p:spPr>
          <a:xfrm>
            <a:off x="92161" y="3546390"/>
            <a:ext cx="6743700" cy="3133338"/>
          </a:xfrm>
          <a:prstGeom prst="rect">
            <a:avLst/>
          </a:prstGeom>
        </p:spPr>
      </p:pic>
      <p:sp>
        <p:nvSpPr>
          <p:cNvPr id="24" name="TextBox 23"/>
          <p:cNvSpPr txBox="1"/>
          <p:nvPr/>
        </p:nvSpPr>
        <p:spPr>
          <a:xfrm>
            <a:off x="7055234" y="3546390"/>
            <a:ext cx="5136766" cy="1477328"/>
          </a:xfrm>
          <a:prstGeom prst="rect">
            <a:avLst/>
          </a:prstGeom>
          <a:noFill/>
        </p:spPr>
        <p:txBody>
          <a:bodyPr wrap="square" rtlCol="0">
            <a:spAutoFit/>
          </a:bodyPr>
          <a:lstStyle/>
          <a:p>
            <a:r>
              <a:rPr lang="vi-VN" dirty="0"/>
              <a:t>Bước 1: Trên DC (SRV01), sử dụng CMD và gõ lệnh</a:t>
            </a:r>
            <a:r>
              <a:rPr lang="vi-VN" b="1" dirty="0"/>
              <a:t>ntdsutil.exe</a:t>
            </a:r>
            <a:r>
              <a:rPr lang="vi-VN" dirty="0"/>
              <a:t>, sau đó nhập tiếp </a:t>
            </a:r>
            <a:r>
              <a:rPr lang="vi-VN" b="1" dirty="0"/>
              <a:t>Activate instance ntds</a:t>
            </a:r>
            <a:r>
              <a:rPr lang="vi-VN" dirty="0"/>
              <a:t> rồi nhấn Enter, tiếp tục nhập</a:t>
            </a:r>
            <a:r>
              <a:rPr lang="vi-VN" b="1" dirty="0"/>
              <a:t>IFM</a:t>
            </a:r>
            <a:r>
              <a:rPr lang="vi-VN" dirty="0"/>
              <a:t> rồi nhấn Enter và sau đó nhập c</a:t>
            </a:r>
            <a:r>
              <a:rPr lang="vi-VN" b="1" dirty="0"/>
              <a:t>reate sysvol full c:\ifm</a:t>
            </a:r>
            <a:r>
              <a:rPr lang="vi-VN" dirty="0"/>
              <a:t>,nhấn </a:t>
            </a:r>
            <a:r>
              <a:rPr lang="vi-VN" dirty="0" smtClean="0"/>
              <a:t>Enter.</a:t>
            </a:r>
          </a:p>
          <a:p>
            <a:endParaRPr lang="vi-VN" dirty="0"/>
          </a:p>
        </p:txBody>
      </p:sp>
    </p:spTree>
    <p:extLst>
      <p:ext uri="{BB962C8B-B14F-4D97-AF65-F5344CB8AC3E}">
        <p14:creationId xmlns:p14="http://schemas.microsoft.com/office/powerpoint/2010/main" val="1953431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0FF0FC-A1A4-4520-9C7C-04BD49F8337C}"/>
              </a:ext>
            </a:extLst>
          </p:cNvPr>
          <p:cNvSpPr>
            <a:spLocks noGrp="1"/>
          </p:cNvSpPr>
          <p:nvPr>
            <p:ph type="title"/>
          </p:nvPr>
        </p:nvSpPr>
        <p:spPr>
          <a:xfrm>
            <a:off x="0" y="0"/>
            <a:ext cx="4464049" cy="785970"/>
          </a:xfrm>
        </p:spPr>
        <p:txBody>
          <a:bodyPr/>
          <a:lstStyle/>
          <a:p>
            <a:r>
              <a:rPr lang="en-US" dirty="0" err="1" smtClean="0"/>
              <a:t>Cài</a:t>
            </a:r>
            <a:r>
              <a:rPr lang="en-US" dirty="0" smtClean="0"/>
              <a:t> </a:t>
            </a:r>
            <a:r>
              <a:rPr lang="en-US" dirty="0" err="1" smtClean="0"/>
              <a:t>đặt</a:t>
            </a:r>
            <a:endParaRPr lang="en-US" dirty="0"/>
          </a:p>
        </p:txBody>
      </p:sp>
      <p:sp>
        <p:nvSpPr>
          <p:cNvPr id="6" name="Slide Number Placeholder 5">
            <a:extLst>
              <a:ext uri="{FF2B5EF4-FFF2-40B4-BE49-F238E27FC236}">
                <a16:creationId xmlns:a16="http://schemas.microsoft.com/office/drawing/2014/main" xmlns="" id="{7E4E42B5-9DB2-4F76-8565-788CC77B35E8}"/>
              </a:ext>
            </a:extLst>
          </p:cNvPr>
          <p:cNvSpPr>
            <a:spLocks noGrp="1"/>
          </p:cNvSpPr>
          <p:nvPr>
            <p:ph type="sldNum" sz="quarter" idx="12"/>
          </p:nvPr>
        </p:nvSpPr>
        <p:spPr/>
        <p:txBody>
          <a:bodyPr/>
          <a:lstStyle/>
          <a:p>
            <a:fld id="{8D581BC7-E183-40DB-AC97-C19EA4EB8894}" type="slidenum">
              <a:rPr lang="en-US" smtClean="0"/>
              <a:pPr/>
              <a:t>11</a:t>
            </a:fld>
            <a:endParaRPr lang="en-US" dirty="0"/>
          </a:p>
        </p:txBody>
      </p:sp>
      <p:sp>
        <p:nvSpPr>
          <p:cNvPr id="5" name="Footer Placeholder 4">
            <a:extLst>
              <a:ext uri="{FF2B5EF4-FFF2-40B4-BE49-F238E27FC236}">
                <a16:creationId xmlns:a16="http://schemas.microsoft.com/office/drawing/2014/main" xmlns="" id="{8330D5A9-F67D-4AB4-A7F9-1F9950C7C858}"/>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xmlns="" id="{152F5544-AE99-49B4-B21E-2F2EF642EEF3}"/>
              </a:ext>
            </a:extLst>
          </p:cNvPr>
          <p:cNvSpPr>
            <a:spLocks noGrp="1"/>
          </p:cNvSpPr>
          <p:nvPr>
            <p:ph type="dt" sz="half" idx="10"/>
          </p:nvPr>
        </p:nvSpPr>
        <p:spPr/>
        <p:txBody>
          <a:bodyPr/>
          <a:lstStyle/>
          <a:p>
            <a:r>
              <a:rPr lang="en-US" dirty="0"/>
              <a:t>MM.DD.20XX</a:t>
            </a:r>
          </a:p>
        </p:txBody>
      </p:sp>
      <p:sp>
        <p:nvSpPr>
          <p:cNvPr id="30" name="TextBox 29"/>
          <p:cNvSpPr txBox="1"/>
          <p:nvPr/>
        </p:nvSpPr>
        <p:spPr>
          <a:xfrm>
            <a:off x="0" y="785970"/>
            <a:ext cx="5308271" cy="923330"/>
          </a:xfrm>
          <a:prstGeom prst="rect">
            <a:avLst/>
          </a:prstGeom>
          <a:noFill/>
        </p:spPr>
        <p:txBody>
          <a:bodyPr wrap="square" rtlCol="0">
            <a:spAutoFit/>
          </a:bodyPr>
          <a:lstStyle/>
          <a:p>
            <a:r>
              <a:rPr lang="vi-VN" dirty="0"/>
              <a:t>Nếu thành công, chúng ta sẽ nhìn thấy màn hình với thông tin trong cmd như sau "IFM media created successfully in c:\ifm”</a:t>
            </a:r>
            <a:endParaRPr lang="vi-VN" dirty="0"/>
          </a:p>
        </p:txBody>
      </p:sp>
      <p:pic>
        <p:nvPicPr>
          <p:cNvPr id="31" name="Picture 30"/>
          <p:cNvPicPr>
            <a:picLocks noChangeAspect="1"/>
          </p:cNvPicPr>
          <p:nvPr/>
        </p:nvPicPr>
        <p:blipFill>
          <a:blip r:embed="rId2"/>
          <a:stretch>
            <a:fillRect/>
          </a:stretch>
        </p:blipFill>
        <p:spPr>
          <a:xfrm>
            <a:off x="34553" y="1709300"/>
            <a:ext cx="7185644" cy="4533900"/>
          </a:xfrm>
          <a:prstGeom prst="rect">
            <a:avLst/>
          </a:prstGeom>
        </p:spPr>
      </p:pic>
    </p:spTree>
    <p:extLst>
      <p:ext uri="{BB962C8B-B14F-4D97-AF65-F5344CB8AC3E}">
        <p14:creationId xmlns:p14="http://schemas.microsoft.com/office/powerpoint/2010/main" val="1059479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CAA634A5-7FE6-42E8-939A-FEBD82600891}"/>
              </a:ext>
            </a:extLst>
          </p:cNvPr>
          <p:cNvSpPr>
            <a:spLocks noGrp="1"/>
          </p:cNvSpPr>
          <p:nvPr>
            <p:ph type="title"/>
          </p:nvPr>
        </p:nvSpPr>
        <p:spPr>
          <a:xfrm>
            <a:off x="0" y="137514"/>
            <a:ext cx="5314072" cy="569086"/>
          </a:xfrm>
        </p:spPr>
        <p:txBody>
          <a:bodyPr/>
          <a:lstStyle/>
          <a:p>
            <a:r>
              <a:rPr lang="en-US" dirty="0" err="1" smtClean="0"/>
              <a:t>Cài</a:t>
            </a:r>
            <a:r>
              <a:rPr lang="en-US" dirty="0" smtClean="0"/>
              <a:t> </a:t>
            </a:r>
            <a:r>
              <a:rPr lang="en-US" dirty="0" err="1" smtClean="0"/>
              <a:t>đặt</a:t>
            </a:r>
            <a:endParaRPr lang="en-US" dirty="0"/>
          </a:p>
        </p:txBody>
      </p:sp>
      <p:sp>
        <p:nvSpPr>
          <p:cNvPr id="4" name="Slide Number Placeholder 3">
            <a:extLst>
              <a:ext uri="{FF2B5EF4-FFF2-40B4-BE49-F238E27FC236}">
                <a16:creationId xmlns:a16="http://schemas.microsoft.com/office/drawing/2014/main" xmlns="" id="{670F84A1-DCA9-4894-82EA-A83237ACA8B7}"/>
              </a:ext>
            </a:extLst>
          </p:cNvPr>
          <p:cNvSpPr>
            <a:spLocks noGrp="1"/>
          </p:cNvSpPr>
          <p:nvPr>
            <p:ph type="sldNum" sz="quarter" idx="12"/>
          </p:nvPr>
        </p:nvSpPr>
        <p:spPr/>
        <p:txBody>
          <a:bodyPr/>
          <a:lstStyle/>
          <a:p>
            <a:fld id="{8D581BC7-E183-40DB-AC97-C19EA4EB8894}" type="slidenum">
              <a:rPr lang="en-US" smtClean="0"/>
              <a:t>12</a:t>
            </a:fld>
            <a:endParaRPr lang="en-US" dirty="0"/>
          </a:p>
        </p:txBody>
      </p:sp>
      <p:sp>
        <p:nvSpPr>
          <p:cNvPr id="3" name="Footer Placeholder 2">
            <a:extLst>
              <a:ext uri="{FF2B5EF4-FFF2-40B4-BE49-F238E27FC236}">
                <a16:creationId xmlns:a16="http://schemas.microsoft.com/office/drawing/2014/main" xmlns="" id="{375E9DB8-C5FF-491C-87D4-2A6ED2915442}"/>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xmlns="" id="{FC52B98C-5C1E-46B1-B54D-F830C622743A}"/>
              </a:ext>
            </a:extLst>
          </p:cNvPr>
          <p:cNvSpPr>
            <a:spLocks noGrp="1"/>
          </p:cNvSpPr>
          <p:nvPr>
            <p:ph type="dt" sz="half" idx="10"/>
          </p:nvPr>
        </p:nvSpPr>
        <p:spPr/>
        <p:txBody>
          <a:bodyPr/>
          <a:lstStyle/>
          <a:p>
            <a:r>
              <a:rPr lang="en-US" dirty="0"/>
              <a:t>MM.DD.20XX</a:t>
            </a:r>
          </a:p>
        </p:txBody>
      </p:sp>
      <p:sp>
        <p:nvSpPr>
          <p:cNvPr id="18" name="TextBox 17"/>
          <p:cNvSpPr txBox="1"/>
          <p:nvPr/>
        </p:nvSpPr>
        <p:spPr>
          <a:xfrm>
            <a:off x="118753" y="890649"/>
            <a:ext cx="2707574" cy="923330"/>
          </a:xfrm>
          <a:prstGeom prst="rect">
            <a:avLst/>
          </a:prstGeom>
          <a:noFill/>
        </p:spPr>
        <p:txBody>
          <a:bodyPr wrap="square" rtlCol="0">
            <a:spAutoFit/>
          </a:bodyPr>
          <a:lstStyle/>
          <a:p>
            <a:r>
              <a:rPr lang="vi-VN" dirty="0"/>
              <a:t>Bước 2: Copy thư mục IFM đến máy chủ ở remote site (SRV02)</a:t>
            </a:r>
            <a:endParaRPr lang="vi-VN" dirty="0"/>
          </a:p>
        </p:txBody>
      </p:sp>
      <p:pic>
        <p:nvPicPr>
          <p:cNvPr id="19" name="Picture 18"/>
          <p:cNvPicPr>
            <a:picLocks noChangeAspect="1"/>
          </p:cNvPicPr>
          <p:nvPr/>
        </p:nvPicPr>
        <p:blipFill>
          <a:blip r:embed="rId2"/>
          <a:stretch>
            <a:fillRect/>
          </a:stretch>
        </p:blipFill>
        <p:spPr>
          <a:xfrm>
            <a:off x="118753" y="1998028"/>
            <a:ext cx="6715125" cy="4524375"/>
          </a:xfrm>
          <a:prstGeom prst="rect">
            <a:avLst/>
          </a:prstGeom>
        </p:spPr>
      </p:pic>
    </p:spTree>
    <p:extLst>
      <p:ext uri="{BB962C8B-B14F-4D97-AF65-F5344CB8AC3E}">
        <p14:creationId xmlns:p14="http://schemas.microsoft.com/office/powerpoint/2010/main" val="265098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EE5466E9-AFFB-436C-9D79-5B54F4099ACA}"/>
              </a:ext>
            </a:extLst>
          </p:cNvPr>
          <p:cNvSpPr>
            <a:spLocks noGrp="1"/>
          </p:cNvSpPr>
          <p:nvPr>
            <p:ph type="title"/>
          </p:nvPr>
        </p:nvSpPr>
        <p:spPr>
          <a:xfrm>
            <a:off x="129212" y="125638"/>
            <a:ext cx="3704150" cy="569086"/>
          </a:xfrm>
        </p:spPr>
        <p:txBody>
          <a:bodyPr/>
          <a:lstStyle/>
          <a:p>
            <a:r>
              <a:rPr lang="en-US" dirty="0" err="1" smtClean="0"/>
              <a:t>Cài</a:t>
            </a:r>
            <a:r>
              <a:rPr lang="en-US" dirty="0" smtClean="0"/>
              <a:t> </a:t>
            </a:r>
            <a:r>
              <a:rPr lang="en-US" dirty="0" err="1" smtClean="0"/>
              <a:t>đặt</a:t>
            </a:r>
            <a:endParaRPr lang="en-US" dirty="0"/>
          </a:p>
        </p:txBody>
      </p:sp>
      <p:sp>
        <p:nvSpPr>
          <p:cNvPr id="4" name="Slide Number Placeholder 3">
            <a:extLst>
              <a:ext uri="{FF2B5EF4-FFF2-40B4-BE49-F238E27FC236}">
                <a16:creationId xmlns:a16="http://schemas.microsoft.com/office/drawing/2014/main" xmlns="" id="{E1E2CA95-5F9E-4EDF-9631-539839EA16B2}"/>
              </a:ext>
            </a:extLst>
          </p:cNvPr>
          <p:cNvSpPr>
            <a:spLocks noGrp="1"/>
          </p:cNvSpPr>
          <p:nvPr>
            <p:ph type="sldNum" sz="quarter" idx="12"/>
          </p:nvPr>
        </p:nvSpPr>
        <p:spPr/>
        <p:txBody>
          <a:bodyPr/>
          <a:lstStyle/>
          <a:p>
            <a:fld id="{8D581BC7-E183-40DB-AC97-C19EA4EB8894}" type="slidenum">
              <a:rPr lang="en-US" smtClean="0"/>
              <a:t>13</a:t>
            </a:fld>
            <a:endParaRPr lang="en-US" dirty="0"/>
          </a:p>
        </p:txBody>
      </p:sp>
      <p:sp>
        <p:nvSpPr>
          <p:cNvPr id="3" name="Footer Placeholder 2">
            <a:extLst>
              <a:ext uri="{FF2B5EF4-FFF2-40B4-BE49-F238E27FC236}">
                <a16:creationId xmlns:a16="http://schemas.microsoft.com/office/drawing/2014/main" xmlns="" id="{7B200280-71A9-4094-B8C4-8BC3C41879FB}"/>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xmlns="" id="{C30193BA-1489-40A2-9D5D-0490BDFBF8EC}"/>
              </a:ext>
            </a:extLst>
          </p:cNvPr>
          <p:cNvSpPr>
            <a:spLocks noGrp="1"/>
          </p:cNvSpPr>
          <p:nvPr>
            <p:ph type="dt" sz="half" idx="10"/>
          </p:nvPr>
        </p:nvSpPr>
        <p:spPr/>
        <p:txBody>
          <a:bodyPr/>
          <a:lstStyle/>
          <a:p>
            <a:r>
              <a:rPr lang="en-US" dirty="0"/>
              <a:t>MM.DD.20XX</a:t>
            </a:r>
          </a:p>
        </p:txBody>
      </p:sp>
      <p:sp>
        <p:nvSpPr>
          <p:cNvPr id="22" name="TextBox 21"/>
          <p:cNvSpPr txBox="1"/>
          <p:nvPr/>
        </p:nvSpPr>
        <p:spPr>
          <a:xfrm>
            <a:off x="129212" y="694724"/>
            <a:ext cx="11224588" cy="1477328"/>
          </a:xfrm>
          <a:prstGeom prst="rect">
            <a:avLst/>
          </a:prstGeom>
          <a:noFill/>
        </p:spPr>
        <p:txBody>
          <a:bodyPr wrap="square" rtlCol="0">
            <a:spAutoFit/>
          </a:bodyPr>
          <a:lstStyle/>
          <a:p>
            <a:r>
              <a:rPr lang="vi-VN" dirty="0"/>
              <a:t>Bước 3: Cài đặt Active Directory Domain Services trên SRV02</a:t>
            </a:r>
          </a:p>
          <a:p>
            <a:r>
              <a:rPr lang="vi-VN" dirty="0"/>
              <a:t>1.Mở Server Manager, nhấp chuột vào dấu chấm than, chọn Promote this server to a domain controller…</a:t>
            </a:r>
          </a:p>
          <a:p>
            <a:r>
              <a:rPr lang="vi-VN" dirty="0"/>
              <a:t>2.Trên Deloyment Configuration, chọn Add a domain controller to an existing domain, nhập "hocict.edu.vn” vào hộp thoại Domain và nhấp Next</a:t>
            </a:r>
          </a:p>
          <a:p>
            <a:endParaRPr lang="vi-VN" dirty="0"/>
          </a:p>
        </p:txBody>
      </p:sp>
      <p:pic>
        <p:nvPicPr>
          <p:cNvPr id="23" name="Picture 22"/>
          <p:cNvPicPr>
            <a:picLocks noChangeAspect="1"/>
          </p:cNvPicPr>
          <p:nvPr/>
        </p:nvPicPr>
        <p:blipFill>
          <a:blip r:embed="rId2"/>
          <a:stretch>
            <a:fillRect/>
          </a:stretch>
        </p:blipFill>
        <p:spPr>
          <a:xfrm>
            <a:off x="227981" y="1931596"/>
            <a:ext cx="6724650" cy="4514850"/>
          </a:xfrm>
          <a:prstGeom prst="rect">
            <a:avLst/>
          </a:prstGeom>
        </p:spPr>
      </p:pic>
    </p:spTree>
    <p:extLst>
      <p:ext uri="{BB962C8B-B14F-4D97-AF65-F5344CB8AC3E}">
        <p14:creationId xmlns:p14="http://schemas.microsoft.com/office/powerpoint/2010/main" val="73561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D6457C-A61F-46C0-8266-0BBA6BBC7C57}"/>
              </a:ext>
            </a:extLst>
          </p:cNvPr>
          <p:cNvSpPr>
            <a:spLocks noGrp="1"/>
          </p:cNvSpPr>
          <p:nvPr>
            <p:ph type="title"/>
          </p:nvPr>
        </p:nvSpPr>
        <p:spPr>
          <a:xfrm>
            <a:off x="0" y="0"/>
            <a:ext cx="2828198" cy="724395"/>
          </a:xfrm>
        </p:spPr>
        <p:txBody>
          <a:bodyPr/>
          <a:lstStyle/>
          <a:p>
            <a:r>
              <a:rPr lang="en-US" dirty="0" err="1" smtClean="0"/>
              <a:t>Cài</a:t>
            </a:r>
            <a:r>
              <a:rPr lang="en-US" dirty="0" smtClean="0"/>
              <a:t> </a:t>
            </a:r>
            <a:r>
              <a:rPr lang="en-US" dirty="0" err="1" smtClean="0"/>
              <a:t>đặt</a:t>
            </a:r>
            <a:endParaRPr lang="en-US" dirty="0"/>
          </a:p>
        </p:txBody>
      </p:sp>
      <p:sp>
        <p:nvSpPr>
          <p:cNvPr id="6" name="Slide Number Placeholder 5">
            <a:extLst>
              <a:ext uri="{FF2B5EF4-FFF2-40B4-BE49-F238E27FC236}">
                <a16:creationId xmlns:a16="http://schemas.microsoft.com/office/drawing/2014/main" xmlns="" id="{8277F7BB-ABDC-47FC-A794-3AB13968D04A}"/>
              </a:ext>
            </a:extLst>
          </p:cNvPr>
          <p:cNvSpPr>
            <a:spLocks noGrp="1"/>
          </p:cNvSpPr>
          <p:nvPr>
            <p:ph type="sldNum" sz="quarter" idx="12"/>
          </p:nvPr>
        </p:nvSpPr>
        <p:spPr/>
        <p:txBody>
          <a:bodyPr/>
          <a:lstStyle/>
          <a:p>
            <a:fld id="{8D581BC7-E183-40DB-AC97-C19EA4EB8894}" type="slidenum">
              <a:rPr lang="en-US" smtClean="0"/>
              <a:pPr/>
              <a:t>14</a:t>
            </a:fld>
            <a:endParaRPr lang="en-US" dirty="0"/>
          </a:p>
        </p:txBody>
      </p:sp>
      <p:sp>
        <p:nvSpPr>
          <p:cNvPr id="4" name="Date Placeholder 3">
            <a:extLst>
              <a:ext uri="{FF2B5EF4-FFF2-40B4-BE49-F238E27FC236}">
                <a16:creationId xmlns:a16="http://schemas.microsoft.com/office/drawing/2014/main" xmlns="" id="{256623C6-B28B-425F-80E3-E918DFC530AF}"/>
              </a:ext>
            </a:extLst>
          </p:cNvPr>
          <p:cNvSpPr>
            <a:spLocks noGrp="1"/>
          </p:cNvSpPr>
          <p:nvPr>
            <p:ph type="dt" sz="half" idx="10"/>
          </p:nvPr>
        </p:nvSpPr>
        <p:spPr/>
        <p:txBody>
          <a:bodyPr/>
          <a:lstStyle/>
          <a:p>
            <a:r>
              <a:rPr lang="en-US" dirty="0"/>
              <a:t>MM.DD.20XX</a:t>
            </a:r>
          </a:p>
        </p:txBody>
      </p:sp>
      <p:sp>
        <p:nvSpPr>
          <p:cNvPr id="34" name="TextBox 33"/>
          <p:cNvSpPr txBox="1"/>
          <p:nvPr/>
        </p:nvSpPr>
        <p:spPr>
          <a:xfrm>
            <a:off x="0" y="724395"/>
            <a:ext cx="9670687" cy="923330"/>
          </a:xfrm>
          <a:prstGeom prst="rect">
            <a:avLst/>
          </a:prstGeom>
          <a:noFill/>
        </p:spPr>
        <p:txBody>
          <a:bodyPr wrap="square" rtlCol="0">
            <a:spAutoFit/>
          </a:bodyPr>
          <a:lstStyle/>
          <a:p>
            <a:r>
              <a:rPr lang="vi-VN" dirty="0"/>
              <a:t>3.Trên Domain Controller Options, phải đảm bảo rằng Domain Name System (DNS) server và Global Catalog (GC) được đánh dấu chọn, nhập mật khẩu cho Directory Services Restore Mode (DSRM) rồi nhấp Next.</a:t>
            </a:r>
            <a:endParaRPr lang="vi-VN" dirty="0"/>
          </a:p>
        </p:txBody>
      </p:sp>
      <p:pic>
        <p:nvPicPr>
          <p:cNvPr id="35" name="Picture 34"/>
          <p:cNvPicPr>
            <a:picLocks noChangeAspect="1"/>
          </p:cNvPicPr>
          <p:nvPr/>
        </p:nvPicPr>
        <p:blipFill>
          <a:blip r:embed="rId2"/>
          <a:stretch>
            <a:fillRect/>
          </a:stretch>
        </p:blipFill>
        <p:spPr>
          <a:xfrm>
            <a:off x="125865" y="1879332"/>
            <a:ext cx="6715125" cy="4524375"/>
          </a:xfrm>
          <a:prstGeom prst="rect">
            <a:avLst/>
          </a:prstGeom>
        </p:spPr>
      </p:pic>
    </p:spTree>
    <p:extLst>
      <p:ext uri="{BB962C8B-B14F-4D97-AF65-F5344CB8AC3E}">
        <p14:creationId xmlns:p14="http://schemas.microsoft.com/office/powerpoint/2010/main" val="1390205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C27242FD-4B84-40F8-B4E6-626D05771D01}"/>
              </a:ext>
            </a:extLst>
          </p:cNvPr>
          <p:cNvSpPr>
            <a:spLocks noGrp="1"/>
          </p:cNvSpPr>
          <p:nvPr>
            <p:ph type="title"/>
          </p:nvPr>
        </p:nvSpPr>
        <p:spPr>
          <a:xfrm>
            <a:off x="98961" y="149389"/>
            <a:ext cx="5314072" cy="569086"/>
          </a:xfrm>
        </p:spPr>
        <p:txBody>
          <a:bodyPr/>
          <a:lstStyle/>
          <a:p>
            <a:r>
              <a:rPr lang="en-US" dirty="0" err="1" smtClean="0"/>
              <a:t>Cài</a:t>
            </a:r>
            <a:r>
              <a:rPr lang="en-US" dirty="0" smtClean="0"/>
              <a:t> </a:t>
            </a:r>
            <a:r>
              <a:rPr lang="en-US" dirty="0" err="1" smtClean="0"/>
              <a:t>đặt</a:t>
            </a:r>
            <a:endParaRPr lang="en-US" dirty="0"/>
          </a:p>
        </p:txBody>
      </p:sp>
      <p:sp>
        <p:nvSpPr>
          <p:cNvPr id="4" name="Slide Number Placeholder 3">
            <a:extLst>
              <a:ext uri="{FF2B5EF4-FFF2-40B4-BE49-F238E27FC236}">
                <a16:creationId xmlns:a16="http://schemas.microsoft.com/office/drawing/2014/main" xmlns="" id="{EB1FE36B-32AA-4E32-8EB1-0BF1B74BAC4C}"/>
              </a:ext>
            </a:extLst>
          </p:cNvPr>
          <p:cNvSpPr>
            <a:spLocks noGrp="1"/>
          </p:cNvSpPr>
          <p:nvPr>
            <p:ph type="sldNum" sz="quarter" idx="12"/>
          </p:nvPr>
        </p:nvSpPr>
        <p:spPr/>
        <p:txBody>
          <a:bodyPr/>
          <a:lstStyle/>
          <a:p>
            <a:fld id="{8D581BC7-E183-40DB-AC97-C19EA4EB8894}" type="slidenum">
              <a:rPr lang="en-US" smtClean="0"/>
              <a:t>15</a:t>
            </a:fld>
            <a:endParaRPr lang="en-US" dirty="0"/>
          </a:p>
        </p:txBody>
      </p:sp>
      <p:sp>
        <p:nvSpPr>
          <p:cNvPr id="3" name="Footer Placeholder 2">
            <a:extLst>
              <a:ext uri="{FF2B5EF4-FFF2-40B4-BE49-F238E27FC236}">
                <a16:creationId xmlns:a16="http://schemas.microsoft.com/office/drawing/2014/main" xmlns="" id="{D72129B4-659A-4DED-BA78-4B6F73EABE32}"/>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xmlns="" id="{9F2F21CE-F509-4792-953E-A7E82159C54E}"/>
              </a:ext>
            </a:extLst>
          </p:cNvPr>
          <p:cNvSpPr>
            <a:spLocks noGrp="1"/>
          </p:cNvSpPr>
          <p:nvPr>
            <p:ph type="dt" sz="half" idx="10"/>
          </p:nvPr>
        </p:nvSpPr>
        <p:spPr/>
        <p:txBody>
          <a:bodyPr/>
          <a:lstStyle/>
          <a:p>
            <a:r>
              <a:rPr lang="en-US" dirty="0"/>
              <a:t>MM.DD.20XX</a:t>
            </a:r>
          </a:p>
        </p:txBody>
      </p:sp>
      <p:sp>
        <p:nvSpPr>
          <p:cNvPr id="6" name="Content Placeholder 5"/>
          <p:cNvSpPr>
            <a:spLocks noGrp="1"/>
          </p:cNvSpPr>
          <p:nvPr>
            <p:ph sz="quarter" idx="32"/>
          </p:nvPr>
        </p:nvSpPr>
        <p:spPr>
          <a:xfrm>
            <a:off x="98961" y="825953"/>
            <a:ext cx="4970463" cy="789091"/>
          </a:xfrm>
        </p:spPr>
        <p:txBody>
          <a:bodyPr/>
          <a:lstStyle/>
          <a:p>
            <a:pPr marL="0" indent="0">
              <a:buNone/>
            </a:pPr>
            <a:r>
              <a:rPr lang="en-US" dirty="0"/>
              <a:t>4.Nhấp Next </a:t>
            </a:r>
            <a:r>
              <a:rPr lang="en-US" dirty="0" err="1"/>
              <a:t>trên</a:t>
            </a:r>
            <a:r>
              <a:rPr lang="en-US" dirty="0"/>
              <a:t> DNS Options</a:t>
            </a:r>
            <a:endParaRPr lang="vi-VN" dirty="0"/>
          </a:p>
        </p:txBody>
      </p:sp>
      <p:pic>
        <p:nvPicPr>
          <p:cNvPr id="16" name="Picture 15"/>
          <p:cNvPicPr>
            <a:picLocks noChangeAspect="1"/>
          </p:cNvPicPr>
          <p:nvPr/>
        </p:nvPicPr>
        <p:blipFill>
          <a:blip r:embed="rId2"/>
          <a:stretch>
            <a:fillRect/>
          </a:stretch>
        </p:blipFill>
        <p:spPr>
          <a:xfrm>
            <a:off x="98961" y="1220498"/>
            <a:ext cx="6715125" cy="4486275"/>
          </a:xfrm>
          <a:prstGeom prst="rect">
            <a:avLst/>
          </a:prstGeom>
        </p:spPr>
      </p:pic>
    </p:spTree>
    <p:extLst>
      <p:ext uri="{BB962C8B-B14F-4D97-AF65-F5344CB8AC3E}">
        <p14:creationId xmlns:p14="http://schemas.microsoft.com/office/powerpoint/2010/main" val="4257882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CBA8DB52-EFD1-490F-9D30-DA1BE125697B}"/>
              </a:ext>
            </a:extLst>
          </p:cNvPr>
          <p:cNvSpPr>
            <a:spLocks noGrp="1"/>
          </p:cNvSpPr>
          <p:nvPr>
            <p:ph type="title"/>
          </p:nvPr>
        </p:nvSpPr>
        <p:spPr>
          <a:xfrm>
            <a:off x="91229" y="90012"/>
            <a:ext cx="2673606" cy="569086"/>
          </a:xfrm>
        </p:spPr>
        <p:txBody>
          <a:bodyPr/>
          <a:lstStyle/>
          <a:p>
            <a:pPr algn="l"/>
            <a:r>
              <a:rPr lang="en-US" dirty="0" err="1" smtClean="0"/>
              <a:t>Cài</a:t>
            </a:r>
            <a:r>
              <a:rPr lang="en-US" dirty="0" smtClean="0"/>
              <a:t> </a:t>
            </a:r>
            <a:r>
              <a:rPr lang="en-US" dirty="0" err="1" smtClean="0"/>
              <a:t>đặt</a:t>
            </a:r>
            <a:endParaRPr lang="en-US" dirty="0"/>
          </a:p>
        </p:txBody>
      </p:sp>
      <p:sp>
        <p:nvSpPr>
          <p:cNvPr id="4" name="Slide Number Placeholder 3">
            <a:extLst>
              <a:ext uri="{FF2B5EF4-FFF2-40B4-BE49-F238E27FC236}">
                <a16:creationId xmlns:a16="http://schemas.microsoft.com/office/drawing/2014/main" xmlns="" id="{DFA37053-6323-4E13-BED7-2CAB467A1274}"/>
              </a:ext>
            </a:extLst>
          </p:cNvPr>
          <p:cNvSpPr>
            <a:spLocks noGrp="1"/>
          </p:cNvSpPr>
          <p:nvPr>
            <p:ph type="sldNum" sz="quarter" idx="12"/>
          </p:nvPr>
        </p:nvSpPr>
        <p:spPr/>
        <p:txBody>
          <a:bodyPr/>
          <a:lstStyle/>
          <a:p>
            <a:fld id="{8D581BC7-E183-40DB-AC97-C19EA4EB8894}" type="slidenum">
              <a:rPr lang="en-US" smtClean="0"/>
              <a:pPr/>
              <a:t>16</a:t>
            </a:fld>
            <a:endParaRPr lang="en-US" dirty="0"/>
          </a:p>
        </p:txBody>
      </p:sp>
      <p:sp>
        <p:nvSpPr>
          <p:cNvPr id="3" name="Footer Placeholder 2">
            <a:extLst>
              <a:ext uri="{FF2B5EF4-FFF2-40B4-BE49-F238E27FC236}">
                <a16:creationId xmlns:a16="http://schemas.microsoft.com/office/drawing/2014/main" xmlns="" id="{45D4A3CE-7423-4FF3-8738-B7BF3FF87227}"/>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xmlns="" id="{2673D475-C5F4-4E45-B91A-0747964BFFCD}"/>
              </a:ext>
            </a:extLst>
          </p:cNvPr>
          <p:cNvSpPr>
            <a:spLocks noGrp="1"/>
          </p:cNvSpPr>
          <p:nvPr>
            <p:ph type="dt" sz="half" idx="10"/>
          </p:nvPr>
        </p:nvSpPr>
        <p:spPr/>
        <p:txBody>
          <a:bodyPr/>
          <a:lstStyle/>
          <a:p>
            <a:r>
              <a:rPr lang="en-US" dirty="0"/>
              <a:t>MM.DD.20XX</a:t>
            </a:r>
          </a:p>
        </p:txBody>
      </p:sp>
      <p:sp>
        <p:nvSpPr>
          <p:cNvPr id="31" name="TextBox 30"/>
          <p:cNvSpPr txBox="1"/>
          <p:nvPr/>
        </p:nvSpPr>
        <p:spPr>
          <a:xfrm>
            <a:off x="0" y="783772"/>
            <a:ext cx="4631377" cy="1200329"/>
          </a:xfrm>
          <a:prstGeom prst="rect">
            <a:avLst/>
          </a:prstGeom>
          <a:noFill/>
        </p:spPr>
        <p:txBody>
          <a:bodyPr wrap="square" rtlCol="0">
            <a:spAutoFit/>
          </a:bodyPr>
          <a:lstStyle/>
          <a:p>
            <a:r>
              <a:rPr lang="vi-VN" dirty="0"/>
              <a:t>5.Trên Additional Options, đánh dấu chọn vào mục Install from media và khai báo đường dẫn đến thư mục ifm đã sao chép về srv02 trước đó, nhấp Next.</a:t>
            </a:r>
            <a:endParaRPr lang="vi-VN" dirty="0"/>
          </a:p>
        </p:txBody>
      </p:sp>
      <p:pic>
        <p:nvPicPr>
          <p:cNvPr id="36" name="Picture 35"/>
          <p:cNvPicPr>
            <a:picLocks noChangeAspect="1"/>
          </p:cNvPicPr>
          <p:nvPr/>
        </p:nvPicPr>
        <p:blipFill>
          <a:blip r:embed="rId2"/>
          <a:stretch>
            <a:fillRect/>
          </a:stretch>
        </p:blipFill>
        <p:spPr>
          <a:xfrm>
            <a:off x="91229" y="2108775"/>
            <a:ext cx="6724650" cy="4495800"/>
          </a:xfrm>
          <a:prstGeom prst="rect">
            <a:avLst/>
          </a:prstGeom>
        </p:spPr>
      </p:pic>
    </p:spTree>
    <p:extLst>
      <p:ext uri="{BB962C8B-B14F-4D97-AF65-F5344CB8AC3E}">
        <p14:creationId xmlns:p14="http://schemas.microsoft.com/office/powerpoint/2010/main" val="137747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B65365-4521-4F81-B6BD-11364F3F1A43}"/>
              </a:ext>
            </a:extLst>
          </p:cNvPr>
          <p:cNvSpPr>
            <a:spLocks noGrp="1"/>
          </p:cNvSpPr>
          <p:nvPr>
            <p:ph type="title"/>
          </p:nvPr>
        </p:nvSpPr>
        <p:spPr>
          <a:xfrm>
            <a:off x="1" y="98691"/>
            <a:ext cx="2363190" cy="958213"/>
          </a:xfrm>
        </p:spPr>
        <p:txBody>
          <a:bodyPr>
            <a:normAutofit fontScale="90000"/>
          </a:bodyPr>
          <a:lstStyle/>
          <a:p>
            <a:r>
              <a:rPr lang="en-US" dirty="0" err="1" smtClean="0"/>
              <a:t>Cài</a:t>
            </a:r>
            <a:r>
              <a:rPr lang="en-US" dirty="0" smtClean="0"/>
              <a:t> </a:t>
            </a:r>
            <a:r>
              <a:rPr lang="en-US" dirty="0" err="1" smtClean="0"/>
              <a:t>đặt</a:t>
            </a:r>
            <a:r>
              <a:rPr lang="en-US" dirty="0" smtClean="0"/>
              <a:t/>
            </a:r>
            <a:br>
              <a:rPr lang="en-US" dirty="0" smtClean="0"/>
            </a:br>
            <a:endParaRPr lang="en-US" dirty="0"/>
          </a:p>
        </p:txBody>
      </p:sp>
      <p:sp>
        <p:nvSpPr>
          <p:cNvPr id="6" name="Slide Number Placeholder 5">
            <a:extLst>
              <a:ext uri="{FF2B5EF4-FFF2-40B4-BE49-F238E27FC236}">
                <a16:creationId xmlns:a16="http://schemas.microsoft.com/office/drawing/2014/main" xmlns="" id="{30845F57-2399-46AA-85F3-D790CEA7EE1E}"/>
              </a:ext>
            </a:extLst>
          </p:cNvPr>
          <p:cNvSpPr>
            <a:spLocks noGrp="1"/>
          </p:cNvSpPr>
          <p:nvPr>
            <p:ph type="sldNum" sz="quarter" idx="12"/>
          </p:nvPr>
        </p:nvSpPr>
        <p:spPr/>
        <p:txBody>
          <a:bodyPr/>
          <a:lstStyle/>
          <a:p>
            <a:fld id="{8D581BC7-E183-40DB-AC97-C19EA4EB8894}" type="slidenum">
              <a:rPr lang="en-US" smtClean="0"/>
              <a:t>17</a:t>
            </a:fld>
            <a:endParaRPr lang="en-US" dirty="0"/>
          </a:p>
        </p:txBody>
      </p:sp>
      <p:sp>
        <p:nvSpPr>
          <p:cNvPr id="5" name="Footer Placeholder 4">
            <a:extLst>
              <a:ext uri="{FF2B5EF4-FFF2-40B4-BE49-F238E27FC236}">
                <a16:creationId xmlns:a16="http://schemas.microsoft.com/office/drawing/2014/main" xmlns="" id="{9ECDF3C5-F687-4A1D-AFCF-1BADF8B9E327}"/>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xmlns="" id="{8BEA012A-C1D5-4E0A-AEFE-277577B1067F}"/>
              </a:ext>
            </a:extLst>
          </p:cNvPr>
          <p:cNvSpPr>
            <a:spLocks noGrp="1"/>
          </p:cNvSpPr>
          <p:nvPr>
            <p:ph type="dt" sz="half" idx="10"/>
          </p:nvPr>
        </p:nvSpPr>
        <p:spPr/>
        <p:txBody>
          <a:bodyPr/>
          <a:lstStyle/>
          <a:p>
            <a:r>
              <a:rPr lang="en-US" dirty="0"/>
              <a:t>MM.DD.20XX</a:t>
            </a:r>
          </a:p>
        </p:txBody>
      </p:sp>
      <p:sp>
        <p:nvSpPr>
          <p:cNvPr id="12" name="TextBox 11"/>
          <p:cNvSpPr txBox="1"/>
          <p:nvPr/>
        </p:nvSpPr>
        <p:spPr>
          <a:xfrm>
            <a:off x="-24087" y="872238"/>
            <a:ext cx="2411366" cy="369332"/>
          </a:xfrm>
          <a:prstGeom prst="rect">
            <a:avLst/>
          </a:prstGeom>
          <a:noFill/>
        </p:spPr>
        <p:txBody>
          <a:bodyPr wrap="none" rtlCol="0">
            <a:spAutoFit/>
          </a:bodyPr>
          <a:lstStyle/>
          <a:p>
            <a:r>
              <a:rPr lang="vi-VN" dirty="0"/>
              <a:t>6.Nhấp Next trên Paths</a:t>
            </a:r>
            <a:endParaRPr lang="vi-VN" dirty="0"/>
          </a:p>
        </p:txBody>
      </p:sp>
      <p:pic>
        <p:nvPicPr>
          <p:cNvPr id="13" name="Picture 12"/>
          <p:cNvPicPr>
            <a:picLocks noChangeAspect="1"/>
          </p:cNvPicPr>
          <p:nvPr/>
        </p:nvPicPr>
        <p:blipFill>
          <a:blip r:embed="rId2"/>
          <a:stretch>
            <a:fillRect/>
          </a:stretch>
        </p:blipFill>
        <p:spPr>
          <a:xfrm>
            <a:off x="125865" y="1330127"/>
            <a:ext cx="6715125" cy="4543425"/>
          </a:xfrm>
          <a:prstGeom prst="rect">
            <a:avLst/>
          </a:prstGeom>
        </p:spPr>
      </p:pic>
    </p:spTree>
    <p:extLst>
      <p:ext uri="{BB962C8B-B14F-4D97-AF65-F5344CB8AC3E}">
        <p14:creationId xmlns:p14="http://schemas.microsoft.com/office/powerpoint/2010/main" val="35070909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493042-5AE0-45BE-ADF7-928C67A00B04}"/>
              </a:ext>
            </a:extLst>
          </p:cNvPr>
          <p:cNvSpPr>
            <a:spLocks noGrp="1"/>
          </p:cNvSpPr>
          <p:nvPr>
            <p:ph type="title"/>
          </p:nvPr>
        </p:nvSpPr>
        <p:spPr>
          <a:xfrm>
            <a:off x="0" y="0"/>
            <a:ext cx="2828198" cy="900307"/>
          </a:xfrm>
        </p:spPr>
        <p:txBody>
          <a:bodyPr/>
          <a:lstStyle/>
          <a:p>
            <a:r>
              <a:rPr lang="en-US" dirty="0" err="1" smtClean="0"/>
              <a:t>Cài</a:t>
            </a:r>
            <a:r>
              <a:rPr lang="en-US" dirty="0" smtClean="0"/>
              <a:t> </a:t>
            </a:r>
            <a:r>
              <a:rPr lang="en-US" dirty="0" err="1" smtClean="0"/>
              <a:t>đặt</a:t>
            </a:r>
            <a:endParaRPr lang="en-US" dirty="0"/>
          </a:p>
        </p:txBody>
      </p:sp>
      <p:sp>
        <p:nvSpPr>
          <p:cNvPr id="3" name="Text Placeholder 2">
            <a:extLst>
              <a:ext uri="{FF2B5EF4-FFF2-40B4-BE49-F238E27FC236}">
                <a16:creationId xmlns:a16="http://schemas.microsoft.com/office/drawing/2014/main" xmlns="" id="{8823D066-07CC-49FB-90CA-1E6E642FD0B0}"/>
              </a:ext>
            </a:extLst>
          </p:cNvPr>
          <p:cNvSpPr>
            <a:spLocks noGrp="1"/>
          </p:cNvSpPr>
          <p:nvPr>
            <p:ph type="body" idx="1"/>
          </p:nvPr>
        </p:nvSpPr>
        <p:spPr>
          <a:xfrm>
            <a:off x="0" y="900307"/>
            <a:ext cx="2828198" cy="928493"/>
          </a:xfrm>
        </p:spPr>
        <p:txBody>
          <a:bodyPr/>
          <a:lstStyle/>
          <a:p>
            <a:r>
              <a:rPr lang="en-US" b="0" dirty="0"/>
              <a:t>7.Nhấp Next </a:t>
            </a:r>
            <a:r>
              <a:rPr lang="en-US" b="0" dirty="0" err="1"/>
              <a:t>trên</a:t>
            </a:r>
            <a:r>
              <a:rPr lang="en-US" b="0" dirty="0"/>
              <a:t> Review Options</a:t>
            </a:r>
            <a:endParaRPr lang="en-US" dirty="0"/>
          </a:p>
        </p:txBody>
      </p:sp>
      <p:sp>
        <p:nvSpPr>
          <p:cNvPr id="6" name="Slide Number Placeholder 5">
            <a:extLst>
              <a:ext uri="{FF2B5EF4-FFF2-40B4-BE49-F238E27FC236}">
                <a16:creationId xmlns:a16="http://schemas.microsoft.com/office/drawing/2014/main" xmlns="" id="{9BEB9258-160D-4BB3-A188-7E7AF286BC77}"/>
              </a:ext>
            </a:extLst>
          </p:cNvPr>
          <p:cNvSpPr>
            <a:spLocks noGrp="1"/>
          </p:cNvSpPr>
          <p:nvPr>
            <p:ph type="sldNum" sz="quarter" idx="12"/>
          </p:nvPr>
        </p:nvSpPr>
        <p:spPr/>
        <p:txBody>
          <a:bodyPr/>
          <a:lstStyle/>
          <a:p>
            <a:fld id="{8D581BC7-E183-40DB-AC97-C19EA4EB8894}" type="slidenum">
              <a:rPr lang="en-US" smtClean="0"/>
              <a:t>18</a:t>
            </a:fld>
            <a:endParaRPr lang="en-US" dirty="0"/>
          </a:p>
        </p:txBody>
      </p:sp>
      <p:sp>
        <p:nvSpPr>
          <p:cNvPr id="5" name="Footer Placeholder 4">
            <a:extLst>
              <a:ext uri="{FF2B5EF4-FFF2-40B4-BE49-F238E27FC236}">
                <a16:creationId xmlns:a16="http://schemas.microsoft.com/office/drawing/2014/main" xmlns="" id="{DD6BF718-7BC2-4E24-9402-487DFCC23D76}"/>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xmlns="" id="{993F124E-AEC7-4C29-BD76-3837B6D8F6F0}"/>
              </a:ext>
            </a:extLst>
          </p:cNvPr>
          <p:cNvSpPr>
            <a:spLocks noGrp="1"/>
          </p:cNvSpPr>
          <p:nvPr>
            <p:ph type="dt" sz="half" idx="10"/>
          </p:nvPr>
        </p:nvSpPr>
        <p:spPr/>
        <p:txBody>
          <a:bodyPr/>
          <a:lstStyle/>
          <a:p>
            <a:r>
              <a:rPr lang="en-US" dirty="0"/>
              <a:t>MM.DD.20XX</a:t>
            </a:r>
          </a:p>
        </p:txBody>
      </p:sp>
      <p:pic>
        <p:nvPicPr>
          <p:cNvPr id="33" name="Picture 32"/>
          <p:cNvPicPr>
            <a:picLocks noChangeAspect="1"/>
          </p:cNvPicPr>
          <p:nvPr/>
        </p:nvPicPr>
        <p:blipFill>
          <a:blip r:embed="rId2"/>
          <a:stretch>
            <a:fillRect/>
          </a:stretch>
        </p:blipFill>
        <p:spPr>
          <a:xfrm>
            <a:off x="90240" y="1662113"/>
            <a:ext cx="6715125" cy="4514850"/>
          </a:xfrm>
          <a:prstGeom prst="rect">
            <a:avLst/>
          </a:prstGeom>
        </p:spPr>
      </p:pic>
    </p:spTree>
    <p:extLst>
      <p:ext uri="{BB962C8B-B14F-4D97-AF65-F5344CB8AC3E}">
        <p14:creationId xmlns:p14="http://schemas.microsoft.com/office/powerpoint/2010/main" val="3581376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EC73CEBD-6C08-4E0C-9E82-28D34A80CBB8}"/>
              </a:ext>
            </a:extLst>
          </p:cNvPr>
          <p:cNvSpPr>
            <a:spLocks noGrp="1"/>
          </p:cNvSpPr>
          <p:nvPr>
            <p:ph type="title"/>
          </p:nvPr>
        </p:nvSpPr>
        <p:spPr>
          <a:xfrm>
            <a:off x="0" y="0"/>
            <a:ext cx="1662545" cy="569086"/>
          </a:xfrm>
        </p:spPr>
        <p:txBody>
          <a:bodyPr/>
          <a:lstStyle/>
          <a:p>
            <a:r>
              <a:rPr lang="en-US" dirty="0" err="1" smtClean="0"/>
              <a:t>Cài</a:t>
            </a:r>
            <a:r>
              <a:rPr lang="en-US" dirty="0" smtClean="0"/>
              <a:t> </a:t>
            </a:r>
            <a:r>
              <a:rPr lang="en-US" dirty="0" err="1" smtClean="0"/>
              <a:t>đặt</a:t>
            </a:r>
            <a:endParaRPr lang="en-US" dirty="0"/>
          </a:p>
        </p:txBody>
      </p:sp>
      <p:sp>
        <p:nvSpPr>
          <p:cNvPr id="4" name="Slide Number Placeholder 3">
            <a:extLst>
              <a:ext uri="{FF2B5EF4-FFF2-40B4-BE49-F238E27FC236}">
                <a16:creationId xmlns:a16="http://schemas.microsoft.com/office/drawing/2014/main" xmlns="" id="{B07308EF-8E55-47A7-8860-7C83879E80E5}"/>
              </a:ext>
            </a:extLst>
          </p:cNvPr>
          <p:cNvSpPr>
            <a:spLocks noGrp="1"/>
          </p:cNvSpPr>
          <p:nvPr>
            <p:ph type="sldNum" sz="quarter" idx="12"/>
          </p:nvPr>
        </p:nvSpPr>
        <p:spPr/>
        <p:txBody>
          <a:bodyPr/>
          <a:lstStyle/>
          <a:p>
            <a:fld id="{8D581BC7-E183-40DB-AC97-C19EA4EB8894}" type="slidenum">
              <a:rPr lang="en-US" smtClean="0"/>
              <a:t>19</a:t>
            </a:fld>
            <a:endParaRPr lang="en-US" dirty="0"/>
          </a:p>
        </p:txBody>
      </p:sp>
      <p:sp>
        <p:nvSpPr>
          <p:cNvPr id="3" name="Footer Placeholder 2">
            <a:extLst>
              <a:ext uri="{FF2B5EF4-FFF2-40B4-BE49-F238E27FC236}">
                <a16:creationId xmlns:a16="http://schemas.microsoft.com/office/drawing/2014/main" xmlns="" id="{10A2A28C-687F-445D-9377-8CE82F013555}"/>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xmlns="" id="{9AC057B3-EF94-4CBD-B7DB-DB85697B0AD6}"/>
              </a:ext>
            </a:extLst>
          </p:cNvPr>
          <p:cNvSpPr>
            <a:spLocks noGrp="1"/>
          </p:cNvSpPr>
          <p:nvPr>
            <p:ph type="dt" sz="half" idx="10"/>
          </p:nvPr>
        </p:nvSpPr>
        <p:spPr/>
        <p:txBody>
          <a:bodyPr/>
          <a:lstStyle/>
          <a:p>
            <a:r>
              <a:rPr lang="en-US" dirty="0"/>
              <a:t>MM.DD.20XX</a:t>
            </a:r>
          </a:p>
        </p:txBody>
      </p:sp>
      <p:sp>
        <p:nvSpPr>
          <p:cNvPr id="46" name="TextBox 45"/>
          <p:cNvSpPr txBox="1"/>
          <p:nvPr/>
        </p:nvSpPr>
        <p:spPr>
          <a:xfrm>
            <a:off x="0" y="712519"/>
            <a:ext cx="3882666" cy="369332"/>
          </a:xfrm>
          <a:prstGeom prst="rect">
            <a:avLst/>
          </a:prstGeom>
          <a:noFill/>
        </p:spPr>
        <p:txBody>
          <a:bodyPr wrap="none" rtlCol="0">
            <a:spAutoFit/>
          </a:bodyPr>
          <a:lstStyle/>
          <a:p>
            <a:r>
              <a:rPr lang="vi-VN"/>
              <a:t>8.Trên Prerequisites Check, nhấp Install</a:t>
            </a:r>
            <a:endParaRPr lang="vi-VN" dirty="0"/>
          </a:p>
        </p:txBody>
      </p:sp>
      <p:pic>
        <p:nvPicPr>
          <p:cNvPr id="47" name="Picture 46"/>
          <p:cNvPicPr>
            <a:picLocks noChangeAspect="1"/>
          </p:cNvPicPr>
          <p:nvPr/>
        </p:nvPicPr>
        <p:blipFill>
          <a:blip r:embed="rId2"/>
          <a:stretch>
            <a:fillRect/>
          </a:stretch>
        </p:blipFill>
        <p:spPr>
          <a:xfrm>
            <a:off x="111579" y="1212868"/>
            <a:ext cx="6743700" cy="4533900"/>
          </a:xfrm>
          <a:prstGeom prst="rect">
            <a:avLst/>
          </a:prstGeom>
        </p:spPr>
      </p:pic>
    </p:spTree>
    <p:extLst>
      <p:ext uri="{BB962C8B-B14F-4D97-AF65-F5344CB8AC3E}">
        <p14:creationId xmlns:p14="http://schemas.microsoft.com/office/powerpoint/2010/main" val="4031850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Abstract background&#10;">
            <a:extLst>
              <a:ext uri="{FF2B5EF4-FFF2-40B4-BE49-F238E27FC236}">
                <a16:creationId xmlns:a16="http://schemas.microsoft.com/office/drawing/2014/main" xmlns="" id="{403E5740-1FF0-42AF-A459-70BE0BD24FDC}"/>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p:pic>
      <p:sp>
        <p:nvSpPr>
          <p:cNvPr id="2" name="Title 1">
            <a:extLst>
              <a:ext uri="{FF2B5EF4-FFF2-40B4-BE49-F238E27FC236}">
                <a16:creationId xmlns:a16="http://schemas.microsoft.com/office/drawing/2014/main" xmlns="" id="{EA4B7241-C2B7-4F61-A69C-236E16A5F62F}"/>
              </a:ext>
            </a:extLst>
          </p:cNvPr>
          <p:cNvSpPr>
            <a:spLocks noGrp="1"/>
          </p:cNvSpPr>
          <p:nvPr>
            <p:ph type="title"/>
          </p:nvPr>
        </p:nvSpPr>
        <p:spPr/>
        <p:txBody>
          <a:bodyPr/>
          <a:lstStyle/>
          <a:p>
            <a:r>
              <a:rPr lang="en-US" dirty="0" err="1" smtClean="0"/>
              <a:t>Tổng</a:t>
            </a:r>
            <a:r>
              <a:rPr lang="en-US" dirty="0" smtClean="0"/>
              <a:t> </a:t>
            </a:r>
            <a:r>
              <a:rPr lang="en-US" dirty="0" err="1" smtClean="0"/>
              <a:t>quan</a:t>
            </a:r>
            <a:r>
              <a:rPr lang="en-US" dirty="0" smtClean="0"/>
              <a:t> </a:t>
            </a:r>
            <a:r>
              <a:rPr lang="en-US" dirty="0" err="1" smtClean="0"/>
              <a:t>về</a:t>
            </a:r>
            <a:r>
              <a:rPr lang="en-US" dirty="0" smtClean="0"/>
              <a:t> ADDS</a:t>
            </a:r>
            <a:endParaRPr lang="ru-RU" dirty="0"/>
          </a:p>
        </p:txBody>
      </p:sp>
      <p:sp>
        <p:nvSpPr>
          <p:cNvPr id="7" name="Subtitle 6"/>
          <p:cNvSpPr>
            <a:spLocks noGrp="1"/>
          </p:cNvSpPr>
          <p:nvPr>
            <p:ph type="subTitle" idx="1"/>
          </p:nvPr>
        </p:nvSpPr>
        <p:spPr>
          <a:xfrm>
            <a:off x="95835" y="258067"/>
            <a:ext cx="4618957" cy="590626"/>
          </a:xfrm>
        </p:spPr>
        <p:txBody>
          <a:bodyPr>
            <a:normAutofit/>
          </a:bodyPr>
          <a:lstStyle/>
          <a:p>
            <a:r>
              <a:rPr lang="en-US" dirty="0" err="1" smtClean="0"/>
              <a:t>Dịch</a:t>
            </a:r>
            <a:r>
              <a:rPr lang="en-US" dirty="0" smtClean="0"/>
              <a:t> </a:t>
            </a:r>
            <a:r>
              <a:rPr lang="en-US" dirty="0" err="1" smtClean="0"/>
              <a:t>vụ</a:t>
            </a:r>
            <a:r>
              <a:rPr lang="en-US" dirty="0" smtClean="0"/>
              <a:t> ADDS </a:t>
            </a:r>
            <a:r>
              <a:rPr lang="en-US" dirty="0" err="1" smtClean="0"/>
              <a:t>là</a:t>
            </a:r>
            <a:r>
              <a:rPr lang="en-US" dirty="0" smtClean="0"/>
              <a:t> </a:t>
            </a:r>
            <a:r>
              <a:rPr lang="en-US" dirty="0" err="1" smtClean="0"/>
              <a:t>gì</a:t>
            </a:r>
            <a:r>
              <a:rPr lang="en-US" dirty="0" smtClean="0"/>
              <a:t> ?</a:t>
            </a:r>
            <a:endParaRPr lang="vi-VN" dirty="0"/>
          </a:p>
        </p:txBody>
      </p:sp>
      <p:sp>
        <p:nvSpPr>
          <p:cNvPr id="8" name="TextBox 7"/>
          <p:cNvSpPr txBox="1"/>
          <p:nvPr/>
        </p:nvSpPr>
        <p:spPr>
          <a:xfrm>
            <a:off x="95834" y="2005442"/>
            <a:ext cx="5987465" cy="5332229"/>
          </a:xfrm>
          <a:prstGeom prst="rect">
            <a:avLst/>
          </a:prstGeom>
          <a:noFill/>
        </p:spPr>
        <p:txBody>
          <a:bodyPr wrap="square" rtlCol="0">
            <a:spAutoFit/>
          </a:bodyPr>
          <a:lstStyle/>
          <a:p>
            <a:r>
              <a:rPr lang="vi-VN" sz="1050" dirty="0">
                <a:latin typeface="Times New Roman" panose="02020603050405020304" pitchFamily="18" charset="0"/>
                <a:cs typeface="Times New Roman" panose="02020603050405020304" pitchFamily="18" charset="0"/>
              </a:rPr>
              <a:t>Dịch vụ Active Directory (AD) là một dịch vụ do hãng Microsoft nghiên cứu, xây dựng và phát triển. Active Directory (AD) là một sản phẩm, dịch vụ độc quyền của Microsoft. Đây là một dịch vụ không thể thiếu được trên tất cả các phiên bản Windows Server từ trước đến nay.</a:t>
            </a:r>
          </a:p>
          <a:p>
            <a:endParaRPr lang="vi-VN" sz="1050" dirty="0">
              <a:latin typeface="Times New Roman" panose="02020603050405020304" pitchFamily="18" charset="0"/>
              <a:cs typeface="Times New Roman" panose="02020603050405020304" pitchFamily="18" charset="0"/>
            </a:endParaRPr>
          </a:p>
          <a:p>
            <a:r>
              <a:rPr lang="vi-VN" sz="1050" dirty="0">
                <a:latin typeface="Times New Roman" panose="02020603050405020304" pitchFamily="18" charset="0"/>
                <a:cs typeface="Times New Roman" panose="02020603050405020304" pitchFamily="18" charset="0"/>
              </a:rPr>
              <a:t>Đây là một dịch vụ thư mục quản lý các đối tượng trong hệ thống domain (vùng) theo dạng quản lý tâm trung. Active Directory là một hệ thống được chuẩn hóa với khả năng quản trị tập trung về người dùng cũng như các nguồn tài nguyên trong một hệ thống mạng.</a:t>
            </a:r>
          </a:p>
          <a:p>
            <a:endParaRPr lang="vi-VN" sz="1050" dirty="0">
              <a:latin typeface="Times New Roman" panose="02020603050405020304" pitchFamily="18" charset="0"/>
              <a:cs typeface="Times New Roman" panose="02020603050405020304" pitchFamily="18" charset="0"/>
            </a:endParaRPr>
          </a:p>
          <a:p>
            <a:r>
              <a:rPr lang="vi-VN" sz="1050" dirty="0">
                <a:latin typeface="Times New Roman" panose="02020603050405020304" pitchFamily="18" charset="0"/>
                <a:cs typeface="Times New Roman" panose="02020603050405020304" pitchFamily="18" charset="0"/>
              </a:rPr>
              <a:t>Active Directory được sử dụng trong mô hình mạng “Server – Client”. Từ khi hệ điều hành Windows Server 2000 được phát hành, Microsoft tích hợp một thành phần là Active Directory (AD). Khi máy chủ Windows sử dụng Windows 2000 Server, Windows Server 2003 hay Longhorn Server, công việc của Domain Controller (bộ điều khiển miền) là chạy dịch vụ Active Directory.</a:t>
            </a:r>
          </a:p>
          <a:p>
            <a:endParaRPr lang="vi-VN" sz="1050" dirty="0">
              <a:latin typeface="Times New Roman" panose="02020603050405020304" pitchFamily="18" charset="0"/>
              <a:cs typeface="Times New Roman" panose="02020603050405020304" pitchFamily="18" charset="0"/>
            </a:endParaRPr>
          </a:p>
          <a:p>
            <a:r>
              <a:rPr lang="vi-VN" sz="1050" dirty="0">
                <a:latin typeface="Times New Roman" panose="02020603050405020304" pitchFamily="18" charset="0"/>
                <a:cs typeface="Times New Roman" panose="02020603050405020304" pitchFamily="18" charset="0"/>
              </a:rPr>
              <a:t>Active Directory chính là trái tim của Windows Server hay là một thành phần quan trọng trong hệ thống, tất cả mọi hoạt động diễn ra trên hệ thống đều chịu sự chi phối và điều khiển của dịch vụ Active Directory.</a:t>
            </a:r>
          </a:p>
          <a:p>
            <a:endParaRPr lang="vi-VN" sz="1050" dirty="0">
              <a:latin typeface="Times New Roman" panose="02020603050405020304" pitchFamily="18" charset="0"/>
              <a:cs typeface="Times New Roman" panose="02020603050405020304" pitchFamily="18" charset="0"/>
            </a:endParaRPr>
          </a:p>
          <a:p>
            <a:r>
              <a:rPr lang="vi-VN" sz="1050" dirty="0">
                <a:latin typeface="Times New Roman" panose="02020603050405020304" pitchFamily="18" charset="0"/>
                <a:cs typeface="Times New Roman" panose="02020603050405020304" pitchFamily="18" charset="0"/>
              </a:rPr>
              <a:t>Từ phiên bản Windows NT4.0 trở về sau, Microsoft đã phát triển hệ thống Active Directory dùng để lưu trữ dữ liệu các Database của Domain như là lưu trữ các đối tượng bao gồm user, computer, group. gpo… cung cấp những dịch vụ (directory services) tìm kiếm, kiểm soát truy cập, ủy quyền, và đặc biệt là dịch vụ chứng thực được xây dựng dựa trên giao thức Keberos hỗ trợ cơ chế single sign-on (SSO) cho phép người dùng chỉ cần chứng thực một lần duy nhất khi đăng nhập vào hệ thống domain và có thể truy cập tất cả những tài nguyên và dịch vụ chia sẻ của hệ thống với những quyền hạn hợp lệ mà hệ thống không yêu cầu phải xác thực đăng nhập lại nhiều lần.</a:t>
            </a:r>
          </a:p>
          <a:p>
            <a:endParaRPr lang="vi-VN" sz="1050" dirty="0">
              <a:latin typeface="Times New Roman" panose="02020603050405020304" pitchFamily="18" charset="0"/>
              <a:cs typeface="Times New Roman" panose="02020603050405020304" pitchFamily="18" charset="0"/>
            </a:endParaRPr>
          </a:p>
          <a:p>
            <a:r>
              <a:rPr lang="vi-VN" sz="1050" dirty="0">
                <a:latin typeface="Times New Roman" panose="02020603050405020304" pitchFamily="18" charset="0"/>
                <a:cs typeface="Times New Roman" panose="02020603050405020304" pitchFamily="18" charset="0"/>
              </a:rPr>
              <a:t>Với những dịch vụ Active Directory đã làm giảm nhẹ công việc quản lý và nâng cao hiệu quả hoạt động, những công việc mà hầu như không thể thực hiện được trên một hệ thống mạng ngang hàng, phân tán thì giờ đây chúng ta có thể tiến hành một cách dễ dàng thông qua mô hình quản lý tập trung như đưa ra các chính sách chung cho toàn bộ hệ thống nhưng đồng thời có thể ủy quyền quản trị để phân chia khả năng quản lý trong một môi trường rộng lớn.</a:t>
            </a:r>
          </a:p>
          <a:p>
            <a:endParaRPr lang="vi-VN" dirty="0"/>
          </a:p>
          <a:p>
            <a:endParaRPr lang="vi-VN" dirty="0"/>
          </a:p>
        </p:txBody>
      </p:sp>
      <p:sp>
        <p:nvSpPr>
          <p:cNvPr id="9" name="TextBox 8"/>
          <p:cNvSpPr txBox="1"/>
          <p:nvPr/>
        </p:nvSpPr>
        <p:spPr>
          <a:xfrm>
            <a:off x="95836" y="1260958"/>
            <a:ext cx="4844300" cy="646331"/>
          </a:xfrm>
          <a:prstGeom prst="rect">
            <a:avLst/>
          </a:prstGeom>
          <a:noFill/>
        </p:spPr>
        <p:txBody>
          <a:bodyPr wrap="square" rtlCol="0">
            <a:spAutoFit/>
          </a:bodyPr>
          <a:lstStyle/>
          <a:p>
            <a:r>
              <a:rPr lang="en-US" dirty="0" err="1" smtClean="0"/>
              <a:t>Acitve</a:t>
            </a:r>
            <a:r>
              <a:rPr lang="en-US" dirty="0" smtClean="0"/>
              <a:t> Directory Domain Services </a:t>
            </a:r>
            <a:r>
              <a:rPr lang="en-US" dirty="0" err="1" smtClean="0"/>
              <a:t>gọi</a:t>
            </a:r>
            <a:r>
              <a:rPr lang="en-US" dirty="0" smtClean="0"/>
              <a:t> </a:t>
            </a:r>
            <a:r>
              <a:rPr lang="en-US" dirty="0" err="1" smtClean="0"/>
              <a:t>tắt</a:t>
            </a:r>
            <a:r>
              <a:rPr lang="en-US" dirty="0" smtClean="0"/>
              <a:t> </a:t>
            </a:r>
            <a:r>
              <a:rPr lang="en-US" dirty="0" err="1" smtClean="0"/>
              <a:t>là</a:t>
            </a:r>
            <a:r>
              <a:rPr lang="en-US" dirty="0" smtClean="0"/>
              <a:t> ADDS</a:t>
            </a:r>
            <a:endParaRPr lang="vi-VN" dirty="0"/>
          </a:p>
        </p:txBody>
      </p:sp>
    </p:spTree>
    <p:extLst>
      <p:ext uri="{BB962C8B-B14F-4D97-AF65-F5344CB8AC3E}">
        <p14:creationId xmlns:p14="http://schemas.microsoft.com/office/powerpoint/2010/main" val="29822315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EE037F-A730-41CA-8CC6-20499D3EA54A}"/>
              </a:ext>
            </a:extLst>
          </p:cNvPr>
          <p:cNvSpPr>
            <a:spLocks noGrp="1"/>
          </p:cNvSpPr>
          <p:nvPr>
            <p:ph type="title"/>
          </p:nvPr>
        </p:nvSpPr>
        <p:spPr>
          <a:xfrm>
            <a:off x="12980" y="130628"/>
            <a:ext cx="2290833" cy="719970"/>
          </a:xfrm>
        </p:spPr>
        <p:txBody>
          <a:bodyPr/>
          <a:lstStyle/>
          <a:p>
            <a:r>
              <a:rPr lang="en-US" dirty="0" err="1" smtClean="0"/>
              <a:t>Cài</a:t>
            </a:r>
            <a:r>
              <a:rPr lang="en-US" dirty="0" smtClean="0"/>
              <a:t> </a:t>
            </a:r>
            <a:r>
              <a:rPr lang="en-US" dirty="0" err="1" smtClean="0"/>
              <a:t>đặt</a:t>
            </a:r>
            <a:endParaRPr lang="en-US" dirty="0"/>
          </a:p>
        </p:txBody>
      </p:sp>
      <p:sp>
        <p:nvSpPr>
          <p:cNvPr id="3" name="Text Placeholder 2">
            <a:extLst>
              <a:ext uri="{FF2B5EF4-FFF2-40B4-BE49-F238E27FC236}">
                <a16:creationId xmlns:a16="http://schemas.microsoft.com/office/drawing/2014/main" xmlns="" id="{3ABA1C75-C69D-4D41-A555-3BFDFAB3B2C7}"/>
              </a:ext>
            </a:extLst>
          </p:cNvPr>
          <p:cNvSpPr>
            <a:spLocks noGrp="1"/>
          </p:cNvSpPr>
          <p:nvPr>
            <p:ph type="body" idx="1"/>
          </p:nvPr>
        </p:nvSpPr>
        <p:spPr>
          <a:xfrm>
            <a:off x="0" y="1160321"/>
            <a:ext cx="4443165" cy="1008841"/>
          </a:xfrm>
        </p:spPr>
        <p:txBody>
          <a:bodyPr/>
          <a:lstStyle/>
          <a:p>
            <a:r>
              <a:rPr lang="vi-VN" b="0" dirty="0"/>
              <a:t>9.Nâng cấp thành công, chúng ta sẽ nhận thấy được màn hình như bên dưới.</a:t>
            </a:r>
            <a:endParaRPr lang="en-US" dirty="0"/>
          </a:p>
        </p:txBody>
      </p:sp>
      <p:sp>
        <p:nvSpPr>
          <p:cNvPr id="6" name="Slide Number Placeholder 5">
            <a:extLst>
              <a:ext uri="{FF2B5EF4-FFF2-40B4-BE49-F238E27FC236}">
                <a16:creationId xmlns:a16="http://schemas.microsoft.com/office/drawing/2014/main" xmlns="" id="{5FA99AA7-B30F-419C-B3C8-975D9C784596}"/>
              </a:ext>
            </a:extLst>
          </p:cNvPr>
          <p:cNvSpPr>
            <a:spLocks noGrp="1"/>
          </p:cNvSpPr>
          <p:nvPr>
            <p:ph type="sldNum" sz="quarter" idx="12"/>
          </p:nvPr>
        </p:nvSpPr>
        <p:spPr/>
        <p:txBody>
          <a:bodyPr/>
          <a:lstStyle/>
          <a:p>
            <a:fld id="{8D581BC7-E183-40DB-AC97-C19EA4EB8894}" type="slidenum">
              <a:rPr lang="en-US" smtClean="0"/>
              <a:t>20</a:t>
            </a:fld>
            <a:endParaRPr lang="en-US" dirty="0"/>
          </a:p>
        </p:txBody>
      </p:sp>
      <p:sp>
        <p:nvSpPr>
          <p:cNvPr id="5" name="Footer Placeholder 4">
            <a:extLst>
              <a:ext uri="{FF2B5EF4-FFF2-40B4-BE49-F238E27FC236}">
                <a16:creationId xmlns:a16="http://schemas.microsoft.com/office/drawing/2014/main" xmlns="" id="{B681D707-0D77-46E2-8C22-B5ADEB93C779}"/>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xmlns="" id="{810146FC-F18A-4E5C-9079-B306E40F2138}"/>
              </a:ext>
            </a:extLst>
          </p:cNvPr>
          <p:cNvSpPr>
            <a:spLocks noGrp="1"/>
          </p:cNvSpPr>
          <p:nvPr>
            <p:ph type="dt" sz="half" idx="10"/>
          </p:nvPr>
        </p:nvSpPr>
        <p:spPr/>
        <p:txBody>
          <a:bodyPr/>
          <a:lstStyle/>
          <a:p>
            <a:r>
              <a:rPr lang="en-US" dirty="0"/>
              <a:t>MM.DD.20XX</a:t>
            </a:r>
          </a:p>
        </p:txBody>
      </p:sp>
      <p:pic>
        <p:nvPicPr>
          <p:cNvPr id="35" name="Picture 34"/>
          <p:cNvPicPr>
            <a:picLocks noChangeAspect="1"/>
          </p:cNvPicPr>
          <p:nvPr/>
        </p:nvPicPr>
        <p:blipFill>
          <a:blip r:embed="rId2"/>
          <a:stretch>
            <a:fillRect/>
          </a:stretch>
        </p:blipFill>
        <p:spPr>
          <a:xfrm>
            <a:off x="4132137" y="1505103"/>
            <a:ext cx="6553200" cy="5109454"/>
          </a:xfrm>
          <a:prstGeom prst="rect">
            <a:avLst/>
          </a:prstGeom>
        </p:spPr>
      </p:pic>
    </p:spTree>
    <p:extLst>
      <p:ext uri="{BB962C8B-B14F-4D97-AF65-F5344CB8AC3E}">
        <p14:creationId xmlns:p14="http://schemas.microsoft.com/office/powerpoint/2010/main" val="36236239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xmlns="" id="{33221DE2-465E-4B89-BDBB-17EC727932B0}"/>
              </a:ext>
            </a:extLst>
          </p:cNvPr>
          <p:cNvSpPr>
            <a:spLocks noGrp="1"/>
          </p:cNvSpPr>
          <p:nvPr>
            <p:ph type="body" idx="1"/>
          </p:nvPr>
        </p:nvSpPr>
        <p:spPr>
          <a:xfrm>
            <a:off x="3153863" y="1041535"/>
            <a:ext cx="6750157" cy="3067327"/>
          </a:xfrm>
        </p:spPr>
        <p:txBody>
          <a:bodyPr>
            <a:noAutofit/>
          </a:bodyPr>
          <a:lstStyle/>
          <a:p>
            <a:pPr algn="ctr"/>
            <a:r>
              <a:rPr lang="en-US" sz="5400" dirty="0" err="1" smtClean="0">
                <a:latin typeface="Times New Roman" panose="02020603050405020304" pitchFamily="18" charset="0"/>
                <a:cs typeface="Times New Roman" panose="02020603050405020304" pitchFamily="18" charset="0"/>
              </a:rPr>
              <a:t>Tập</a:t>
            </a:r>
            <a:r>
              <a:rPr lang="en-US" sz="5400" dirty="0" smtClean="0">
                <a:latin typeface="Times New Roman" panose="02020603050405020304" pitchFamily="18" charset="0"/>
                <a:cs typeface="Times New Roman" panose="02020603050405020304" pitchFamily="18" charset="0"/>
              </a:rPr>
              <a:t> </a:t>
            </a:r>
            <a:r>
              <a:rPr lang="en-US" sz="5400" dirty="0" err="1" smtClean="0">
                <a:latin typeface="Times New Roman" panose="02020603050405020304" pitchFamily="18" charset="0"/>
                <a:cs typeface="Times New Roman" panose="02020603050405020304" pitchFamily="18" charset="0"/>
              </a:rPr>
              <a:t>thể</a:t>
            </a:r>
            <a:r>
              <a:rPr lang="en-US" sz="5400" dirty="0" smtClean="0">
                <a:latin typeface="Times New Roman" panose="02020603050405020304" pitchFamily="18" charset="0"/>
                <a:cs typeface="Times New Roman" panose="02020603050405020304" pitchFamily="18" charset="0"/>
              </a:rPr>
              <a:t> </a:t>
            </a:r>
            <a:r>
              <a:rPr lang="en-US" sz="5400" dirty="0" err="1" smtClean="0">
                <a:latin typeface="Times New Roman" panose="02020603050405020304" pitchFamily="18" charset="0"/>
                <a:cs typeface="Times New Roman" panose="02020603050405020304" pitchFamily="18" charset="0"/>
              </a:rPr>
              <a:t>nhóm</a:t>
            </a:r>
            <a:r>
              <a:rPr lang="en-US" sz="5400" dirty="0" smtClean="0">
                <a:latin typeface="Times New Roman" panose="02020603050405020304" pitchFamily="18" charset="0"/>
                <a:cs typeface="Times New Roman" panose="02020603050405020304" pitchFamily="18" charset="0"/>
              </a:rPr>
              <a:t> 10 </a:t>
            </a:r>
            <a:r>
              <a:rPr lang="en-US" sz="5400" dirty="0" err="1" smtClean="0">
                <a:latin typeface="Times New Roman" panose="02020603050405020304" pitchFamily="18" charset="0"/>
                <a:cs typeface="Times New Roman" panose="02020603050405020304" pitchFamily="18" charset="0"/>
              </a:rPr>
              <a:t>cảm</a:t>
            </a:r>
            <a:r>
              <a:rPr lang="en-US" sz="5400" dirty="0" smtClean="0">
                <a:latin typeface="Times New Roman" panose="02020603050405020304" pitchFamily="18" charset="0"/>
                <a:cs typeface="Times New Roman" panose="02020603050405020304" pitchFamily="18" charset="0"/>
              </a:rPr>
              <a:t> </a:t>
            </a:r>
            <a:r>
              <a:rPr lang="en-US" sz="5400" dirty="0" err="1" smtClean="0">
                <a:latin typeface="Times New Roman" panose="02020603050405020304" pitchFamily="18" charset="0"/>
                <a:cs typeface="Times New Roman" panose="02020603050405020304" pitchFamily="18" charset="0"/>
              </a:rPr>
              <a:t>ơn</a:t>
            </a:r>
            <a:r>
              <a:rPr lang="en-US" sz="5400" dirty="0" smtClean="0">
                <a:latin typeface="Times New Roman" panose="02020603050405020304" pitchFamily="18" charset="0"/>
                <a:cs typeface="Times New Roman" panose="02020603050405020304" pitchFamily="18" charset="0"/>
              </a:rPr>
              <a:t> </a:t>
            </a:r>
            <a:r>
              <a:rPr lang="en-US" sz="5400" dirty="0" err="1" smtClean="0">
                <a:latin typeface="Times New Roman" panose="02020603050405020304" pitchFamily="18" charset="0"/>
                <a:cs typeface="Times New Roman" panose="02020603050405020304" pitchFamily="18" charset="0"/>
              </a:rPr>
              <a:t>Thầy</a:t>
            </a:r>
            <a:r>
              <a:rPr lang="en-US" sz="5400" dirty="0" smtClean="0">
                <a:latin typeface="Times New Roman" panose="02020603050405020304" pitchFamily="18" charset="0"/>
                <a:cs typeface="Times New Roman" panose="02020603050405020304" pitchFamily="18" charset="0"/>
              </a:rPr>
              <a:t> </a:t>
            </a:r>
            <a:r>
              <a:rPr lang="en-US" sz="5400" dirty="0" err="1" smtClean="0">
                <a:latin typeface="Times New Roman" panose="02020603050405020304" pitchFamily="18" charset="0"/>
                <a:cs typeface="Times New Roman" panose="02020603050405020304" pitchFamily="18" charset="0"/>
              </a:rPr>
              <a:t>và</a:t>
            </a:r>
            <a:r>
              <a:rPr lang="en-US" sz="5400" dirty="0" smtClean="0">
                <a:latin typeface="Times New Roman" panose="02020603050405020304" pitchFamily="18" charset="0"/>
                <a:cs typeface="Times New Roman" panose="02020603050405020304" pitchFamily="18" charset="0"/>
              </a:rPr>
              <a:t> </a:t>
            </a:r>
            <a:r>
              <a:rPr lang="en-US" sz="5400" dirty="0" err="1" smtClean="0">
                <a:latin typeface="Times New Roman" panose="02020603050405020304" pitchFamily="18" charset="0"/>
                <a:cs typeface="Times New Roman" panose="02020603050405020304" pitchFamily="18" charset="0"/>
              </a:rPr>
              <a:t>các</a:t>
            </a:r>
            <a:r>
              <a:rPr lang="en-US" sz="5400" dirty="0" smtClean="0">
                <a:latin typeface="Times New Roman" panose="02020603050405020304" pitchFamily="18" charset="0"/>
                <a:cs typeface="Times New Roman" panose="02020603050405020304" pitchFamily="18" charset="0"/>
              </a:rPr>
              <a:t> </a:t>
            </a:r>
            <a:r>
              <a:rPr lang="en-US" sz="5400" dirty="0" err="1" smtClean="0">
                <a:latin typeface="Times New Roman" panose="02020603050405020304" pitchFamily="18" charset="0"/>
                <a:cs typeface="Times New Roman" panose="02020603050405020304" pitchFamily="18" charset="0"/>
              </a:rPr>
              <a:t>bạn</a:t>
            </a:r>
            <a:r>
              <a:rPr lang="en-US" sz="5400" dirty="0" smtClean="0">
                <a:latin typeface="Times New Roman" panose="02020603050405020304" pitchFamily="18" charset="0"/>
                <a:cs typeface="Times New Roman" panose="02020603050405020304" pitchFamily="18" charset="0"/>
              </a:rPr>
              <a:t> </a:t>
            </a:r>
            <a:r>
              <a:rPr lang="en-US" sz="5400" dirty="0" err="1" smtClean="0">
                <a:latin typeface="Times New Roman" panose="02020603050405020304" pitchFamily="18" charset="0"/>
                <a:cs typeface="Times New Roman" panose="02020603050405020304" pitchFamily="18" charset="0"/>
              </a:rPr>
              <a:t>đã</a:t>
            </a:r>
            <a:r>
              <a:rPr lang="en-US" sz="5400" dirty="0" smtClean="0">
                <a:latin typeface="Times New Roman" panose="02020603050405020304" pitchFamily="18" charset="0"/>
                <a:cs typeface="Times New Roman" panose="02020603050405020304" pitchFamily="18" charset="0"/>
              </a:rPr>
              <a:t> </a:t>
            </a:r>
            <a:r>
              <a:rPr lang="en-US" sz="5400" dirty="0" err="1" smtClean="0">
                <a:latin typeface="Times New Roman" panose="02020603050405020304" pitchFamily="18" charset="0"/>
                <a:cs typeface="Times New Roman" panose="02020603050405020304" pitchFamily="18" charset="0"/>
              </a:rPr>
              <a:t>lắng</a:t>
            </a:r>
            <a:r>
              <a:rPr lang="en-US" sz="5400" dirty="0" smtClean="0">
                <a:latin typeface="Times New Roman" panose="02020603050405020304" pitchFamily="18" charset="0"/>
                <a:cs typeface="Times New Roman" panose="02020603050405020304" pitchFamily="18" charset="0"/>
              </a:rPr>
              <a:t> </a:t>
            </a:r>
            <a:r>
              <a:rPr lang="en-US" sz="5400" dirty="0" err="1" smtClean="0">
                <a:latin typeface="Times New Roman" panose="02020603050405020304" pitchFamily="18" charset="0"/>
                <a:cs typeface="Times New Roman" panose="02020603050405020304" pitchFamily="18" charset="0"/>
              </a:rPr>
              <a:t>nghe</a:t>
            </a:r>
            <a:endParaRPr lang="en-US" sz="5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F9EB9F42-DBAC-4200-A2A6-96F4D943EB76}"/>
              </a:ext>
            </a:extLst>
          </p:cNvPr>
          <p:cNvSpPr>
            <a:spLocks noGrp="1"/>
          </p:cNvSpPr>
          <p:nvPr>
            <p:ph type="sldNum" sz="quarter" idx="12"/>
          </p:nvPr>
        </p:nvSpPr>
        <p:spPr/>
        <p:txBody>
          <a:bodyPr/>
          <a:lstStyle/>
          <a:p>
            <a:fld id="{8D581BC7-E183-40DB-AC97-C19EA4EB8894}" type="slidenum">
              <a:rPr lang="en-US" smtClean="0"/>
              <a:pPr/>
              <a:t>21</a:t>
            </a:fld>
            <a:endParaRPr lang="en-US" dirty="0"/>
          </a:p>
        </p:txBody>
      </p:sp>
      <p:sp>
        <p:nvSpPr>
          <p:cNvPr id="3" name="Footer Placeholder 2">
            <a:extLst>
              <a:ext uri="{FF2B5EF4-FFF2-40B4-BE49-F238E27FC236}">
                <a16:creationId xmlns:a16="http://schemas.microsoft.com/office/drawing/2014/main" xmlns="" id="{2032CBFD-8EB3-4D94-8FDF-C4198EF11216}"/>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xmlns="" id="{2ACC7CD0-CDEF-499B-929F-253562EB810A}"/>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202239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4B26A0-76B0-4D92-8A3B-F4FB7FCBBD52}"/>
              </a:ext>
            </a:extLst>
          </p:cNvPr>
          <p:cNvSpPr>
            <a:spLocks noGrp="1"/>
          </p:cNvSpPr>
          <p:nvPr>
            <p:ph type="title"/>
          </p:nvPr>
        </p:nvSpPr>
        <p:spPr>
          <a:xfrm>
            <a:off x="8981" y="0"/>
            <a:ext cx="5021940" cy="804338"/>
          </a:xfrm>
        </p:spPr>
        <p:txBody>
          <a:bodyPr/>
          <a:lstStyle/>
          <a:p>
            <a:r>
              <a:rPr lang="en-US" dirty="0" err="1" smtClean="0"/>
              <a:t>Tổng</a:t>
            </a:r>
            <a:r>
              <a:rPr lang="en-US" dirty="0" smtClean="0"/>
              <a:t> </a:t>
            </a:r>
            <a:r>
              <a:rPr lang="en-US" dirty="0" err="1" smtClean="0"/>
              <a:t>quan</a:t>
            </a:r>
            <a:r>
              <a:rPr lang="en-US" dirty="0" smtClean="0"/>
              <a:t> </a:t>
            </a:r>
            <a:r>
              <a:rPr lang="en-US" dirty="0" err="1" smtClean="0"/>
              <a:t>về</a:t>
            </a:r>
            <a:r>
              <a:rPr lang="en-US" dirty="0" smtClean="0"/>
              <a:t> ADDS</a:t>
            </a:r>
            <a:endParaRPr lang="en-US" dirty="0"/>
          </a:p>
        </p:txBody>
      </p:sp>
      <p:sp>
        <p:nvSpPr>
          <p:cNvPr id="3" name="Text Placeholder 2">
            <a:extLst>
              <a:ext uri="{FF2B5EF4-FFF2-40B4-BE49-F238E27FC236}">
                <a16:creationId xmlns:a16="http://schemas.microsoft.com/office/drawing/2014/main" xmlns="" id="{A50184F8-7D3E-4F39-85DA-53F65AF618F6}"/>
              </a:ext>
            </a:extLst>
          </p:cNvPr>
          <p:cNvSpPr>
            <a:spLocks noGrp="1"/>
          </p:cNvSpPr>
          <p:nvPr>
            <p:ph type="body" idx="1"/>
          </p:nvPr>
        </p:nvSpPr>
        <p:spPr>
          <a:xfrm>
            <a:off x="8981" y="860316"/>
            <a:ext cx="4205904" cy="569085"/>
          </a:xfrm>
        </p:spPr>
        <p:txBody>
          <a:bodyPr/>
          <a:lstStyle/>
          <a:p>
            <a:r>
              <a:rPr lang="en-US" dirty="0"/>
              <a:t>TÍNH NĂNG BÊN TRONG DỊCH VỤ ACTIVE DIRECTORY DOMAIN SERVICES</a:t>
            </a:r>
          </a:p>
          <a:p>
            <a:endParaRPr lang="en-US" dirty="0"/>
          </a:p>
          <a:p>
            <a:endParaRPr lang="en-US" dirty="0"/>
          </a:p>
        </p:txBody>
      </p:sp>
      <p:sp>
        <p:nvSpPr>
          <p:cNvPr id="5" name="Text Placeholder 4">
            <a:extLst>
              <a:ext uri="{FF2B5EF4-FFF2-40B4-BE49-F238E27FC236}">
                <a16:creationId xmlns:a16="http://schemas.microsoft.com/office/drawing/2014/main" xmlns="" id="{C7BC30F8-1890-4494-869A-DCD11E9F5FF4}"/>
              </a:ext>
            </a:extLst>
          </p:cNvPr>
          <p:cNvSpPr>
            <a:spLocks noGrp="1"/>
          </p:cNvSpPr>
          <p:nvPr>
            <p:ph type="body" idx="14"/>
          </p:nvPr>
        </p:nvSpPr>
        <p:spPr>
          <a:xfrm>
            <a:off x="25835" y="1485379"/>
            <a:ext cx="10139443" cy="5236055"/>
          </a:xfrm>
        </p:spPr>
        <p:txBody>
          <a:bodyPr>
            <a:normAutofit fontScale="32500" lnSpcReduction="20000"/>
          </a:bodyPr>
          <a:lstStyle/>
          <a:p>
            <a:endParaRPr lang="en-US" dirty="0"/>
          </a:p>
          <a:p>
            <a:r>
              <a:rPr lang="vi-VN" sz="4900" dirty="0">
                <a:latin typeface="Times New Roman" panose="02020603050405020304" pitchFamily="18" charset="0"/>
                <a:cs typeface="Times New Roman" panose="02020603050405020304" pitchFamily="18" charset="0"/>
              </a:rPr>
              <a:t>Centralized Data Store – Lưu trữ dữ liệu tập trung</a:t>
            </a:r>
          </a:p>
          <a:p>
            <a:endParaRPr lang="vi-VN" sz="4900" dirty="0">
              <a:latin typeface="Times New Roman" panose="02020603050405020304" pitchFamily="18" charset="0"/>
              <a:cs typeface="Times New Roman" panose="02020603050405020304" pitchFamily="18" charset="0"/>
            </a:endParaRPr>
          </a:p>
          <a:p>
            <a:r>
              <a:rPr lang="vi-VN" sz="4900" dirty="0">
                <a:latin typeface="Times New Roman" panose="02020603050405020304" pitchFamily="18" charset="0"/>
                <a:cs typeface="Times New Roman" panose="02020603050405020304" pitchFamily="18" charset="0"/>
              </a:rPr>
              <a:t>Toàn bộ dữ liệu, thông tin trong hệ thống được lưu trữ một cách tập trung, cho phép người dùng có thể truy cập dữ liệu từ bất cứ nơi đâu, bất cứ lúc nào đồng thời nâng cao hiệu năng quản trị của hệ thống, giảm thiếu độ rủi ro cho tài nguyên.</a:t>
            </a:r>
          </a:p>
          <a:p>
            <a:endParaRPr lang="vi-VN" sz="4900" dirty="0">
              <a:latin typeface="Times New Roman" panose="02020603050405020304" pitchFamily="18" charset="0"/>
              <a:cs typeface="Times New Roman" panose="02020603050405020304" pitchFamily="18" charset="0"/>
            </a:endParaRPr>
          </a:p>
          <a:p>
            <a:r>
              <a:rPr lang="vi-VN" sz="4900" dirty="0">
                <a:latin typeface="Times New Roman" panose="02020603050405020304" pitchFamily="18" charset="0"/>
                <a:cs typeface="Times New Roman" panose="02020603050405020304" pitchFamily="18" charset="0"/>
              </a:rPr>
              <a:t>Scalability – Khả năng linh hoạt với nhu cầu</a:t>
            </a:r>
          </a:p>
          <a:p>
            <a:endParaRPr lang="vi-VN" sz="4900" dirty="0">
              <a:latin typeface="Times New Roman" panose="02020603050405020304" pitchFamily="18" charset="0"/>
              <a:cs typeface="Times New Roman" panose="02020603050405020304" pitchFamily="18" charset="0"/>
            </a:endParaRPr>
          </a:p>
          <a:p>
            <a:r>
              <a:rPr lang="vi-VN" sz="4900" dirty="0">
                <a:latin typeface="Times New Roman" panose="02020603050405020304" pitchFamily="18" charset="0"/>
                <a:cs typeface="Times New Roman" panose="02020603050405020304" pitchFamily="18" charset="0"/>
              </a:rPr>
              <a:t>Active Directory cung ứng một cách linh hoạt các giải pháp quản trị khác nhau cho từng nhu cầu cụ thế trên nền tảng hạ tầng xác định của các doanh nghiệp.</a:t>
            </a:r>
          </a:p>
          <a:p>
            <a:endParaRPr lang="vi-VN" sz="4900" dirty="0">
              <a:latin typeface="Times New Roman" panose="02020603050405020304" pitchFamily="18" charset="0"/>
              <a:cs typeface="Times New Roman" panose="02020603050405020304" pitchFamily="18" charset="0"/>
            </a:endParaRPr>
          </a:p>
          <a:p>
            <a:r>
              <a:rPr lang="vi-VN" sz="4900" dirty="0">
                <a:latin typeface="Times New Roman" panose="02020603050405020304" pitchFamily="18" charset="0"/>
                <a:cs typeface="Times New Roman" panose="02020603050405020304" pitchFamily="18" charset="0"/>
              </a:rPr>
              <a:t>Extensibility</a:t>
            </a:r>
          </a:p>
          <a:p>
            <a:endParaRPr lang="vi-VN" sz="4900" dirty="0">
              <a:latin typeface="Times New Roman" panose="02020603050405020304" pitchFamily="18" charset="0"/>
              <a:cs typeface="Times New Roman" panose="02020603050405020304" pitchFamily="18" charset="0"/>
            </a:endParaRPr>
          </a:p>
          <a:p>
            <a:r>
              <a:rPr lang="vi-VN" sz="4900" dirty="0">
                <a:latin typeface="Times New Roman" panose="02020603050405020304" pitchFamily="18" charset="0"/>
                <a:cs typeface="Times New Roman" panose="02020603050405020304" pitchFamily="18" charset="0"/>
              </a:rPr>
              <a:t>Cơ sở dữ liệu của Active Directory cho phép nhà quản trị có thể customize và phát triển, ngoài ra ta còn có thể phát triển các ứng dụng sử dụng cơ sở dữ liệu này, giúp tận dụng hết khả năng, hiệu năng của Active Directory.</a:t>
            </a:r>
          </a:p>
          <a:p>
            <a:endParaRPr lang="vi-VN" sz="4900" dirty="0">
              <a:latin typeface="Times New Roman" panose="02020603050405020304" pitchFamily="18" charset="0"/>
              <a:cs typeface="Times New Roman" panose="02020603050405020304" pitchFamily="18" charset="0"/>
            </a:endParaRPr>
          </a:p>
          <a:p>
            <a:r>
              <a:rPr lang="vi-VN" sz="4900" dirty="0">
                <a:latin typeface="Times New Roman" panose="02020603050405020304" pitchFamily="18" charset="0"/>
                <a:cs typeface="Times New Roman" panose="02020603050405020304" pitchFamily="18" charset="0"/>
              </a:rPr>
              <a:t>Manageability – Khả năng quản trị linh hoạt dễ dàng</a:t>
            </a:r>
          </a:p>
          <a:p>
            <a:endParaRPr lang="vi-VN" sz="4900" dirty="0">
              <a:latin typeface="Times New Roman" panose="02020603050405020304" pitchFamily="18" charset="0"/>
              <a:cs typeface="Times New Roman" panose="02020603050405020304" pitchFamily="18" charset="0"/>
            </a:endParaRPr>
          </a:p>
          <a:p>
            <a:r>
              <a:rPr lang="vi-VN" sz="4900" dirty="0">
                <a:latin typeface="Times New Roman" panose="02020603050405020304" pitchFamily="18" charset="0"/>
                <a:cs typeface="Times New Roman" panose="02020603050405020304" pitchFamily="18" charset="0"/>
              </a:rPr>
              <a:t>Active Directory được tổ chức theo cơ chế của Directory Service dưới mô hình tổ chức Directory giúp các nhà quản trị có cái nhìn tổng quan nhất đối với cả hệ thống, đồng thời giúp user có thể dễ dàng truy xuất và sử dụng tài nguyên hệ thống.</a:t>
            </a:r>
          </a:p>
          <a:p>
            <a:endParaRPr lang="vi-VN" sz="4000" dirty="0"/>
          </a:p>
        </p:txBody>
      </p:sp>
      <p:pic>
        <p:nvPicPr>
          <p:cNvPr id="20" name="Picture Placeholder 19" descr="Abstract background">
            <a:extLst>
              <a:ext uri="{FF2B5EF4-FFF2-40B4-BE49-F238E27FC236}">
                <a16:creationId xmlns:a16="http://schemas.microsoft.com/office/drawing/2014/main" xmlns="" id="{61169563-0C6E-483D-91B6-7AB8952A8FAF}"/>
              </a:ext>
            </a:extLst>
          </p:cNvPr>
          <p:cNvPicPr>
            <a:picLocks noGrp="1" noChangeAspect="1"/>
          </p:cNvPicPr>
          <p:nvPr>
            <p:ph type="pic" sz="quarter" idx="15"/>
          </p:nvPr>
        </p:nvPicPr>
        <p:blipFill rotWithShape="1">
          <a:blip r:embed="rId2">
            <a:extLst>
              <a:ext uri="{28A0092B-C50C-407E-A947-70E740481C1C}">
                <a14:useLocalDpi xmlns:a14="http://schemas.microsoft.com/office/drawing/2010/main" val="0"/>
              </a:ext>
            </a:extLst>
          </a:blip>
          <a:srcRect/>
          <a:stretch/>
        </p:blipFill>
        <p:spPr/>
      </p:pic>
      <p:sp>
        <p:nvSpPr>
          <p:cNvPr id="8" name="Slide Number Placeholder 7">
            <a:extLst>
              <a:ext uri="{FF2B5EF4-FFF2-40B4-BE49-F238E27FC236}">
                <a16:creationId xmlns:a16="http://schemas.microsoft.com/office/drawing/2014/main" xmlns="" id="{FE91C663-2D66-4255-91B4-906F720EB8BA}"/>
              </a:ext>
            </a:extLst>
          </p:cNvPr>
          <p:cNvSpPr>
            <a:spLocks noGrp="1"/>
          </p:cNvSpPr>
          <p:nvPr>
            <p:ph type="sldNum" sz="quarter" idx="12"/>
          </p:nvPr>
        </p:nvSpPr>
        <p:spPr/>
        <p:txBody>
          <a:bodyPr/>
          <a:lstStyle/>
          <a:p>
            <a:fld id="{8D581BC7-E183-40DB-AC97-C19EA4EB8894}" type="slidenum">
              <a:rPr lang="en-US" smtClean="0"/>
              <a:pPr/>
              <a:t>3</a:t>
            </a:fld>
            <a:endParaRPr lang="en-US" dirty="0"/>
          </a:p>
        </p:txBody>
      </p:sp>
      <p:sp>
        <p:nvSpPr>
          <p:cNvPr id="7" name="Footer Placeholder 6">
            <a:extLst>
              <a:ext uri="{FF2B5EF4-FFF2-40B4-BE49-F238E27FC236}">
                <a16:creationId xmlns:a16="http://schemas.microsoft.com/office/drawing/2014/main" xmlns="" id="{80B83D80-B29B-48B9-9B34-76AD9399E64D}"/>
              </a:ext>
            </a:extLst>
          </p:cNvPr>
          <p:cNvSpPr>
            <a:spLocks noGrp="1"/>
          </p:cNvSpPr>
          <p:nvPr>
            <p:ph type="ftr" sz="quarter" idx="11"/>
          </p:nvPr>
        </p:nvSpPr>
        <p:spPr/>
        <p:txBody>
          <a:bodyPr/>
          <a:lstStyle/>
          <a:p>
            <a:r>
              <a:rPr lang="en-US" dirty="0"/>
              <a:t>ADD A FOOTER</a:t>
            </a:r>
          </a:p>
        </p:txBody>
      </p:sp>
      <p:sp>
        <p:nvSpPr>
          <p:cNvPr id="6" name="Date Placeholder 5">
            <a:extLst>
              <a:ext uri="{FF2B5EF4-FFF2-40B4-BE49-F238E27FC236}">
                <a16:creationId xmlns:a16="http://schemas.microsoft.com/office/drawing/2014/main" xmlns="" id="{5EC88EDC-DE1B-4E22-AB2A-B461D5C81354}"/>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29051119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descr="Abstract background&#10;">
            <a:extLst>
              <a:ext uri="{FF2B5EF4-FFF2-40B4-BE49-F238E27FC236}">
                <a16:creationId xmlns:a16="http://schemas.microsoft.com/office/drawing/2014/main" xmlns="" id="{3330B498-1497-4DA8-99F4-8F8159B24FF9}"/>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5" name="Title 4">
            <a:extLst>
              <a:ext uri="{FF2B5EF4-FFF2-40B4-BE49-F238E27FC236}">
                <a16:creationId xmlns:a16="http://schemas.microsoft.com/office/drawing/2014/main" xmlns="" id="{FF93F71D-1663-42FA-A91E-FA23F03F0287}"/>
              </a:ext>
            </a:extLst>
          </p:cNvPr>
          <p:cNvSpPr>
            <a:spLocks noGrp="1"/>
          </p:cNvSpPr>
          <p:nvPr>
            <p:ph type="title"/>
          </p:nvPr>
        </p:nvSpPr>
        <p:spPr>
          <a:xfrm>
            <a:off x="0" y="0"/>
            <a:ext cx="4494133" cy="804338"/>
          </a:xfrm>
        </p:spPr>
        <p:txBody>
          <a:bodyPr/>
          <a:lstStyle/>
          <a:p>
            <a:r>
              <a:rPr lang="en-US" dirty="0" err="1" smtClean="0"/>
              <a:t>Tổng</a:t>
            </a:r>
            <a:r>
              <a:rPr lang="en-US" dirty="0" smtClean="0"/>
              <a:t> </a:t>
            </a:r>
            <a:r>
              <a:rPr lang="en-US" dirty="0" err="1" smtClean="0"/>
              <a:t>quan</a:t>
            </a:r>
            <a:r>
              <a:rPr lang="en-US" dirty="0" smtClean="0"/>
              <a:t> </a:t>
            </a:r>
            <a:r>
              <a:rPr lang="en-US" dirty="0" err="1" smtClean="0"/>
              <a:t>về</a:t>
            </a:r>
            <a:r>
              <a:rPr lang="en-US" dirty="0" smtClean="0"/>
              <a:t> ADDS</a:t>
            </a:r>
            <a:endParaRPr lang="en-US" dirty="0"/>
          </a:p>
        </p:txBody>
      </p:sp>
      <p:sp>
        <p:nvSpPr>
          <p:cNvPr id="6" name="Text Placeholder 5">
            <a:extLst>
              <a:ext uri="{FF2B5EF4-FFF2-40B4-BE49-F238E27FC236}">
                <a16:creationId xmlns:a16="http://schemas.microsoft.com/office/drawing/2014/main" xmlns="" id="{F62CA978-7F10-45ED-A5E7-73BCC796D219}"/>
              </a:ext>
            </a:extLst>
          </p:cNvPr>
          <p:cNvSpPr>
            <a:spLocks noGrp="1"/>
          </p:cNvSpPr>
          <p:nvPr>
            <p:ph type="body" idx="1"/>
          </p:nvPr>
        </p:nvSpPr>
        <p:spPr>
          <a:xfrm>
            <a:off x="21025" y="888175"/>
            <a:ext cx="4473108" cy="569085"/>
          </a:xfrm>
        </p:spPr>
        <p:txBody>
          <a:bodyPr/>
          <a:lstStyle/>
          <a:p>
            <a:r>
              <a:rPr lang="en-US" dirty="0" err="1" smtClean="0"/>
              <a:t>Tính</a:t>
            </a:r>
            <a:r>
              <a:rPr lang="en-US" dirty="0" smtClean="0"/>
              <a:t> </a:t>
            </a:r>
            <a:r>
              <a:rPr lang="en-US" dirty="0" err="1" smtClean="0"/>
              <a:t>năng</a:t>
            </a:r>
            <a:r>
              <a:rPr lang="en-US" dirty="0" smtClean="0"/>
              <a:t> </a:t>
            </a:r>
            <a:r>
              <a:rPr lang="en-US" dirty="0" err="1" smtClean="0"/>
              <a:t>bên</a:t>
            </a:r>
            <a:r>
              <a:rPr lang="en-US" dirty="0" smtClean="0"/>
              <a:t> </a:t>
            </a:r>
            <a:r>
              <a:rPr lang="en-US" dirty="0" err="1" smtClean="0"/>
              <a:t>trong</a:t>
            </a:r>
            <a:r>
              <a:rPr lang="en-US" dirty="0" smtClean="0"/>
              <a:t> </a:t>
            </a:r>
            <a:r>
              <a:rPr lang="en-US" dirty="0" err="1" smtClean="0"/>
              <a:t>dịch</a:t>
            </a:r>
            <a:r>
              <a:rPr lang="en-US" dirty="0" smtClean="0"/>
              <a:t> </a:t>
            </a:r>
            <a:r>
              <a:rPr lang="en-US" dirty="0" err="1" smtClean="0"/>
              <a:t>vụ</a:t>
            </a:r>
            <a:r>
              <a:rPr lang="en-US" dirty="0" smtClean="0"/>
              <a:t> ADDS</a:t>
            </a:r>
            <a:endParaRPr lang="en-US" dirty="0"/>
          </a:p>
        </p:txBody>
      </p:sp>
      <p:sp>
        <p:nvSpPr>
          <p:cNvPr id="8" name="Text Placeholder 7">
            <a:extLst>
              <a:ext uri="{FF2B5EF4-FFF2-40B4-BE49-F238E27FC236}">
                <a16:creationId xmlns:a16="http://schemas.microsoft.com/office/drawing/2014/main" xmlns="" id="{1C19D996-1EAD-4EC5-92CC-5A60F9A9E91F}"/>
              </a:ext>
            </a:extLst>
          </p:cNvPr>
          <p:cNvSpPr>
            <a:spLocks noGrp="1"/>
          </p:cNvSpPr>
          <p:nvPr>
            <p:ph type="body" idx="14"/>
          </p:nvPr>
        </p:nvSpPr>
        <p:spPr>
          <a:xfrm>
            <a:off x="21024" y="1242849"/>
            <a:ext cx="12044305" cy="5431083"/>
          </a:xfrm>
        </p:spPr>
        <p:txBody>
          <a:bodyPr>
            <a:normAutofit fontScale="70000" lnSpcReduction="20000"/>
          </a:bodyPr>
          <a:lstStyle/>
          <a:p>
            <a:pPr marL="0" indent="0">
              <a:buNone/>
            </a:pPr>
            <a:r>
              <a:rPr lang="vi-VN" dirty="0"/>
              <a:t>Integration with Domain Name System (DNS):</a:t>
            </a:r>
          </a:p>
          <a:p>
            <a:pPr marL="0" indent="0">
              <a:buNone/>
            </a:pPr>
            <a:endParaRPr lang="vi-VN" dirty="0"/>
          </a:p>
          <a:p>
            <a:pPr marL="0" indent="0">
              <a:buNone/>
            </a:pPr>
            <a:r>
              <a:rPr lang="vi-VN" dirty="0"/>
              <a:t>DNS là một dịch vụ đi kèm rất cần thiết đối với Active Directory, trong một hệ thống mạng, các dịch vụ của Active Directory chỉ hoạt động được khi dịch vụ DNS được cài đặt. DNS có trách nhiệm dẫn đường, phân giải các Active Directory Domain Controller trong hệ thống mạng, và càng quan trọng hơn trong môi trường Multi Domain. DNS được dễ dàng tích hợp vào Active Directory để nâng cao độ bảo mật và khả năng đồng bộ hóa giữa các Domain Controller với nhau trong môi trường nhiều Domain.</a:t>
            </a:r>
          </a:p>
          <a:p>
            <a:pPr marL="0" indent="0">
              <a:buNone/>
            </a:pPr>
            <a:endParaRPr lang="vi-VN" dirty="0"/>
          </a:p>
          <a:p>
            <a:pPr marL="0" indent="0">
              <a:buNone/>
            </a:pPr>
            <a:r>
              <a:rPr lang="vi-VN" dirty="0"/>
              <a:t>Client Configuration Management:</a:t>
            </a:r>
          </a:p>
          <a:p>
            <a:pPr marL="0" indent="0">
              <a:buNone/>
            </a:pPr>
            <a:endParaRPr lang="vi-VN" dirty="0"/>
          </a:p>
          <a:p>
            <a:pPr marL="0" indent="0">
              <a:buNone/>
            </a:pPr>
            <a:r>
              <a:rPr lang="vi-VN" dirty="0"/>
              <a:t>Active Directory cung cấp cho chúng ta một khả năng quản trị các cấu hình phía client, giúp quản trị hệ thống dễ dàng hơn và nâng cao khả năng di động của user.</a:t>
            </a:r>
          </a:p>
          <a:p>
            <a:pPr marL="0" indent="0">
              <a:buNone/>
            </a:pPr>
            <a:endParaRPr lang="vi-VN" dirty="0"/>
          </a:p>
          <a:p>
            <a:pPr marL="0" indent="0">
              <a:buNone/>
            </a:pPr>
            <a:r>
              <a:rPr lang="vi-VN" dirty="0"/>
              <a:t>Policy – based administration:</a:t>
            </a:r>
          </a:p>
          <a:p>
            <a:pPr marL="0" indent="0">
              <a:buNone/>
            </a:pPr>
            <a:endParaRPr lang="vi-VN" dirty="0"/>
          </a:p>
          <a:p>
            <a:pPr marL="0" indent="0">
              <a:buNone/>
            </a:pPr>
            <a:r>
              <a:rPr lang="vi-VN" dirty="0"/>
              <a:t>Trong Active Directory, việc quản trị hệ thống mạng được đảm bảo một cách chắn chắc thông qua các chính sách quản trị tài nguyên, các quyền truy xuất trên các site, domain và các organization unit. Đây là một trong những tính năng quan trọng nhất được tích hợp vào Active Directory.</a:t>
            </a:r>
          </a:p>
          <a:p>
            <a:pPr marL="0" indent="0">
              <a:buNone/>
            </a:pPr>
            <a:endParaRPr lang="vi-VN" dirty="0"/>
          </a:p>
          <a:p>
            <a:pPr marL="0" indent="0">
              <a:buNone/>
            </a:pPr>
            <a:r>
              <a:rPr lang="vi-VN" dirty="0"/>
              <a:t>Replication of information:</a:t>
            </a:r>
          </a:p>
          <a:p>
            <a:pPr marL="0" indent="0">
              <a:buNone/>
            </a:pPr>
            <a:endParaRPr lang="vi-VN" dirty="0"/>
          </a:p>
          <a:p>
            <a:pPr marL="0" indent="0">
              <a:buNone/>
            </a:pPr>
            <a:r>
              <a:rPr lang="vi-VN" dirty="0"/>
              <a:t>Active Directory cung cấp khả năng đồng bộ dữ liệu thông tin giữa các domain, trên nền tảng, môi trường nhiều domain nhằm mục đích giảm thiếu đến mức tối đa rủi ro và nâng cao khả năng họat động của hệ thống mạng.</a:t>
            </a:r>
          </a:p>
          <a:p>
            <a:pPr marL="0" indent="0">
              <a:buNone/>
            </a:pPr>
            <a:endParaRPr lang="vi-VN" dirty="0"/>
          </a:p>
          <a:p>
            <a:pPr marL="0" indent="0">
              <a:buNone/>
            </a:pPr>
            <a:r>
              <a:rPr lang="vi-VN" dirty="0"/>
              <a:t>Flexible, secure authentication and authorization</a:t>
            </a:r>
          </a:p>
          <a:p>
            <a:pPr marL="0" indent="0">
              <a:buNone/>
            </a:pPr>
            <a:endParaRPr lang="vi-VN" dirty="0"/>
          </a:p>
          <a:p>
            <a:pPr marL="0" indent="0">
              <a:buNone/>
            </a:pPr>
            <a:r>
              <a:rPr lang="vi-VN" dirty="0"/>
              <a:t>Active Directory cung cấp nhiều cơ chế authentication như Kerberos, Secure Socket Layer và Transport Layer Security giúp cho việc bảo mật thông tin của user khi xác thực thông tin truy xuất tài nguyên.</a:t>
            </a:r>
          </a:p>
          <a:p>
            <a:pPr marL="0" indent="0">
              <a:buNone/>
            </a:pPr>
            <a:endParaRPr lang="vi-VN" dirty="0"/>
          </a:p>
          <a:p>
            <a:pPr marL="0" indent="0">
              <a:buNone/>
            </a:pPr>
            <a:r>
              <a:rPr lang="vi-VN" dirty="0"/>
              <a:t>Security integration</a:t>
            </a:r>
          </a:p>
          <a:p>
            <a:pPr marL="0" indent="0">
              <a:buNone/>
            </a:pPr>
            <a:endParaRPr lang="vi-VN" dirty="0"/>
          </a:p>
          <a:p>
            <a:pPr marL="0" indent="0">
              <a:buNone/>
            </a:pPr>
            <a:r>
              <a:rPr lang="vi-VN" dirty="0"/>
              <a:t>Active Directory được tích hợp mặc định trong các phiên bản Windows Server, do đó Active Directory làm việc rất dễ dàng và linh hoạt, truy xuất điều khiển trên hệ thống được định nghĩa trên từng đối tượng, từng thuộc tính của đối tượng. Không những thế, các chính sách bảo mật được áp dụng không phải đơn thuần trên local mà còn được áp dụng trên các site, domain hay OU xác định.</a:t>
            </a:r>
            <a:endParaRPr lang="en-US" dirty="0"/>
          </a:p>
        </p:txBody>
      </p:sp>
      <p:sp>
        <p:nvSpPr>
          <p:cNvPr id="4" name="Slide Number Placeholder 3">
            <a:extLst>
              <a:ext uri="{FF2B5EF4-FFF2-40B4-BE49-F238E27FC236}">
                <a16:creationId xmlns:a16="http://schemas.microsoft.com/office/drawing/2014/main" xmlns="" id="{494C7D40-6709-40D4-B0FB-9D6311AF439F}"/>
              </a:ext>
            </a:extLst>
          </p:cNvPr>
          <p:cNvSpPr>
            <a:spLocks noGrp="1"/>
          </p:cNvSpPr>
          <p:nvPr>
            <p:ph type="sldNum" sz="quarter" idx="12"/>
          </p:nvPr>
        </p:nvSpPr>
        <p:spPr/>
        <p:txBody>
          <a:bodyPr/>
          <a:lstStyle/>
          <a:p>
            <a:fld id="{8D581BC7-E183-40DB-AC97-C19EA4EB8894}" type="slidenum">
              <a:rPr lang="en-US" smtClean="0"/>
              <a:pPr/>
              <a:t>4</a:t>
            </a:fld>
            <a:endParaRPr lang="en-US" dirty="0"/>
          </a:p>
        </p:txBody>
      </p:sp>
      <p:sp>
        <p:nvSpPr>
          <p:cNvPr id="3" name="Footer Placeholder 2">
            <a:extLst>
              <a:ext uri="{FF2B5EF4-FFF2-40B4-BE49-F238E27FC236}">
                <a16:creationId xmlns:a16="http://schemas.microsoft.com/office/drawing/2014/main" xmlns="" id="{101DB817-586B-493A-922D-54010C888E74}"/>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xmlns="" id="{A96AB769-C08B-4A71-BEE7-D771D274389A}"/>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7642961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406C22-D0C4-4D8E-86F7-1A902F1CA7AB}"/>
              </a:ext>
            </a:extLst>
          </p:cNvPr>
          <p:cNvSpPr>
            <a:spLocks noGrp="1"/>
          </p:cNvSpPr>
          <p:nvPr>
            <p:ph type="title"/>
          </p:nvPr>
        </p:nvSpPr>
        <p:spPr>
          <a:xfrm>
            <a:off x="0" y="0"/>
            <a:ext cx="5021940" cy="804338"/>
          </a:xfrm>
        </p:spPr>
        <p:txBody>
          <a:bodyPr>
            <a:normAutofit fontScale="90000"/>
          </a:bodyPr>
          <a:lstStyle/>
          <a:p>
            <a:r>
              <a:rPr lang="en-US" dirty="0" smtClean="0"/>
              <a:t>TỔNG QUAN VỀ ADDS</a:t>
            </a:r>
            <a:endParaRPr lang="en-US" dirty="0"/>
          </a:p>
        </p:txBody>
      </p:sp>
      <p:sp>
        <p:nvSpPr>
          <p:cNvPr id="7" name="Text Placeholder 6">
            <a:extLst>
              <a:ext uri="{FF2B5EF4-FFF2-40B4-BE49-F238E27FC236}">
                <a16:creationId xmlns:a16="http://schemas.microsoft.com/office/drawing/2014/main" xmlns="" id="{1EBE5B37-5B62-411B-BD45-E04DD958A3F9}"/>
              </a:ext>
            </a:extLst>
          </p:cNvPr>
          <p:cNvSpPr>
            <a:spLocks noGrp="1"/>
          </p:cNvSpPr>
          <p:nvPr>
            <p:ph type="body" idx="14"/>
          </p:nvPr>
        </p:nvSpPr>
        <p:spPr>
          <a:xfrm>
            <a:off x="123078" y="1860424"/>
            <a:ext cx="11680995" cy="4766007"/>
          </a:xfrm>
        </p:spPr>
        <p:txBody>
          <a:bodyPr>
            <a:normAutofit fontScale="92500" lnSpcReduction="10000"/>
          </a:bodyPr>
          <a:lstStyle/>
          <a:p>
            <a:pPr marL="0" indent="0">
              <a:buNone/>
            </a:pPr>
            <a:r>
              <a:rPr lang="vi-VN" dirty="0"/>
              <a:t>Directory – enable applications and infrastructure</a:t>
            </a:r>
          </a:p>
          <a:p>
            <a:pPr marL="0" indent="0">
              <a:buNone/>
            </a:pPr>
            <a:endParaRPr lang="vi-VN" dirty="0"/>
          </a:p>
          <a:p>
            <a:pPr marL="0" indent="0">
              <a:buNone/>
            </a:pPr>
            <a:r>
              <a:rPr lang="vi-VN" dirty="0"/>
              <a:t>Active Directory là một môi trường tuyệt hảo cho các nhà quản trị thiết lập các cấu hình và quản trị các ứng dụng trên hệ thống. Đồng thời Active Directory cung cấp một hướng mở cho các nhà phát triển ứng dụng (developer) xây dựng các ứng dụng trên nền tảng Active Directory thông qua Active Directory Service Interfaces.</a:t>
            </a:r>
          </a:p>
          <a:p>
            <a:pPr marL="0" indent="0">
              <a:buNone/>
            </a:pPr>
            <a:endParaRPr lang="vi-VN" dirty="0"/>
          </a:p>
          <a:p>
            <a:pPr marL="0" indent="0">
              <a:buNone/>
            </a:pPr>
            <a:r>
              <a:rPr lang="vi-VN" dirty="0"/>
              <a:t>Interoperability with other directory services</a:t>
            </a:r>
          </a:p>
          <a:p>
            <a:pPr marL="0" indent="0">
              <a:buNone/>
            </a:pPr>
            <a:endParaRPr lang="vi-VN" dirty="0"/>
          </a:p>
          <a:p>
            <a:pPr marL="0" indent="0">
              <a:buNone/>
            </a:pPr>
            <a:r>
              <a:rPr lang="vi-VN" dirty="0"/>
              <a:t>Active Directory được xây dựng trên giao thức directory service chuẩn gồm 2 giao thức là Lightweight Directory Access Protocol (LDAP) và Name Service Provider Interface (NSPI), do đó Active Directory có khả năng tương thích với các dịch vụ khác được xây dựng trên nền tảng directory service thông qua các giao thức này.</a:t>
            </a:r>
          </a:p>
          <a:p>
            <a:pPr marL="0" indent="0">
              <a:buNone/>
            </a:pPr>
            <a:endParaRPr lang="vi-VN" dirty="0"/>
          </a:p>
          <a:p>
            <a:pPr marL="0" indent="0">
              <a:buNone/>
            </a:pPr>
            <a:r>
              <a:rPr lang="vi-VN" dirty="0"/>
              <a:t>Vì LDAP là một giao thức directoy chuẩn, do đó ta có thể phát triển, tích hợp các sản phẩm ứng dụng trao đổi, chia sẻ thông tin với Active Directory thông qua giao thức LDAP.</a:t>
            </a:r>
          </a:p>
          <a:p>
            <a:pPr marL="0" indent="0">
              <a:buNone/>
            </a:pPr>
            <a:endParaRPr lang="vi-VN" dirty="0"/>
          </a:p>
          <a:p>
            <a:pPr marL="0" indent="0">
              <a:buNone/>
            </a:pPr>
            <a:r>
              <a:rPr lang="vi-VN" dirty="0"/>
              <a:t>Còn giao thức NSPI được hỗ trợ bởi Active Directory nằm mục đích đảm bảo và nâng cao khả năng tương thích với directoy của Exchange.</a:t>
            </a:r>
          </a:p>
          <a:p>
            <a:pPr marL="0" indent="0">
              <a:buNone/>
            </a:pPr>
            <a:endParaRPr lang="vi-VN" dirty="0"/>
          </a:p>
          <a:p>
            <a:pPr marL="0" indent="0">
              <a:buNone/>
            </a:pPr>
            <a:r>
              <a:rPr lang="vi-VN" dirty="0"/>
              <a:t>Signed and encrypted LDAP traffic</a:t>
            </a:r>
          </a:p>
          <a:p>
            <a:pPr marL="0" indent="0">
              <a:buNone/>
            </a:pPr>
            <a:endParaRPr lang="vi-VN" dirty="0"/>
          </a:p>
          <a:p>
            <a:pPr marL="0" indent="0">
              <a:buNone/>
            </a:pPr>
            <a:r>
              <a:rPr lang="vi-VN" dirty="0"/>
              <a:t>Mặc định là công cụ Active Directoy trong windows server sẽ tự động xác thực và mã hóa thông tin, dữ liệu truyền tải trên giao thức LDAP. Việc xác thực giao thức nhằm đảm bảo thông tin được gửi đến từ 1 nguồn chính thức và không bị giả mạo.</a:t>
            </a:r>
            <a:endParaRPr lang="en-US" dirty="0"/>
          </a:p>
        </p:txBody>
      </p:sp>
      <p:pic>
        <p:nvPicPr>
          <p:cNvPr id="18" name="Picture Placeholder 17" descr="Abstract background">
            <a:extLst>
              <a:ext uri="{FF2B5EF4-FFF2-40B4-BE49-F238E27FC236}">
                <a16:creationId xmlns:a16="http://schemas.microsoft.com/office/drawing/2014/main" xmlns="" id="{FA9DAA9F-5926-4BC1-8F7B-06E0B1C2F013}"/>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5" name="Slide Number Placeholder 4">
            <a:extLst>
              <a:ext uri="{FF2B5EF4-FFF2-40B4-BE49-F238E27FC236}">
                <a16:creationId xmlns:a16="http://schemas.microsoft.com/office/drawing/2014/main" xmlns="" id="{1C5328BF-D489-4F39-BA27-5AD38E9116D8}"/>
              </a:ext>
            </a:extLst>
          </p:cNvPr>
          <p:cNvSpPr>
            <a:spLocks noGrp="1"/>
          </p:cNvSpPr>
          <p:nvPr>
            <p:ph type="sldNum" sz="quarter" idx="12"/>
          </p:nvPr>
        </p:nvSpPr>
        <p:spPr/>
        <p:txBody>
          <a:bodyPr/>
          <a:lstStyle/>
          <a:p>
            <a:fld id="{8D581BC7-E183-40DB-AC97-C19EA4EB8894}" type="slidenum">
              <a:rPr lang="en-US" smtClean="0"/>
              <a:pPr/>
              <a:t>5</a:t>
            </a:fld>
            <a:endParaRPr lang="en-US" dirty="0"/>
          </a:p>
        </p:txBody>
      </p:sp>
      <p:sp>
        <p:nvSpPr>
          <p:cNvPr id="4" name="Footer Placeholder 3">
            <a:extLst>
              <a:ext uri="{FF2B5EF4-FFF2-40B4-BE49-F238E27FC236}">
                <a16:creationId xmlns:a16="http://schemas.microsoft.com/office/drawing/2014/main" xmlns="" id="{577B5262-30A5-4063-A21E-56FCACC40308}"/>
              </a:ext>
            </a:extLst>
          </p:cNvPr>
          <p:cNvSpPr>
            <a:spLocks noGrp="1"/>
          </p:cNvSpPr>
          <p:nvPr>
            <p:ph type="ftr" sz="quarter" idx="11"/>
          </p:nvPr>
        </p:nvSpPr>
        <p:spPr/>
        <p:txBody>
          <a:bodyPr/>
          <a:lstStyle/>
          <a:p>
            <a:r>
              <a:rPr lang="en-US" dirty="0"/>
              <a:t>ADD A FOOTER</a:t>
            </a:r>
          </a:p>
        </p:txBody>
      </p:sp>
      <p:sp>
        <p:nvSpPr>
          <p:cNvPr id="3" name="Date Placeholder 2">
            <a:extLst>
              <a:ext uri="{FF2B5EF4-FFF2-40B4-BE49-F238E27FC236}">
                <a16:creationId xmlns:a16="http://schemas.microsoft.com/office/drawing/2014/main" xmlns="" id="{41F813B4-2C3F-45B0-A38D-A3FE79E6D71B}"/>
              </a:ext>
            </a:extLst>
          </p:cNvPr>
          <p:cNvSpPr>
            <a:spLocks noGrp="1"/>
          </p:cNvSpPr>
          <p:nvPr>
            <p:ph type="dt" sz="half" idx="10"/>
          </p:nvPr>
        </p:nvSpPr>
        <p:spPr/>
        <p:txBody>
          <a:bodyPr/>
          <a:lstStyle/>
          <a:p>
            <a:r>
              <a:rPr lang="en-US" dirty="0"/>
              <a:t>MM.DD.20XX</a:t>
            </a:r>
          </a:p>
        </p:txBody>
      </p:sp>
      <p:sp>
        <p:nvSpPr>
          <p:cNvPr id="11" name="TextBox 10"/>
          <p:cNvSpPr txBox="1"/>
          <p:nvPr/>
        </p:nvSpPr>
        <p:spPr>
          <a:xfrm>
            <a:off x="95002" y="1033154"/>
            <a:ext cx="4926938" cy="523220"/>
          </a:xfrm>
          <a:prstGeom prst="rect">
            <a:avLst/>
          </a:prstGeom>
          <a:noFill/>
        </p:spPr>
        <p:txBody>
          <a:bodyPr wrap="square" rtlCol="0">
            <a:spAutoFit/>
          </a:bodyPr>
          <a:lstStyle/>
          <a:p>
            <a:r>
              <a:rPr lang="en-US" sz="2800" b="1" dirty="0" err="1" smtClean="0"/>
              <a:t>Tính</a:t>
            </a:r>
            <a:r>
              <a:rPr lang="en-US" sz="2800" b="1" dirty="0" smtClean="0"/>
              <a:t> </a:t>
            </a:r>
            <a:r>
              <a:rPr lang="en-US" sz="2800" b="1" dirty="0" err="1" smtClean="0"/>
              <a:t>năng</a:t>
            </a:r>
            <a:r>
              <a:rPr lang="en-US" sz="2800" b="1" dirty="0" smtClean="0"/>
              <a:t> </a:t>
            </a:r>
            <a:r>
              <a:rPr lang="en-US" sz="2800" b="1" dirty="0" err="1" smtClean="0"/>
              <a:t>bên</a:t>
            </a:r>
            <a:r>
              <a:rPr lang="en-US" sz="2800" b="1" dirty="0" smtClean="0"/>
              <a:t> </a:t>
            </a:r>
            <a:r>
              <a:rPr lang="en-US" sz="2800" b="1" dirty="0" err="1" smtClean="0"/>
              <a:t>trong</a:t>
            </a:r>
            <a:r>
              <a:rPr lang="en-US" sz="2800" b="1" dirty="0" smtClean="0"/>
              <a:t> ADDS</a:t>
            </a:r>
            <a:endParaRPr lang="vi-VN" sz="2800" b="1" dirty="0"/>
          </a:p>
        </p:txBody>
      </p:sp>
    </p:spTree>
    <p:extLst>
      <p:ext uri="{BB962C8B-B14F-4D97-AF65-F5344CB8AC3E}">
        <p14:creationId xmlns:p14="http://schemas.microsoft.com/office/powerpoint/2010/main" val="21494458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itle 66">
            <a:extLst>
              <a:ext uri="{FF2B5EF4-FFF2-40B4-BE49-F238E27FC236}">
                <a16:creationId xmlns:a16="http://schemas.microsoft.com/office/drawing/2014/main" xmlns="" id="{E72CC338-4598-4AF3-B140-D7F632D20BA5}"/>
              </a:ext>
            </a:extLst>
          </p:cNvPr>
          <p:cNvSpPr>
            <a:spLocks noGrp="1"/>
          </p:cNvSpPr>
          <p:nvPr>
            <p:ph type="title"/>
          </p:nvPr>
        </p:nvSpPr>
        <p:spPr>
          <a:xfrm>
            <a:off x="0" y="101888"/>
            <a:ext cx="4494133" cy="569086"/>
          </a:xfrm>
        </p:spPr>
        <p:txBody>
          <a:bodyPr/>
          <a:lstStyle/>
          <a:p>
            <a:r>
              <a:rPr lang="en-US" dirty="0" err="1" smtClean="0"/>
              <a:t>Tổng</a:t>
            </a:r>
            <a:r>
              <a:rPr lang="en-US" dirty="0" smtClean="0"/>
              <a:t> </a:t>
            </a:r>
            <a:r>
              <a:rPr lang="en-US" dirty="0" err="1" smtClean="0"/>
              <a:t>quan</a:t>
            </a:r>
            <a:r>
              <a:rPr lang="en-US" dirty="0" smtClean="0"/>
              <a:t> </a:t>
            </a:r>
            <a:r>
              <a:rPr lang="en-US" dirty="0" err="1" smtClean="0"/>
              <a:t>về</a:t>
            </a:r>
            <a:r>
              <a:rPr lang="en-US" dirty="0" smtClean="0"/>
              <a:t> ADDS</a:t>
            </a:r>
            <a:endParaRPr lang="en-US" dirty="0"/>
          </a:p>
        </p:txBody>
      </p:sp>
      <p:sp>
        <p:nvSpPr>
          <p:cNvPr id="68" name="Text Placeholder 67">
            <a:extLst>
              <a:ext uri="{FF2B5EF4-FFF2-40B4-BE49-F238E27FC236}">
                <a16:creationId xmlns:a16="http://schemas.microsoft.com/office/drawing/2014/main" xmlns="" id="{1411656D-4971-4CC0-9065-8DA32BB8740B}"/>
              </a:ext>
            </a:extLst>
          </p:cNvPr>
          <p:cNvSpPr>
            <a:spLocks noGrp="1"/>
          </p:cNvSpPr>
          <p:nvPr>
            <p:ph type="body" idx="1"/>
          </p:nvPr>
        </p:nvSpPr>
        <p:spPr>
          <a:xfrm>
            <a:off x="39079" y="670974"/>
            <a:ext cx="4473108" cy="569085"/>
          </a:xfrm>
        </p:spPr>
        <p:txBody>
          <a:bodyPr/>
          <a:lstStyle/>
          <a:p>
            <a:r>
              <a:rPr lang="en-US" dirty="0" err="1" smtClean="0"/>
              <a:t>Cấu</a:t>
            </a:r>
            <a:r>
              <a:rPr lang="en-US" dirty="0" smtClean="0"/>
              <a:t> </a:t>
            </a:r>
            <a:r>
              <a:rPr lang="en-US" dirty="0" err="1" smtClean="0"/>
              <a:t>trúc</a:t>
            </a:r>
            <a:r>
              <a:rPr lang="en-US" dirty="0" smtClean="0"/>
              <a:t> </a:t>
            </a:r>
            <a:r>
              <a:rPr lang="en-US" dirty="0" err="1" smtClean="0"/>
              <a:t>bên</a:t>
            </a:r>
            <a:r>
              <a:rPr lang="en-US" dirty="0" smtClean="0"/>
              <a:t> </a:t>
            </a:r>
            <a:r>
              <a:rPr lang="en-US" dirty="0" err="1" smtClean="0"/>
              <a:t>trong</a:t>
            </a:r>
            <a:r>
              <a:rPr lang="en-US" dirty="0" smtClean="0"/>
              <a:t> ADDS</a:t>
            </a:r>
            <a:endParaRPr lang="en-US" dirty="0"/>
          </a:p>
        </p:txBody>
      </p:sp>
      <p:sp>
        <p:nvSpPr>
          <p:cNvPr id="4" name="Slide Number Placeholder 3">
            <a:extLst>
              <a:ext uri="{FF2B5EF4-FFF2-40B4-BE49-F238E27FC236}">
                <a16:creationId xmlns:a16="http://schemas.microsoft.com/office/drawing/2014/main" xmlns="" id="{D3581DBA-A3EE-4E75-90A6-DC25DF9DABFC}"/>
              </a:ext>
            </a:extLst>
          </p:cNvPr>
          <p:cNvSpPr>
            <a:spLocks noGrp="1"/>
          </p:cNvSpPr>
          <p:nvPr>
            <p:ph type="sldNum" sz="quarter" idx="12"/>
          </p:nvPr>
        </p:nvSpPr>
        <p:spPr/>
        <p:txBody>
          <a:bodyPr/>
          <a:lstStyle/>
          <a:p>
            <a:fld id="{8D581BC7-E183-40DB-AC97-C19EA4EB8894}" type="slidenum">
              <a:rPr lang="en-US" smtClean="0"/>
              <a:pPr/>
              <a:t>6</a:t>
            </a:fld>
            <a:endParaRPr lang="en-US" dirty="0"/>
          </a:p>
        </p:txBody>
      </p:sp>
      <p:sp>
        <p:nvSpPr>
          <p:cNvPr id="2" name="Date Placeholder 1">
            <a:extLst>
              <a:ext uri="{FF2B5EF4-FFF2-40B4-BE49-F238E27FC236}">
                <a16:creationId xmlns:a16="http://schemas.microsoft.com/office/drawing/2014/main" xmlns="" id="{8B2EEAA2-E066-4E86-A51B-FAC3333192BD}"/>
              </a:ext>
            </a:extLst>
          </p:cNvPr>
          <p:cNvSpPr>
            <a:spLocks noGrp="1"/>
          </p:cNvSpPr>
          <p:nvPr>
            <p:ph type="dt" sz="half" idx="10"/>
          </p:nvPr>
        </p:nvSpPr>
        <p:spPr/>
        <p:txBody>
          <a:bodyPr/>
          <a:lstStyle/>
          <a:p>
            <a:r>
              <a:rPr lang="en-US" dirty="0"/>
              <a:t>MM.DD.20XX</a:t>
            </a:r>
          </a:p>
        </p:txBody>
      </p:sp>
      <p:sp>
        <p:nvSpPr>
          <p:cNvPr id="31" name="TextBox 30"/>
          <p:cNvSpPr txBox="1"/>
          <p:nvPr/>
        </p:nvSpPr>
        <p:spPr>
          <a:xfrm>
            <a:off x="39079" y="1439813"/>
            <a:ext cx="12026251" cy="5447645"/>
          </a:xfrm>
          <a:prstGeom prst="rect">
            <a:avLst/>
          </a:prstGeom>
          <a:noFill/>
        </p:spPr>
        <p:txBody>
          <a:bodyPr wrap="square" rtlCol="0">
            <a:spAutoFit/>
          </a:bodyPr>
          <a:lstStyle/>
          <a:p>
            <a:r>
              <a:rPr lang="vi-VN" sz="1200" dirty="0">
                <a:latin typeface="Times New Roman" panose="02020603050405020304" pitchFamily="18" charset="0"/>
                <a:cs typeface="Times New Roman" panose="02020603050405020304" pitchFamily="18" charset="0"/>
              </a:rPr>
              <a:t>ACTIVE DIRECTORY OBJECTS:</a:t>
            </a:r>
          </a:p>
          <a:p>
            <a:endParaRPr lang="vi-VN" sz="1200" dirty="0">
              <a:latin typeface="Times New Roman" panose="02020603050405020304" pitchFamily="18" charset="0"/>
              <a:cs typeface="Times New Roman" panose="02020603050405020304" pitchFamily="18" charset="0"/>
            </a:endParaRPr>
          </a:p>
          <a:p>
            <a:r>
              <a:rPr lang="vi-VN" sz="1200" dirty="0">
                <a:latin typeface="Times New Roman" panose="02020603050405020304" pitchFamily="18" charset="0"/>
                <a:cs typeface="Times New Roman" panose="02020603050405020304" pitchFamily="18" charset="0"/>
              </a:rPr>
              <a:t>Dữ liệu trong Active Directory như là thông tin tài khoản và các thuộc tính xoay quanh đối tượng như: users, printer, server, database, groups, computers và security policies được tổ chức như các objects (đối tượng).</a:t>
            </a:r>
          </a:p>
          <a:p>
            <a:endParaRPr lang="vi-VN" sz="1200" dirty="0">
              <a:latin typeface="Times New Roman" panose="02020603050405020304" pitchFamily="18" charset="0"/>
              <a:cs typeface="Times New Roman" panose="02020603050405020304" pitchFamily="18" charset="0"/>
            </a:endParaRPr>
          </a:p>
          <a:p>
            <a:r>
              <a:rPr lang="vi-VN" sz="1200" dirty="0">
                <a:latin typeface="Times New Roman" panose="02020603050405020304" pitchFamily="18" charset="0"/>
                <a:cs typeface="Times New Roman" panose="02020603050405020304" pitchFamily="18" charset="0"/>
              </a:rPr>
              <a:t>Mỗi object có những thuộc tính riêng đặc trưng cho object đó, ví dụ như object user có các thuộc tính liên quan như First Name, Last Name, Logon Name, … và Computer Object có các thuộc tính như computer name cùng description.</a:t>
            </a:r>
          </a:p>
          <a:p>
            <a:endParaRPr lang="vi-VN" sz="1200" dirty="0">
              <a:latin typeface="Times New Roman" panose="02020603050405020304" pitchFamily="18" charset="0"/>
              <a:cs typeface="Times New Roman" panose="02020603050405020304" pitchFamily="18" charset="0"/>
            </a:endParaRPr>
          </a:p>
          <a:p>
            <a:r>
              <a:rPr lang="vi-VN" sz="1200" dirty="0">
                <a:latin typeface="Times New Roman" panose="02020603050405020304" pitchFamily="18" charset="0"/>
                <a:cs typeface="Times New Roman" panose="02020603050405020304" pitchFamily="18" charset="0"/>
              </a:rPr>
              <a:t>Một số object đặc biệt bao gồm nhiều object khác bên trong được gọi là các “container”, ví dụ như domain là một container bao gồm nhiều user và computer account.</a:t>
            </a:r>
          </a:p>
          <a:p>
            <a:endParaRPr lang="vi-VN" sz="1200" dirty="0">
              <a:latin typeface="Times New Roman" panose="02020603050405020304" pitchFamily="18" charset="0"/>
              <a:cs typeface="Times New Roman" panose="02020603050405020304" pitchFamily="18" charset="0"/>
            </a:endParaRPr>
          </a:p>
          <a:p>
            <a:r>
              <a:rPr lang="vi-VN" sz="1200" dirty="0">
                <a:latin typeface="Times New Roman" panose="02020603050405020304" pitchFamily="18" charset="0"/>
                <a:cs typeface="Times New Roman" panose="02020603050405020304" pitchFamily="18" charset="0"/>
              </a:rPr>
              <a:t>ACTIVE DIRECTORY SCHEMA:</a:t>
            </a:r>
          </a:p>
          <a:p>
            <a:endParaRPr lang="vi-VN" sz="1200" dirty="0">
              <a:latin typeface="Times New Roman" panose="02020603050405020304" pitchFamily="18" charset="0"/>
              <a:cs typeface="Times New Roman" panose="02020603050405020304" pitchFamily="18" charset="0"/>
            </a:endParaRPr>
          </a:p>
          <a:p>
            <a:r>
              <a:rPr lang="vi-VN" sz="1200" dirty="0">
                <a:latin typeface="Times New Roman" panose="02020603050405020304" pitchFamily="18" charset="0"/>
                <a:cs typeface="Times New Roman" panose="02020603050405020304" pitchFamily="18" charset="0"/>
              </a:rPr>
              <a:t>Trong Active Directory, database lưu trữ chính là AD Schema, Schema định nghĩa các đối tượng được lưu trữ trong Active Directory. Nhưng Schema lưu trữ các đối tượng thế nào ? Thực chất, schema là một danh sách các định nghĩa xác định các loại đối tượng và các loại thông tin về đối tượng lưu trữ trong Active Directory. Về bản chất, schema cũng được lưu trữ như 1 object.</a:t>
            </a:r>
          </a:p>
          <a:p>
            <a:endParaRPr lang="vi-VN" sz="1200" dirty="0">
              <a:latin typeface="Times New Roman" panose="02020603050405020304" pitchFamily="18" charset="0"/>
              <a:cs typeface="Times New Roman" panose="02020603050405020304" pitchFamily="18" charset="0"/>
            </a:endParaRPr>
          </a:p>
          <a:p>
            <a:r>
              <a:rPr lang="vi-VN" sz="1200" dirty="0">
                <a:latin typeface="Times New Roman" panose="02020603050405020304" pitchFamily="18" charset="0"/>
                <a:cs typeface="Times New Roman" panose="02020603050405020304" pitchFamily="18" charset="0"/>
              </a:rPr>
              <a:t>Schema được định nghĩa gồm 2 loại đối tượng (object) là: Schema Class objects và Schema Attribute objects.</a:t>
            </a:r>
          </a:p>
          <a:p>
            <a:endParaRPr lang="vi-VN" sz="1200" dirty="0">
              <a:latin typeface="Times New Roman" panose="02020603050405020304" pitchFamily="18" charset="0"/>
              <a:cs typeface="Times New Roman" panose="02020603050405020304" pitchFamily="18" charset="0"/>
            </a:endParaRPr>
          </a:p>
          <a:p>
            <a:r>
              <a:rPr lang="vi-VN" sz="1200" dirty="0">
                <a:latin typeface="Times New Roman" panose="02020603050405020304" pitchFamily="18" charset="0"/>
                <a:cs typeface="Times New Roman" panose="02020603050405020304" pitchFamily="18" charset="0"/>
              </a:rPr>
              <a:t>Schema Class: Có chức năng như một template cho việc tạo mới các đối tượng trong AD. Mỗi Schema Class là một tập hợp các thuộc tính của đối tượng (Schema Attribute Objects). Khi bạn tạo một đối tượng thuộc về một loại Schema Class thì Schema Attribute sẽ lưu trữ các thuộc tính của đối tượng đó tương ứng với loại Schema Class của đối tượng.</a:t>
            </a:r>
          </a:p>
          <a:p>
            <a:endParaRPr lang="vi-VN" sz="1200" dirty="0">
              <a:latin typeface="Times New Roman" panose="02020603050405020304" pitchFamily="18" charset="0"/>
              <a:cs typeface="Times New Roman" panose="02020603050405020304" pitchFamily="18" charset="0"/>
            </a:endParaRPr>
          </a:p>
          <a:p>
            <a:r>
              <a:rPr lang="vi-VN" sz="1200" dirty="0">
                <a:latin typeface="Times New Roman" panose="02020603050405020304" pitchFamily="18" charset="0"/>
                <a:cs typeface="Times New Roman" panose="02020603050405020304" pitchFamily="18" charset="0"/>
              </a:rPr>
              <a:t>Schema Attribute: Định nghĩa các Schema Class tương ứng với nó. Mỗi thuộc tính chỉ được định nghĩa một lần trong Active Directory và có thể thuộc  nhiều Schema Class theo quan hệ một nhiều (1-m).</a:t>
            </a:r>
          </a:p>
          <a:p>
            <a:endParaRPr lang="vi-VN" sz="1200" dirty="0">
              <a:latin typeface="Times New Roman" panose="02020603050405020304" pitchFamily="18" charset="0"/>
              <a:cs typeface="Times New Roman" panose="02020603050405020304" pitchFamily="18" charset="0"/>
            </a:endParaRPr>
          </a:p>
          <a:p>
            <a:r>
              <a:rPr lang="vi-VN" sz="1200" dirty="0">
                <a:latin typeface="Times New Roman" panose="02020603050405020304" pitchFamily="18" charset="0"/>
                <a:cs typeface="Times New Roman" panose="02020603050405020304" pitchFamily="18" charset="0"/>
              </a:rPr>
              <a:t>Mặc định thì một tập hợp các Schema Class và Schema Attribute được đóng gói sẵn chung với Active Directory. Tuy nhiên Schema của Active Directory mở ra một khả năng phát triển mở rộng Schema Class trên các Attribute có sẵn hay là tạo mới các Attribute Schema.</a:t>
            </a:r>
          </a:p>
          <a:p>
            <a:endParaRPr lang="vi-VN" sz="1200" dirty="0">
              <a:latin typeface="Times New Roman" panose="02020603050405020304" pitchFamily="18" charset="0"/>
              <a:cs typeface="Times New Roman" panose="02020603050405020304" pitchFamily="18" charset="0"/>
            </a:endParaRPr>
          </a:p>
          <a:p>
            <a:r>
              <a:rPr lang="vi-VN" sz="1200" dirty="0">
                <a:latin typeface="Times New Roman" panose="02020603050405020304" pitchFamily="18" charset="0"/>
                <a:cs typeface="Times New Roman" panose="02020603050405020304" pitchFamily="18" charset="0"/>
              </a:rPr>
              <a:t>Tuy nhiên để có thể mở rộng phát triển với Schema AD, chúng ta cần chuẩn bị kỹ lưỡng thông qua các bản thiết kế rõ ràng và xem xét nhu cầu có cần thiết hay không, vì độ rủi ro trong việc này khá cao đối với các hệ thống đang hoạt động ổn định. Schema ảnh hưởng trực tiếp đến hệ thống của bạn.</a:t>
            </a:r>
          </a:p>
          <a:p>
            <a:endParaRPr lang="vi-V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60728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4CB059-9E3B-4C24-8E61-717292C2944E}"/>
              </a:ext>
            </a:extLst>
          </p:cNvPr>
          <p:cNvSpPr>
            <a:spLocks noGrp="1"/>
          </p:cNvSpPr>
          <p:nvPr>
            <p:ph type="title"/>
          </p:nvPr>
        </p:nvSpPr>
        <p:spPr>
          <a:xfrm>
            <a:off x="0" y="131594"/>
            <a:ext cx="4464049" cy="804338"/>
          </a:xfrm>
        </p:spPr>
        <p:txBody>
          <a:bodyPr/>
          <a:lstStyle/>
          <a:p>
            <a:r>
              <a:rPr lang="en-US" dirty="0" err="1" smtClean="0"/>
              <a:t>Tổng</a:t>
            </a:r>
            <a:r>
              <a:rPr lang="en-US" dirty="0" smtClean="0"/>
              <a:t> </a:t>
            </a:r>
            <a:r>
              <a:rPr lang="en-US" dirty="0" err="1" smtClean="0"/>
              <a:t>quan</a:t>
            </a:r>
            <a:r>
              <a:rPr lang="en-US" dirty="0" smtClean="0"/>
              <a:t> </a:t>
            </a:r>
            <a:r>
              <a:rPr lang="en-US" dirty="0" err="1" smtClean="0"/>
              <a:t>về</a:t>
            </a:r>
            <a:r>
              <a:rPr lang="en-US" dirty="0" smtClean="0"/>
              <a:t> ADDS</a:t>
            </a:r>
            <a:endParaRPr lang="en-US" dirty="0"/>
          </a:p>
        </p:txBody>
      </p:sp>
      <p:sp>
        <p:nvSpPr>
          <p:cNvPr id="3" name="Text Placeholder 2">
            <a:extLst>
              <a:ext uri="{FF2B5EF4-FFF2-40B4-BE49-F238E27FC236}">
                <a16:creationId xmlns:a16="http://schemas.microsoft.com/office/drawing/2014/main" xmlns="" id="{E66139D5-668D-4A3D-B6B6-F71EC385C8FF}"/>
              </a:ext>
            </a:extLst>
          </p:cNvPr>
          <p:cNvSpPr>
            <a:spLocks noGrp="1"/>
          </p:cNvSpPr>
          <p:nvPr>
            <p:ph type="body" idx="1"/>
          </p:nvPr>
        </p:nvSpPr>
        <p:spPr>
          <a:xfrm>
            <a:off x="20884" y="1012325"/>
            <a:ext cx="4443165" cy="569085"/>
          </a:xfrm>
        </p:spPr>
        <p:txBody>
          <a:bodyPr/>
          <a:lstStyle/>
          <a:p>
            <a:r>
              <a:rPr lang="en-US" dirty="0" err="1" smtClean="0"/>
              <a:t>Cấu</a:t>
            </a:r>
            <a:r>
              <a:rPr lang="en-US" dirty="0" smtClean="0"/>
              <a:t> </a:t>
            </a:r>
            <a:r>
              <a:rPr lang="en-US" dirty="0" err="1" smtClean="0"/>
              <a:t>trúc</a:t>
            </a:r>
            <a:r>
              <a:rPr lang="en-US" dirty="0" smtClean="0"/>
              <a:t> </a:t>
            </a:r>
            <a:r>
              <a:rPr lang="en-US" dirty="0" err="1" smtClean="0"/>
              <a:t>bên</a:t>
            </a:r>
            <a:r>
              <a:rPr lang="en-US" dirty="0" smtClean="0"/>
              <a:t> </a:t>
            </a:r>
            <a:r>
              <a:rPr lang="en-US" dirty="0" err="1" smtClean="0"/>
              <a:t>trong</a:t>
            </a:r>
            <a:r>
              <a:rPr lang="en-US" dirty="0" smtClean="0"/>
              <a:t> ADDS</a:t>
            </a:r>
            <a:endParaRPr lang="en-US" dirty="0"/>
          </a:p>
          <a:p>
            <a:endParaRPr lang="en-US" dirty="0"/>
          </a:p>
        </p:txBody>
      </p:sp>
      <p:sp>
        <p:nvSpPr>
          <p:cNvPr id="6" name="Slide Number Placeholder 5">
            <a:extLst>
              <a:ext uri="{FF2B5EF4-FFF2-40B4-BE49-F238E27FC236}">
                <a16:creationId xmlns:a16="http://schemas.microsoft.com/office/drawing/2014/main" xmlns="" id="{2B9E0CB5-2F64-4439-AFE9-1BB3ACE6FA9D}"/>
              </a:ext>
            </a:extLst>
          </p:cNvPr>
          <p:cNvSpPr>
            <a:spLocks noGrp="1"/>
          </p:cNvSpPr>
          <p:nvPr>
            <p:ph type="sldNum" sz="quarter" idx="12"/>
          </p:nvPr>
        </p:nvSpPr>
        <p:spPr/>
        <p:txBody>
          <a:bodyPr/>
          <a:lstStyle/>
          <a:p>
            <a:fld id="{8D581BC7-E183-40DB-AC97-C19EA4EB8894}" type="slidenum">
              <a:rPr lang="en-US" smtClean="0"/>
              <a:t>7</a:t>
            </a:fld>
            <a:endParaRPr lang="en-US" dirty="0"/>
          </a:p>
        </p:txBody>
      </p:sp>
      <p:sp>
        <p:nvSpPr>
          <p:cNvPr id="5" name="Footer Placeholder 4">
            <a:extLst>
              <a:ext uri="{FF2B5EF4-FFF2-40B4-BE49-F238E27FC236}">
                <a16:creationId xmlns:a16="http://schemas.microsoft.com/office/drawing/2014/main" xmlns="" id="{FFFF8DFC-D37E-4FE9-81F0-77C68D469526}"/>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xmlns="" id="{0BA396AE-BE46-43FB-B4E7-224D2AF39F83}"/>
              </a:ext>
            </a:extLst>
          </p:cNvPr>
          <p:cNvSpPr>
            <a:spLocks noGrp="1"/>
          </p:cNvSpPr>
          <p:nvPr>
            <p:ph type="dt" sz="half" idx="10"/>
          </p:nvPr>
        </p:nvSpPr>
        <p:spPr/>
        <p:txBody>
          <a:bodyPr/>
          <a:lstStyle/>
          <a:p>
            <a:r>
              <a:rPr lang="en-US" dirty="0"/>
              <a:t>MM.DD.20XX</a:t>
            </a:r>
          </a:p>
        </p:txBody>
      </p:sp>
      <p:sp>
        <p:nvSpPr>
          <p:cNvPr id="12" name="TextBox 11"/>
          <p:cNvSpPr txBox="1"/>
          <p:nvPr/>
        </p:nvSpPr>
        <p:spPr>
          <a:xfrm>
            <a:off x="0" y="1296867"/>
            <a:ext cx="11934702" cy="5632311"/>
          </a:xfrm>
          <a:prstGeom prst="rect">
            <a:avLst/>
          </a:prstGeom>
          <a:noFill/>
        </p:spPr>
        <p:txBody>
          <a:bodyPr wrap="square" rtlCol="0">
            <a:spAutoFit/>
          </a:bodyPr>
          <a:lstStyle/>
          <a:p>
            <a:r>
              <a:rPr lang="vi-VN" sz="1000" dirty="0"/>
              <a:t>ACTIVE DIRECTORY COMPONENTS</a:t>
            </a:r>
          </a:p>
          <a:p>
            <a:endParaRPr lang="vi-VN" sz="1000" dirty="0"/>
          </a:p>
          <a:p>
            <a:r>
              <a:rPr lang="vi-VN" sz="1000" dirty="0"/>
              <a:t>Trong mô hình mạng doanh nghiệp, các components của Active Directory được sử dụng, áp dụng để xây dựng nên các mô hình phù hợp với nhu cầu các doanh nghiệp. Xét về khía cạnh mô hình kiến trúc của AD thì ta phân làm 2 loại là Physical và Logical.</a:t>
            </a:r>
          </a:p>
          <a:p>
            <a:endParaRPr lang="vi-VN" sz="1000" dirty="0"/>
          </a:p>
          <a:p>
            <a:r>
              <a:rPr lang="vi-VN" sz="1000" dirty="0"/>
              <a:t>LOGICAL STRUCTURE (KIẾN TRÚC LUẬN LÝ )</a:t>
            </a:r>
          </a:p>
          <a:p>
            <a:endParaRPr lang="vi-VN" sz="1000" dirty="0"/>
          </a:p>
          <a:p>
            <a:r>
              <a:rPr lang="vi-VN" sz="1000" dirty="0"/>
              <a:t>Trong AD, việc tổ chức tài nguyên theo cơ chế Logical Structure, được ánh xạ thông qua mô hình domains, OUs, trees và forest. Nhóm các tài nguyên được tổ chức một cách luận lí cho phép bạn dễ dàng truy xuất đến tài nguyên hơn là phải nhớ cụ thể vị trí vật lí của nó.</a:t>
            </a:r>
          </a:p>
          <a:p>
            <a:endParaRPr lang="vi-VN" sz="1000" dirty="0"/>
          </a:p>
          <a:p>
            <a:r>
              <a:rPr lang="vi-VN" sz="1000" dirty="0"/>
              <a:t>Domain: Cốt lõi của kiến trúc tổ chức luận lí trong AD chính là Domain, nơi lưu trữ hàng triệu đối tượng (objects). Tất cả các đối tượng trong hệ thống mạng trong một domain thì do chính domain đó lưu trữ thông tin của các đối tượng.</a:t>
            </a:r>
          </a:p>
          <a:p>
            <a:endParaRPr lang="vi-VN" sz="1000" dirty="0"/>
          </a:p>
          <a:p>
            <a:r>
              <a:rPr lang="vi-VN" sz="1000" dirty="0"/>
              <a:t>Active Directory được kiến tạo bởi một hay nhiều domain và một domain có thể triển khai trên nhiều physical structure. Việc access vào domain được quản trị thông qua Access Control Lists (ACLs), quyền truy xuất trên domain tương ứng với từng đối tượng.</a:t>
            </a:r>
          </a:p>
          <a:p>
            <a:endParaRPr lang="vi-VN" sz="1000" dirty="0"/>
          </a:p>
          <a:p>
            <a:r>
              <a:rPr lang="vi-VN" sz="1000" dirty="0"/>
              <a:t>OUs: OU là một container được dùng để tổ chức các đối tượng trong một domain thành các nhóm quản trị luận lí (logical). OUs cung cấp phương tiện thực hiện các tác vụ quản trị trong hệ thống như là quản trị user và resources, đó là những scope đối tượng nhỏ nhất mà bạn có thể ủy quyền xác thực quản trị. OUs bao gồm nhiều đối tượng khác như là user accounts, groups, computers và các OUs khác tạo nên các cây OUs trong cùng một domain. Các cây OUs trong một domain độc lập với kiến trúc các cây OUs thuộc các domain khác.</a:t>
            </a:r>
          </a:p>
          <a:p>
            <a:endParaRPr lang="vi-VN" sz="1000" dirty="0"/>
          </a:p>
          <a:p>
            <a:r>
              <a:rPr lang="vi-VN" sz="1000" dirty="0"/>
              <a:t>Trees: Trees là một nhóm các domain được tổ chức theo cấu trúc hình cây với mô hình parent-child ánh xạ từ thực tế tổ chức của doanh nghiệp, tổ chức. Một domain có 1 họăc nhiều child domain nhưng 1 child domain chỉ có 1 parent-domain. Ví dụ: Trong domain framgia.com, có các domain thấp hơn là abc.framgia.com và xyz.framgia.com thì được hiểu là Tree.</a:t>
            </a:r>
          </a:p>
          <a:p>
            <a:endParaRPr lang="vi-VN" sz="1000" dirty="0"/>
          </a:p>
          <a:p>
            <a:r>
              <a:rPr lang="vi-VN" sz="1000" dirty="0"/>
              <a:t>Forests: Forest là một thuật ngữ được đặt ra nhằm định nghĩa 1 mô hình tổ chức của AD, 1 forest gồm nhiều domain trees có quan hệ với nhau, các domain trees trong forest là độc lập với nhau về tổ chức, nghe ra có vẻ mâu thuẫn trong mối quan hệ nhưng ta sẽ dễ hiểu hơn khi mối quan hệ giữa các domain trees là quan hệ Trust 2 chiều như các partners với nhau. Một forest phải đảm bảo thoả các đặc tính sau:</a:t>
            </a:r>
          </a:p>
          <a:p>
            <a:endParaRPr lang="vi-VN" sz="1000" dirty="0"/>
          </a:p>
          <a:p>
            <a:r>
              <a:rPr lang="vi-VN" sz="1000" dirty="0"/>
              <a:t>Toàn bộ domain trong forest phải có 1 schema chia sẻ chung.</a:t>
            </a:r>
          </a:p>
          <a:p>
            <a:endParaRPr lang="vi-VN" sz="1000" dirty="0"/>
          </a:p>
          <a:p>
            <a:r>
              <a:rPr lang="vi-VN" sz="1000" dirty="0"/>
              <a:t>Các domain trong forest phải có 1 global catalog (GC) chia sẻ chung.</a:t>
            </a:r>
          </a:p>
          <a:p>
            <a:endParaRPr lang="vi-VN" sz="1000" dirty="0"/>
          </a:p>
          <a:p>
            <a:r>
              <a:rPr lang="vi-VN" sz="1000" dirty="0"/>
              <a:t>Các domain trong forest phải có mối quan hệ trust 2 chiều với nhau.</a:t>
            </a:r>
          </a:p>
          <a:p>
            <a:endParaRPr lang="vi-VN" sz="1000" dirty="0"/>
          </a:p>
          <a:p>
            <a:r>
              <a:rPr lang="vi-VN" sz="1000" dirty="0"/>
              <a:t>Các tree trong 1 forest phải có cấu trúc tên (domain name) khác nhau.</a:t>
            </a:r>
          </a:p>
          <a:p>
            <a:endParaRPr lang="vi-VN" sz="1000" dirty="0"/>
          </a:p>
          <a:p>
            <a:r>
              <a:rPr lang="vi-VN" sz="1000" dirty="0"/>
              <a:t>Các domain trong forest hoạt động độc lập với nhau, tuy nhiên hoạt động của forest là hoạt động của toàn bộ hệ thống.</a:t>
            </a:r>
          </a:p>
          <a:p>
            <a:endParaRPr lang="vi-VN" sz="1000" dirty="0"/>
          </a:p>
        </p:txBody>
      </p:sp>
    </p:spTree>
    <p:extLst>
      <p:ext uri="{BB962C8B-B14F-4D97-AF65-F5344CB8AC3E}">
        <p14:creationId xmlns:p14="http://schemas.microsoft.com/office/powerpoint/2010/main" val="37668030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6E18C9-A34F-49C5-973E-6760D1EF1059}"/>
              </a:ext>
            </a:extLst>
          </p:cNvPr>
          <p:cNvSpPr>
            <a:spLocks noGrp="1"/>
          </p:cNvSpPr>
          <p:nvPr>
            <p:ph type="title"/>
          </p:nvPr>
        </p:nvSpPr>
        <p:spPr>
          <a:xfrm>
            <a:off x="18054" y="117618"/>
            <a:ext cx="4464049" cy="569086"/>
          </a:xfrm>
        </p:spPr>
        <p:txBody>
          <a:bodyPr/>
          <a:lstStyle/>
          <a:p>
            <a:r>
              <a:rPr lang="en-US" dirty="0" err="1" smtClean="0"/>
              <a:t>Tổng</a:t>
            </a:r>
            <a:r>
              <a:rPr lang="en-US" dirty="0" smtClean="0"/>
              <a:t> </a:t>
            </a:r>
            <a:r>
              <a:rPr lang="en-US" dirty="0" err="1" smtClean="0"/>
              <a:t>quan</a:t>
            </a:r>
            <a:r>
              <a:rPr lang="en-US" dirty="0" smtClean="0"/>
              <a:t> </a:t>
            </a:r>
            <a:r>
              <a:rPr lang="en-US" dirty="0" err="1" smtClean="0"/>
              <a:t>về</a:t>
            </a:r>
            <a:r>
              <a:rPr lang="en-US" dirty="0" smtClean="0"/>
              <a:t> ADDS</a:t>
            </a:r>
            <a:endParaRPr lang="en-US" dirty="0"/>
          </a:p>
        </p:txBody>
      </p:sp>
      <p:sp>
        <p:nvSpPr>
          <p:cNvPr id="3" name="Text Placeholder 2">
            <a:extLst>
              <a:ext uri="{FF2B5EF4-FFF2-40B4-BE49-F238E27FC236}">
                <a16:creationId xmlns:a16="http://schemas.microsoft.com/office/drawing/2014/main" xmlns="" id="{C679F2E6-BA14-4C8A-ABD2-DF50609348D1}"/>
              </a:ext>
            </a:extLst>
          </p:cNvPr>
          <p:cNvSpPr>
            <a:spLocks noGrp="1"/>
          </p:cNvSpPr>
          <p:nvPr>
            <p:ph type="body" idx="1"/>
          </p:nvPr>
        </p:nvSpPr>
        <p:spPr>
          <a:xfrm>
            <a:off x="38938" y="959161"/>
            <a:ext cx="4443165" cy="569085"/>
          </a:xfrm>
        </p:spPr>
        <p:txBody>
          <a:bodyPr/>
          <a:lstStyle/>
          <a:p>
            <a:pPr algn="l"/>
            <a:r>
              <a:rPr lang="en-US" dirty="0" err="1" smtClean="0"/>
              <a:t>Cấu</a:t>
            </a:r>
            <a:r>
              <a:rPr lang="en-US" dirty="0" smtClean="0"/>
              <a:t> </a:t>
            </a:r>
            <a:r>
              <a:rPr lang="en-US" dirty="0" err="1" smtClean="0"/>
              <a:t>trúc</a:t>
            </a:r>
            <a:r>
              <a:rPr lang="en-US" dirty="0" smtClean="0"/>
              <a:t> </a:t>
            </a:r>
            <a:r>
              <a:rPr lang="en-US" dirty="0" err="1" smtClean="0"/>
              <a:t>bên</a:t>
            </a:r>
            <a:r>
              <a:rPr lang="en-US" dirty="0" smtClean="0"/>
              <a:t> </a:t>
            </a:r>
            <a:r>
              <a:rPr lang="en-US" dirty="0" err="1" smtClean="0"/>
              <a:t>trong</a:t>
            </a:r>
            <a:r>
              <a:rPr lang="en-US" dirty="0" smtClean="0"/>
              <a:t> ADDS</a:t>
            </a:r>
            <a:endParaRPr lang="en-US" dirty="0"/>
          </a:p>
        </p:txBody>
      </p:sp>
      <p:sp>
        <p:nvSpPr>
          <p:cNvPr id="6" name="Slide Number Placeholder 5">
            <a:extLst>
              <a:ext uri="{FF2B5EF4-FFF2-40B4-BE49-F238E27FC236}">
                <a16:creationId xmlns:a16="http://schemas.microsoft.com/office/drawing/2014/main" xmlns="" id="{C35D9EA8-AA17-47B2-A4C4-B60DC7C7DC49}"/>
              </a:ext>
            </a:extLst>
          </p:cNvPr>
          <p:cNvSpPr>
            <a:spLocks noGrp="1"/>
          </p:cNvSpPr>
          <p:nvPr>
            <p:ph type="sldNum" sz="quarter" idx="12"/>
          </p:nvPr>
        </p:nvSpPr>
        <p:spPr/>
        <p:txBody>
          <a:bodyPr/>
          <a:lstStyle/>
          <a:p>
            <a:fld id="{8D581BC7-E183-40DB-AC97-C19EA4EB8894}" type="slidenum">
              <a:rPr lang="en-US" smtClean="0"/>
              <a:pPr/>
              <a:t>8</a:t>
            </a:fld>
            <a:endParaRPr lang="en-US" dirty="0"/>
          </a:p>
        </p:txBody>
      </p:sp>
      <p:sp>
        <p:nvSpPr>
          <p:cNvPr id="11" name="TextBox 10"/>
          <p:cNvSpPr txBox="1"/>
          <p:nvPr/>
        </p:nvSpPr>
        <p:spPr>
          <a:xfrm>
            <a:off x="38938" y="1388290"/>
            <a:ext cx="11922403" cy="5078313"/>
          </a:xfrm>
          <a:prstGeom prst="rect">
            <a:avLst/>
          </a:prstGeom>
          <a:noFill/>
        </p:spPr>
        <p:txBody>
          <a:bodyPr wrap="square" rtlCol="0">
            <a:spAutoFit/>
          </a:bodyPr>
          <a:lstStyle/>
          <a:p>
            <a:r>
              <a:rPr lang="vi-VN" sz="1200" dirty="0">
                <a:latin typeface="Times New Roman" panose="02020603050405020304" pitchFamily="18" charset="0"/>
                <a:cs typeface="Times New Roman" panose="02020603050405020304" pitchFamily="18" charset="0"/>
              </a:rPr>
              <a:t>PHYSICAL STRUCTURE: (KIẾN TRÚC VẬT LÝ)</a:t>
            </a:r>
          </a:p>
          <a:p>
            <a:endParaRPr lang="vi-VN" sz="1200" dirty="0">
              <a:latin typeface="Times New Roman" panose="02020603050405020304" pitchFamily="18" charset="0"/>
              <a:cs typeface="Times New Roman" panose="02020603050405020304" pitchFamily="18" charset="0"/>
            </a:endParaRPr>
          </a:p>
          <a:p>
            <a:r>
              <a:rPr lang="vi-VN" sz="1200" dirty="0">
                <a:latin typeface="Times New Roman" panose="02020603050405020304" pitchFamily="18" charset="0"/>
                <a:cs typeface="Times New Roman" panose="02020603050405020304" pitchFamily="18" charset="0"/>
              </a:rPr>
              <a:t>Xét về khía cạnh physical component của AD sẽ gồm 2 phần là Sites và Domain Controllers. Tùy thuộc vào mô hình tổ chức của công ty, người quản trị sẽ phải dùng các components này để thiết kế sao cho phù hợp.</a:t>
            </a:r>
          </a:p>
          <a:p>
            <a:endParaRPr lang="vi-VN" sz="1200" dirty="0">
              <a:latin typeface="Times New Roman" panose="02020603050405020304" pitchFamily="18" charset="0"/>
              <a:cs typeface="Times New Roman" panose="02020603050405020304" pitchFamily="18" charset="0"/>
            </a:endParaRPr>
          </a:p>
          <a:p>
            <a:r>
              <a:rPr lang="vi-VN" sz="1200" dirty="0">
                <a:latin typeface="Times New Roman" panose="02020603050405020304" pitchFamily="18" charset="0"/>
                <a:cs typeface="Times New Roman" panose="02020603050405020304" pitchFamily="18" charset="0"/>
              </a:rPr>
              <a:t>Sites:</a:t>
            </a:r>
          </a:p>
          <a:p>
            <a:endParaRPr lang="vi-VN" sz="1200" dirty="0">
              <a:latin typeface="Times New Roman" panose="02020603050405020304" pitchFamily="18" charset="0"/>
              <a:cs typeface="Times New Roman" panose="02020603050405020304" pitchFamily="18" charset="0"/>
            </a:endParaRPr>
          </a:p>
          <a:p>
            <a:r>
              <a:rPr lang="vi-VN" sz="1200" dirty="0">
                <a:latin typeface="Times New Roman" panose="02020603050405020304" pitchFamily="18" charset="0"/>
                <a:cs typeface="Times New Roman" panose="02020603050405020304" pitchFamily="18" charset="0"/>
              </a:rPr>
              <a:t>Site là một thuật ngữ được dùng đến khi nói về vị trí địa lý của các domain trong hệ thống. Khi hệ thống các domain được phân tán ở những vị trí địa lý, những nơi khác nhau và có quan hệ với nhau thì những nơi đặt các domain này chính là các Site</a:t>
            </a:r>
          </a:p>
          <a:p>
            <a:endParaRPr lang="vi-VN" sz="1200" dirty="0">
              <a:latin typeface="Times New Roman" panose="02020603050405020304" pitchFamily="18" charset="0"/>
              <a:cs typeface="Times New Roman" panose="02020603050405020304" pitchFamily="18" charset="0"/>
            </a:endParaRPr>
          </a:p>
          <a:p>
            <a:r>
              <a:rPr lang="vi-VN" sz="1200" dirty="0">
                <a:latin typeface="Times New Roman" panose="02020603050405020304" pitchFamily="18" charset="0"/>
                <a:cs typeface="Times New Roman" panose="02020603050405020304" pitchFamily="18" charset="0"/>
              </a:rPr>
              <a:t>Domain Controllers</a:t>
            </a:r>
          </a:p>
          <a:p>
            <a:endParaRPr lang="vi-VN" sz="1200" dirty="0">
              <a:latin typeface="Times New Roman" panose="02020603050405020304" pitchFamily="18" charset="0"/>
              <a:cs typeface="Times New Roman" panose="02020603050405020304" pitchFamily="18" charset="0"/>
            </a:endParaRPr>
          </a:p>
          <a:p>
            <a:r>
              <a:rPr lang="vi-VN" sz="1200" dirty="0">
                <a:latin typeface="Times New Roman" panose="02020603050405020304" pitchFamily="18" charset="0"/>
                <a:cs typeface="Times New Roman" panose="02020603050405020304" pitchFamily="18" charset="0"/>
              </a:rPr>
              <a:t>Domain Controller (DC) là 1 máy tính hay server chuyên dụng, máy ảo được triển khai cài đặt  Windows Server và lưu trữ bản sao của Domain Directory (local domain database).</a:t>
            </a:r>
          </a:p>
          <a:p>
            <a:endParaRPr lang="vi-VN" sz="1200" dirty="0">
              <a:latin typeface="Times New Roman" panose="02020603050405020304" pitchFamily="18" charset="0"/>
              <a:cs typeface="Times New Roman" panose="02020603050405020304" pitchFamily="18" charset="0"/>
            </a:endParaRPr>
          </a:p>
          <a:p>
            <a:r>
              <a:rPr lang="vi-VN" sz="1200" dirty="0">
                <a:latin typeface="Times New Roman" panose="02020603050405020304" pitchFamily="18" charset="0"/>
                <a:cs typeface="Times New Roman" panose="02020603050405020304" pitchFamily="18" charset="0"/>
              </a:rPr>
              <a:t>Một domain có thể có 1 hay nhiều domain controller, mỗi domain controller đều có bản sao dữ liệu của Domain Directory. Domain Controller chịu trách nhiệm chứng thực cho users và chịu trách nhiệm đảm bảo các chính sách bảo mật được thực thi. Các chức năng chính của Domain Controller:</a:t>
            </a:r>
          </a:p>
          <a:p>
            <a:endParaRPr lang="vi-VN" sz="1200" dirty="0">
              <a:latin typeface="Times New Roman" panose="02020603050405020304" pitchFamily="18" charset="0"/>
              <a:cs typeface="Times New Roman" panose="02020603050405020304" pitchFamily="18" charset="0"/>
            </a:endParaRPr>
          </a:p>
          <a:p>
            <a:r>
              <a:rPr lang="vi-VN" sz="1200" dirty="0">
                <a:latin typeface="Times New Roman" panose="02020603050405020304" pitchFamily="18" charset="0"/>
                <a:cs typeface="Times New Roman" panose="02020603050405020304" pitchFamily="18" charset="0"/>
              </a:rPr>
              <a:t>Mỗi Domain Controller lưu trữ các bản sao thông tin của Active Directory cho chính domain đó, chịu trách nhiệm quản lí thông tin và tiến hành đồng bộ dữ liệu với các domain controller khác trong cùng một domain.</a:t>
            </a:r>
          </a:p>
          <a:p>
            <a:endParaRPr lang="vi-VN" sz="1200" dirty="0">
              <a:latin typeface="Times New Roman" panose="02020603050405020304" pitchFamily="18" charset="0"/>
              <a:cs typeface="Times New Roman" panose="02020603050405020304" pitchFamily="18" charset="0"/>
            </a:endParaRPr>
          </a:p>
          <a:p>
            <a:r>
              <a:rPr lang="vi-VN" sz="1200" dirty="0">
                <a:latin typeface="Times New Roman" panose="02020603050405020304" pitchFamily="18" charset="0"/>
                <a:cs typeface="Times New Roman" panose="02020603050405020304" pitchFamily="18" charset="0"/>
              </a:rPr>
              <a:t>Domain Controller trong một domain có khả năng tự động đồng bộ dữ liệu với các DC khác trong cùng một domain. Khi bạn thực hiện một tác vụ đối với thông tin lưu trữ trên DC, thì thông tin này sẽ tự động được đồng bộ hóa đến các DC khác. Tuy nhiên để đảm bảo sự ổn định cho hệ thống mạng, chúng ta cần phải có một chính sách hợp lí cho các domain trong việc đồng bộ hóa thông tin dữ liệu với một thời điểm phù hợp.</a:t>
            </a:r>
          </a:p>
          <a:p>
            <a:endParaRPr lang="vi-VN" sz="1200" dirty="0">
              <a:latin typeface="Times New Roman" panose="02020603050405020304" pitchFamily="18" charset="0"/>
              <a:cs typeface="Times New Roman" panose="02020603050405020304" pitchFamily="18" charset="0"/>
            </a:endParaRPr>
          </a:p>
          <a:p>
            <a:r>
              <a:rPr lang="vi-VN" sz="1200" dirty="0">
                <a:latin typeface="Times New Roman" panose="02020603050405020304" pitchFamily="18" charset="0"/>
                <a:cs typeface="Times New Roman" panose="02020603050405020304" pitchFamily="18" charset="0"/>
              </a:rPr>
              <a:t>Mặc định để tránh các xunh động và tối ưu Database trong AD thì khi có thay đổi cập nhật trong hệ thống thì DC nào gữa 5 master roles sẽ được cập nhật trước sau đó đồng bộ các thay đổi này về các DC khác trong hệ thống mạng. Các DC trong hệ thống thường xuyên trao đổi với nhau để kiểm tra lẫn nhau về sự thay đổ các Database. Chúng ta có thể lập lịch đồng bộ này nhằm giảm thiểu băng trong trong hệ thống.</a:t>
            </a:r>
          </a:p>
        </p:txBody>
      </p:sp>
    </p:spTree>
    <p:extLst>
      <p:ext uri="{BB962C8B-B14F-4D97-AF65-F5344CB8AC3E}">
        <p14:creationId xmlns:p14="http://schemas.microsoft.com/office/powerpoint/2010/main" val="40803123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9FFA9230-37E2-4CEB-A3E5-B704CE27367E}"/>
              </a:ext>
            </a:extLst>
          </p:cNvPr>
          <p:cNvSpPr>
            <a:spLocks noGrp="1"/>
          </p:cNvSpPr>
          <p:nvPr>
            <p:ph type="title"/>
          </p:nvPr>
        </p:nvSpPr>
        <p:spPr>
          <a:xfrm>
            <a:off x="32611" y="210852"/>
            <a:ext cx="6310887" cy="569086"/>
          </a:xfrm>
        </p:spPr>
        <p:txBody>
          <a:bodyPr/>
          <a:lstStyle/>
          <a:p>
            <a:r>
              <a:rPr lang="en-US" dirty="0" err="1" smtClean="0"/>
              <a:t>Tổng</a:t>
            </a:r>
            <a:r>
              <a:rPr lang="en-US" dirty="0" smtClean="0"/>
              <a:t> </a:t>
            </a:r>
            <a:r>
              <a:rPr lang="en-US" dirty="0" err="1" smtClean="0"/>
              <a:t>quan</a:t>
            </a:r>
            <a:r>
              <a:rPr lang="en-US" dirty="0" smtClean="0"/>
              <a:t> </a:t>
            </a:r>
            <a:r>
              <a:rPr lang="en-US" dirty="0" err="1" smtClean="0"/>
              <a:t>về</a:t>
            </a:r>
            <a:r>
              <a:rPr lang="en-US" dirty="0" smtClean="0"/>
              <a:t> ADDS</a:t>
            </a:r>
            <a:endParaRPr lang="en-US" dirty="0"/>
          </a:p>
        </p:txBody>
      </p:sp>
      <p:sp>
        <p:nvSpPr>
          <p:cNvPr id="6" name="Text Placeholder 5">
            <a:extLst>
              <a:ext uri="{FF2B5EF4-FFF2-40B4-BE49-F238E27FC236}">
                <a16:creationId xmlns:a16="http://schemas.microsoft.com/office/drawing/2014/main" xmlns="" id="{04CE41FD-E209-4A5A-A2E8-544E35CFA6C5}"/>
              </a:ext>
            </a:extLst>
          </p:cNvPr>
          <p:cNvSpPr>
            <a:spLocks noGrp="1"/>
          </p:cNvSpPr>
          <p:nvPr>
            <p:ph type="body" idx="1"/>
          </p:nvPr>
        </p:nvSpPr>
        <p:spPr>
          <a:xfrm>
            <a:off x="53636" y="1024209"/>
            <a:ext cx="2962696" cy="569085"/>
          </a:xfrm>
        </p:spPr>
        <p:txBody>
          <a:bodyPr/>
          <a:lstStyle/>
          <a:p>
            <a:pPr algn="l"/>
            <a:r>
              <a:rPr lang="en-US" dirty="0" err="1" smtClean="0">
                <a:latin typeface="Times New Roman" panose="02020603050405020304" pitchFamily="18" charset="0"/>
                <a:cs typeface="Times New Roman" panose="02020603050405020304" pitchFamily="18" charset="0"/>
              </a:rPr>
              <a:t>Cấu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trúc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ADDS</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30CD95F8-281D-4A11-99F2-9795C5264F76}"/>
              </a:ext>
            </a:extLst>
          </p:cNvPr>
          <p:cNvSpPr>
            <a:spLocks noGrp="1"/>
          </p:cNvSpPr>
          <p:nvPr>
            <p:ph type="sldNum" sz="quarter" idx="12"/>
          </p:nvPr>
        </p:nvSpPr>
        <p:spPr/>
        <p:txBody>
          <a:bodyPr/>
          <a:lstStyle/>
          <a:p>
            <a:fld id="{8D581BC7-E183-40DB-AC97-C19EA4EB8894}" type="slidenum">
              <a:rPr lang="en-US" smtClean="0"/>
              <a:pPr/>
              <a:t>9</a:t>
            </a:fld>
            <a:endParaRPr lang="en-US" dirty="0"/>
          </a:p>
        </p:txBody>
      </p:sp>
      <p:sp>
        <p:nvSpPr>
          <p:cNvPr id="2" name="Date Placeholder 1">
            <a:extLst>
              <a:ext uri="{FF2B5EF4-FFF2-40B4-BE49-F238E27FC236}">
                <a16:creationId xmlns:a16="http://schemas.microsoft.com/office/drawing/2014/main" xmlns="" id="{AC3AE2A4-3957-4B28-BF08-92D47AFB3D61}"/>
              </a:ext>
            </a:extLst>
          </p:cNvPr>
          <p:cNvSpPr>
            <a:spLocks noGrp="1"/>
          </p:cNvSpPr>
          <p:nvPr>
            <p:ph type="dt" sz="half" idx="10"/>
          </p:nvPr>
        </p:nvSpPr>
        <p:spPr/>
        <p:txBody>
          <a:bodyPr/>
          <a:lstStyle/>
          <a:p>
            <a:r>
              <a:rPr lang="en-US" dirty="0"/>
              <a:t>MM.DD.20XX</a:t>
            </a:r>
          </a:p>
        </p:txBody>
      </p:sp>
      <p:sp>
        <p:nvSpPr>
          <p:cNvPr id="27" name="TextBox 26"/>
          <p:cNvSpPr txBox="1"/>
          <p:nvPr/>
        </p:nvSpPr>
        <p:spPr>
          <a:xfrm>
            <a:off x="53636" y="1652899"/>
            <a:ext cx="11797938" cy="5016758"/>
          </a:xfrm>
          <a:prstGeom prst="rect">
            <a:avLst/>
          </a:prstGeom>
          <a:noFill/>
        </p:spPr>
        <p:txBody>
          <a:bodyPr wrap="square" rtlCol="0">
            <a:spAutoFit/>
          </a:bodyPr>
          <a:lstStyle/>
          <a:p>
            <a:r>
              <a:rPr lang="vi-VN" sz="1600" dirty="0"/>
              <a:t>Domain Controller tự động đồng bộ hóa ngay lập tức các thay đổi quan trọng đối với cả domain như disable một user account.</a:t>
            </a:r>
          </a:p>
          <a:p>
            <a:endParaRPr lang="vi-VN" sz="1600" dirty="0"/>
          </a:p>
          <a:p>
            <a:r>
              <a:rPr lang="vi-VN" sz="1600" dirty="0"/>
              <a:t>Active Directory sử dụng việc đồng bộ hóa dữ liệu theo cơ chế multimaster, nghĩa là không có domain controller nào đóng vai trò là master cả, mà thay vào đó thì tất cả domain controller đều ngang hàng với nhau, mỗi domain controller lưu trữ một bản sao của database hệ thống. Các domain controller lưu trữ các thông tin dữ liệu khác nhau trong một khoảng thời gian ngắn cho đến khi thông tin các domain controller trong hệ thống đều được đồng bộ với nhau, hay nói cách khác là thống nhất dữ liệu cho toàn domain.</a:t>
            </a:r>
          </a:p>
          <a:p>
            <a:endParaRPr lang="vi-VN" sz="1600" dirty="0"/>
          </a:p>
          <a:p>
            <a:r>
              <a:rPr lang="vi-VN" sz="1600" dirty="0"/>
              <a:t>Mặc dù là Active Directory hỗ trợ hoàn toàn việc đồng bộ dữ liệu theo cơ chế multimaster nhưng thực tế thì không phải lúc nào cũng theo cơ chế này (việc thực thi không được cho phép ở nhiều nơi trong hệ thống mạng trong cùng một thời điểm).</a:t>
            </a:r>
          </a:p>
          <a:p>
            <a:endParaRPr lang="vi-VN" sz="1600" dirty="0"/>
          </a:p>
          <a:p>
            <a:r>
              <a:rPr lang="vi-VN" sz="1600" dirty="0"/>
              <a:t>Operations Master Roles (FSMO) là các roles đặc biệt được Assigned với 1 hoặc nhiều domain controllers khác để thực hiện đồng bộ theo cơ chế single-master, ta có thể dễ dàng nhận thấy việc thực thi operations của multimaster là sự thực thi của nhiều single-master đồng thời.</a:t>
            </a:r>
          </a:p>
          <a:p>
            <a:endParaRPr lang="vi-VN" sz="1600" dirty="0"/>
          </a:p>
          <a:p>
            <a:r>
              <a:rPr lang="vi-VN" sz="1600" dirty="0"/>
              <a:t>Hệ thống có nhiều hơn một domain hỗ trợ trong trường hợp dự phòng backup domain controller, khi một domain controller có vấn đề xảy ra thì các domain sẽ tự động chạy dự phòng, đảm bảo hệ thống luôn được ổn định.</a:t>
            </a:r>
          </a:p>
          <a:p>
            <a:endParaRPr lang="vi-VN" sz="1600" dirty="0"/>
          </a:p>
          <a:p>
            <a:r>
              <a:rPr lang="vi-VN" sz="1600" dirty="0"/>
              <a:t>Domain Controller quản lí các vấn đề trong việc tương tác với domain của users, ví dụ xác định đối tượng trong Active Directory hay xác thực việc logon của user.</a:t>
            </a:r>
          </a:p>
          <a:p>
            <a:endParaRPr lang="vi-VN" sz="1600" dirty="0"/>
          </a:p>
        </p:txBody>
      </p:sp>
    </p:spTree>
    <p:extLst>
      <p:ext uri="{BB962C8B-B14F-4D97-AF65-F5344CB8AC3E}">
        <p14:creationId xmlns:p14="http://schemas.microsoft.com/office/powerpoint/2010/main" val="3310176776"/>
      </p:ext>
    </p:extLst>
  </p:cSld>
  <p:clrMapOvr>
    <a:masterClrMapping/>
  </p:clrMapOvr>
</p:sld>
</file>

<file path=ppt/theme/theme1.xml><?xml version="1.0" encoding="utf-8"?>
<a:theme xmlns:a="http://schemas.openxmlformats.org/drawingml/2006/main" name="Office Theme">
  <a:themeElements>
    <a:clrScheme name="Custom 12">
      <a:dk1>
        <a:srgbClr val="00BBBB"/>
      </a:dk1>
      <a:lt1>
        <a:srgbClr val="000000"/>
      </a:lt1>
      <a:dk2>
        <a:srgbClr val="999999"/>
      </a:dk2>
      <a:lt2>
        <a:srgbClr val="FFFFFF"/>
      </a:lt2>
      <a:accent1>
        <a:srgbClr val="004448"/>
      </a:accent1>
      <a:accent2>
        <a:srgbClr val="482845"/>
      </a:accent2>
      <a:accent3>
        <a:srgbClr val="7A0000"/>
      </a:accent3>
      <a:accent4>
        <a:srgbClr val="969959"/>
      </a:accent4>
      <a:accent5>
        <a:srgbClr val="225B5F"/>
      </a:accent5>
      <a:accent6>
        <a:srgbClr val="3D8C41"/>
      </a:accent6>
      <a:hlink>
        <a:srgbClr val="7F7F7F"/>
      </a:hlink>
      <a:folHlink>
        <a:srgbClr val="7F7F7F"/>
      </a:folHlink>
    </a:clrScheme>
    <a:fontScheme name="Custom 13">
      <a:majorFont>
        <a:latin typeface="Gill Sans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56488565_Futuristic pitch deck_AAS_v4" id="{81C854B4-8588-4171-B50E-9B042741D072}" vid="{97BC3161-E59E-4E12-8009-4336211748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Quản Trị Mạng Máy Tính</MediaServiceKeyPoint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726A944-A9F4-4295-9B5E-C397EB1318B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1743C61-8CA7-48FF-B2A3-6055DA854CF6}">
  <ds:schemaRefs>
    <ds:schemaRef ds:uri="http://schemas.microsoft.com/sharepoint/v3/contenttype/forms"/>
  </ds:schemaRefs>
</ds:datastoreItem>
</file>

<file path=customXml/itemProps3.xml><?xml version="1.0" encoding="utf-8"?>
<ds:datastoreItem xmlns:ds="http://schemas.openxmlformats.org/officeDocument/2006/customXml" ds:itemID="{472965D8-9C19-4E48-8421-5D6B21FC44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Futuristic pitch deck</Template>
  <TotalTime>0</TotalTime>
  <Words>2178</Words>
  <Application>Microsoft Office PowerPoint</Application>
  <PresentationFormat>Widescreen</PresentationFormat>
  <Paragraphs>250</Paragraphs>
  <Slides>21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Calibri</vt:lpstr>
      <vt:lpstr>Courier New</vt:lpstr>
      <vt:lpstr>Gill Sans MT</vt:lpstr>
      <vt:lpstr>Segoe UI</vt:lpstr>
      <vt:lpstr>Segoe UI Light</vt:lpstr>
      <vt:lpstr>Segoe UI Semibold</vt:lpstr>
      <vt:lpstr>Tahoma</vt:lpstr>
      <vt:lpstr>Times New Roman</vt:lpstr>
      <vt:lpstr>Office Theme</vt:lpstr>
      <vt:lpstr>CÀI ĐẶT 2 ADDS SONG SONG  SỬ DỤNG IFM</vt:lpstr>
      <vt:lpstr>Tổng quan về ADDS</vt:lpstr>
      <vt:lpstr>Tổng quan về ADDS</vt:lpstr>
      <vt:lpstr>Tổng quan về ADDS</vt:lpstr>
      <vt:lpstr>TỔNG QUAN VỀ ADDS</vt:lpstr>
      <vt:lpstr>Tổng quan về ADDS</vt:lpstr>
      <vt:lpstr>Tổng quan về ADDS</vt:lpstr>
      <vt:lpstr>Tổng quan về ADDS</vt:lpstr>
      <vt:lpstr>Tổng quan về ADDS</vt:lpstr>
      <vt:lpstr>Cài đặt</vt:lpstr>
      <vt:lpstr>Cài đặt</vt:lpstr>
      <vt:lpstr>Cài đặt</vt:lpstr>
      <vt:lpstr>Cài đặt</vt:lpstr>
      <vt:lpstr>Cài đặt</vt:lpstr>
      <vt:lpstr>Cài đặt</vt:lpstr>
      <vt:lpstr>Cài đặt</vt:lpstr>
      <vt:lpstr>Cài đặt </vt:lpstr>
      <vt:lpstr>Cài đặt</vt:lpstr>
      <vt:lpstr>Cài đặt</vt:lpstr>
      <vt:lpstr>Cài đặt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2021-05-27T05:09:34Z</dcterms:created>
  <dcterms:modified xsi:type="dcterms:W3CDTF">2021-05-27T06:29:52Z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