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89" r:id="rId6"/>
    <p:sldId id="290" r:id="rId7"/>
    <p:sldId id="292"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97" r:id="rId23"/>
    <p:sldId id="298" r:id="rId24"/>
    <p:sldId id="299" r:id="rId25"/>
    <p:sldId id="285" r:id="rId26"/>
    <p:sldId id="286" r:id="rId27"/>
    <p:sldId id="287" r:id="rId28"/>
    <p:sldId id="288" r:id="rId29"/>
    <p:sldId id="294" r:id="rId30"/>
    <p:sldId id="293" r:id="rId31"/>
    <p:sldId id="295" r:id="rId32"/>
    <p:sldId id="296" r:id="rId33"/>
    <p:sldId id="300" r:id="rId34"/>
    <p:sldId id="301" r:id="rId35"/>
    <p:sldId id="302" r:id="rId36"/>
    <p:sldId id="30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Huỳnh Kiến" userId="a199dc57c36da0a3" providerId="LiveId" clId="{EF2D19D8-4E01-4DB7-9401-E4C5AAD5B741}"/>
    <pc:docChg chg="undo custSel addSld modSld">
      <pc:chgData name="Huy Huỳnh Kiến" userId="a199dc57c36da0a3" providerId="LiveId" clId="{EF2D19D8-4E01-4DB7-9401-E4C5AAD5B741}" dt="2021-05-12T06:10:37.887" v="423" actId="1076"/>
      <pc:docMkLst>
        <pc:docMk/>
      </pc:docMkLst>
      <pc:sldChg chg="addSp modSp new mod">
        <pc:chgData name="Huy Huỳnh Kiến" userId="a199dc57c36da0a3" providerId="LiveId" clId="{EF2D19D8-4E01-4DB7-9401-E4C5AAD5B741}" dt="2021-05-12T05:29:02.089" v="11" actId="14100"/>
        <pc:sldMkLst>
          <pc:docMk/>
          <pc:sldMk cId="3422471619" sldId="267"/>
        </pc:sldMkLst>
        <pc:spChg chg="mod">
          <ac:chgData name="Huy Huỳnh Kiến" userId="a199dc57c36da0a3" providerId="LiveId" clId="{EF2D19D8-4E01-4DB7-9401-E4C5AAD5B741}" dt="2021-05-12T05:28:57.142" v="9" actId="14100"/>
          <ac:spMkLst>
            <pc:docMk/>
            <pc:sldMk cId="3422471619" sldId="267"/>
            <ac:spMk id="2" creationId="{EE9595EE-7A26-441D-892D-2CC791769E6C}"/>
          </ac:spMkLst>
        </pc:spChg>
        <pc:spChg chg="mod">
          <ac:chgData name="Huy Huỳnh Kiến" userId="a199dc57c36da0a3" providerId="LiveId" clId="{EF2D19D8-4E01-4DB7-9401-E4C5AAD5B741}" dt="2021-05-12T05:28:59.654" v="10" actId="14100"/>
          <ac:spMkLst>
            <pc:docMk/>
            <pc:sldMk cId="3422471619" sldId="267"/>
            <ac:spMk id="3" creationId="{6D49A195-10CB-46CB-9D96-F679D0712D88}"/>
          </ac:spMkLst>
        </pc:spChg>
        <pc:picChg chg="add mod">
          <ac:chgData name="Huy Huỳnh Kiến" userId="a199dc57c36da0a3" providerId="LiveId" clId="{EF2D19D8-4E01-4DB7-9401-E4C5AAD5B741}" dt="2021-05-12T05:29:02.089" v="11" actId="14100"/>
          <ac:picMkLst>
            <pc:docMk/>
            <pc:sldMk cId="3422471619" sldId="267"/>
            <ac:picMk id="5" creationId="{E9475E80-D84E-4E82-A975-DF9A5E6C78F4}"/>
          </ac:picMkLst>
        </pc:picChg>
      </pc:sldChg>
      <pc:sldChg chg="addSp delSp modSp new mod">
        <pc:chgData name="Huy Huỳnh Kiến" userId="a199dc57c36da0a3" providerId="LiveId" clId="{EF2D19D8-4E01-4DB7-9401-E4C5AAD5B741}" dt="2021-05-12T05:30:00.870" v="19" actId="1076"/>
        <pc:sldMkLst>
          <pc:docMk/>
          <pc:sldMk cId="250635995" sldId="268"/>
        </pc:sldMkLst>
        <pc:spChg chg="mod">
          <ac:chgData name="Huy Huỳnh Kiến" userId="a199dc57c36da0a3" providerId="LiveId" clId="{EF2D19D8-4E01-4DB7-9401-E4C5AAD5B741}" dt="2021-05-12T05:29:20.037" v="13"/>
          <ac:spMkLst>
            <pc:docMk/>
            <pc:sldMk cId="250635995" sldId="268"/>
            <ac:spMk id="3" creationId="{D3C6ABDA-8DC7-4DAF-9203-EE96D685ED16}"/>
          </ac:spMkLst>
        </pc:spChg>
        <pc:picChg chg="add del mod">
          <ac:chgData name="Huy Huỳnh Kiến" userId="a199dc57c36da0a3" providerId="LiveId" clId="{EF2D19D8-4E01-4DB7-9401-E4C5AAD5B741}" dt="2021-05-12T05:29:56.357" v="18" actId="478"/>
          <ac:picMkLst>
            <pc:docMk/>
            <pc:sldMk cId="250635995" sldId="268"/>
            <ac:picMk id="5" creationId="{96A37322-655D-4FCE-99F1-AF6BBDF8BED1}"/>
          </ac:picMkLst>
        </pc:picChg>
        <pc:picChg chg="add mod">
          <ac:chgData name="Huy Huỳnh Kiến" userId="a199dc57c36da0a3" providerId="LiveId" clId="{EF2D19D8-4E01-4DB7-9401-E4C5AAD5B741}" dt="2021-05-12T05:30:00.870" v="19" actId="1076"/>
          <ac:picMkLst>
            <pc:docMk/>
            <pc:sldMk cId="250635995" sldId="268"/>
            <ac:picMk id="7" creationId="{64E34FC8-BA62-4BCF-9983-A977AD475302}"/>
          </ac:picMkLst>
        </pc:picChg>
      </pc:sldChg>
      <pc:sldChg chg="addSp modSp new mod">
        <pc:chgData name="Huy Huỳnh Kiến" userId="a199dc57c36da0a3" providerId="LiveId" clId="{EF2D19D8-4E01-4DB7-9401-E4C5AAD5B741}" dt="2021-05-12T05:33:10.522" v="32" actId="1076"/>
        <pc:sldMkLst>
          <pc:docMk/>
          <pc:sldMk cId="297709178" sldId="269"/>
        </pc:sldMkLst>
        <pc:spChg chg="mod">
          <ac:chgData name="Huy Huỳnh Kiến" userId="a199dc57c36da0a3" providerId="LiveId" clId="{EF2D19D8-4E01-4DB7-9401-E4C5AAD5B741}" dt="2021-05-12T05:32:53.700" v="27" actId="14100"/>
          <ac:spMkLst>
            <pc:docMk/>
            <pc:sldMk cId="297709178" sldId="269"/>
            <ac:spMk id="2" creationId="{C929723F-E14F-46E2-A0F4-B9702CBE1A0A}"/>
          </ac:spMkLst>
        </pc:spChg>
        <pc:spChg chg="mod">
          <ac:chgData name="Huy Huỳnh Kiến" userId="a199dc57c36da0a3" providerId="LiveId" clId="{EF2D19D8-4E01-4DB7-9401-E4C5AAD5B741}" dt="2021-05-12T05:32:58.516" v="28" actId="14100"/>
          <ac:spMkLst>
            <pc:docMk/>
            <pc:sldMk cId="297709178" sldId="269"/>
            <ac:spMk id="3" creationId="{C13D8FE0-4A86-4D22-99ED-A4C057FDFC53}"/>
          </ac:spMkLst>
        </pc:spChg>
        <pc:picChg chg="add mod">
          <ac:chgData name="Huy Huỳnh Kiến" userId="a199dc57c36da0a3" providerId="LiveId" clId="{EF2D19D8-4E01-4DB7-9401-E4C5AAD5B741}" dt="2021-05-12T05:33:10.522" v="32" actId="1076"/>
          <ac:picMkLst>
            <pc:docMk/>
            <pc:sldMk cId="297709178" sldId="269"/>
            <ac:picMk id="5" creationId="{EC58D6C3-F8F9-4080-8908-61D9C1B3D875}"/>
          </ac:picMkLst>
        </pc:picChg>
      </pc:sldChg>
      <pc:sldChg chg="addSp delSp modSp new mod">
        <pc:chgData name="Huy Huỳnh Kiến" userId="a199dc57c36da0a3" providerId="LiveId" clId="{EF2D19D8-4E01-4DB7-9401-E4C5AAD5B741}" dt="2021-05-12T05:35:54.880" v="48" actId="14100"/>
        <pc:sldMkLst>
          <pc:docMk/>
          <pc:sldMk cId="3440800859" sldId="270"/>
        </pc:sldMkLst>
        <pc:spChg chg="mod">
          <ac:chgData name="Huy Huỳnh Kiến" userId="a199dc57c36da0a3" providerId="LiveId" clId="{EF2D19D8-4E01-4DB7-9401-E4C5AAD5B741}" dt="2021-05-12T05:33:19.155" v="34" actId="14100"/>
          <ac:spMkLst>
            <pc:docMk/>
            <pc:sldMk cId="3440800859" sldId="270"/>
            <ac:spMk id="2" creationId="{FE6C2624-473C-4835-A277-D5742D1EDD02}"/>
          </ac:spMkLst>
        </pc:spChg>
        <pc:spChg chg="mod">
          <ac:chgData name="Huy Huỳnh Kiến" userId="a199dc57c36da0a3" providerId="LiveId" clId="{EF2D19D8-4E01-4DB7-9401-E4C5AAD5B741}" dt="2021-05-12T05:35:08.289" v="42" actId="20577"/>
          <ac:spMkLst>
            <pc:docMk/>
            <pc:sldMk cId="3440800859" sldId="270"/>
            <ac:spMk id="3" creationId="{0E24A677-77B9-4008-AFA2-7A9A042B026B}"/>
          </ac:spMkLst>
        </pc:spChg>
        <pc:picChg chg="add del mod">
          <ac:chgData name="Huy Huỳnh Kiến" userId="a199dc57c36da0a3" providerId="LiveId" clId="{EF2D19D8-4E01-4DB7-9401-E4C5AAD5B741}" dt="2021-05-12T05:34:37.921" v="40" actId="478"/>
          <ac:picMkLst>
            <pc:docMk/>
            <pc:sldMk cId="3440800859" sldId="270"/>
            <ac:picMk id="5" creationId="{3510F6B8-41F9-4F6E-B021-47341900E705}"/>
          </ac:picMkLst>
        </pc:picChg>
        <pc:picChg chg="add del">
          <ac:chgData name="Huy Huỳnh Kiến" userId="a199dc57c36da0a3" providerId="LiveId" clId="{EF2D19D8-4E01-4DB7-9401-E4C5AAD5B741}" dt="2021-05-12T05:35:09.944" v="44" actId="22"/>
          <ac:picMkLst>
            <pc:docMk/>
            <pc:sldMk cId="3440800859" sldId="270"/>
            <ac:picMk id="7" creationId="{2265755B-399F-4D56-B287-5E236857C9A4}"/>
          </ac:picMkLst>
        </pc:picChg>
        <pc:picChg chg="add mod">
          <ac:chgData name="Huy Huỳnh Kiến" userId="a199dc57c36da0a3" providerId="LiveId" clId="{EF2D19D8-4E01-4DB7-9401-E4C5AAD5B741}" dt="2021-05-12T05:35:54.880" v="48" actId="14100"/>
          <ac:picMkLst>
            <pc:docMk/>
            <pc:sldMk cId="3440800859" sldId="270"/>
            <ac:picMk id="9" creationId="{3D4CA98D-2B46-46B6-B2E2-8A1714084D30}"/>
          </ac:picMkLst>
        </pc:picChg>
      </pc:sldChg>
      <pc:sldChg chg="addSp delSp modSp new mod">
        <pc:chgData name="Huy Huỳnh Kiến" userId="a199dc57c36da0a3" providerId="LiveId" clId="{EF2D19D8-4E01-4DB7-9401-E4C5AAD5B741}" dt="2021-05-12T05:37:39.604" v="53" actId="1076"/>
        <pc:sldMkLst>
          <pc:docMk/>
          <pc:sldMk cId="2459960995" sldId="271"/>
        </pc:sldMkLst>
        <pc:spChg chg="mod">
          <ac:chgData name="Huy Huỳnh Kiến" userId="a199dc57c36da0a3" providerId="LiveId" clId="{EF2D19D8-4E01-4DB7-9401-E4C5AAD5B741}" dt="2021-05-12T05:36:46.188" v="50" actId="14100"/>
          <ac:spMkLst>
            <pc:docMk/>
            <pc:sldMk cId="2459960995" sldId="271"/>
            <ac:spMk id="2" creationId="{03C4B719-42E3-4700-9C47-5D0BE4ACA685}"/>
          </ac:spMkLst>
        </pc:spChg>
        <pc:spChg chg="del mod">
          <ac:chgData name="Huy Huỳnh Kiến" userId="a199dc57c36da0a3" providerId="LiveId" clId="{EF2D19D8-4E01-4DB7-9401-E4C5AAD5B741}" dt="2021-05-12T05:37:32.870" v="52"/>
          <ac:spMkLst>
            <pc:docMk/>
            <pc:sldMk cId="2459960995" sldId="271"/>
            <ac:spMk id="3" creationId="{BBACC272-A5C7-42D2-80F0-AE343A727CD1}"/>
          </ac:spMkLst>
        </pc:spChg>
        <pc:picChg chg="add mod">
          <ac:chgData name="Huy Huỳnh Kiến" userId="a199dc57c36da0a3" providerId="LiveId" clId="{EF2D19D8-4E01-4DB7-9401-E4C5AAD5B741}" dt="2021-05-12T05:37:39.604" v="53" actId="1076"/>
          <ac:picMkLst>
            <pc:docMk/>
            <pc:sldMk cId="2459960995" sldId="271"/>
            <ac:picMk id="5" creationId="{32979E65-B749-4987-ABF2-81D5BA2A1D87}"/>
          </ac:picMkLst>
        </pc:picChg>
      </pc:sldChg>
      <pc:sldChg chg="addSp modSp new mod">
        <pc:chgData name="Huy Huỳnh Kiến" userId="a199dc57c36da0a3" providerId="LiveId" clId="{EF2D19D8-4E01-4DB7-9401-E4C5AAD5B741}" dt="2021-05-12T05:38:40.962" v="98" actId="1076"/>
        <pc:sldMkLst>
          <pc:docMk/>
          <pc:sldMk cId="1245401296" sldId="272"/>
        </pc:sldMkLst>
        <pc:spChg chg="mod">
          <ac:chgData name="Huy Huỳnh Kiến" userId="a199dc57c36da0a3" providerId="LiveId" clId="{EF2D19D8-4E01-4DB7-9401-E4C5AAD5B741}" dt="2021-05-12T05:38:35.516" v="96" actId="14100"/>
          <ac:spMkLst>
            <pc:docMk/>
            <pc:sldMk cId="1245401296" sldId="272"/>
            <ac:spMk id="2" creationId="{5DFF0FEE-9E09-44D4-9AF2-6B5FB404E287}"/>
          </ac:spMkLst>
        </pc:spChg>
        <pc:spChg chg="mod">
          <ac:chgData name="Huy Huỳnh Kiến" userId="a199dc57c36da0a3" providerId="LiveId" clId="{EF2D19D8-4E01-4DB7-9401-E4C5AAD5B741}" dt="2021-05-12T05:38:38.062" v="97" actId="14100"/>
          <ac:spMkLst>
            <pc:docMk/>
            <pc:sldMk cId="1245401296" sldId="272"/>
            <ac:spMk id="3" creationId="{0CD602E3-DFF3-450F-80D7-5B53B4474DAA}"/>
          </ac:spMkLst>
        </pc:spChg>
        <pc:picChg chg="add mod">
          <ac:chgData name="Huy Huỳnh Kiến" userId="a199dc57c36da0a3" providerId="LiveId" clId="{EF2D19D8-4E01-4DB7-9401-E4C5AAD5B741}" dt="2021-05-12T05:38:40.962" v="98" actId="1076"/>
          <ac:picMkLst>
            <pc:docMk/>
            <pc:sldMk cId="1245401296" sldId="272"/>
            <ac:picMk id="5" creationId="{671FE196-CBC4-4439-AF90-9A96189B7A3F}"/>
          </ac:picMkLst>
        </pc:picChg>
      </pc:sldChg>
      <pc:sldChg chg="addSp delSp modSp new mod">
        <pc:chgData name="Huy Huỳnh Kiến" userId="a199dc57c36da0a3" providerId="LiveId" clId="{EF2D19D8-4E01-4DB7-9401-E4C5AAD5B741}" dt="2021-05-12T05:39:49.406" v="121" actId="1076"/>
        <pc:sldMkLst>
          <pc:docMk/>
          <pc:sldMk cId="2905329665" sldId="273"/>
        </pc:sldMkLst>
        <pc:spChg chg="mod">
          <ac:chgData name="Huy Huỳnh Kiến" userId="a199dc57c36da0a3" providerId="LiveId" clId="{EF2D19D8-4E01-4DB7-9401-E4C5AAD5B741}" dt="2021-05-12T05:38:55.151" v="103" actId="27636"/>
          <ac:spMkLst>
            <pc:docMk/>
            <pc:sldMk cId="2905329665" sldId="273"/>
            <ac:spMk id="2" creationId="{A379CB23-D3A0-44BF-B38D-05703280D6FB}"/>
          </ac:spMkLst>
        </pc:spChg>
        <pc:spChg chg="mod">
          <ac:chgData name="Huy Huỳnh Kiến" userId="a199dc57c36da0a3" providerId="LiveId" clId="{EF2D19D8-4E01-4DB7-9401-E4C5AAD5B741}" dt="2021-05-12T05:39:14.212" v="117" actId="20577"/>
          <ac:spMkLst>
            <pc:docMk/>
            <pc:sldMk cId="2905329665" sldId="273"/>
            <ac:spMk id="3" creationId="{3A7F1E4D-AF50-4A15-B4D4-D273A08C6467}"/>
          </ac:spMkLst>
        </pc:spChg>
        <pc:picChg chg="add del mod">
          <ac:chgData name="Huy Huỳnh Kiến" userId="a199dc57c36da0a3" providerId="LiveId" clId="{EF2D19D8-4E01-4DB7-9401-E4C5AAD5B741}" dt="2021-05-12T05:39:27.386" v="119" actId="478"/>
          <ac:picMkLst>
            <pc:docMk/>
            <pc:sldMk cId="2905329665" sldId="273"/>
            <ac:picMk id="5" creationId="{83837B9B-95BD-4B7F-9ABF-01DB97D07E4C}"/>
          </ac:picMkLst>
        </pc:picChg>
        <pc:picChg chg="add mod">
          <ac:chgData name="Huy Huỳnh Kiến" userId="a199dc57c36da0a3" providerId="LiveId" clId="{EF2D19D8-4E01-4DB7-9401-E4C5AAD5B741}" dt="2021-05-12T05:39:49.406" v="121" actId="1076"/>
          <ac:picMkLst>
            <pc:docMk/>
            <pc:sldMk cId="2905329665" sldId="273"/>
            <ac:picMk id="7" creationId="{8847A221-2516-4378-BBED-E80A07C78308}"/>
          </ac:picMkLst>
        </pc:picChg>
      </pc:sldChg>
      <pc:sldChg chg="addSp modSp new mod">
        <pc:chgData name="Huy Huỳnh Kiến" userId="a199dc57c36da0a3" providerId="LiveId" clId="{EF2D19D8-4E01-4DB7-9401-E4C5AAD5B741}" dt="2021-05-12T05:40:32.646" v="156" actId="1076"/>
        <pc:sldMkLst>
          <pc:docMk/>
          <pc:sldMk cId="543645623" sldId="274"/>
        </pc:sldMkLst>
        <pc:spChg chg="mod">
          <ac:chgData name="Huy Huỳnh Kiến" userId="a199dc57c36da0a3" providerId="LiveId" clId="{EF2D19D8-4E01-4DB7-9401-E4C5AAD5B741}" dt="2021-05-12T05:40:18.889" v="151" actId="14100"/>
          <ac:spMkLst>
            <pc:docMk/>
            <pc:sldMk cId="543645623" sldId="274"/>
            <ac:spMk id="2" creationId="{04984B75-ECBB-4327-9C0F-CFD26B02D188}"/>
          </ac:spMkLst>
        </pc:spChg>
        <pc:spChg chg="mod">
          <ac:chgData name="Huy Huỳnh Kiến" userId="a199dc57c36da0a3" providerId="LiveId" clId="{EF2D19D8-4E01-4DB7-9401-E4C5AAD5B741}" dt="2021-05-12T05:40:21.080" v="152" actId="14100"/>
          <ac:spMkLst>
            <pc:docMk/>
            <pc:sldMk cId="543645623" sldId="274"/>
            <ac:spMk id="3" creationId="{964E2BE4-0861-4A75-AF51-AA36AD785945}"/>
          </ac:spMkLst>
        </pc:spChg>
        <pc:picChg chg="add mod">
          <ac:chgData name="Huy Huỳnh Kiến" userId="a199dc57c36da0a3" providerId="LiveId" clId="{EF2D19D8-4E01-4DB7-9401-E4C5AAD5B741}" dt="2021-05-12T05:40:32.646" v="156" actId="1076"/>
          <ac:picMkLst>
            <pc:docMk/>
            <pc:sldMk cId="543645623" sldId="274"/>
            <ac:picMk id="5" creationId="{700CDA6D-34FA-4EFF-82EF-5CDF12FFA427}"/>
          </ac:picMkLst>
        </pc:picChg>
      </pc:sldChg>
      <pc:sldChg chg="addSp delSp modSp new mod">
        <pc:chgData name="Huy Huỳnh Kiến" userId="a199dc57c36da0a3" providerId="LiveId" clId="{EF2D19D8-4E01-4DB7-9401-E4C5AAD5B741}" dt="2021-05-12T05:41:41.033" v="204" actId="1076"/>
        <pc:sldMkLst>
          <pc:docMk/>
          <pc:sldMk cId="836894012" sldId="275"/>
        </pc:sldMkLst>
        <pc:spChg chg="mod">
          <ac:chgData name="Huy Huỳnh Kiến" userId="a199dc57c36da0a3" providerId="LiveId" clId="{EF2D19D8-4E01-4DB7-9401-E4C5AAD5B741}" dt="2021-05-12T05:41:23.921" v="196" actId="27636"/>
          <ac:spMkLst>
            <pc:docMk/>
            <pc:sldMk cId="836894012" sldId="275"/>
            <ac:spMk id="2" creationId="{5D62723D-AC33-4765-A787-9502BBD9C7FF}"/>
          </ac:spMkLst>
        </pc:spChg>
        <pc:spChg chg="mod">
          <ac:chgData name="Huy Huỳnh Kiến" userId="a199dc57c36da0a3" providerId="LiveId" clId="{EF2D19D8-4E01-4DB7-9401-E4C5AAD5B741}" dt="2021-05-12T05:41:30.959" v="199" actId="20577"/>
          <ac:spMkLst>
            <pc:docMk/>
            <pc:sldMk cId="836894012" sldId="275"/>
            <ac:spMk id="3" creationId="{16B5F859-DE78-4390-AA26-60D620FCA828}"/>
          </ac:spMkLst>
        </pc:spChg>
        <pc:picChg chg="add del">
          <ac:chgData name="Huy Huỳnh Kiến" userId="a199dc57c36da0a3" providerId="LiveId" clId="{EF2D19D8-4E01-4DB7-9401-E4C5AAD5B741}" dt="2021-05-12T05:41:33.527" v="201" actId="22"/>
          <ac:picMkLst>
            <pc:docMk/>
            <pc:sldMk cId="836894012" sldId="275"/>
            <ac:picMk id="5" creationId="{91B82C7E-5823-4A97-93FC-B4F2DC4C109F}"/>
          </ac:picMkLst>
        </pc:picChg>
        <pc:picChg chg="add mod">
          <ac:chgData name="Huy Huỳnh Kiến" userId="a199dc57c36da0a3" providerId="LiveId" clId="{EF2D19D8-4E01-4DB7-9401-E4C5AAD5B741}" dt="2021-05-12T05:41:41.033" v="204" actId="1076"/>
          <ac:picMkLst>
            <pc:docMk/>
            <pc:sldMk cId="836894012" sldId="275"/>
            <ac:picMk id="7" creationId="{BA063389-D4EC-4CD7-AC5D-FAABCA8CCCD9}"/>
          </ac:picMkLst>
        </pc:picChg>
      </pc:sldChg>
      <pc:sldChg chg="addSp delSp modSp new">
        <pc:chgData name="Huy Huỳnh Kiến" userId="a199dc57c36da0a3" providerId="LiveId" clId="{EF2D19D8-4E01-4DB7-9401-E4C5AAD5B741}" dt="2021-05-12T05:43:12.279" v="206"/>
        <pc:sldMkLst>
          <pc:docMk/>
          <pc:sldMk cId="2047287782" sldId="276"/>
        </pc:sldMkLst>
        <pc:spChg chg="del">
          <ac:chgData name="Huy Huỳnh Kiến" userId="a199dc57c36da0a3" providerId="LiveId" clId="{EF2D19D8-4E01-4DB7-9401-E4C5AAD5B741}" dt="2021-05-12T05:43:12.279" v="206"/>
          <ac:spMkLst>
            <pc:docMk/>
            <pc:sldMk cId="2047287782" sldId="276"/>
            <ac:spMk id="3" creationId="{69E7821A-B6DD-4D78-BB0F-7C30B2AD4C25}"/>
          </ac:spMkLst>
        </pc:spChg>
        <pc:picChg chg="add mod">
          <ac:chgData name="Huy Huỳnh Kiến" userId="a199dc57c36da0a3" providerId="LiveId" clId="{EF2D19D8-4E01-4DB7-9401-E4C5AAD5B741}" dt="2021-05-12T05:43:12.279" v="206"/>
          <ac:picMkLst>
            <pc:docMk/>
            <pc:sldMk cId="2047287782" sldId="276"/>
            <ac:picMk id="5" creationId="{5A58CBE9-24F7-49D8-A1DA-1C4DA867081A}"/>
          </ac:picMkLst>
        </pc:picChg>
      </pc:sldChg>
      <pc:sldChg chg="addSp delSp modSp new mod">
        <pc:chgData name="Huy Huỳnh Kiến" userId="a199dc57c36da0a3" providerId="LiveId" clId="{EF2D19D8-4E01-4DB7-9401-E4C5AAD5B741}" dt="2021-05-12T05:43:45.585" v="210"/>
        <pc:sldMkLst>
          <pc:docMk/>
          <pc:sldMk cId="1928488883" sldId="277"/>
        </pc:sldMkLst>
        <pc:spChg chg="add del">
          <ac:chgData name="Huy Huỳnh Kiến" userId="a199dc57c36da0a3" providerId="LiveId" clId="{EF2D19D8-4E01-4DB7-9401-E4C5AAD5B741}" dt="2021-05-12T05:43:45.585" v="210"/>
          <ac:spMkLst>
            <pc:docMk/>
            <pc:sldMk cId="1928488883" sldId="277"/>
            <ac:spMk id="3" creationId="{DC058AE1-72ED-4931-8AED-77C040FB5AF3}"/>
          </ac:spMkLst>
        </pc:spChg>
        <pc:picChg chg="add del mod ord">
          <ac:chgData name="Huy Huỳnh Kiến" userId="a199dc57c36da0a3" providerId="LiveId" clId="{EF2D19D8-4E01-4DB7-9401-E4C5AAD5B741}" dt="2021-05-12T05:43:42.719" v="209" actId="22"/>
          <ac:picMkLst>
            <pc:docMk/>
            <pc:sldMk cId="1928488883" sldId="277"/>
            <ac:picMk id="5" creationId="{66BE0C03-0EF7-4C14-B588-E207EE2E498E}"/>
          </ac:picMkLst>
        </pc:picChg>
        <pc:picChg chg="add mod">
          <ac:chgData name="Huy Huỳnh Kiến" userId="a199dc57c36da0a3" providerId="LiveId" clId="{EF2D19D8-4E01-4DB7-9401-E4C5AAD5B741}" dt="2021-05-12T05:43:45.585" v="210"/>
          <ac:picMkLst>
            <pc:docMk/>
            <pc:sldMk cId="1928488883" sldId="277"/>
            <ac:picMk id="7" creationId="{A4BB5F60-A3D6-4E8C-A2A3-5A16A807C2E1}"/>
          </ac:picMkLst>
        </pc:picChg>
      </pc:sldChg>
      <pc:sldChg chg="addSp delSp modSp new mod">
        <pc:chgData name="Huy Huỳnh Kiến" userId="a199dc57c36da0a3" providerId="LiveId" clId="{EF2D19D8-4E01-4DB7-9401-E4C5AAD5B741}" dt="2021-05-12T05:45:33.778" v="251" actId="1076"/>
        <pc:sldMkLst>
          <pc:docMk/>
          <pc:sldMk cId="4125257920" sldId="278"/>
        </pc:sldMkLst>
        <pc:spChg chg="mod">
          <ac:chgData name="Huy Huỳnh Kiến" userId="a199dc57c36da0a3" providerId="LiveId" clId="{EF2D19D8-4E01-4DB7-9401-E4C5AAD5B741}" dt="2021-05-12T05:44:27.126" v="245" actId="14100"/>
          <ac:spMkLst>
            <pc:docMk/>
            <pc:sldMk cId="4125257920" sldId="278"/>
            <ac:spMk id="2" creationId="{791BD643-3121-436D-8814-548CCDF77223}"/>
          </ac:spMkLst>
        </pc:spChg>
        <pc:spChg chg="mod">
          <ac:chgData name="Huy Huỳnh Kiến" userId="a199dc57c36da0a3" providerId="LiveId" clId="{EF2D19D8-4E01-4DB7-9401-E4C5AAD5B741}" dt="2021-05-12T05:44:29.206" v="246" actId="14100"/>
          <ac:spMkLst>
            <pc:docMk/>
            <pc:sldMk cId="4125257920" sldId="278"/>
            <ac:spMk id="3" creationId="{9974A9C0-54E1-4752-8EEA-7C11156B576C}"/>
          </ac:spMkLst>
        </pc:spChg>
        <pc:picChg chg="add del mod">
          <ac:chgData name="Huy Huỳnh Kiến" userId="a199dc57c36da0a3" providerId="LiveId" clId="{EF2D19D8-4E01-4DB7-9401-E4C5AAD5B741}" dt="2021-05-12T05:44:57.964" v="249" actId="478"/>
          <ac:picMkLst>
            <pc:docMk/>
            <pc:sldMk cId="4125257920" sldId="278"/>
            <ac:picMk id="5" creationId="{B2DC1778-C822-4FD6-B7C5-A7E8784CAE20}"/>
          </ac:picMkLst>
        </pc:picChg>
        <pc:picChg chg="add mod">
          <ac:chgData name="Huy Huỳnh Kiến" userId="a199dc57c36da0a3" providerId="LiveId" clId="{EF2D19D8-4E01-4DB7-9401-E4C5AAD5B741}" dt="2021-05-12T05:45:33.778" v="251" actId="1076"/>
          <ac:picMkLst>
            <pc:docMk/>
            <pc:sldMk cId="4125257920" sldId="278"/>
            <ac:picMk id="7" creationId="{3795C203-39BC-4870-BD5A-237D7633E24D}"/>
          </ac:picMkLst>
        </pc:picChg>
      </pc:sldChg>
      <pc:sldChg chg="addSp delSp modSp new mod">
        <pc:chgData name="Huy Huỳnh Kiến" userId="a199dc57c36da0a3" providerId="LiveId" clId="{EF2D19D8-4E01-4DB7-9401-E4C5AAD5B741}" dt="2021-05-12T05:52:25.584" v="254"/>
        <pc:sldMkLst>
          <pc:docMk/>
          <pc:sldMk cId="1046273324" sldId="279"/>
        </pc:sldMkLst>
        <pc:spChg chg="mod">
          <ac:chgData name="Huy Huỳnh Kiến" userId="a199dc57c36da0a3" providerId="LiveId" clId="{EF2D19D8-4E01-4DB7-9401-E4C5AAD5B741}" dt="2021-05-12T05:45:41.944" v="252" actId="14100"/>
          <ac:spMkLst>
            <pc:docMk/>
            <pc:sldMk cId="1046273324" sldId="279"/>
            <ac:spMk id="2" creationId="{A6180E8B-E9DC-407B-908E-B61A6B6D9BC4}"/>
          </ac:spMkLst>
        </pc:spChg>
        <pc:spChg chg="del mod">
          <ac:chgData name="Huy Huỳnh Kiến" userId="a199dc57c36da0a3" providerId="LiveId" clId="{EF2D19D8-4E01-4DB7-9401-E4C5AAD5B741}" dt="2021-05-12T05:52:25.584" v="254"/>
          <ac:spMkLst>
            <pc:docMk/>
            <pc:sldMk cId="1046273324" sldId="279"/>
            <ac:spMk id="3" creationId="{7BD0ED3F-535D-4BF8-8B7D-1ECF1D2B4207}"/>
          </ac:spMkLst>
        </pc:spChg>
        <pc:picChg chg="add mod">
          <ac:chgData name="Huy Huỳnh Kiến" userId="a199dc57c36da0a3" providerId="LiveId" clId="{EF2D19D8-4E01-4DB7-9401-E4C5AAD5B741}" dt="2021-05-12T05:52:25.584" v="254"/>
          <ac:picMkLst>
            <pc:docMk/>
            <pc:sldMk cId="1046273324" sldId="279"/>
            <ac:picMk id="5" creationId="{FEAC77BC-870E-4C82-B5BA-E77AFD7E792B}"/>
          </ac:picMkLst>
        </pc:picChg>
      </pc:sldChg>
      <pc:sldChg chg="addSp modSp new mod">
        <pc:chgData name="Huy Huỳnh Kiến" userId="a199dc57c36da0a3" providerId="LiveId" clId="{EF2D19D8-4E01-4DB7-9401-E4C5AAD5B741}" dt="2021-05-12T05:54:07.249" v="261" actId="1076"/>
        <pc:sldMkLst>
          <pc:docMk/>
          <pc:sldMk cId="3085949097" sldId="280"/>
        </pc:sldMkLst>
        <pc:spChg chg="mod">
          <ac:chgData name="Huy Huỳnh Kiến" userId="a199dc57c36da0a3" providerId="LiveId" clId="{EF2D19D8-4E01-4DB7-9401-E4C5AAD5B741}" dt="2021-05-12T05:53:46.696" v="256" actId="14100"/>
          <ac:spMkLst>
            <pc:docMk/>
            <pc:sldMk cId="3085949097" sldId="280"/>
            <ac:spMk id="2" creationId="{820E6C05-827A-47DA-B87E-B9C9B20789CE}"/>
          </ac:spMkLst>
        </pc:spChg>
        <pc:spChg chg="mod">
          <ac:chgData name="Huy Huỳnh Kiến" userId="a199dc57c36da0a3" providerId="LiveId" clId="{EF2D19D8-4E01-4DB7-9401-E4C5AAD5B741}" dt="2021-05-12T05:53:51.633" v="259" actId="20577"/>
          <ac:spMkLst>
            <pc:docMk/>
            <pc:sldMk cId="3085949097" sldId="280"/>
            <ac:spMk id="3" creationId="{81C05A1B-C9FE-4C7E-BC2B-25167017B5DC}"/>
          </ac:spMkLst>
        </pc:spChg>
        <pc:picChg chg="add mod">
          <ac:chgData name="Huy Huỳnh Kiến" userId="a199dc57c36da0a3" providerId="LiveId" clId="{EF2D19D8-4E01-4DB7-9401-E4C5AAD5B741}" dt="2021-05-12T05:54:07.249" v="261" actId="1076"/>
          <ac:picMkLst>
            <pc:docMk/>
            <pc:sldMk cId="3085949097" sldId="280"/>
            <ac:picMk id="5" creationId="{1FAE62DD-4DA9-4CB3-AD91-434207E9380B}"/>
          </ac:picMkLst>
        </pc:picChg>
      </pc:sldChg>
      <pc:sldChg chg="addSp delSp modSp new">
        <pc:chgData name="Huy Huỳnh Kiến" userId="a199dc57c36da0a3" providerId="LiveId" clId="{EF2D19D8-4E01-4DB7-9401-E4C5AAD5B741}" dt="2021-05-12T05:54:47.978" v="263"/>
        <pc:sldMkLst>
          <pc:docMk/>
          <pc:sldMk cId="1131625605" sldId="281"/>
        </pc:sldMkLst>
        <pc:spChg chg="del">
          <ac:chgData name="Huy Huỳnh Kiến" userId="a199dc57c36da0a3" providerId="LiveId" clId="{EF2D19D8-4E01-4DB7-9401-E4C5AAD5B741}" dt="2021-05-12T05:54:47.978" v="263"/>
          <ac:spMkLst>
            <pc:docMk/>
            <pc:sldMk cId="1131625605" sldId="281"/>
            <ac:spMk id="3" creationId="{03102518-DCEC-4F4B-96DD-716D671A3D63}"/>
          </ac:spMkLst>
        </pc:spChg>
        <pc:picChg chg="add mod">
          <ac:chgData name="Huy Huỳnh Kiến" userId="a199dc57c36da0a3" providerId="LiveId" clId="{EF2D19D8-4E01-4DB7-9401-E4C5AAD5B741}" dt="2021-05-12T05:54:47.978" v="263"/>
          <ac:picMkLst>
            <pc:docMk/>
            <pc:sldMk cId="1131625605" sldId="281"/>
            <ac:picMk id="5" creationId="{1EDB2DED-0ED6-461E-AA90-ABDEB9442A00}"/>
          </ac:picMkLst>
        </pc:picChg>
      </pc:sldChg>
      <pc:sldChg chg="addSp modSp new mod">
        <pc:chgData name="Huy Huỳnh Kiến" userId="a199dc57c36da0a3" providerId="LiveId" clId="{EF2D19D8-4E01-4DB7-9401-E4C5AAD5B741}" dt="2021-05-12T06:00:55.193" v="406"/>
        <pc:sldMkLst>
          <pc:docMk/>
          <pc:sldMk cId="31519850" sldId="282"/>
        </pc:sldMkLst>
        <pc:spChg chg="mod">
          <ac:chgData name="Huy Huỳnh Kiến" userId="a199dc57c36da0a3" providerId="LiveId" clId="{EF2D19D8-4E01-4DB7-9401-E4C5AAD5B741}" dt="2021-05-12T05:55:41.850" v="266" actId="27636"/>
          <ac:spMkLst>
            <pc:docMk/>
            <pc:sldMk cId="31519850" sldId="282"/>
            <ac:spMk id="2" creationId="{6474EB57-5966-4878-AFC7-D0AC18549F80}"/>
          </ac:spMkLst>
        </pc:spChg>
        <pc:spChg chg="mod">
          <ac:chgData name="Huy Huỳnh Kiến" userId="a199dc57c36da0a3" providerId="LiveId" clId="{EF2D19D8-4E01-4DB7-9401-E4C5AAD5B741}" dt="2021-05-12T06:00:55.193" v="406"/>
          <ac:spMkLst>
            <pc:docMk/>
            <pc:sldMk cId="31519850" sldId="282"/>
            <ac:spMk id="3" creationId="{377EDD0E-A190-409D-8386-D6EA41571EBD}"/>
          </ac:spMkLst>
        </pc:spChg>
        <pc:picChg chg="add mod">
          <ac:chgData name="Huy Huỳnh Kiến" userId="a199dc57c36da0a3" providerId="LiveId" clId="{EF2D19D8-4E01-4DB7-9401-E4C5AAD5B741}" dt="2021-05-12T05:59:05.585" v="381" actId="1076"/>
          <ac:picMkLst>
            <pc:docMk/>
            <pc:sldMk cId="31519850" sldId="282"/>
            <ac:picMk id="5" creationId="{A7632EA5-9067-43B4-94FD-54E6C44E610B}"/>
          </ac:picMkLst>
        </pc:picChg>
      </pc:sldChg>
      <pc:sldChg chg="addSp delSp modSp new mod">
        <pc:chgData name="Huy Huỳnh Kiến" userId="a199dc57c36da0a3" providerId="LiveId" clId="{EF2D19D8-4E01-4DB7-9401-E4C5AAD5B741}" dt="2021-05-12T06:03:39.472" v="412"/>
        <pc:sldMkLst>
          <pc:docMk/>
          <pc:sldMk cId="4260287076" sldId="283"/>
        </pc:sldMkLst>
        <pc:spChg chg="del">
          <ac:chgData name="Huy Huỳnh Kiến" userId="a199dc57c36da0a3" providerId="LiveId" clId="{EF2D19D8-4E01-4DB7-9401-E4C5AAD5B741}" dt="2021-05-12T06:02:56.850" v="408"/>
          <ac:spMkLst>
            <pc:docMk/>
            <pc:sldMk cId="4260287076" sldId="283"/>
            <ac:spMk id="3" creationId="{7752113A-42BB-4A1C-86BF-5592090507DE}"/>
          </ac:spMkLst>
        </pc:spChg>
        <pc:spChg chg="add del mod">
          <ac:chgData name="Huy Huỳnh Kiến" userId="a199dc57c36da0a3" providerId="LiveId" clId="{EF2D19D8-4E01-4DB7-9401-E4C5AAD5B741}" dt="2021-05-12T06:03:39.472" v="412"/>
          <ac:spMkLst>
            <pc:docMk/>
            <pc:sldMk cId="4260287076" sldId="283"/>
            <ac:spMk id="7" creationId="{8DE3E3D6-2F62-4982-A2EE-E4527AD2DDFF}"/>
          </ac:spMkLst>
        </pc:spChg>
        <pc:picChg chg="add del mod">
          <ac:chgData name="Huy Huỳnh Kiến" userId="a199dc57c36da0a3" providerId="LiveId" clId="{EF2D19D8-4E01-4DB7-9401-E4C5AAD5B741}" dt="2021-05-12T06:03:00.954" v="409" actId="478"/>
          <ac:picMkLst>
            <pc:docMk/>
            <pc:sldMk cId="4260287076" sldId="283"/>
            <ac:picMk id="5" creationId="{CF417E1B-DEB7-448E-80A8-1E1B259BDFD5}"/>
          </ac:picMkLst>
        </pc:picChg>
        <pc:picChg chg="add mod">
          <ac:chgData name="Huy Huỳnh Kiến" userId="a199dc57c36da0a3" providerId="LiveId" clId="{EF2D19D8-4E01-4DB7-9401-E4C5AAD5B741}" dt="2021-05-12T06:03:39.472" v="412"/>
          <ac:picMkLst>
            <pc:docMk/>
            <pc:sldMk cId="4260287076" sldId="283"/>
            <ac:picMk id="9" creationId="{949F6D41-8367-45B0-9ED5-A38E49488676}"/>
          </ac:picMkLst>
        </pc:picChg>
      </pc:sldChg>
      <pc:sldChg chg="addSp delSp modSp new">
        <pc:chgData name="Huy Huỳnh Kiến" userId="a199dc57c36da0a3" providerId="LiveId" clId="{EF2D19D8-4E01-4DB7-9401-E4C5AAD5B741}" dt="2021-05-12T06:09:28.945" v="414"/>
        <pc:sldMkLst>
          <pc:docMk/>
          <pc:sldMk cId="2043358282" sldId="284"/>
        </pc:sldMkLst>
        <pc:spChg chg="del">
          <ac:chgData name="Huy Huỳnh Kiến" userId="a199dc57c36da0a3" providerId="LiveId" clId="{EF2D19D8-4E01-4DB7-9401-E4C5AAD5B741}" dt="2021-05-12T06:09:28.945" v="414"/>
          <ac:spMkLst>
            <pc:docMk/>
            <pc:sldMk cId="2043358282" sldId="284"/>
            <ac:spMk id="3" creationId="{3E75C660-B916-495F-BF4F-9FBFDC6B22EC}"/>
          </ac:spMkLst>
        </pc:spChg>
        <pc:picChg chg="add mod">
          <ac:chgData name="Huy Huỳnh Kiến" userId="a199dc57c36da0a3" providerId="LiveId" clId="{EF2D19D8-4E01-4DB7-9401-E4C5AAD5B741}" dt="2021-05-12T06:09:28.945" v="414"/>
          <ac:picMkLst>
            <pc:docMk/>
            <pc:sldMk cId="2043358282" sldId="284"/>
            <ac:picMk id="5" creationId="{ECA4DD34-78B6-4505-BE68-CAB77148F50B}"/>
          </ac:picMkLst>
        </pc:picChg>
      </pc:sldChg>
      <pc:sldChg chg="addSp delSp modSp new">
        <pc:chgData name="Huy Huỳnh Kiến" userId="a199dc57c36da0a3" providerId="LiveId" clId="{EF2D19D8-4E01-4DB7-9401-E4C5AAD5B741}" dt="2021-05-12T06:09:43.738" v="416"/>
        <pc:sldMkLst>
          <pc:docMk/>
          <pc:sldMk cId="2170640968" sldId="285"/>
        </pc:sldMkLst>
        <pc:spChg chg="del">
          <ac:chgData name="Huy Huỳnh Kiến" userId="a199dc57c36da0a3" providerId="LiveId" clId="{EF2D19D8-4E01-4DB7-9401-E4C5AAD5B741}" dt="2021-05-12T06:09:43.738" v="416"/>
          <ac:spMkLst>
            <pc:docMk/>
            <pc:sldMk cId="2170640968" sldId="285"/>
            <ac:spMk id="3" creationId="{7466C172-C2CB-489D-A17F-48A4C0BAAB9A}"/>
          </ac:spMkLst>
        </pc:spChg>
        <pc:picChg chg="add mod">
          <ac:chgData name="Huy Huỳnh Kiến" userId="a199dc57c36da0a3" providerId="LiveId" clId="{EF2D19D8-4E01-4DB7-9401-E4C5AAD5B741}" dt="2021-05-12T06:09:43.738" v="416"/>
          <ac:picMkLst>
            <pc:docMk/>
            <pc:sldMk cId="2170640968" sldId="285"/>
            <ac:picMk id="5" creationId="{05E4E53D-095E-4578-8E13-FC451934AD51}"/>
          </ac:picMkLst>
        </pc:picChg>
      </pc:sldChg>
      <pc:sldChg chg="addSp delSp modSp new">
        <pc:chgData name="Huy Huỳnh Kiến" userId="a199dc57c36da0a3" providerId="LiveId" clId="{EF2D19D8-4E01-4DB7-9401-E4C5AAD5B741}" dt="2021-05-12T06:10:02.420" v="418"/>
        <pc:sldMkLst>
          <pc:docMk/>
          <pc:sldMk cId="447672747" sldId="286"/>
        </pc:sldMkLst>
        <pc:spChg chg="del">
          <ac:chgData name="Huy Huỳnh Kiến" userId="a199dc57c36da0a3" providerId="LiveId" clId="{EF2D19D8-4E01-4DB7-9401-E4C5AAD5B741}" dt="2021-05-12T06:10:02.420" v="418"/>
          <ac:spMkLst>
            <pc:docMk/>
            <pc:sldMk cId="447672747" sldId="286"/>
            <ac:spMk id="3" creationId="{DA6CDA48-1428-497F-9CBD-CC5057B0142B}"/>
          </ac:spMkLst>
        </pc:spChg>
        <pc:picChg chg="add mod">
          <ac:chgData name="Huy Huỳnh Kiến" userId="a199dc57c36da0a3" providerId="LiveId" clId="{EF2D19D8-4E01-4DB7-9401-E4C5AAD5B741}" dt="2021-05-12T06:10:02.420" v="418"/>
          <ac:picMkLst>
            <pc:docMk/>
            <pc:sldMk cId="447672747" sldId="286"/>
            <ac:picMk id="5" creationId="{15694A4B-559A-4903-8171-0210B0B1091F}"/>
          </ac:picMkLst>
        </pc:picChg>
      </pc:sldChg>
      <pc:sldChg chg="addSp delSp modSp new">
        <pc:chgData name="Huy Huỳnh Kiến" userId="a199dc57c36da0a3" providerId="LiveId" clId="{EF2D19D8-4E01-4DB7-9401-E4C5AAD5B741}" dt="2021-05-12T06:10:17.847" v="420"/>
        <pc:sldMkLst>
          <pc:docMk/>
          <pc:sldMk cId="1125096561" sldId="287"/>
        </pc:sldMkLst>
        <pc:spChg chg="del">
          <ac:chgData name="Huy Huỳnh Kiến" userId="a199dc57c36da0a3" providerId="LiveId" clId="{EF2D19D8-4E01-4DB7-9401-E4C5AAD5B741}" dt="2021-05-12T06:10:17.847" v="420"/>
          <ac:spMkLst>
            <pc:docMk/>
            <pc:sldMk cId="1125096561" sldId="287"/>
            <ac:spMk id="3" creationId="{31CC35FB-4865-4E82-A3A6-E41677161C7A}"/>
          </ac:spMkLst>
        </pc:spChg>
        <pc:picChg chg="add mod">
          <ac:chgData name="Huy Huỳnh Kiến" userId="a199dc57c36da0a3" providerId="LiveId" clId="{EF2D19D8-4E01-4DB7-9401-E4C5AAD5B741}" dt="2021-05-12T06:10:17.847" v="420"/>
          <ac:picMkLst>
            <pc:docMk/>
            <pc:sldMk cId="1125096561" sldId="287"/>
            <ac:picMk id="5" creationId="{5D6E6F7F-6609-4AAC-AF90-E1D06E00DA9A}"/>
          </ac:picMkLst>
        </pc:picChg>
      </pc:sldChg>
      <pc:sldChg chg="addSp delSp modSp new mod">
        <pc:chgData name="Huy Huỳnh Kiến" userId="a199dc57c36da0a3" providerId="LiveId" clId="{EF2D19D8-4E01-4DB7-9401-E4C5AAD5B741}" dt="2021-05-12T06:10:37.887" v="423" actId="1076"/>
        <pc:sldMkLst>
          <pc:docMk/>
          <pc:sldMk cId="3765295815" sldId="288"/>
        </pc:sldMkLst>
        <pc:spChg chg="del">
          <ac:chgData name="Huy Huỳnh Kiến" userId="a199dc57c36da0a3" providerId="LiveId" clId="{EF2D19D8-4E01-4DB7-9401-E4C5AAD5B741}" dt="2021-05-12T06:10:34.944" v="422"/>
          <ac:spMkLst>
            <pc:docMk/>
            <pc:sldMk cId="3765295815" sldId="288"/>
            <ac:spMk id="3" creationId="{FB873441-2A97-4066-B155-5D0A48CCE198}"/>
          </ac:spMkLst>
        </pc:spChg>
        <pc:picChg chg="add mod">
          <ac:chgData name="Huy Huỳnh Kiến" userId="a199dc57c36da0a3" providerId="LiveId" clId="{EF2D19D8-4E01-4DB7-9401-E4C5AAD5B741}" dt="2021-05-12T06:10:37.887" v="423" actId="1076"/>
          <ac:picMkLst>
            <pc:docMk/>
            <pc:sldMk cId="3765295815" sldId="288"/>
            <ac:picMk id="5" creationId="{1658E458-6D2B-436C-AD4F-4916368D7A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18184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222643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1084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176596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54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107649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41021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40798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156871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2D5F8-430D-4883-9D91-7A64D52600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92368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F2D5F8-430D-4883-9D91-7A64D5260082}"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31886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2D5F8-430D-4883-9D91-7A64D5260082}"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390733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F2D5F8-430D-4883-9D91-7A64D5260082}"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354750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2D5F8-430D-4883-9D91-7A64D5260082}"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132661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2D5F8-430D-4883-9D91-7A64D5260082}"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267885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2D5F8-430D-4883-9D91-7A64D5260082}"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F272E-2B5A-4365-A15A-4007A8C0852F}" type="slidenum">
              <a:rPr lang="en-US" smtClean="0"/>
              <a:t>‹#›</a:t>
            </a:fld>
            <a:endParaRPr lang="en-US"/>
          </a:p>
        </p:txBody>
      </p:sp>
    </p:spTree>
    <p:extLst>
      <p:ext uri="{BB962C8B-B14F-4D97-AF65-F5344CB8AC3E}">
        <p14:creationId xmlns:p14="http://schemas.microsoft.com/office/powerpoint/2010/main" val="333240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F2D5F8-430D-4883-9D91-7A64D5260082}" type="datetimeFigureOut">
              <a:rPr lang="en-US" smtClean="0"/>
              <a:t>5/21/2021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CF272E-2B5A-4365-A15A-4007A8C0852F}" type="slidenum">
              <a:rPr lang="en-US" smtClean="0"/>
              <a:t>‹#›</a:t>
            </a:fld>
            <a:endParaRPr lang="en-US"/>
          </a:p>
        </p:txBody>
      </p:sp>
    </p:spTree>
    <p:extLst>
      <p:ext uri="{BB962C8B-B14F-4D97-AF65-F5344CB8AC3E}">
        <p14:creationId xmlns:p14="http://schemas.microsoft.com/office/powerpoint/2010/main" val="295774750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CDF-A6D9-4668-BE01-4FDFCD45F279}"/>
              </a:ext>
            </a:extLst>
          </p:cNvPr>
          <p:cNvSpPr>
            <a:spLocks noGrp="1"/>
          </p:cNvSpPr>
          <p:nvPr>
            <p:ph type="ctrTitle"/>
          </p:nvPr>
        </p:nvSpPr>
        <p:spPr>
          <a:xfrm>
            <a:off x="718457" y="822121"/>
            <a:ext cx="8921932" cy="1359376"/>
          </a:xfrm>
        </p:spPr>
        <p:txBody>
          <a:bodyPr/>
          <a:lstStyle/>
          <a:p>
            <a:pPr algn="ctr"/>
            <a:r>
              <a:rPr lang="en-US" sz="3200" b="1" dirty="0" err="1">
                <a:solidFill>
                  <a:schemeClr val="accent1"/>
                </a:solidFill>
                <a:latin typeface="Times New Roman" panose="02020603050405020304" pitchFamily="18" charset="0"/>
                <a:cs typeface="Times New Roman" panose="02020603050405020304" pitchFamily="18" charset="0"/>
              </a:rPr>
              <a:t>Chuyển</a:t>
            </a:r>
            <a:r>
              <a:rPr lang="en-US" sz="3200" b="1" dirty="0">
                <a:solidFill>
                  <a:schemeClr val="accent1"/>
                </a:solidFill>
                <a:latin typeface="Times New Roman" panose="02020603050405020304" pitchFamily="18" charset="0"/>
                <a:cs typeface="Times New Roman" panose="02020603050405020304" pitchFamily="18" charset="0"/>
              </a:rPr>
              <a:t> </a:t>
            </a:r>
            <a:r>
              <a:rPr lang="en-US" sz="3200" b="1" dirty="0" err="1">
                <a:solidFill>
                  <a:schemeClr val="accent1"/>
                </a:solidFill>
                <a:latin typeface="Times New Roman" panose="02020603050405020304" pitchFamily="18" charset="0"/>
                <a:cs typeface="Times New Roman" panose="02020603050405020304" pitchFamily="18" charset="0"/>
              </a:rPr>
              <a:t>khai</a:t>
            </a:r>
            <a:r>
              <a:rPr lang="en-US" sz="3200" b="1" dirty="0">
                <a:solidFill>
                  <a:schemeClr val="accent1"/>
                </a:solidFill>
                <a:latin typeface="Times New Roman" panose="02020603050405020304" pitchFamily="18" charset="0"/>
                <a:cs typeface="Times New Roman" panose="02020603050405020304" pitchFamily="18" charset="0"/>
              </a:rPr>
              <a:t> GPO </a:t>
            </a:r>
            <a:r>
              <a:rPr lang="en-US" sz="3200" b="1" dirty="0" smtClean="0">
                <a:solidFill>
                  <a:schemeClr val="accent1"/>
                </a:solidFill>
                <a:latin typeface="Times New Roman" panose="02020603050405020304" pitchFamily="18" charset="0"/>
                <a:cs typeface="Times New Roman" panose="02020603050405020304" pitchFamily="18" charset="0"/>
              </a:rPr>
              <a:t>(</a:t>
            </a:r>
            <a:r>
              <a:rPr lang="en-US" sz="3200" b="1" dirty="0" err="1" smtClean="0">
                <a:solidFill>
                  <a:schemeClr val="accent1"/>
                </a:solidFill>
                <a:latin typeface="Times New Roman" panose="02020603050405020304" pitchFamily="18" charset="0"/>
                <a:cs typeface="Times New Roman" panose="02020603050405020304" pitchFamily="18" charset="0"/>
              </a:rPr>
              <a:t>Apploker</a:t>
            </a:r>
            <a:r>
              <a:rPr lang="en-US" sz="3200" b="1" dirty="0" smtClean="0">
                <a:solidFill>
                  <a:schemeClr val="accent1"/>
                </a:solidFill>
                <a:latin typeface="Times New Roman" panose="02020603050405020304" pitchFamily="18" charset="0"/>
                <a:cs typeface="Times New Roman" panose="02020603050405020304" pitchFamily="18" charset="0"/>
              </a:rPr>
              <a:t> </a:t>
            </a:r>
            <a:r>
              <a:rPr lang="en-US" sz="3200" b="1" dirty="0" err="1" smtClean="0">
                <a:solidFill>
                  <a:schemeClr val="accent1"/>
                </a:solidFill>
                <a:latin typeface="Times New Roman" panose="02020603050405020304" pitchFamily="18" charset="0"/>
                <a:cs typeface="Times New Roman" panose="02020603050405020304" pitchFamily="18" charset="0"/>
              </a:rPr>
              <a:t>chặn</a:t>
            </a:r>
            <a:r>
              <a:rPr lang="en-US" sz="3200" b="1" dirty="0" smtClean="0">
                <a:solidFill>
                  <a:schemeClr val="accent1"/>
                </a:solidFill>
                <a:latin typeface="Times New Roman" panose="02020603050405020304" pitchFamily="18" charset="0"/>
                <a:cs typeface="Times New Roman" panose="02020603050405020304" pitchFamily="18" charset="0"/>
              </a:rPr>
              <a:t> </a:t>
            </a:r>
            <a:r>
              <a:rPr lang="en-US" sz="3200" b="1" dirty="0" err="1" smtClean="0">
                <a:solidFill>
                  <a:schemeClr val="accent1"/>
                </a:solidFill>
                <a:latin typeface="Times New Roman" panose="02020603050405020304" pitchFamily="18" charset="0"/>
                <a:cs typeface="Times New Roman" panose="02020603050405020304" pitchFamily="18" charset="0"/>
              </a:rPr>
              <a:t>truy</a:t>
            </a:r>
            <a:r>
              <a:rPr lang="en-US" sz="3200" b="1" dirty="0" smtClean="0">
                <a:solidFill>
                  <a:schemeClr val="accent1"/>
                </a:solidFill>
                <a:latin typeface="Times New Roman" panose="02020603050405020304" pitchFamily="18" charset="0"/>
                <a:cs typeface="Times New Roman" panose="02020603050405020304" pitchFamily="18" charset="0"/>
              </a:rPr>
              <a:t> </a:t>
            </a:r>
            <a:r>
              <a:rPr lang="en-US" sz="3200" b="1" dirty="0" err="1" smtClean="0">
                <a:solidFill>
                  <a:schemeClr val="accent1"/>
                </a:solidFill>
                <a:latin typeface="Times New Roman" panose="02020603050405020304" pitchFamily="18" charset="0"/>
                <a:cs typeface="Times New Roman" panose="02020603050405020304" pitchFamily="18" charset="0"/>
              </a:rPr>
              <a:t>cập</a:t>
            </a:r>
            <a:r>
              <a:rPr lang="en-US" sz="3200" b="1" dirty="0" smtClean="0">
                <a:solidFill>
                  <a:schemeClr val="accent1"/>
                </a:solidFill>
                <a:latin typeface="Times New Roman" panose="02020603050405020304" pitchFamily="18" charset="0"/>
                <a:cs typeface="Times New Roman" panose="02020603050405020304" pitchFamily="18" charset="0"/>
              </a:rPr>
              <a:t> Notepad, </a:t>
            </a:r>
            <a:r>
              <a:rPr lang="en-US" sz="3200" b="1" dirty="0" err="1" smtClean="0">
                <a:solidFill>
                  <a:schemeClr val="accent1"/>
                </a:solidFill>
                <a:latin typeface="Times New Roman" panose="02020603050405020304" pitchFamily="18" charset="0"/>
                <a:cs typeface="Times New Roman" panose="02020603050405020304" pitchFamily="18" charset="0"/>
              </a:rPr>
              <a:t>wordpad</a:t>
            </a:r>
            <a:r>
              <a:rPr lang="en-US" sz="3200" b="1" dirty="0" smtClean="0">
                <a:solidFill>
                  <a:schemeClr val="accent1"/>
                </a:solidFill>
                <a:latin typeface="Times New Roman" panose="02020603050405020304" pitchFamily="18" charset="0"/>
                <a:cs typeface="Times New Roman" panose="02020603050405020304" pitchFamily="18" charset="0"/>
              </a:rPr>
              <a:t>, </a:t>
            </a:r>
            <a:r>
              <a:rPr lang="en-US" sz="3200" b="1" dirty="0" err="1" smtClean="0">
                <a:solidFill>
                  <a:schemeClr val="accent1"/>
                </a:solidFill>
                <a:latin typeface="Times New Roman" panose="02020603050405020304" pitchFamily="18" charset="0"/>
                <a:cs typeface="Times New Roman" panose="02020603050405020304" pitchFamily="18" charset="0"/>
              </a:rPr>
              <a:t>chặn</a:t>
            </a:r>
            <a:r>
              <a:rPr lang="en-US" sz="3200" b="1" dirty="0" smtClean="0">
                <a:solidFill>
                  <a:schemeClr val="accent1"/>
                </a:solidFill>
                <a:latin typeface="Times New Roman" panose="02020603050405020304" pitchFamily="18" charset="0"/>
                <a:cs typeface="Times New Roman" panose="02020603050405020304" pitchFamily="18" charset="0"/>
              </a:rPr>
              <a:t> IP)</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A144A2-3A98-4013-93A5-DDDA616F5FF9}"/>
              </a:ext>
            </a:extLst>
          </p:cNvPr>
          <p:cNvSpPr>
            <a:spLocks noGrp="1"/>
          </p:cNvSpPr>
          <p:nvPr>
            <p:ph type="subTitle" idx="1"/>
          </p:nvPr>
        </p:nvSpPr>
        <p:spPr>
          <a:xfrm>
            <a:off x="1102119" y="2587793"/>
            <a:ext cx="7766936" cy="2475802"/>
          </a:xfrm>
        </p:spPr>
        <p:txBody>
          <a:bodyPr>
            <a:noAutofit/>
          </a:bodyPr>
          <a:lstStyle/>
          <a:p>
            <a:pPr algn="l"/>
            <a:r>
              <a:rPr lang="en-US" sz="2500" b="1" dirty="0" err="1">
                <a:latin typeface="Times New Roman" panose="02020603050405020304" pitchFamily="18" charset="0"/>
                <a:cs typeface="Times New Roman" panose="02020603050405020304" pitchFamily="18" charset="0"/>
              </a:rPr>
              <a:t>Nhóm</a:t>
            </a:r>
            <a:r>
              <a:rPr lang="en-US" sz="2500" b="1" dirty="0">
                <a:latin typeface="Times New Roman" panose="02020603050405020304" pitchFamily="18" charset="0"/>
                <a:cs typeface="Times New Roman" panose="02020603050405020304" pitchFamily="18" charset="0"/>
              </a:rPr>
              <a:t> 8</a:t>
            </a:r>
          </a:p>
          <a:p>
            <a:pPr algn="l"/>
            <a:r>
              <a:rPr lang="en-US" sz="2500" b="1" dirty="0" err="1">
                <a:latin typeface="Times New Roman" panose="02020603050405020304" pitchFamily="18" charset="0"/>
                <a:cs typeface="Times New Roman" panose="02020603050405020304" pitchFamily="18" charset="0"/>
              </a:rPr>
              <a:t>Tên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thành</a:t>
            </a:r>
            <a:r>
              <a:rPr lang="en-US" sz="2500" b="1" dirty="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viên</a:t>
            </a:r>
            <a:r>
              <a:rPr lang="en-US" sz="2500" b="1" dirty="0" smtClean="0">
                <a:latin typeface="Times New Roman" panose="02020603050405020304" pitchFamily="18" charset="0"/>
                <a:cs typeface="Times New Roman" panose="02020603050405020304" pitchFamily="18" charset="0"/>
              </a:rPr>
              <a:t> : </a:t>
            </a:r>
            <a:endParaRPr lang="en-US" sz="2500" b="1" dirty="0">
              <a:latin typeface="Times New Roman" panose="02020603050405020304" pitchFamily="18" charset="0"/>
              <a:cs typeface="Times New Roman" panose="02020603050405020304" pitchFamily="18" charset="0"/>
            </a:endParaRPr>
          </a:p>
          <a:p>
            <a:pPr algn="l"/>
            <a:r>
              <a:rPr lang="en-US" sz="2500" b="1" dirty="0">
                <a:latin typeface="Times New Roman" panose="02020603050405020304" pitchFamily="18" charset="0"/>
                <a:cs typeface="Times New Roman" panose="02020603050405020304" pitchFamily="18" charset="0"/>
              </a:rPr>
              <a:t>1.Nguyễn </a:t>
            </a:r>
            <a:r>
              <a:rPr lang="en-US" sz="2500" b="1" dirty="0" err="1">
                <a:latin typeface="Times New Roman" panose="02020603050405020304" pitchFamily="18" charset="0"/>
                <a:cs typeface="Times New Roman" panose="02020603050405020304" pitchFamily="18" charset="0"/>
              </a:rPr>
              <a:t>Văn</a:t>
            </a:r>
            <a:r>
              <a:rPr lang="en-US" sz="2500" b="1" dirty="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An</a:t>
            </a:r>
            <a:endParaRPr lang="en-US" sz="2500" b="1" dirty="0">
              <a:latin typeface="Times New Roman" panose="02020603050405020304" pitchFamily="18" charset="0"/>
              <a:cs typeface="Times New Roman" panose="02020603050405020304" pitchFamily="18" charset="0"/>
            </a:endParaRPr>
          </a:p>
          <a:p>
            <a:pPr algn="l"/>
            <a:r>
              <a:rPr lang="en-US" sz="2500" b="1" dirty="0">
                <a:latin typeface="Times New Roman" panose="02020603050405020304" pitchFamily="18" charset="0"/>
                <a:cs typeface="Times New Roman" panose="02020603050405020304" pitchFamily="18" charset="0"/>
              </a:rPr>
              <a:t>2.Ngô </a:t>
            </a:r>
            <a:r>
              <a:rPr lang="en-US" sz="2500" b="1" dirty="0" err="1">
                <a:latin typeface="Times New Roman" panose="02020603050405020304" pitchFamily="18" charset="0"/>
                <a:cs typeface="Times New Roman" panose="02020603050405020304" pitchFamily="18" charset="0"/>
              </a:rPr>
              <a:t>Nhật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Duy</a:t>
            </a:r>
            <a:endParaRPr lang="en-US" sz="2500" b="1" dirty="0">
              <a:latin typeface="Times New Roman" panose="02020603050405020304" pitchFamily="18" charset="0"/>
              <a:cs typeface="Times New Roman" panose="02020603050405020304" pitchFamily="18" charset="0"/>
            </a:endParaRPr>
          </a:p>
          <a:p>
            <a:pPr algn="l"/>
            <a:r>
              <a:rPr lang="en-US" sz="2500" b="1" dirty="0">
                <a:latin typeface="Times New Roman" panose="02020603050405020304" pitchFamily="18" charset="0"/>
                <a:cs typeface="Times New Roman" panose="02020603050405020304" pitchFamily="18" charset="0"/>
              </a:rPr>
              <a:t>3.Lương </a:t>
            </a:r>
            <a:r>
              <a:rPr lang="en-US" sz="2500" b="1" dirty="0" err="1">
                <a:latin typeface="Times New Roman" panose="02020603050405020304" pitchFamily="18" charset="0"/>
                <a:cs typeface="Times New Roman" panose="02020603050405020304" pitchFamily="18" charset="0"/>
              </a:rPr>
              <a:t>Duy</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Khang</a:t>
            </a:r>
            <a:endParaRPr lang="en-US" sz="2500" b="1" dirty="0">
              <a:latin typeface="Times New Roman" panose="02020603050405020304" pitchFamily="18" charset="0"/>
              <a:cs typeface="Times New Roman" panose="02020603050405020304" pitchFamily="18" charset="0"/>
            </a:endParaRPr>
          </a:p>
          <a:p>
            <a:pPr algn="l"/>
            <a:r>
              <a:rPr lang="en-US" sz="2500" b="1" dirty="0">
                <a:latin typeface="Times New Roman" panose="02020603050405020304" pitchFamily="18" charset="0"/>
                <a:cs typeface="Times New Roman" panose="02020603050405020304" pitchFamily="18" charset="0"/>
              </a:rPr>
              <a:t>4.Huỳnh Kiến Huy</a:t>
            </a:r>
          </a:p>
          <a:p>
            <a:pPr algn="l"/>
            <a:r>
              <a:rPr lang="en-US" sz="2500" b="1" dirty="0">
                <a:latin typeface="Times New Roman" panose="02020603050405020304" pitchFamily="18" charset="0"/>
                <a:cs typeface="Times New Roman" panose="02020603050405020304" pitchFamily="18" charset="0"/>
              </a:rPr>
              <a:t>5.Nguyễn </a:t>
            </a:r>
            <a:r>
              <a:rPr lang="en-US" sz="2500" b="1" dirty="0" err="1">
                <a:latin typeface="Times New Roman" panose="02020603050405020304" pitchFamily="18" charset="0"/>
                <a:cs typeface="Times New Roman" panose="02020603050405020304" pitchFamily="18" charset="0"/>
              </a:rPr>
              <a:t>Thị</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Hồng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Thắm</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25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723F-E14F-46E2-A0F4-B9702CBE1A0A}"/>
              </a:ext>
            </a:extLst>
          </p:cNvPr>
          <p:cNvSpPr>
            <a:spLocks noGrp="1"/>
          </p:cNvSpPr>
          <p:nvPr>
            <p:ph type="title"/>
          </p:nvPr>
        </p:nvSpPr>
        <p:spPr>
          <a:xfrm>
            <a:off x="677334" y="609600"/>
            <a:ext cx="8596668" cy="715861"/>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C13D8FE0-4A86-4D22-99ED-A4C057FDFC53}"/>
              </a:ext>
            </a:extLst>
          </p:cNvPr>
          <p:cNvSpPr>
            <a:spLocks noGrp="1"/>
          </p:cNvSpPr>
          <p:nvPr>
            <p:ph idx="1"/>
          </p:nvPr>
        </p:nvSpPr>
        <p:spPr>
          <a:xfrm>
            <a:off x="677334" y="1543575"/>
            <a:ext cx="8596668" cy="4497788"/>
          </a:xfrm>
        </p:spPr>
        <p:txBody>
          <a:bodyPr>
            <a:normAutofit/>
          </a:bodyPr>
          <a:lstStyle/>
          <a:p>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Organizational Unit</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58D6C3-F8F9-4080-8908-61D9C1B3D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9" y="2143558"/>
            <a:ext cx="7023907" cy="4623002"/>
          </a:xfrm>
          <a:prstGeom prst="rect">
            <a:avLst/>
          </a:prstGeom>
        </p:spPr>
      </p:pic>
    </p:spTree>
    <p:extLst>
      <p:ext uri="{BB962C8B-B14F-4D97-AF65-F5344CB8AC3E}">
        <p14:creationId xmlns:p14="http://schemas.microsoft.com/office/powerpoint/2010/main" val="29770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2624-473C-4835-A277-D5742D1EDD02}"/>
              </a:ext>
            </a:extLst>
          </p:cNvPr>
          <p:cNvSpPr>
            <a:spLocks noGrp="1"/>
          </p:cNvSpPr>
          <p:nvPr>
            <p:ph type="title"/>
          </p:nvPr>
        </p:nvSpPr>
        <p:spPr>
          <a:xfrm>
            <a:off x="677334" y="609600"/>
            <a:ext cx="8596668" cy="699083"/>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0E24A677-77B9-4008-AFA2-7A9A042B026B}"/>
              </a:ext>
            </a:extLst>
          </p:cNvPr>
          <p:cNvSpPr>
            <a:spLocks noGrp="1"/>
          </p:cNvSpPr>
          <p:nvPr>
            <p:ph idx="1"/>
          </p:nvPr>
        </p:nvSpPr>
        <p:spPr>
          <a:xfrm>
            <a:off x="677334" y="1459685"/>
            <a:ext cx="8596668" cy="4581678"/>
          </a:xfrm>
        </p:spPr>
        <p:txBody>
          <a:bodyPr/>
          <a:lstStyle/>
          <a:p>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ạo</a:t>
            </a:r>
            <a:r>
              <a:rPr lang="en-US" sz="2400" dirty="0" smtClean="0">
                <a:latin typeface="Times New Roman" panose="02020603050405020304" pitchFamily="18" charset="0"/>
                <a:cs typeface="Times New Roman" panose="02020603050405020304" pitchFamily="18" charset="0"/>
              </a:rPr>
              <a:t> User</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3D4CA98D-2B46-46B6-B2E2-8A1714084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854" y="2111245"/>
            <a:ext cx="6693186" cy="4422430"/>
          </a:xfrm>
          <a:prstGeom prst="rect">
            <a:avLst/>
          </a:prstGeom>
        </p:spPr>
      </p:pic>
    </p:spTree>
    <p:extLst>
      <p:ext uri="{BB962C8B-B14F-4D97-AF65-F5344CB8AC3E}">
        <p14:creationId xmlns:p14="http://schemas.microsoft.com/office/powerpoint/2010/main" val="344080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B719-42E3-4700-9C47-5D0BE4ACA685}"/>
              </a:ext>
            </a:extLst>
          </p:cNvPr>
          <p:cNvSpPr>
            <a:spLocks noGrp="1"/>
          </p:cNvSpPr>
          <p:nvPr>
            <p:ph type="title"/>
          </p:nvPr>
        </p:nvSpPr>
        <p:spPr>
          <a:xfrm>
            <a:off x="492169" y="557349"/>
            <a:ext cx="8596668" cy="699083"/>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32979E65-B749-4987-ABF2-81D5BA2A1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879" y="2057174"/>
            <a:ext cx="5435248" cy="4583112"/>
          </a:xfrm>
        </p:spPr>
      </p:pic>
      <p:sp>
        <p:nvSpPr>
          <p:cNvPr id="3" name="TextBox 2"/>
          <p:cNvSpPr txBox="1"/>
          <p:nvPr/>
        </p:nvSpPr>
        <p:spPr>
          <a:xfrm>
            <a:off x="492170" y="1397726"/>
            <a:ext cx="8596668"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9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0FEE-9E09-44D4-9AF2-6B5FB404E287}"/>
              </a:ext>
            </a:extLst>
          </p:cNvPr>
          <p:cNvSpPr>
            <a:spLocks noGrp="1"/>
          </p:cNvSpPr>
          <p:nvPr>
            <p:ph type="title"/>
          </p:nvPr>
        </p:nvSpPr>
        <p:spPr>
          <a:xfrm>
            <a:off x="677334" y="609600"/>
            <a:ext cx="8596668" cy="799750"/>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0CD602E3-DFF3-450F-80D7-5B53B4474DAA}"/>
              </a:ext>
            </a:extLst>
          </p:cNvPr>
          <p:cNvSpPr>
            <a:spLocks noGrp="1"/>
          </p:cNvSpPr>
          <p:nvPr>
            <p:ph idx="1"/>
          </p:nvPr>
        </p:nvSpPr>
        <p:spPr>
          <a:xfrm>
            <a:off x="677334" y="1551963"/>
            <a:ext cx="8596668" cy="4489399"/>
          </a:xfrm>
        </p:spPr>
        <p:txBody>
          <a:bodyPr/>
          <a:lstStyle/>
          <a:p>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khẩu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71FE196-CBC4-4439-AF90-9A96189B7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514" y="2266529"/>
            <a:ext cx="4854307" cy="4088341"/>
          </a:xfrm>
          <a:prstGeom prst="rect">
            <a:avLst/>
          </a:prstGeom>
        </p:spPr>
      </p:pic>
    </p:spTree>
    <p:extLst>
      <p:ext uri="{BB962C8B-B14F-4D97-AF65-F5344CB8AC3E}">
        <p14:creationId xmlns:p14="http://schemas.microsoft.com/office/powerpoint/2010/main" val="124540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CB23-D3A0-44BF-B38D-05703280D6FB}"/>
              </a:ext>
            </a:extLst>
          </p:cNvPr>
          <p:cNvSpPr>
            <a:spLocks noGrp="1"/>
          </p:cNvSpPr>
          <p:nvPr>
            <p:ph type="title"/>
          </p:nvPr>
        </p:nvSpPr>
        <p:spPr>
          <a:xfrm>
            <a:off x="677334" y="609600"/>
            <a:ext cx="8596668" cy="564859"/>
          </a:xfrm>
        </p:spPr>
        <p:txBody>
          <a:bodyPr>
            <a:normAutofit fontScale="90000"/>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3A7F1E4D-AF50-4A15-B4D4-D273A08C6467}"/>
              </a:ext>
            </a:extLst>
          </p:cNvPr>
          <p:cNvSpPr>
            <a:spLocks noGrp="1"/>
          </p:cNvSpPr>
          <p:nvPr>
            <p:ph idx="1"/>
          </p:nvPr>
        </p:nvSpPr>
        <p:spPr>
          <a:xfrm>
            <a:off x="677334" y="1249961"/>
            <a:ext cx="8596668" cy="4791402"/>
          </a:xfrm>
        </p:spPr>
        <p:txBody>
          <a:bodyPr>
            <a:normAutofit/>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Group</a:t>
            </a:r>
          </a:p>
        </p:txBody>
      </p:sp>
      <p:pic>
        <p:nvPicPr>
          <p:cNvPr id="7" name="Picture 6">
            <a:extLst>
              <a:ext uri="{FF2B5EF4-FFF2-40B4-BE49-F238E27FC236}">
                <a16:creationId xmlns:a16="http://schemas.microsoft.com/office/drawing/2014/main" id="{8847A221-2516-4378-BBED-E80A07C78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318" y="1761746"/>
            <a:ext cx="5854700" cy="4559300"/>
          </a:xfrm>
          <a:prstGeom prst="rect">
            <a:avLst/>
          </a:prstGeom>
        </p:spPr>
      </p:pic>
    </p:spTree>
    <p:extLst>
      <p:ext uri="{BB962C8B-B14F-4D97-AF65-F5344CB8AC3E}">
        <p14:creationId xmlns:p14="http://schemas.microsoft.com/office/powerpoint/2010/main" val="290532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4B75-ECBB-4327-9C0F-CFD26B02D188}"/>
              </a:ext>
            </a:extLst>
          </p:cNvPr>
          <p:cNvSpPr>
            <a:spLocks noGrp="1"/>
          </p:cNvSpPr>
          <p:nvPr>
            <p:ph type="title"/>
          </p:nvPr>
        </p:nvSpPr>
        <p:spPr>
          <a:xfrm>
            <a:off x="677334" y="609600"/>
            <a:ext cx="8596668" cy="732639"/>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964E2BE4-0861-4A75-AF51-AA36AD785945}"/>
              </a:ext>
            </a:extLst>
          </p:cNvPr>
          <p:cNvSpPr>
            <a:spLocks noGrp="1"/>
          </p:cNvSpPr>
          <p:nvPr>
            <p:ph idx="1"/>
          </p:nvPr>
        </p:nvSpPr>
        <p:spPr>
          <a:xfrm>
            <a:off x="677334" y="1568741"/>
            <a:ext cx="8596668" cy="4472621"/>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Group</a:t>
            </a:r>
          </a:p>
          <a:p>
            <a:endParaRPr lang="en-US" dirty="0"/>
          </a:p>
        </p:txBody>
      </p:sp>
      <p:pic>
        <p:nvPicPr>
          <p:cNvPr id="5" name="Picture 4">
            <a:extLst>
              <a:ext uri="{FF2B5EF4-FFF2-40B4-BE49-F238E27FC236}">
                <a16:creationId xmlns:a16="http://schemas.microsoft.com/office/drawing/2014/main" id="{700CDA6D-34FA-4EFF-82EF-5CDF12FFA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87" y="2296694"/>
            <a:ext cx="5501761" cy="4212963"/>
          </a:xfrm>
          <a:prstGeom prst="rect">
            <a:avLst/>
          </a:prstGeom>
        </p:spPr>
      </p:pic>
    </p:spTree>
    <p:extLst>
      <p:ext uri="{BB962C8B-B14F-4D97-AF65-F5344CB8AC3E}">
        <p14:creationId xmlns:p14="http://schemas.microsoft.com/office/powerpoint/2010/main" val="5436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723D-AC33-4765-A787-9502BBD9C7FF}"/>
              </a:ext>
            </a:extLst>
          </p:cNvPr>
          <p:cNvSpPr>
            <a:spLocks noGrp="1"/>
          </p:cNvSpPr>
          <p:nvPr>
            <p:ph type="title"/>
          </p:nvPr>
        </p:nvSpPr>
        <p:spPr>
          <a:xfrm>
            <a:off x="677334" y="609600"/>
            <a:ext cx="8596668" cy="556470"/>
          </a:xfrm>
        </p:spPr>
        <p:txBody>
          <a:bodyPr>
            <a:normAutofit fontScale="90000"/>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16B5F859-DE78-4390-AA26-60D620FCA828}"/>
              </a:ext>
            </a:extLst>
          </p:cNvPr>
          <p:cNvSpPr>
            <a:spLocks noGrp="1"/>
          </p:cNvSpPr>
          <p:nvPr>
            <p:ph idx="1"/>
          </p:nvPr>
        </p:nvSpPr>
        <p:spPr>
          <a:xfrm>
            <a:off x="677334" y="1342239"/>
            <a:ext cx="8596668" cy="4673957"/>
          </a:xfrm>
        </p:spPr>
        <p:txBody>
          <a:bodyPr/>
          <a:lstStyle/>
          <a:p>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7" name="Picture 6">
            <a:extLst>
              <a:ext uri="{FF2B5EF4-FFF2-40B4-BE49-F238E27FC236}">
                <a16:creationId xmlns:a16="http://schemas.microsoft.com/office/drawing/2014/main" id="{BA063389-D4EC-4CD7-AC5D-FAABCA8CC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892" y="1999016"/>
            <a:ext cx="5301551" cy="4376229"/>
          </a:xfrm>
          <a:prstGeom prst="rect">
            <a:avLst/>
          </a:prstGeom>
        </p:spPr>
      </p:pic>
    </p:spTree>
    <p:extLst>
      <p:ext uri="{BB962C8B-B14F-4D97-AF65-F5344CB8AC3E}">
        <p14:creationId xmlns:p14="http://schemas.microsoft.com/office/powerpoint/2010/main" val="83689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01B9-C93D-4291-A5F0-71B5D3A98311}"/>
              </a:ext>
            </a:extLst>
          </p:cNvPr>
          <p:cNvSpPr>
            <a:spLocks noGrp="1"/>
          </p:cNvSpPr>
          <p:nvPr>
            <p:ph type="title"/>
          </p:nvPr>
        </p:nvSpPr>
        <p:spPr>
          <a:xfrm>
            <a:off x="677334" y="609600"/>
            <a:ext cx="8596668" cy="775063"/>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5A58CBE9-24F7-49D8-A1DA-1C4DA8670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406" y="2487159"/>
            <a:ext cx="4314523" cy="3881437"/>
          </a:xfrm>
        </p:spPr>
      </p:pic>
      <p:sp>
        <p:nvSpPr>
          <p:cNvPr id="3" name="TextBox 2"/>
          <p:cNvSpPr txBox="1"/>
          <p:nvPr/>
        </p:nvSpPr>
        <p:spPr>
          <a:xfrm>
            <a:off x="862149" y="1580606"/>
            <a:ext cx="7654834"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Group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28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765F-237D-4075-8612-8372D35B08DB}"/>
              </a:ext>
            </a:extLst>
          </p:cNvPr>
          <p:cNvSpPr>
            <a:spLocks noGrp="1"/>
          </p:cNvSpPr>
          <p:nvPr>
            <p:ph type="title"/>
          </p:nvPr>
        </p:nvSpPr>
        <p:spPr>
          <a:xfrm>
            <a:off x="677334" y="609600"/>
            <a:ext cx="8596668" cy="735874"/>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7" name="Content Placeholder 6">
            <a:extLst>
              <a:ext uri="{FF2B5EF4-FFF2-40B4-BE49-F238E27FC236}">
                <a16:creationId xmlns:a16="http://schemas.microsoft.com/office/drawing/2014/main" id="{A4BB5F60-A3D6-4E8C-A2A3-5A16A807C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259" y="2447971"/>
            <a:ext cx="6258817" cy="3881437"/>
          </a:xfrm>
        </p:spPr>
      </p:pic>
      <p:sp>
        <p:nvSpPr>
          <p:cNvPr id="3" name="TextBox 2"/>
          <p:cNvSpPr txBox="1"/>
          <p:nvPr/>
        </p:nvSpPr>
        <p:spPr>
          <a:xfrm>
            <a:off x="705394" y="1515291"/>
            <a:ext cx="8569235"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Nhấn</a:t>
            </a:r>
            <a:r>
              <a:rPr lang="en-US" sz="2400" dirty="0" smtClean="0">
                <a:latin typeface="Times New Roman" panose="02020603050405020304" pitchFamily="18" charset="0"/>
                <a:cs typeface="Times New Roman" panose="02020603050405020304" pitchFamily="18" charset="0"/>
              </a:rPr>
              <a:t> OK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48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D643-3121-436D-8814-548CCDF77223}"/>
              </a:ext>
            </a:extLst>
          </p:cNvPr>
          <p:cNvSpPr>
            <a:spLocks noGrp="1"/>
          </p:cNvSpPr>
          <p:nvPr>
            <p:ph type="title"/>
          </p:nvPr>
        </p:nvSpPr>
        <p:spPr>
          <a:xfrm>
            <a:off x="677334" y="609600"/>
            <a:ext cx="8596668" cy="741028"/>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9974A9C0-54E1-4752-8EEA-7C11156B576C}"/>
              </a:ext>
            </a:extLst>
          </p:cNvPr>
          <p:cNvSpPr>
            <a:spLocks noGrp="1"/>
          </p:cNvSpPr>
          <p:nvPr>
            <p:ph idx="1"/>
          </p:nvPr>
        </p:nvSpPr>
        <p:spPr>
          <a:xfrm>
            <a:off x="677334" y="1543575"/>
            <a:ext cx="8596668" cy="4497788"/>
          </a:xfrm>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795C203-39BC-4870-BD5A-237D7633E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18" y="2058341"/>
            <a:ext cx="3797300" cy="3924300"/>
          </a:xfrm>
          <a:prstGeom prst="rect">
            <a:avLst/>
          </a:prstGeom>
        </p:spPr>
      </p:pic>
    </p:spTree>
    <p:extLst>
      <p:ext uri="{BB962C8B-B14F-4D97-AF65-F5344CB8AC3E}">
        <p14:creationId xmlns:p14="http://schemas.microsoft.com/office/powerpoint/2010/main" val="412525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2792-CA55-46C3-945F-ABEDCEFBB649}"/>
              </a:ext>
            </a:extLst>
          </p:cNvPr>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 </a:t>
            </a:r>
            <a:r>
              <a:rPr lang="en-US" b="1" dirty="0" err="1" smtClean="0">
                <a:latin typeface="Times New Roman" panose="02020603050405020304" pitchFamily="18" charset="0"/>
                <a:cs typeface="Times New Roman" panose="02020603050405020304" pitchFamily="18" charset="0"/>
              </a:rPr>
              <a:t>Nội</a:t>
            </a:r>
            <a:r>
              <a:rPr lang="en-US" b="1" dirty="0" smtClean="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393C27-6B3D-4CD8-93B7-6F66B10C78A2}"/>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1. GPO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vi-VN" sz="2000" dirty="0"/>
              <a:t>Group Policy cho phép người quản trị để tự động hóa quản lý một tới nhiều người dùng và máy tính khác nhau. </a:t>
            </a:r>
            <a:endParaRPr lang="en-US" sz="2000" dirty="0" smtClean="0"/>
          </a:p>
        </p:txBody>
      </p:sp>
    </p:spTree>
    <p:extLst>
      <p:ext uri="{BB962C8B-B14F-4D97-AF65-F5344CB8AC3E}">
        <p14:creationId xmlns:p14="http://schemas.microsoft.com/office/powerpoint/2010/main" val="422902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0E8B-E9DC-407B-908E-B61A6B6D9BC4}"/>
              </a:ext>
            </a:extLst>
          </p:cNvPr>
          <p:cNvSpPr>
            <a:spLocks noGrp="1"/>
          </p:cNvSpPr>
          <p:nvPr>
            <p:ph type="title"/>
          </p:nvPr>
        </p:nvSpPr>
        <p:spPr>
          <a:xfrm>
            <a:off x="677334" y="609600"/>
            <a:ext cx="8596668" cy="749417"/>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FEAC77BC-870E-4C82-B5BA-E77AFD7E7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718" y="3874588"/>
            <a:ext cx="5803900" cy="1701800"/>
          </a:xfrm>
        </p:spPr>
      </p:pic>
      <p:sp>
        <p:nvSpPr>
          <p:cNvPr id="4" name="TextBox 3"/>
          <p:cNvSpPr txBox="1"/>
          <p:nvPr/>
        </p:nvSpPr>
        <p:spPr>
          <a:xfrm>
            <a:off x="809897" y="1737360"/>
            <a:ext cx="7262949"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GPO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domain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2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6C05-827A-47DA-B87E-B9C9B20789CE}"/>
              </a:ext>
            </a:extLst>
          </p:cNvPr>
          <p:cNvSpPr>
            <a:spLocks noGrp="1"/>
          </p:cNvSpPr>
          <p:nvPr>
            <p:ph type="title"/>
          </p:nvPr>
        </p:nvSpPr>
        <p:spPr>
          <a:xfrm>
            <a:off x="677334" y="609600"/>
            <a:ext cx="8596668" cy="740229"/>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81C05A1B-C9FE-4C7E-BC2B-25167017B5DC}"/>
              </a:ext>
            </a:extLst>
          </p:cNvPr>
          <p:cNvSpPr>
            <a:spLocks noGrp="1"/>
          </p:cNvSpPr>
          <p:nvPr>
            <p:ph idx="1"/>
          </p:nvPr>
        </p:nvSpPr>
        <p:spPr>
          <a:xfrm>
            <a:off x="677334" y="1497875"/>
            <a:ext cx="10176196" cy="4543488"/>
          </a:xfrm>
        </p:spPr>
        <p:txBody>
          <a:bodyPr>
            <a:normAutofit/>
          </a:bodyPr>
          <a:lstStyle/>
          <a:p>
            <a:r>
              <a:rPr lang="en-US" sz="2400" dirty="0" err="1">
                <a:latin typeface="Times New Roman" panose="02020603050405020304" pitchFamily="18" charset="0"/>
                <a:cs typeface="Times New Roman" panose="02020603050405020304" pitchFamily="18" charset="0"/>
              </a:rPr>
              <a:t>Đ</a:t>
            </a:r>
            <a:r>
              <a:rPr lang="en-US" sz="2400" dirty="0" err="1" smtClean="0">
                <a:latin typeface="Times New Roman" panose="02020603050405020304" pitchFamily="18" charset="0"/>
                <a:cs typeface="Times New Roman" panose="02020603050405020304" pitchFamily="18" charset="0"/>
              </a:rPr>
              <a:t>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new </a:t>
            </a:r>
            <a:r>
              <a:rPr lang="en-US" sz="2400" dirty="0" smtClean="0">
                <a:latin typeface="Times New Roman" panose="02020603050405020304" pitchFamily="18" charset="0"/>
                <a:cs typeface="Times New Roman" panose="02020603050405020304" pitchFamily="18" charset="0"/>
              </a:rPr>
              <a:t>GPO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block </a:t>
            </a:r>
            <a:r>
              <a:rPr lang="en-US" sz="2400" dirty="0" err="1" smtClean="0">
                <a:latin typeface="Times New Roman" panose="02020603050405020304" pitchFamily="18" charset="0"/>
                <a:cs typeface="Times New Roman" panose="02020603050405020304" pitchFamily="18" charset="0"/>
              </a:rPr>
              <a:t>notedpad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Wingdings" pitchFamily="2" charset="2"/>
              </a:rPr>
              <a:t> Click </a:t>
            </a:r>
            <a:r>
              <a:rPr lang="en-US" dirty="0" err="1" smtClean="0">
                <a:latin typeface="Times New Roman" panose="02020603050405020304" pitchFamily="18" charset="0"/>
                <a:cs typeface="Times New Roman" panose="02020603050405020304" pitchFamily="18" charset="0"/>
                <a:sym typeface="Wingdings" pitchFamily="2" charset="2"/>
              </a:rPr>
              <a:t>phải</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vào</a:t>
            </a:r>
            <a:r>
              <a:rPr lang="en-US" dirty="0" smtClean="0">
                <a:latin typeface="Times New Roman" panose="02020603050405020304" pitchFamily="18" charset="0"/>
                <a:cs typeface="Times New Roman" panose="02020603050405020304" pitchFamily="18" charset="0"/>
                <a:sym typeface="Wingdings" pitchFamily="2" charset="2"/>
              </a:rPr>
              <a:t> block notepad </a:t>
            </a:r>
            <a:r>
              <a:rPr lang="en-US" dirty="0" err="1">
                <a:latin typeface="Times New Roman" panose="02020603050405020304" pitchFamily="18" charset="0"/>
                <a:cs typeface="Times New Roman" panose="02020603050405020304" pitchFamily="18" charset="0"/>
                <a:sym typeface="Wingdings" pitchFamily="2" charset="2"/>
              </a:rPr>
              <a:t>c</a:t>
            </a:r>
            <a:r>
              <a:rPr lang="en-US" dirty="0" err="1" smtClean="0">
                <a:latin typeface="Times New Roman" panose="02020603050405020304" pitchFamily="18" charset="0"/>
                <a:cs typeface="Times New Roman" panose="02020603050405020304" pitchFamily="18" charset="0"/>
                <a:sym typeface="Wingdings" pitchFamily="2" charset="2"/>
              </a:rPr>
              <a:t>họn</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vào</a:t>
            </a:r>
            <a:r>
              <a:rPr lang="en-US" dirty="0">
                <a:latin typeface="Times New Roman" panose="02020603050405020304" pitchFamily="18" charset="0"/>
                <a:cs typeface="Times New Roman" panose="02020603050405020304" pitchFamily="18" charset="0"/>
                <a:sym typeface="Wingdings" pitchFamily="2" charset="2"/>
              </a:rPr>
              <a:t> </a:t>
            </a:r>
            <a:r>
              <a:rPr lang="en-US" dirty="0" smtClean="0">
                <a:latin typeface="Times New Roman" panose="02020603050405020304" pitchFamily="18" charset="0"/>
                <a:cs typeface="Times New Roman" panose="02020603050405020304" pitchFamily="18" charset="0"/>
                <a:sym typeface="Wingdings" pitchFamily="2" charset="2"/>
              </a:rPr>
              <a:t>edit </a:t>
            </a:r>
            <a:r>
              <a:rPr lang="en-US" dirty="0" err="1" smtClean="0">
                <a:latin typeface="Times New Roman" panose="02020603050405020304" pitchFamily="18" charset="0"/>
                <a:cs typeface="Times New Roman" panose="02020603050405020304" pitchFamily="18" charset="0"/>
                <a:sym typeface="Wingdings" pitchFamily="2" charset="2"/>
              </a:rPr>
              <a:t>Và</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theo</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đường</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dẫn</a:t>
            </a:r>
            <a:endParaRPr lang="en-US" dirty="0" smtClean="0">
              <a:latin typeface="Times New Roman" panose="02020603050405020304" pitchFamily="18" charset="0"/>
              <a:cs typeface="Times New Roman" panose="02020603050405020304" pitchFamily="18" charset="0"/>
              <a:sym typeface="Wingdings" pitchFamily="2" charset="2"/>
            </a:endParaRPr>
          </a:p>
          <a:p>
            <a:pPr marL="0" indent="0">
              <a:buNone/>
            </a:pPr>
            <a:r>
              <a:rPr lang="en-US" dirty="0" smtClean="0">
                <a:latin typeface="Times New Roman" panose="02020603050405020304" pitchFamily="18" charset="0"/>
                <a:cs typeface="Times New Roman" panose="02020603050405020304" pitchFamily="18" charset="0"/>
                <a:sym typeface="Wingdings" pitchFamily="2" charset="2"/>
              </a:rPr>
              <a:t>	Computer Configuration  </a:t>
            </a:r>
            <a:r>
              <a:rPr lang="en-US" dirty="0">
                <a:latin typeface="Times New Roman" panose="02020603050405020304" pitchFamily="18" charset="0"/>
                <a:cs typeface="Times New Roman" panose="02020603050405020304" pitchFamily="18" charset="0"/>
                <a:sym typeface="Wingdings" pitchFamily="2" charset="2"/>
              </a:rPr>
              <a:t>Polices  </a:t>
            </a:r>
            <a:r>
              <a:rPr lang="en-US" dirty="0" smtClean="0">
                <a:latin typeface="Times New Roman" panose="02020603050405020304" pitchFamily="18" charset="0"/>
                <a:cs typeface="Times New Roman" panose="02020603050405020304" pitchFamily="18" charset="0"/>
                <a:sym typeface="Wingdings" pitchFamily="2" charset="2"/>
              </a:rPr>
              <a:t>Windows Setting  Security Setting  Application Control  Policies </a:t>
            </a:r>
            <a:r>
              <a:rPr lang="en-US" dirty="0" smtClean="0">
                <a:latin typeface="Times New Roman" panose="02020603050405020304" pitchFamily="18" charset="0"/>
                <a:cs typeface="Times New Roman" panose="02020603050405020304" pitchFamily="18" charset="0"/>
                <a:sym typeface="Wingdings" pitchFamily="2" charset="2"/>
              </a:rPr>
              <a:t>   </a:t>
            </a:r>
            <a:r>
              <a:rPr lang="en-US" dirty="0" err="1" smtClean="0">
                <a:latin typeface="Times New Roman" panose="02020603050405020304" pitchFamily="18" charset="0"/>
                <a:cs typeface="Times New Roman" panose="02020603050405020304" pitchFamily="18" charset="0"/>
                <a:sym typeface="Wingdings" pitchFamily="2" charset="2"/>
              </a:rPr>
              <a:t>AppLockert</a:t>
            </a:r>
            <a:r>
              <a:rPr lang="en-US" dirty="0" smtClean="0">
                <a:latin typeface="Times New Roman" panose="02020603050405020304" pitchFamily="18" charset="0"/>
                <a:cs typeface="Times New Roman" panose="02020603050405020304" pitchFamily="18" charset="0"/>
                <a:sym typeface="Wingdings" pitchFamily="2" charset="2"/>
              </a:rPr>
              <a:t> </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FAE62DD-4DA9-4CB3-AD91-434207E93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577" y="2206895"/>
            <a:ext cx="5397500" cy="2514600"/>
          </a:xfrm>
          <a:prstGeom prst="rect">
            <a:avLst/>
          </a:prstGeom>
        </p:spPr>
      </p:pic>
    </p:spTree>
    <p:extLst>
      <p:ext uri="{BB962C8B-B14F-4D97-AF65-F5344CB8AC3E}">
        <p14:creationId xmlns:p14="http://schemas.microsoft.com/office/powerpoint/2010/main" val="308594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4729"/>
            <a:ext cx="8596668" cy="3880773"/>
          </a:xfrm>
        </p:spPr>
        <p:txBody>
          <a:bodyPr/>
          <a:lstStyle/>
          <a:p>
            <a:r>
              <a:rPr lang="en-US" dirty="0" err="1" smtClean="0"/>
              <a:t>Tạo</a:t>
            </a:r>
            <a:r>
              <a:rPr lang="en-US" dirty="0" smtClean="0"/>
              <a:t> </a:t>
            </a:r>
            <a:r>
              <a:rPr lang="en-US" b="1" i="1" dirty="0" smtClean="0"/>
              <a:t>Create  Default Rules </a:t>
            </a:r>
            <a:r>
              <a:rPr lang="en-US" i="1" dirty="0" err="1" smtClean="0"/>
              <a:t>cho</a:t>
            </a:r>
            <a:r>
              <a:rPr lang="en-US" i="1" dirty="0" smtClean="0"/>
              <a:t> : </a:t>
            </a:r>
          </a:p>
          <a:p>
            <a:pPr marL="457200" lvl="1" indent="0">
              <a:buNone/>
            </a:pPr>
            <a:r>
              <a:rPr lang="en-US" i="1" dirty="0" smtClean="0"/>
              <a:t>+ </a:t>
            </a:r>
            <a:r>
              <a:rPr lang="en-US" dirty="0" smtClean="0"/>
              <a:t>Executable Rules</a:t>
            </a:r>
          </a:p>
          <a:p>
            <a:pPr marL="457200" lvl="1" indent="0">
              <a:buNone/>
            </a:pPr>
            <a:r>
              <a:rPr lang="en-US" dirty="0" smtClean="0"/>
              <a:t>+ Windows Installer Rules</a:t>
            </a:r>
          </a:p>
          <a:p>
            <a:pPr marL="457200" lvl="1" indent="0">
              <a:buNone/>
            </a:pPr>
            <a:r>
              <a:rPr lang="en-US" dirty="0" smtClean="0"/>
              <a:t>+ Script Rules</a:t>
            </a:r>
            <a:endParaRPr lang="en-US" dirty="0"/>
          </a:p>
          <a:p>
            <a:pPr marL="457200" lvl="1" indent="0">
              <a:buNone/>
            </a:pPr>
            <a:r>
              <a:rPr lang="en-US" dirty="0" err="1" smtClean="0"/>
              <a:t>Tiếp</a:t>
            </a:r>
            <a:r>
              <a:rPr lang="en-US" dirty="0" smtClean="0"/>
              <a:t> </a:t>
            </a:r>
            <a:r>
              <a:rPr lang="en-US" dirty="0" err="1" smtClean="0"/>
              <a:t>tục</a:t>
            </a:r>
            <a:r>
              <a:rPr lang="en-US" dirty="0" smtClean="0"/>
              <a:t> </a:t>
            </a:r>
            <a:r>
              <a:rPr lang="en-US" dirty="0" err="1" smtClean="0"/>
              <a:t>nhấp</a:t>
            </a:r>
            <a:r>
              <a:rPr lang="en-US" dirty="0" smtClean="0"/>
              <a:t>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a:t>Executable </a:t>
            </a:r>
            <a:r>
              <a:rPr lang="en-US" dirty="0" smtClean="0"/>
              <a:t>Rules</a:t>
            </a:r>
            <a:r>
              <a:rPr lang="en-US" dirty="0"/>
              <a:t> </a:t>
            </a:r>
            <a:r>
              <a:rPr lang="en-US" dirty="0" err="1" smtClean="0"/>
              <a:t>chọn</a:t>
            </a:r>
            <a:r>
              <a:rPr lang="en-US" dirty="0" smtClean="0"/>
              <a:t> Create New Rule…</a:t>
            </a:r>
          </a:p>
          <a:p>
            <a:pPr marL="457200" lvl="1" indent="0">
              <a:buNone/>
            </a:pPr>
            <a:endParaRPr lang="en-US" dirty="0"/>
          </a:p>
        </p:txBody>
      </p:sp>
      <p:sp>
        <p:nvSpPr>
          <p:cNvPr id="4" name="Title 3"/>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Tree>
    <p:extLst>
      <p:ext uri="{BB962C8B-B14F-4D97-AF65-F5344CB8AC3E}">
        <p14:creationId xmlns:p14="http://schemas.microsoft.com/office/powerpoint/2010/main" val="142399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p:cNvSpPr>
            <a:spLocks noGrp="1"/>
          </p:cNvSpPr>
          <p:nvPr>
            <p:ph idx="1"/>
          </p:nvPr>
        </p:nvSpPr>
        <p:spPr/>
        <p:txBody>
          <a:bodyPr/>
          <a:lstStyle/>
          <a:p>
            <a:r>
              <a:rPr lang="en-US" dirty="0" smtClean="0"/>
              <a:t>Ở </a:t>
            </a:r>
            <a:r>
              <a:rPr lang="en-US" dirty="0" err="1" smtClean="0"/>
              <a:t>mục</a:t>
            </a:r>
            <a:r>
              <a:rPr lang="en-US" dirty="0" smtClean="0"/>
              <a:t> </a:t>
            </a:r>
            <a:r>
              <a:rPr lang="en-US" dirty="0" smtClean="0"/>
              <a:t>Permissions : Action </a:t>
            </a:r>
            <a:r>
              <a:rPr lang="en-US" dirty="0" err="1" smtClean="0"/>
              <a:t>chọn</a:t>
            </a:r>
            <a:r>
              <a:rPr lang="en-US" dirty="0" smtClean="0"/>
              <a:t> deny </a:t>
            </a:r>
            <a:r>
              <a:rPr lang="en-US" dirty="0" err="1" smtClean="0"/>
              <a:t>và</a:t>
            </a:r>
            <a:r>
              <a:rPr lang="en-US" dirty="0" smtClean="0"/>
              <a:t> user or group </a:t>
            </a:r>
            <a:r>
              <a:rPr lang="en-US" dirty="0" err="1" smtClean="0"/>
              <a:t>chọn</a:t>
            </a:r>
            <a:r>
              <a:rPr lang="en-US" dirty="0" smtClean="0"/>
              <a:t> everyone</a:t>
            </a:r>
            <a:endParaRPr lang="en-US" dirty="0" smtClean="0"/>
          </a:p>
          <a:p>
            <a:pPr marL="0" indent="0">
              <a:buNone/>
            </a:pPr>
            <a:r>
              <a:rPr lang="en-US" dirty="0"/>
              <a:t>	</a:t>
            </a:r>
            <a:endParaRPr lang="en-US" dirty="0" smtClean="0"/>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858" y="2779026"/>
            <a:ext cx="7939181" cy="3363284"/>
          </a:xfrm>
          <a:prstGeom prst="rect">
            <a:avLst/>
          </a:prstGeom>
        </p:spPr>
      </p:pic>
    </p:spTree>
    <p:extLst>
      <p:ext uri="{BB962C8B-B14F-4D97-AF65-F5344CB8AC3E}">
        <p14:creationId xmlns:p14="http://schemas.microsoft.com/office/powerpoint/2010/main" val="2244827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p:cNvSpPr>
            <a:spLocks noGrp="1"/>
          </p:cNvSpPr>
          <p:nvPr>
            <p:ph idx="1"/>
          </p:nvPr>
        </p:nvSpPr>
        <p:spPr>
          <a:xfrm>
            <a:off x="1062037" y="1333274"/>
            <a:ext cx="8596668" cy="5311365"/>
          </a:xfrm>
        </p:spPr>
        <p:txBody>
          <a:bodyPr>
            <a:normAutofit/>
          </a:bodyPr>
          <a:lstStyle/>
          <a:p>
            <a:r>
              <a:rPr lang="en-US" dirty="0" err="1" smtClean="0"/>
              <a:t>Tiếp</a:t>
            </a:r>
            <a:r>
              <a:rPr lang="en-US" dirty="0" smtClean="0"/>
              <a:t> </a:t>
            </a:r>
            <a:r>
              <a:rPr lang="en-US" dirty="0" err="1" smtClean="0"/>
              <a:t>tục</a:t>
            </a:r>
            <a:r>
              <a:rPr lang="en-US" dirty="0" smtClean="0"/>
              <a:t> </a:t>
            </a:r>
            <a:r>
              <a:rPr lang="en-US" dirty="0" err="1" smtClean="0"/>
              <a:t>chọn</a:t>
            </a:r>
            <a:r>
              <a:rPr lang="en-US" dirty="0" smtClean="0"/>
              <a:t> </a:t>
            </a:r>
            <a:r>
              <a:rPr lang="en-US" dirty="0" err="1" smtClean="0"/>
              <a:t>bên</a:t>
            </a:r>
            <a:r>
              <a:rPr lang="en-US" dirty="0" smtClean="0"/>
              <a:t> </a:t>
            </a:r>
            <a:r>
              <a:rPr lang="en-US" dirty="0" err="1" smtClean="0"/>
              <a:t>phần</a:t>
            </a:r>
            <a:r>
              <a:rPr lang="en-US" dirty="0" smtClean="0"/>
              <a:t> </a:t>
            </a:r>
            <a:r>
              <a:rPr lang="en-US" dirty="0" err="1" smtClean="0"/>
              <a:t>Conditeons</a:t>
            </a:r>
            <a:r>
              <a:rPr lang="en-US" dirty="0" smtClean="0"/>
              <a:t> :  </a:t>
            </a:r>
            <a:r>
              <a:rPr lang="en-US" dirty="0" err="1" smtClean="0"/>
              <a:t>Chọn</a:t>
            </a:r>
            <a:r>
              <a:rPr lang="en-US" dirty="0" smtClean="0"/>
              <a:t> </a:t>
            </a:r>
            <a:r>
              <a:rPr lang="en-US" dirty="0" smtClean="0">
                <a:sym typeface="Wingdings" pitchFamily="2" charset="2"/>
              </a:rPr>
              <a:t> </a:t>
            </a:r>
            <a:r>
              <a:rPr lang="en-US" dirty="0" smtClean="0"/>
              <a:t>Publisher </a:t>
            </a:r>
          </a:p>
          <a:p>
            <a:r>
              <a:rPr lang="en-US" dirty="0" err="1" smtClean="0"/>
              <a:t>Chọn</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chọn</a:t>
            </a:r>
            <a:r>
              <a:rPr lang="en-US" dirty="0" smtClean="0"/>
              <a:t> app </a:t>
            </a:r>
            <a:r>
              <a:rPr lang="en-US" dirty="0" err="1" smtClean="0"/>
              <a:t>cần</a:t>
            </a:r>
            <a:r>
              <a:rPr lang="en-US" dirty="0" smtClean="0"/>
              <a:t> </a:t>
            </a:r>
            <a:r>
              <a:rPr lang="en-US" dirty="0" err="1" smtClean="0"/>
              <a:t>chặn</a:t>
            </a:r>
            <a:endParaRPr lang="en-US" dirty="0" smtClean="0"/>
          </a:p>
          <a:p>
            <a:pPr marL="0" indent="0">
              <a:buNone/>
            </a:pPr>
            <a:endParaRPr lang="en-US" dirty="0" smtClean="0"/>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err="1" smtClean="0"/>
              <a:t>Cuối</a:t>
            </a:r>
            <a:r>
              <a:rPr lang="en-US" dirty="0" smtClean="0"/>
              <a:t> </a:t>
            </a:r>
            <a:r>
              <a:rPr lang="en-US" dirty="0" err="1" smtClean="0"/>
              <a:t>cùng</a:t>
            </a:r>
            <a:r>
              <a:rPr lang="en-US" dirty="0" smtClean="0"/>
              <a:t> </a:t>
            </a:r>
            <a:r>
              <a:rPr lang="en-US" dirty="0" err="1" smtClean="0"/>
              <a:t>ấn</a:t>
            </a:r>
            <a:r>
              <a:rPr lang="en-US" dirty="0" smtClean="0"/>
              <a:t> </a:t>
            </a:r>
            <a:r>
              <a:rPr lang="en-US" dirty="0" err="1" smtClean="0"/>
              <a:t>vào</a:t>
            </a:r>
            <a:r>
              <a:rPr lang="en-US" dirty="0" smtClean="0"/>
              <a:t> create  </a:t>
            </a:r>
            <a:r>
              <a:rPr lang="en-US" dirty="0" err="1" smtClean="0"/>
              <a:t>để</a:t>
            </a:r>
            <a:r>
              <a:rPr lang="en-US" dirty="0" smtClean="0"/>
              <a:t> </a:t>
            </a:r>
            <a:r>
              <a:rPr lang="en-US" dirty="0" err="1" smtClean="0"/>
              <a:t>tạo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98" y="2247635"/>
            <a:ext cx="8005601" cy="3482642"/>
          </a:xfrm>
          <a:prstGeom prst="rect">
            <a:avLst/>
          </a:prstGeom>
        </p:spPr>
      </p:pic>
    </p:spTree>
    <p:extLst>
      <p:ext uri="{BB962C8B-B14F-4D97-AF65-F5344CB8AC3E}">
        <p14:creationId xmlns:p14="http://schemas.microsoft.com/office/powerpoint/2010/main" val="334823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32B2-327E-4DE6-A455-04175B09824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05E4E53D-095E-4578-8E13-FC451934A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432" y="2865982"/>
            <a:ext cx="3820472" cy="3881437"/>
          </a:xfrm>
        </p:spPr>
      </p:pic>
      <p:sp>
        <p:nvSpPr>
          <p:cNvPr id="3" name="TextBox 2"/>
          <p:cNvSpPr txBox="1"/>
          <p:nvPr/>
        </p:nvSpPr>
        <p:spPr>
          <a:xfrm>
            <a:off x="677334" y="1632857"/>
            <a:ext cx="8466666" cy="830997"/>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gpupdate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GPO</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64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59CD-80D3-4E63-BAC3-0F0CFB6D53B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15694A4B-559A-4903-8171-0210B0B10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918" y="2504916"/>
            <a:ext cx="6413500" cy="2095500"/>
          </a:xfrm>
        </p:spPr>
      </p:pic>
      <p:sp>
        <p:nvSpPr>
          <p:cNvPr id="3" name="TextBox 2"/>
          <p:cNvSpPr txBox="1"/>
          <p:nvPr/>
        </p:nvSpPr>
        <p:spPr>
          <a:xfrm>
            <a:off x="809897" y="1672046"/>
            <a:ext cx="7798526"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cmd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7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D44B-7ED2-4040-A8B7-0B35CF3BF900}"/>
              </a:ext>
            </a:extLst>
          </p:cNvPr>
          <p:cNvSpPr>
            <a:spLocks noGrp="1"/>
          </p:cNvSpPr>
          <p:nvPr>
            <p:ph type="title"/>
          </p:nvPr>
        </p:nvSpPr>
        <p:spPr>
          <a:xfrm>
            <a:off x="677334" y="609600"/>
            <a:ext cx="8596668" cy="722811"/>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5D6E6F7F-6609-4AAC-AF90-E1D06E00D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755" y="2487159"/>
            <a:ext cx="7715826" cy="3881437"/>
          </a:xfrm>
        </p:spPr>
      </p:pic>
      <p:sp>
        <p:nvSpPr>
          <p:cNvPr id="3" name="TextBox 2"/>
          <p:cNvSpPr txBox="1"/>
          <p:nvPr/>
        </p:nvSpPr>
        <p:spPr>
          <a:xfrm>
            <a:off x="849086" y="1645920"/>
            <a:ext cx="8647611"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Win 8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GPO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9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1F8E-E439-4B4D-B387-81E35C8E05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pic>
        <p:nvPicPr>
          <p:cNvPr id="5" name="Content Placeholder 4">
            <a:extLst>
              <a:ext uri="{FF2B5EF4-FFF2-40B4-BE49-F238E27FC236}">
                <a16:creationId xmlns:a16="http://schemas.microsoft.com/office/drawing/2014/main" id="{1658E458-6D2B-436C-AD4F-4916368D7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2718472"/>
            <a:ext cx="8596312" cy="2417327"/>
          </a:xfrm>
        </p:spPr>
      </p:pic>
      <p:sp>
        <p:nvSpPr>
          <p:cNvPr id="3" name="TextBox 2"/>
          <p:cNvSpPr txBox="1"/>
          <p:nvPr/>
        </p:nvSpPr>
        <p:spPr>
          <a:xfrm>
            <a:off x="677334" y="1580606"/>
            <a:ext cx="9537820"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chặn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29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IP</a:t>
            </a:r>
            <a:endParaRPr lang="en-US" dirty="0"/>
          </a:p>
        </p:txBody>
      </p:sp>
      <p:sp>
        <p:nvSpPr>
          <p:cNvPr id="3" name="Content Placeholder 2"/>
          <p:cNvSpPr>
            <a:spLocks noGrp="1"/>
          </p:cNvSpPr>
          <p:nvPr>
            <p:ph idx="1"/>
          </p:nvPr>
        </p:nvSpPr>
        <p:spPr/>
        <p:txBody>
          <a:bodyPr/>
          <a:lstStyle/>
          <a:p>
            <a:pPr marL="0" indent="0">
              <a:buNone/>
            </a:pPr>
            <a:r>
              <a:rPr lang="en-US" dirty="0" err="1" smtClean="0"/>
              <a:t>Chuột</a:t>
            </a:r>
            <a:r>
              <a:rPr lang="en-US" dirty="0" smtClean="0"/>
              <a:t> </a:t>
            </a:r>
            <a:r>
              <a:rPr lang="en-US" dirty="0" err="1" smtClean="0"/>
              <a:t>phải</a:t>
            </a:r>
            <a:r>
              <a:rPr lang="en-US" dirty="0" smtClean="0"/>
              <a:t> </a:t>
            </a:r>
            <a:r>
              <a:rPr lang="en-US" dirty="0" err="1" smtClean="0"/>
              <a:t>chọn</a:t>
            </a:r>
            <a:r>
              <a:rPr lang="en-US" dirty="0" smtClean="0"/>
              <a:t> Create a GPO in this domain, and Link it here..</a:t>
            </a:r>
          </a:p>
          <a:p>
            <a:pPr marL="0" indent="0">
              <a:buNone/>
            </a:pPr>
            <a:endParaRPr lang="en-US" dirty="0"/>
          </a:p>
        </p:txBody>
      </p:sp>
      <p:pic>
        <p:nvPicPr>
          <p:cNvPr id="6" name="Content Placeholder 4">
            <a:extLst>
              <a:ext uri="{FF2B5EF4-FFF2-40B4-BE49-F238E27FC236}">
                <a16:creationId xmlns:a16="http://schemas.microsoft.com/office/drawing/2014/main" id="{FEAC77BC-870E-4C82-B5BA-E77AFD7E7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10" y="3839754"/>
            <a:ext cx="5803900" cy="1701800"/>
          </a:xfrm>
          <a:prstGeom prst="rect">
            <a:avLst/>
          </a:prstGeom>
        </p:spPr>
      </p:pic>
    </p:spTree>
    <p:extLst>
      <p:ext uri="{BB962C8B-B14F-4D97-AF65-F5344CB8AC3E}">
        <p14:creationId xmlns:p14="http://schemas.microsoft.com/office/powerpoint/2010/main" val="170552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E773-E1B7-4561-B88B-8E35EBF0E342}"/>
              </a:ext>
            </a:extLst>
          </p:cNvPr>
          <p:cNvSpPr>
            <a:spLocks noGrp="1"/>
          </p:cNvSpPr>
          <p:nvPr>
            <p:ph type="title"/>
          </p:nvPr>
        </p:nvSpPr>
        <p:spPr>
          <a:xfrm>
            <a:off x="677334" y="609600"/>
            <a:ext cx="8596668" cy="1127761"/>
          </a:xfrm>
        </p:spPr>
        <p:txBody>
          <a:bodyPr/>
          <a:lstStyle/>
          <a:p>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p>
        </p:txBody>
      </p:sp>
      <p:sp>
        <p:nvSpPr>
          <p:cNvPr id="3" name="Content Placeholder 2">
            <a:extLst>
              <a:ext uri="{FF2B5EF4-FFF2-40B4-BE49-F238E27FC236}">
                <a16:creationId xmlns:a16="http://schemas.microsoft.com/office/drawing/2014/main" id="{FB93FA30-3577-43AC-8666-86FE687A863E}"/>
              </a:ext>
            </a:extLst>
          </p:cNvPr>
          <p:cNvSpPr>
            <a:spLocks noGrp="1"/>
          </p:cNvSpPr>
          <p:nvPr>
            <p:ph idx="1"/>
          </p:nvPr>
        </p:nvSpPr>
        <p:spPr>
          <a:xfrm>
            <a:off x="677334" y="1737361"/>
            <a:ext cx="8596668" cy="4304002"/>
          </a:xfrm>
        </p:spPr>
        <p:txBody>
          <a:bodyPr>
            <a:normAutofit/>
          </a:bodyPr>
          <a:lstStyle/>
          <a:p>
            <a:r>
              <a:rPr lang="vi-VN" sz="2400" dirty="0"/>
              <a:t>Sử dụng Group Policy để: </a:t>
            </a:r>
            <a:endParaRPr lang="en-US" sz="2400" dirty="0" smtClean="0"/>
          </a:p>
          <a:p>
            <a:pPr lvl="1"/>
            <a:r>
              <a:rPr lang="vi-VN" sz="2200" dirty="0" smtClean="0"/>
              <a:t>• </a:t>
            </a:r>
            <a:r>
              <a:rPr lang="vi-VN" sz="2200" dirty="0"/>
              <a:t>Áp đặt các cấu hình chuẩn </a:t>
            </a:r>
            <a:endParaRPr lang="en-US" sz="2200" dirty="0" smtClean="0"/>
          </a:p>
          <a:p>
            <a:pPr lvl="1"/>
            <a:r>
              <a:rPr lang="vi-VN" sz="2200" dirty="0" smtClean="0"/>
              <a:t>• </a:t>
            </a:r>
            <a:r>
              <a:rPr lang="vi-VN" sz="2200" dirty="0"/>
              <a:t>Triển khai cài đặt phần mềm Group Policy cho phép người quản trị để tự động hóa quản lý một tới nhiều người dùng và máy tính khác nhau. Group Policy cho phép người quản trị để tự động hóa quản lý một tới nhiều người dùng và máy tính khác nhau. </a:t>
            </a:r>
            <a:endParaRPr lang="en-US" sz="2200" dirty="0" smtClean="0"/>
          </a:p>
          <a:p>
            <a:pPr lvl="1"/>
            <a:r>
              <a:rPr lang="vi-VN" sz="2200" dirty="0" smtClean="0"/>
              <a:t>• </a:t>
            </a:r>
            <a:r>
              <a:rPr lang="vi-VN" sz="2200" dirty="0"/>
              <a:t>Triển khai cài đặt phần mềm </a:t>
            </a:r>
            <a:endParaRPr lang="en-US" sz="2200" dirty="0" smtClean="0"/>
          </a:p>
          <a:p>
            <a:pPr lvl="1"/>
            <a:r>
              <a:rPr lang="vi-VN" sz="2200" dirty="0" smtClean="0"/>
              <a:t>• </a:t>
            </a:r>
            <a:r>
              <a:rPr lang="vi-VN" sz="2200" dirty="0"/>
              <a:t>Thực thi các thiết lập bảo mật </a:t>
            </a:r>
            <a:endParaRPr lang="en-US" sz="2200" dirty="0" smtClean="0"/>
          </a:p>
          <a:p>
            <a:pPr lvl="1"/>
            <a:r>
              <a:rPr lang="vi-VN" sz="2200" dirty="0" smtClean="0"/>
              <a:t>• </a:t>
            </a:r>
            <a:r>
              <a:rPr lang="vi-VN" sz="2200" dirty="0"/>
              <a:t>Thực thi 1 môi trường máy tính để bàn phù hợp</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00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smtClean="0">
                <a:latin typeface="Times New Roman" panose="02020603050405020304" pitchFamily="18" charset="0"/>
                <a:cs typeface="Times New Roman" panose="02020603050405020304" pitchFamily="18" charset="0"/>
              </a:rPr>
              <a:t>III.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chặn</a:t>
            </a:r>
            <a:r>
              <a:rPr lang="en-US" dirty="0" smtClean="0">
                <a:latin typeface="Times New Roman" panose="02020603050405020304" pitchFamily="18" charset="0"/>
                <a:cs typeface="Times New Roman" panose="02020603050405020304" pitchFamily="18" charset="0"/>
              </a:rPr>
              <a:t> IP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t>Sau</a:t>
            </a:r>
            <a:r>
              <a:rPr lang="en-US" dirty="0" smtClean="0"/>
              <a:t> </a:t>
            </a:r>
            <a:r>
              <a:rPr lang="en-US" dirty="0" err="1" smtClean="0"/>
              <a:t>đó</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cho</a:t>
            </a:r>
            <a:r>
              <a:rPr lang="en-US" dirty="0" smtClean="0"/>
              <a:t> GPO </a:t>
            </a:r>
            <a:r>
              <a:rPr lang="en-US" dirty="0" err="1" smtClean="0"/>
              <a:t>là</a:t>
            </a:r>
            <a:r>
              <a:rPr lang="en-US" dirty="0" smtClean="0"/>
              <a:t> </a:t>
            </a:r>
            <a:r>
              <a:rPr lang="en-US" dirty="0" err="1" smtClean="0"/>
              <a:t>blockIP</a:t>
            </a:r>
            <a:endParaRPr lang="en-US" dirty="0"/>
          </a:p>
        </p:txBody>
      </p:sp>
      <p:pic>
        <p:nvPicPr>
          <p:cNvPr id="5" name="Picture 4">
            <a:extLst>
              <a:ext uri="{FF2B5EF4-FFF2-40B4-BE49-F238E27FC236}">
                <a16:creationId xmlns:a16="http://schemas.microsoft.com/office/drawing/2014/main" id="{1FAE62DD-4DA9-4CB3-AD91-434207E93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20" y="3069044"/>
            <a:ext cx="5397500" cy="2514600"/>
          </a:xfrm>
          <a:prstGeom prst="rect">
            <a:avLst/>
          </a:prstGeom>
        </p:spPr>
      </p:pic>
    </p:spTree>
    <p:extLst>
      <p:ext uri="{BB962C8B-B14F-4D97-AF65-F5344CB8AC3E}">
        <p14:creationId xmlns:p14="http://schemas.microsoft.com/office/powerpoint/2010/main" val="31941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sym typeface="Wingdings" pitchFamily="2" charset="2"/>
              </a:rPr>
              <a:t> Click </a:t>
            </a:r>
            <a:r>
              <a:rPr lang="en-US" dirty="0" err="1">
                <a:latin typeface="Times New Roman" panose="02020603050405020304" pitchFamily="18" charset="0"/>
                <a:cs typeface="Times New Roman" panose="02020603050405020304" pitchFamily="18" charset="0"/>
                <a:sym typeface="Wingdings" pitchFamily="2" charset="2"/>
              </a:rPr>
              <a:t>phải</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vào</a:t>
            </a:r>
            <a:r>
              <a:rPr lang="en-US" dirty="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blockIP</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smtClean="0">
                <a:latin typeface="Times New Roman" panose="02020603050405020304" pitchFamily="18" charset="0"/>
                <a:cs typeface="Times New Roman" panose="02020603050405020304" pitchFamily="18" charset="0"/>
                <a:sym typeface="Wingdings" pitchFamily="2" charset="2"/>
              </a:rPr>
              <a:t>chọn</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vào</a:t>
            </a:r>
            <a:r>
              <a:rPr lang="en-US" dirty="0">
                <a:latin typeface="Times New Roman" panose="02020603050405020304" pitchFamily="18" charset="0"/>
                <a:cs typeface="Times New Roman" panose="02020603050405020304" pitchFamily="18" charset="0"/>
                <a:sym typeface="Wingdings" pitchFamily="2" charset="2"/>
              </a:rPr>
              <a:t> </a:t>
            </a:r>
            <a:r>
              <a:rPr lang="en-US" dirty="0" smtClean="0">
                <a:latin typeface="Times New Roman" panose="02020603050405020304" pitchFamily="18" charset="0"/>
                <a:cs typeface="Times New Roman" panose="02020603050405020304" pitchFamily="18" charset="0"/>
                <a:sym typeface="Wingdings" pitchFamily="2" charset="2"/>
              </a:rPr>
              <a:t>Edit </a:t>
            </a:r>
            <a:r>
              <a:rPr lang="en-US" dirty="0" err="1" smtClean="0">
                <a:latin typeface="Times New Roman" panose="02020603050405020304" pitchFamily="18" charset="0"/>
                <a:cs typeface="Times New Roman" panose="02020603050405020304" pitchFamily="18" charset="0"/>
                <a:sym typeface="Wingdings" pitchFamily="2" charset="2"/>
              </a:rPr>
              <a:t>và</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theo</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đường</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sym typeface="Wingdings" pitchFamily="2" charset="2"/>
              </a:rPr>
              <a:t>dẫn</a:t>
            </a:r>
            <a:endParaRPr lang="en-US" dirty="0">
              <a:latin typeface="Times New Roman" panose="02020603050405020304" pitchFamily="18" charset="0"/>
              <a:cs typeface="Times New Roman" panose="02020603050405020304" pitchFamily="18" charset="0"/>
              <a:sym typeface="Wingdings" pitchFamily="2" charset="2"/>
            </a:endParaRPr>
          </a:p>
          <a:p>
            <a:pPr marL="0" indent="0">
              <a:buNone/>
            </a:pPr>
            <a:r>
              <a:rPr lang="en-US" dirty="0">
                <a:latin typeface="Times New Roman" panose="02020603050405020304" pitchFamily="18" charset="0"/>
                <a:cs typeface="Times New Roman" panose="02020603050405020304" pitchFamily="18" charset="0"/>
                <a:sym typeface="Wingdings" pitchFamily="2" charset="2"/>
              </a:rPr>
              <a:t>	Computer Configuration  Polices  Windows Setting  Security Setting </a:t>
            </a:r>
            <a:r>
              <a:rPr lang="en-US" dirty="0" smtClean="0">
                <a:latin typeface="Times New Roman" panose="02020603050405020304" pitchFamily="18" charset="0"/>
                <a:cs typeface="Times New Roman" panose="02020603050405020304" pitchFamily="18" charset="0"/>
                <a:sym typeface="Wingdings" pitchFamily="2" charset="2"/>
              </a:rPr>
              <a:t> Windows Firewall with Advanced Security   Outbound Rules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968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normAutofit/>
          </a:bodyPr>
          <a:lstStyle/>
          <a:p>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err="1" smtClean="0"/>
              <a:t>Outblound</a:t>
            </a:r>
            <a:r>
              <a:rPr lang="en-US" dirty="0" smtClean="0"/>
              <a:t> Rules </a:t>
            </a:r>
            <a:r>
              <a:rPr lang="en-US" dirty="0" err="1" smtClean="0"/>
              <a:t>chọn</a:t>
            </a:r>
            <a:r>
              <a:rPr lang="en-US" dirty="0" smtClean="0"/>
              <a:t> new Rule</a:t>
            </a:r>
          </a:p>
          <a:p>
            <a:r>
              <a:rPr lang="en-US" dirty="0" err="1" smtClean="0"/>
              <a:t>Hộp</a:t>
            </a:r>
            <a:r>
              <a:rPr lang="en-US" dirty="0" smtClean="0"/>
              <a:t> </a:t>
            </a:r>
            <a:r>
              <a:rPr lang="en-US" dirty="0" err="1" smtClean="0"/>
              <a:t>thoại</a:t>
            </a:r>
            <a:r>
              <a:rPr lang="en-US" dirty="0" smtClean="0"/>
              <a:t> New Outbound Rule Wizard </a:t>
            </a:r>
            <a:r>
              <a:rPr lang="en-US" dirty="0" err="1" smtClean="0"/>
              <a:t>xuất</a:t>
            </a:r>
            <a:r>
              <a:rPr lang="en-US" dirty="0" smtClean="0"/>
              <a:t> </a:t>
            </a:r>
            <a:r>
              <a:rPr lang="en-US" dirty="0" err="1" smtClean="0"/>
              <a:t>hiện</a:t>
            </a:r>
            <a:endParaRPr lang="en-US" dirty="0" smtClean="0"/>
          </a:p>
          <a:p>
            <a:r>
              <a:rPr lang="en-US" dirty="0" smtClean="0"/>
              <a:t>Rule Type </a:t>
            </a:r>
            <a:r>
              <a:rPr lang="en-US" dirty="0" err="1" smtClean="0"/>
              <a:t>chọn</a:t>
            </a:r>
            <a:r>
              <a:rPr lang="en-US" dirty="0" smtClean="0"/>
              <a:t> Custom </a:t>
            </a:r>
            <a:r>
              <a:rPr lang="en-US" dirty="0" err="1" smtClean="0"/>
              <a:t>sau</a:t>
            </a:r>
            <a:r>
              <a:rPr lang="en-US" dirty="0" smtClean="0"/>
              <a:t> </a:t>
            </a:r>
            <a:r>
              <a:rPr lang="en-US" dirty="0" err="1" smtClean="0"/>
              <a:t>đó</a:t>
            </a:r>
            <a:r>
              <a:rPr lang="en-US" dirty="0" smtClean="0"/>
              <a:t> </a:t>
            </a:r>
            <a:r>
              <a:rPr lang="en-US" dirty="0" err="1" smtClean="0"/>
              <a:t>nhấn</a:t>
            </a:r>
            <a:r>
              <a:rPr lang="en-US" dirty="0" smtClean="0"/>
              <a:t> next</a:t>
            </a:r>
          </a:p>
          <a:p>
            <a:r>
              <a:rPr lang="en-US" dirty="0" smtClean="0"/>
              <a:t>Program </a:t>
            </a:r>
            <a:r>
              <a:rPr lang="en-US" dirty="0" err="1" smtClean="0"/>
              <a:t>chọn</a:t>
            </a:r>
            <a:r>
              <a:rPr lang="en-US" dirty="0" smtClean="0"/>
              <a:t> </a:t>
            </a:r>
            <a:r>
              <a:rPr lang="en-US" dirty="0"/>
              <a:t>A</a:t>
            </a:r>
            <a:r>
              <a:rPr lang="en-US" dirty="0" smtClean="0"/>
              <a:t>ll programs </a:t>
            </a:r>
            <a:r>
              <a:rPr lang="en-US" dirty="0" err="1" smtClean="0"/>
              <a:t>sau</a:t>
            </a:r>
            <a:r>
              <a:rPr lang="en-US" dirty="0" smtClean="0"/>
              <a:t> </a:t>
            </a:r>
            <a:r>
              <a:rPr lang="en-US" dirty="0" err="1" smtClean="0"/>
              <a:t>đó</a:t>
            </a:r>
            <a:r>
              <a:rPr lang="en-US" dirty="0" smtClean="0"/>
              <a:t> </a:t>
            </a:r>
            <a:r>
              <a:rPr lang="en-US" dirty="0" err="1" smtClean="0"/>
              <a:t>nhấn</a:t>
            </a:r>
            <a:r>
              <a:rPr lang="en-US" dirty="0" smtClean="0"/>
              <a:t> next</a:t>
            </a:r>
          </a:p>
          <a:p>
            <a:r>
              <a:rPr lang="en-US" dirty="0" smtClean="0"/>
              <a:t>Protocol and Ports  </a:t>
            </a:r>
            <a:r>
              <a:rPr lang="en-US" dirty="0" err="1" smtClean="0"/>
              <a:t>để</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any </a:t>
            </a:r>
            <a:r>
              <a:rPr lang="en-US" dirty="0" err="1" smtClean="0"/>
              <a:t>và</a:t>
            </a:r>
            <a:r>
              <a:rPr lang="en-US" dirty="0" smtClean="0"/>
              <a:t> </a:t>
            </a:r>
            <a:r>
              <a:rPr lang="en-US" dirty="0" err="1" smtClean="0"/>
              <a:t>nhấn</a:t>
            </a:r>
            <a:r>
              <a:rPr lang="en-US" dirty="0" smtClean="0"/>
              <a:t> next</a:t>
            </a:r>
          </a:p>
          <a:p>
            <a:r>
              <a:rPr lang="en-US" dirty="0" smtClean="0"/>
              <a:t>Remote IP address </a:t>
            </a:r>
            <a:r>
              <a:rPr lang="en-US" dirty="0" err="1" smtClean="0"/>
              <a:t>chọn</a:t>
            </a:r>
            <a:r>
              <a:rPr lang="en-US" dirty="0" smtClean="0"/>
              <a:t> These IP addresses </a:t>
            </a:r>
            <a:r>
              <a:rPr lang="en-US" dirty="0" err="1" smtClean="0"/>
              <a:t>và</a:t>
            </a:r>
            <a:r>
              <a:rPr lang="en-US" dirty="0" smtClean="0"/>
              <a:t> </a:t>
            </a:r>
            <a:r>
              <a:rPr lang="en-US" dirty="0" err="1" smtClean="0"/>
              <a:t>chọn</a:t>
            </a:r>
            <a:r>
              <a:rPr lang="en-US" dirty="0" smtClean="0"/>
              <a:t> Add</a:t>
            </a:r>
          </a:p>
        </p:txBody>
      </p:sp>
    </p:spTree>
    <p:extLst>
      <p:ext uri="{BB962C8B-B14F-4D97-AF65-F5344CB8AC3E}">
        <p14:creationId xmlns:p14="http://schemas.microsoft.com/office/powerpoint/2010/main" val="17594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lstStyle/>
          <a:p>
            <a:r>
              <a:rPr lang="en-US" dirty="0" err="1"/>
              <a:t>Sau</a:t>
            </a:r>
            <a:r>
              <a:rPr lang="en-US" dirty="0"/>
              <a:t> </a:t>
            </a:r>
            <a:r>
              <a:rPr lang="en-US" dirty="0" err="1"/>
              <a:t>đó</a:t>
            </a:r>
            <a:r>
              <a:rPr lang="en-US" dirty="0"/>
              <a:t> </a:t>
            </a:r>
            <a:r>
              <a:rPr lang="en-US" dirty="0" err="1"/>
              <a:t>chọn</a:t>
            </a:r>
            <a:r>
              <a:rPr lang="en-US" dirty="0"/>
              <a:t> This IP Range </a:t>
            </a:r>
            <a:r>
              <a:rPr lang="en-US" dirty="0" err="1"/>
              <a:t>để</a:t>
            </a:r>
            <a:r>
              <a:rPr lang="en-US" dirty="0"/>
              <a:t> </a:t>
            </a:r>
            <a:r>
              <a:rPr lang="en-US" dirty="0" err="1"/>
              <a:t>nhập</a:t>
            </a:r>
            <a:r>
              <a:rPr lang="en-US" dirty="0"/>
              <a:t> </a:t>
            </a:r>
            <a:r>
              <a:rPr lang="en-US" dirty="0" err="1"/>
              <a:t>dãy</a:t>
            </a:r>
            <a:r>
              <a:rPr lang="en-US" dirty="0"/>
              <a:t> IP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71" y="2672224"/>
            <a:ext cx="5623560" cy="3728575"/>
          </a:xfrm>
          <a:prstGeom prst="rect">
            <a:avLst/>
          </a:prstGeom>
        </p:spPr>
      </p:pic>
    </p:spTree>
    <p:extLst>
      <p:ext uri="{BB962C8B-B14F-4D97-AF65-F5344CB8AC3E}">
        <p14:creationId xmlns:p14="http://schemas.microsoft.com/office/powerpoint/2010/main" val="2713767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lstStyle/>
          <a:p>
            <a:r>
              <a:rPr lang="en-US" dirty="0" err="1" smtClean="0"/>
              <a:t>Lặp</a:t>
            </a:r>
            <a:r>
              <a:rPr lang="en-US" dirty="0" smtClean="0"/>
              <a:t> </a:t>
            </a:r>
            <a:r>
              <a:rPr lang="en-US" dirty="0" err="1" smtClean="0"/>
              <a:t>lại</a:t>
            </a:r>
            <a:r>
              <a:rPr lang="en-US" dirty="0" smtClean="0"/>
              <a:t> 2 </a:t>
            </a:r>
            <a:r>
              <a:rPr lang="en-US" dirty="0" err="1" smtClean="0"/>
              <a:t>bước</a:t>
            </a:r>
            <a:r>
              <a:rPr lang="en-US" dirty="0" smtClean="0"/>
              <a:t> ở </a:t>
            </a:r>
            <a:r>
              <a:rPr lang="en-US" dirty="0" err="1" smtClean="0"/>
              <a:t>trên</a:t>
            </a:r>
            <a:r>
              <a:rPr lang="en-US" dirty="0" smtClean="0"/>
              <a:t> </a:t>
            </a:r>
            <a:r>
              <a:rPr lang="en-US" dirty="0" err="1" smtClean="0"/>
              <a:t>để</a:t>
            </a:r>
            <a:r>
              <a:rPr lang="en-US" dirty="0" smtClean="0"/>
              <a:t> them </a:t>
            </a:r>
            <a:r>
              <a:rPr lang="en-US" dirty="0" err="1" smtClean="0"/>
              <a:t>các</a:t>
            </a:r>
            <a:r>
              <a:rPr lang="en-US" dirty="0" smtClean="0"/>
              <a:t> </a:t>
            </a:r>
            <a:r>
              <a:rPr lang="en-US" dirty="0" err="1" smtClean="0"/>
              <a:t>dãy</a:t>
            </a:r>
            <a:r>
              <a:rPr lang="en-US" dirty="0" smtClean="0"/>
              <a:t> IP </a:t>
            </a:r>
            <a:r>
              <a:rPr lang="en-US" dirty="0" err="1" smtClean="0"/>
              <a:t>sau</a:t>
            </a:r>
            <a:r>
              <a:rPr lang="en-US" dirty="0" smtClean="0"/>
              <a:t>:</a:t>
            </a:r>
          </a:p>
          <a:p>
            <a:r>
              <a:rPr lang="en-US" dirty="0"/>
              <a:t>0.0.0.1 - 9.255.255.255</a:t>
            </a:r>
          </a:p>
          <a:p>
            <a:r>
              <a:rPr lang="en-US" dirty="0"/>
              <a:t>11.0.0.0 - 126.255.255.255</a:t>
            </a:r>
          </a:p>
          <a:p>
            <a:r>
              <a:rPr lang="en-US" dirty="0"/>
              <a:t>128.0.0.0 - 169.253.255.255</a:t>
            </a:r>
          </a:p>
          <a:p>
            <a:r>
              <a:rPr lang="en-US" dirty="0"/>
              <a:t>169.255.0.0 - 172.15.255.255</a:t>
            </a:r>
          </a:p>
          <a:p>
            <a:r>
              <a:rPr lang="en-US" dirty="0"/>
              <a:t>172.32.0.0 - 192.167.255.255</a:t>
            </a:r>
          </a:p>
          <a:p>
            <a:r>
              <a:rPr lang="en-US" dirty="0"/>
              <a:t>192.169.0.0 - 198.17.255.255</a:t>
            </a:r>
          </a:p>
          <a:p>
            <a:r>
              <a:rPr lang="en-US" dirty="0"/>
              <a:t>198.20.0.0 - </a:t>
            </a:r>
            <a:r>
              <a:rPr lang="en-US" dirty="0" smtClean="0"/>
              <a:t>255.255.255.254</a:t>
            </a:r>
            <a:endParaRPr lang="en-US" dirty="0"/>
          </a:p>
        </p:txBody>
      </p:sp>
    </p:spTree>
    <p:extLst>
      <p:ext uri="{BB962C8B-B14F-4D97-AF65-F5344CB8AC3E}">
        <p14:creationId xmlns:p14="http://schemas.microsoft.com/office/powerpoint/2010/main" val="2176515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lstStyle/>
          <a:p>
            <a:r>
              <a:rPr lang="en-US" dirty="0" err="1"/>
              <a:t>Sau</a:t>
            </a:r>
            <a:r>
              <a:rPr lang="en-US" dirty="0"/>
              <a:t> </a:t>
            </a:r>
            <a:r>
              <a:rPr lang="en-US" dirty="0" err="1"/>
              <a:t>khi</a:t>
            </a:r>
            <a:r>
              <a:rPr lang="en-US" dirty="0"/>
              <a:t> </a:t>
            </a:r>
            <a:r>
              <a:rPr lang="en-US" dirty="0" err="1"/>
              <a:t>nhập</a:t>
            </a:r>
            <a:r>
              <a:rPr lang="en-US" dirty="0"/>
              <a:t> </a:t>
            </a:r>
            <a:r>
              <a:rPr lang="en-US" dirty="0" err="1"/>
              <a:t>tất</a:t>
            </a:r>
            <a:r>
              <a:rPr lang="en-US" dirty="0"/>
              <a:t> </a:t>
            </a:r>
            <a:r>
              <a:rPr lang="en-US" dirty="0" err="1"/>
              <a:t>cả</a:t>
            </a:r>
            <a:r>
              <a:rPr lang="en-US" dirty="0"/>
              <a:t> </a:t>
            </a:r>
            <a:r>
              <a:rPr lang="en-US" dirty="0" err="1"/>
              <a:t>xong</a:t>
            </a:r>
            <a:r>
              <a:rPr lang="en-US" dirty="0"/>
              <a:t> </a:t>
            </a:r>
            <a:r>
              <a:rPr lang="en-US" dirty="0" err="1"/>
              <a:t>chọn</a:t>
            </a:r>
            <a:r>
              <a:rPr lang="en-US" dirty="0"/>
              <a:t> Next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6" y="2711074"/>
            <a:ext cx="6222423" cy="3751055"/>
          </a:xfrm>
          <a:prstGeom prst="rect">
            <a:avLst/>
          </a:prstGeom>
        </p:spPr>
      </p:pic>
    </p:spTree>
    <p:extLst>
      <p:ext uri="{BB962C8B-B14F-4D97-AF65-F5344CB8AC3E}">
        <p14:creationId xmlns:p14="http://schemas.microsoft.com/office/powerpoint/2010/main" val="239739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IP</a:t>
            </a:r>
            <a:endParaRPr lang="en-US" dirty="0"/>
          </a:p>
        </p:txBody>
      </p:sp>
      <p:sp>
        <p:nvSpPr>
          <p:cNvPr id="3" name="Content Placeholder 2"/>
          <p:cNvSpPr>
            <a:spLocks noGrp="1"/>
          </p:cNvSpPr>
          <p:nvPr>
            <p:ph idx="1"/>
          </p:nvPr>
        </p:nvSpPr>
        <p:spPr/>
        <p:txBody>
          <a:bodyPr/>
          <a:lstStyle/>
          <a:p>
            <a:r>
              <a:rPr lang="en-US" dirty="0" smtClean="0"/>
              <a:t>Ở </a:t>
            </a:r>
            <a:r>
              <a:rPr lang="en-US" dirty="0" err="1" smtClean="0"/>
              <a:t>phần</a:t>
            </a:r>
            <a:r>
              <a:rPr lang="en-US" dirty="0" smtClean="0"/>
              <a:t> Action </a:t>
            </a:r>
            <a:r>
              <a:rPr lang="en-US" dirty="0" err="1" smtClean="0"/>
              <a:t>chọn</a:t>
            </a:r>
            <a:r>
              <a:rPr lang="en-US" dirty="0" smtClean="0"/>
              <a:t> Block the connection </a:t>
            </a:r>
            <a:r>
              <a:rPr lang="en-US" dirty="0" err="1" smtClean="0"/>
              <a:t>sau</a:t>
            </a:r>
            <a:r>
              <a:rPr lang="en-US" dirty="0" smtClean="0"/>
              <a:t> </a:t>
            </a:r>
            <a:r>
              <a:rPr lang="en-US" dirty="0" err="1" smtClean="0"/>
              <a:t>đó</a:t>
            </a:r>
            <a:r>
              <a:rPr lang="en-US" dirty="0" smtClean="0"/>
              <a:t> </a:t>
            </a:r>
            <a:r>
              <a:rPr lang="en-US" dirty="0" err="1" smtClean="0"/>
              <a:t>nhấn</a:t>
            </a:r>
            <a:r>
              <a:rPr lang="en-US" dirty="0" smtClean="0"/>
              <a:t> next</a:t>
            </a:r>
          </a:p>
          <a:p>
            <a:r>
              <a:rPr lang="en-US" dirty="0" smtClean="0"/>
              <a:t>Profile </a:t>
            </a:r>
            <a:r>
              <a:rPr lang="en-US" dirty="0" err="1" smtClean="0"/>
              <a:t>nhấn</a:t>
            </a:r>
            <a:r>
              <a:rPr lang="en-US" dirty="0" smtClean="0"/>
              <a:t> next</a:t>
            </a:r>
          </a:p>
          <a:p>
            <a:r>
              <a:rPr lang="en-US" dirty="0" smtClean="0"/>
              <a:t>Name </a:t>
            </a:r>
            <a:r>
              <a:rPr lang="en-US" dirty="0" err="1" smtClean="0"/>
              <a:t>đật</a:t>
            </a:r>
            <a:r>
              <a:rPr lang="en-US" dirty="0" smtClean="0"/>
              <a:t> </a:t>
            </a:r>
            <a:r>
              <a:rPr lang="en-US" dirty="0" err="1" smtClean="0"/>
              <a:t>tên</a:t>
            </a:r>
            <a:r>
              <a:rPr lang="en-US" dirty="0" smtClean="0"/>
              <a:t> </a:t>
            </a:r>
            <a:r>
              <a:rPr lang="en-US" dirty="0" err="1" smtClean="0"/>
              <a:t>mà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sau</a:t>
            </a:r>
            <a:r>
              <a:rPr lang="en-US" dirty="0" smtClean="0"/>
              <a:t> </a:t>
            </a:r>
            <a:r>
              <a:rPr lang="en-US" dirty="0" err="1" smtClean="0"/>
              <a:t>đó</a:t>
            </a:r>
            <a:r>
              <a:rPr lang="en-US" dirty="0" smtClean="0"/>
              <a:t> </a:t>
            </a:r>
            <a:r>
              <a:rPr lang="en-US" dirty="0" err="1" smtClean="0"/>
              <a:t>nhấn</a:t>
            </a:r>
            <a:r>
              <a:rPr lang="en-US" dirty="0" smtClean="0"/>
              <a:t> Finish</a:t>
            </a:r>
            <a:endParaRPr lang="en-US" dirty="0"/>
          </a:p>
        </p:txBody>
      </p:sp>
    </p:spTree>
    <p:extLst>
      <p:ext uri="{BB962C8B-B14F-4D97-AF65-F5344CB8AC3E}">
        <p14:creationId xmlns:p14="http://schemas.microsoft.com/office/powerpoint/2010/main" val="397829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2801-71F8-4B2A-9A84-AD4586D3ABAA}"/>
              </a:ext>
            </a:extLst>
          </p:cNvPr>
          <p:cNvSpPr>
            <a:spLocks noGrp="1"/>
          </p:cNvSpPr>
          <p:nvPr>
            <p:ph type="title"/>
          </p:nvPr>
        </p:nvSpPr>
        <p:spPr>
          <a:xfrm>
            <a:off x="677334" y="665618"/>
            <a:ext cx="8596668" cy="1320800"/>
          </a:xfrm>
        </p:spPr>
        <p:txBody>
          <a:bodyPr/>
          <a:lstStyle/>
          <a:p>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8FA9B4-ACB7-4CA0-933F-84E96AFFD5C2}"/>
              </a:ext>
            </a:extLst>
          </p:cNvPr>
          <p:cNvSpPr>
            <a:spLocks noGrp="1"/>
          </p:cNvSpPr>
          <p:nvPr>
            <p:ph idx="1"/>
          </p:nvPr>
        </p:nvSpPr>
        <p:spPr/>
        <p:txBody>
          <a:bodyPr>
            <a:normAutofit/>
          </a:bodyPr>
          <a:lstStyle/>
          <a:p>
            <a:r>
              <a:rPr lang="vi-VN" sz="2000" dirty="0"/>
              <a:t>Local Group Policy luôn luôn có hiệu lực cho các thiệt lập tới người dùng, máy tính là domain nội bộ.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73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251"/>
          </a:xfrm>
        </p:spPr>
        <p:txBody>
          <a:bodyPr/>
          <a:lstStyle/>
          <a:p>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dirty="0"/>
          </a:p>
        </p:txBody>
      </p:sp>
      <p:sp>
        <p:nvSpPr>
          <p:cNvPr id="3" name="Content Placeholder 2"/>
          <p:cNvSpPr>
            <a:spLocks noGrp="1"/>
          </p:cNvSpPr>
          <p:nvPr>
            <p:ph idx="1"/>
          </p:nvPr>
        </p:nvSpPr>
        <p:spPr>
          <a:xfrm>
            <a:off x="677334" y="1776549"/>
            <a:ext cx="8596668" cy="4264813"/>
          </a:xfrm>
        </p:spPr>
        <p:txBody>
          <a:bodyPr>
            <a:norm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Group Policy</a:t>
            </a:r>
          </a:p>
        </p:txBody>
      </p:sp>
      <p:pic>
        <p:nvPicPr>
          <p:cNvPr id="5" name="Picture 4"/>
          <p:cNvPicPr>
            <a:picLocks noChangeAspect="1"/>
          </p:cNvPicPr>
          <p:nvPr/>
        </p:nvPicPr>
        <p:blipFill>
          <a:blip r:embed="rId2"/>
          <a:stretch>
            <a:fillRect/>
          </a:stretch>
        </p:blipFill>
        <p:spPr>
          <a:xfrm>
            <a:off x="2389269" y="2405674"/>
            <a:ext cx="5172797" cy="3372321"/>
          </a:xfrm>
          <a:prstGeom prst="rect">
            <a:avLst/>
          </a:prstGeom>
        </p:spPr>
      </p:pic>
    </p:spTree>
    <p:extLst>
      <p:ext uri="{BB962C8B-B14F-4D97-AF65-F5344CB8AC3E}">
        <p14:creationId xmlns:p14="http://schemas.microsoft.com/office/powerpoint/2010/main" val="13327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7943"/>
          </a:xfrm>
        </p:spPr>
        <p:txBody>
          <a:bodyPr/>
          <a:lstStyle/>
          <a:p>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dirty="0"/>
          </a:p>
        </p:txBody>
      </p:sp>
      <p:sp>
        <p:nvSpPr>
          <p:cNvPr id="3" name="Content Placeholder 2"/>
          <p:cNvSpPr>
            <a:spLocks noGrp="1"/>
          </p:cNvSpPr>
          <p:nvPr>
            <p:ph idx="1"/>
          </p:nvPr>
        </p:nvSpPr>
        <p:spPr>
          <a:xfrm>
            <a:off x="677334" y="1737360"/>
            <a:ext cx="8596668" cy="4715691"/>
          </a:xfrm>
        </p:spPr>
        <p:txBody>
          <a:bodyPr>
            <a:normAutofit/>
          </a:bodyPr>
          <a:lstStyle/>
          <a:p>
            <a:r>
              <a:rPr lang="en-US" dirty="0"/>
              <a:t>Group Policy </a:t>
            </a:r>
            <a:r>
              <a:rPr lang="en-US" dirty="0" smtClean="0"/>
              <a:t>Object</a:t>
            </a:r>
          </a:p>
          <a:p>
            <a:pPr lvl="1"/>
            <a:r>
              <a:rPr lang="vi-VN" dirty="0"/>
              <a:t>• Chứa các thiết lập </a:t>
            </a:r>
            <a:r>
              <a:rPr lang="vi-VN" dirty="0" smtClean="0"/>
              <a:t>GP</a:t>
            </a:r>
            <a:endParaRPr lang="en-US" dirty="0" smtClean="0"/>
          </a:p>
          <a:p>
            <a:pPr lvl="1"/>
            <a:r>
              <a:rPr lang="vi-VN" dirty="0" smtClean="0"/>
              <a:t>• </a:t>
            </a:r>
            <a:r>
              <a:rPr lang="vi-VN" dirty="0"/>
              <a:t>Lưu trữ thông tin ở 2 địa </a:t>
            </a:r>
            <a:r>
              <a:rPr lang="vi-VN" dirty="0" smtClean="0"/>
              <a:t>điểm</a:t>
            </a:r>
            <a:endParaRPr lang="en-US" dirty="0" smtClean="0"/>
          </a:p>
          <a:p>
            <a:r>
              <a:rPr lang="en-US" dirty="0"/>
              <a:t>Group Policy Container </a:t>
            </a:r>
            <a:endParaRPr lang="en-US" dirty="0" smtClean="0"/>
          </a:p>
          <a:p>
            <a:pPr lvl="1"/>
            <a:r>
              <a:rPr lang="vi-VN" dirty="0"/>
              <a:t>• Lưu trữ trong AD DS </a:t>
            </a:r>
            <a:endParaRPr lang="en-US" dirty="0" smtClean="0"/>
          </a:p>
          <a:p>
            <a:pPr lvl="1"/>
            <a:r>
              <a:rPr lang="vi-VN" dirty="0" smtClean="0"/>
              <a:t>• </a:t>
            </a:r>
            <a:r>
              <a:rPr lang="vi-VN" dirty="0"/>
              <a:t>Cung cấp thông tin phiên </a:t>
            </a:r>
            <a:r>
              <a:rPr lang="vi-VN" dirty="0" smtClean="0"/>
              <a:t>bản</a:t>
            </a:r>
            <a:endParaRPr lang="en-US" dirty="0" smtClean="0"/>
          </a:p>
          <a:p>
            <a:r>
              <a:rPr lang="en-US" dirty="0"/>
              <a:t>Group Policy </a:t>
            </a:r>
            <a:r>
              <a:rPr lang="en-US" dirty="0" smtClean="0"/>
              <a:t>Template</a:t>
            </a:r>
          </a:p>
          <a:p>
            <a:pPr lvl="1"/>
            <a:r>
              <a:rPr lang="vi-VN" dirty="0"/>
              <a:t>• Lưu trữ trong thư mục chia sẻ SYSVOL </a:t>
            </a:r>
            <a:endParaRPr lang="en-US" dirty="0" smtClean="0"/>
          </a:p>
          <a:p>
            <a:pPr lvl="1"/>
            <a:r>
              <a:rPr lang="vi-VN" dirty="0" smtClean="0"/>
              <a:t>• </a:t>
            </a:r>
            <a:r>
              <a:rPr lang="vi-VN" dirty="0"/>
              <a:t>Cung cấp các thiệt lập GP </a:t>
            </a:r>
            <a:endParaRPr lang="en-US" dirty="0" smtClean="0"/>
          </a:p>
          <a:p>
            <a:pPr lvl="1"/>
            <a:r>
              <a:rPr lang="vi-VN" dirty="0" smtClean="0"/>
              <a:t>• </a:t>
            </a:r>
            <a:r>
              <a:rPr lang="vi-VN" dirty="0"/>
              <a:t>Hỗ trợ cả các mẫu ADM và ADMX </a:t>
            </a:r>
            <a:endParaRPr lang="en-US" dirty="0"/>
          </a:p>
        </p:txBody>
      </p:sp>
    </p:spTree>
    <p:extLst>
      <p:ext uri="{BB962C8B-B14F-4D97-AF65-F5344CB8AC3E}">
        <p14:creationId xmlns:p14="http://schemas.microsoft.com/office/powerpoint/2010/main" val="61605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lstStyle/>
          <a:p>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dirty="0"/>
          </a:p>
        </p:txBody>
      </p:sp>
      <p:sp>
        <p:nvSpPr>
          <p:cNvPr id="3" name="Content Placeholder 2"/>
          <p:cNvSpPr>
            <a:spLocks noGrp="1"/>
          </p:cNvSpPr>
          <p:nvPr>
            <p:ph idx="1"/>
          </p:nvPr>
        </p:nvSpPr>
        <p:spPr/>
        <p:txBody>
          <a:bodyPr/>
          <a:lstStyle/>
          <a:p>
            <a:r>
              <a:rPr lang="vi-VN" dirty="0"/>
              <a:t>5 phương pháp để chỉnh sửa GPO mặc định</a:t>
            </a:r>
            <a:r>
              <a:rPr lang="vi-VN" dirty="0" smtClean="0"/>
              <a:t>:</a:t>
            </a:r>
            <a:endParaRPr lang="en-US" dirty="0" smtClean="0"/>
          </a:p>
          <a:p>
            <a:pPr lvl="1"/>
            <a:r>
              <a:rPr lang="en-US" dirty="0" smtClean="0"/>
              <a:t>• </a:t>
            </a:r>
            <a:r>
              <a:rPr lang="en-US" dirty="0" err="1"/>
              <a:t>Chặn</a:t>
            </a:r>
            <a:r>
              <a:rPr lang="en-US" dirty="0"/>
              <a:t> </a:t>
            </a:r>
            <a:r>
              <a:rPr lang="en-US" dirty="0" err="1"/>
              <a:t>quyền</a:t>
            </a:r>
            <a:r>
              <a:rPr lang="en-US" dirty="0"/>
              <a:t> </a:t>
            </a:r>
            <a:r>
              <a:rPr lang="en-US" dirty="0" err="1"/>
              <a:t>thừa</a:t>
            </a:r>
            <a:r>
              <a:rPr lang="en-US" dirty="0"/>
              <a:t> </a:t>
            </a:r>
            <a:r>
              <a:rPr lang="en-US" dirty="0" err="1"/>
              <a:t>kế</a:t>
            </a:r>
            <a:r>
              <a:rPr lang="en-US" dirty="0"/>
              <a:t> </a:t>
            </a:r>
            <a:endParaRPr lang="en-US" dirty="0" smtClean="0"/>
          </a:p>
          <a:p>
            <a:pPr lvl="1"/>
            <a:r>
              <a:rPr lang="en-US" dirty="0" smtClean="0"/>
              <a:t>• </a:t>
            </a:r>
            <a:r>
              <a:rPr lang="en-US" dirty="0" err="1"/>
              <a:t>Thực</a:t>
            </a:r>
            <a:r>
              <a:rPr lang="en-US" dirty="0"/>
              <a:t> </a:t>
            </a:r>
            <a:r>
              <a:rPr lang="en-US" dirty="0" err="1"/>
              <a:t>thi</a:t>
            </a:r>
            <a:r>
              <a:rPr lang="en-US" dirty="0"/>
              <a:t> </a:t>
            </a:r>
            <a:endParaRPr lang="en-US" dirty="0" smtClean="0"/>
          </a:p>
          <a:p>
            <a:pPr lvl="1"/>
            <a:r>
              <a:rPr lang="en-US" dirty="0" smtClean="0"/>
              <a:t>• </a:t>
            </a:r>
            <a:r>
              <a:rPr lang="en-US" dirty="0" err="1"/>
              <a:t>Lọc</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nhóm</a:t>
            </a:r>
            <a:r>
              <a:rPr lang="en-US" dirty="0"/>
              <a:t> </a:t>
            </a:r>
            <a:r>
              <a:rPr lang="en-US" dirty="0" err="1"/>
              <a:t>bảo</a:t>
            </a:r>
            <a:r>
              <a:rPr lang="en-US" dirty="0"/>
              <a:t> </a:t>
            </a:r>
            <a:r>
              <a:rPr lang="en-US" dirty="0" err="1"/>
              <a:t>mật</a:t>
            </a:r>
            <a:r>
              <a:rPr lang="en-US" dirty="0"/>
              <a:t> </a:t>
            </a:r>
            <a:r>
              <a:rPr lang="en-US" dirty="0" err="1"/>
              <a:t>hoặc</a:t>
            </a:r>
            <a:r>
              <a:rPr lang="en-US" dirty="0"/>
              <a:t> </a:t>
            </a:r>
            <a:r>
              <a:rPr lang="en-US" dirty="0" err="1"/>
              <a:t>các</a:t>
            </a:r>
            <a:r>
              <a:rPr lang="en-US" dirty="0"/>
              <a:t> </a:t>
            </a:r>
            <a:r>
              <a:rPr lang="en-US" dirty="0" err="1"/>
              <a:t>bộ</a:t>
            </a:r>
            <a:r>
              <a:rPr lang="en-US" dirty="0"/>
              <a:t> </a:t>
            </a:r>
            <a:r>
              <a:rPr lang="en-US" dirty="0" err="1"/>
              <a:t>lọc</a:t>
            </a:r>
            <a:r>
              <a:rPr lang="en-US" dirty="0"/>
              <a:t> WMI </a:t>
            </a:r>
            <a:endParaRPr lang="en-US" dirty="0" smtClean="0"/>
          </a:p>
          <a:p>
            <a:pPr lvl="1"/>
            <a:r>
              <a:rPr lang="en-US" dirty="0" smtClean="0"/>
              <a:t>• </a:t>
            </a:r>
            <a:r>
              <a:rPr lang="en-US" dirty="0" err="1"/>
              <a:t>Vô</a:t>
            </a:r>
            <a:r>
              <a:rPr lang="en-US" dirty="0"/>
              <a:t> </a:t>
            </a:r>
            <a:r>
              <a:rPr lang="en-US" dirty="0" err="1"/>
              <a:t>hiệu</a:t>
            </a:r>
            <a:r>
              <a:rPr lang="en-US" dirty="0"/>
              <a:t> </a:t>
            </a:r>
            <a:r>
              <a:rPr lang="en-US" dirty="0" err="1"/>
              <a:t>hóa</a:t>
            </a:r>
            <a:r>
              <a:rPr lang="en-US" dirty="0"/>
              <a:t> </a:t>
            </a:r>
            <a:r>
              <a:rPr lang="en-US" dirty="0" err="1"/>
              <a:t>các</a:t>
            </a:r>
            <a:r>
              <a:rPr lang="en-US" dirty="0"/>
              <a:t> GPO </a:t>
            </a:r>
            <a:endParaRPr lang="en-US" dirty="0" smtClean="0"/>
          </a:p>
          <a:p>
            <a:pPr lvl="1"/>
            <a:r>
              <a:rPr lang="en-US" dirty="0" smtClean="0"/>
              <a:t>• </a:t>
            </a:r>
            <a:r>
              <a:rPr lang="en-US" dirty="0" err="1"/>
              <a:t>Xử</a:t>
            </a:r>
            <a:r>
              <a:rPr lang="en-US" dirty="0"/>
              <a:t> </a:t>
            </a:r>
            <a:r>
              <a:rPr lang="en-US" dirty="0" err="1"/>
              <a:t>lý</a:t>
            </a:r>
            <a:r>
              <a:rPr lang="en-US" dirty="0"/>
              <a:t> </a:t>
            </a:r>
            <a:r>
              <a:rPr lang="en-US" dirty="0" err="1"/>
              <a:t>vòng</a:t>
            </a:r>
            <a:r>
              <a:rPr lang="en-US" dirty="0"/>
              <a:t> </a:t>
            </a:r>
            <a:r>
              <a:rPr lang="en-US" dirty="0" err="1"/>
              <a:t>lặp</a:t>
            </a:r>
            <a:r>
              <a:rPr lang="vi-VN" dirty="0" smtClean="0"/>
              <a:t>háp </a:t>
            </a:r>
            <a:r>
              <a:rPr lang="vi-VN" dirty="0"/>
              <a:t>để chỉnh sửa GPO mặc </a:t>
            </a:r>
            <a:r>
              <a:rPr lang="vi-VN" dirty="0" smtClean="0"/>
              <a:t>định</a:t>
            </a:r>
            <a:endParaRPr lang="en-US" dirty="0"/>
          </a:p>
        </p:txBody>
      </p:sp>
    </p:spTree>
    <p:extLst>
      <p:ext uri="{BB962C8B-B14F-4D97-AF65-F5344CB8AC3E}">
        <p14:creationId xmlns:p14="http://schemas.microsoft.com/office/powerpoint/2010/main" val="406199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95EE-7A26-441D-892D-2CC791769E6C}"/>
              </a:ext>
            </a:extLst>
          </p:cNvPr>
          <p:cNvSpPr>
            <a:spLocks noGrp="1"/>
          </p:cNvSpPr>
          <p:nvPr>
            <p:ph type="title"/>
          </p:nvPr>
        </p:nvSpPr>
        <p:spPr>
          <a:xfrm>
            <a:off x="677334" y="609600"/>
            <a:ext cx="8596668" cy="734351"/>
          </a:xfrm>
        </p:spPr>
        <p:txBody>
          <a:bodyPr/>
          <a:lstStyle/>
          <a:p>
            <a:r>
              <a:rPr lang="en-US" b="1" dirty="0" smtClean="0">
                <a:latin typeface="Times New Roman" panose="02020603050405020304" pitchFamily="18" charset="0"/>
                <a:cs typeface="Times New Roman" panose="02020603050405020304" pitchFamily="18" charset="0"/>
              </a:rPr>
              <a:t>II. </a:t>
            </a:r>
            <a:r>
              <a:rPr lang="en-US" b="1" dirty="0" err="1" smtClean="0">
                <a:latin typeface="Times New Roman" panose="02020603050405020304" pitchFamily="18" charset="0"/>
                <a:cs typeface="Times New Roman" panose="02020603050405020304" pitchFamily="18" charset="0"/>
              </a:rPr>
              <a:t>Hướng</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p>
        </p:txBody>
      </p:sp>
      <p:sp>
        <p:nvSpPr>
          <p:cNvPr id="3" name="Content Placeholder 2">
            <a:extLst>
              <a:ext uri="{FF2B5EF4-FFF2-40B4-BE49-F238E27FC236}">
                <a16:creationId xmlns:a16="http://schemas.microsoft.com/office/drawing/2014/main" id="{6D49A195-10CB-46CB-9D96-F679D0712D88}"/>
              </a:ext>
            </a:extLst>
          </p:cNvPr>
          <p:cNvSpPr>
            <a:spLocks noGrp="1"/>
          </p:cNvSpPr>
          <p:nvPr>
            <p:ph idx="1"/>
          </p:nvPr>
        </p:nvSpPr>
        <p:spPr>
          <a:xfrm>
            <a:off x="677334" y="1493241"/>
            <a:ext cx="8596668" cy="4548122"/>
          </a:xfrm>
        </p:spPr>
        <p:txBody>
          <a:bodyPr/>
          <a:lstStyle/>
          <a:p>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hêm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 feature</a:t>
            </a:r>
          </a:p>
          <a:p>
            <a:endParaRPr lang="en-US" dirty="0"/>
          </a:p>
        </p:txBody>
      </p:sp>
      <p:pic>
        <p:nvPicPr>
          <p:cNvPr id="5" name="Picture 4">
            <a:extLst>
              <a:ext uri="{FF2B5EF4-FFF2-40B4-BE49-F238E27FC236}">
                <a16:creationId xmlns:a16="http://schemas.microsoft.com/office/drawing/2014/main" id="{E9475E80-D84E-4E82-A975-DF9A5E6C7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20" y="1998279"/>
            <a:ext cx="7996829" cy="4859721"/>
          </a:xfrm>
          <a:prstGeom prst="rect">
            <a:avLst/>
          </a:prstGeom>
        </p:spPr>
      </p:pic>
    </p:spTree>
    <p:extLst>
      <p:ext uri="{BB962C8B-B14F-4D97-AF65-F5344CB8AC3E}">
        <p14:creationId xmlns:p14="http://schemas.microsoft.com/office/powerpoint/2010/main" val="34224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28FF-9435-4EBE-802E-AD62D3BCF3E7}"/>
              </a:ext>
            </a:extLst>
          </p:cNvPr>
          <p:cNvSpPr>
            <a:spLocks noGrp="1"/>
          </p:cNvSpPr>
          <p:nvPr>
            <p:ph type="title"/>
          </p:nvPr>
        </p:nvSpPr>
        <p:spPr>
          <a:xfrm>
            <a:off x="677334" y="609600"/>
            <a:ext cx="8596668" cy="906002"/>
          </a:xfrm>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 block notepad</a:t>
            </a:r>
            <a:endParaRPr lang="en-US" dirty="0"/>
          </a:p>
        </p:txBody>
      </p:sp>
      <p:sp>
        <p:nvSpPr>
          <p:cNvPr id="3" name="Content Placeholder 2">
            <a:extLst>
              <a:ext uri="{FF2B5EF4-FFF2-40B4-BE49-F238E27FC236}">
                <a16:creationId xmlns:a16="http://schemas.microsoft.com/office/drawing/2014/main" id="{D3C6ABDA-8DC7-4DAF-9203-EE96D685ED1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V</a:t>
            </a:r>
            <a:r>
              <a:rPr lang="vi-VN" sz="2400" dirty="0" smtClean="0">
                <a:latin typeface="Times New Roman" panose="02020603050405020304" pitchFamily="18" charset="0"/>
                <a:cs typeface="Times New Roman" panose="02020603050405020304" pitchFamily="18" charset="0"/>
              </a:rPr>
              <a:t>ào </a:t>
            </a:r>
            <a:r>
              <a:rPr lang="vi-VN" sz="2400" dirty="0">
                <a:latin typeface="Times New Roman" panose="02020603050405020304" pitchFamily="18" charset="0"/>
                <a:cs typeface="Times New Roman" panose="02020603050405020304" pitchFamily="18" charset="0"/>
              </a:rPr>
              <a:t>active thêm tài khoản</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E34FC8-BA62-4BCF-9983-A977AD475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929" y="2805575"/>
            <a:ext cx="6057900" cy="2590800"/>
          </a:xfrm>
          <a:prstGeom prst="rect">
            <a:avLst/>
          </a:prstGeom>
        </p:spPr>
      </p:pic>
    </p:spTree>
    <p:extLst>
      <p:ext uri="{BB962C8B-B14F-4D97-AF65-F5344CB8AC3E}">
        <p14:creationId xmlns:p14="http://schemas.microsoft.com/office/powerpoint/2010/main" val="25063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405</TotalTime>
  <Words>838</Words>
  <Application>Microsoft Office PowerPoint</Application>
  <PresentationFormat>Widescreen</PresentationFormat>
  <Paragraphs>140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Times New Roman</vt:lpstr>
      <vt:lpstr>Trebuchet MS</vt:lpstr>
      <vt:lpstr>Wingdings</vt:lpstr>
      <vt:lpstr>Wingdings 3</vt:lpstr>
      <vt:lpstr>Facet</vt:lpstr>
      <vt:lpstr>Chuyển khai GPO (Apploker chặn truy cập Notepad, wordpad, chặn IP)</vt:lpstr>
      <vt:lpstr>I. Nội Dung</vt:lpstr>
      <vt:lpstr>I. Nội Dung</vt:lpstr>
      <vt:lpstr>I. Nội Dung</vt:lpstr>
      <vt:lpstr>I. Nội Dung</vt:lpstr>
      <vt:lpstr>I. Nội Dung</vt:lpstr>
      <vt:lpstr>I. Nội Dung</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 Hướng dẫn block notepad</vt:lpstr>
      <vt:lpstr>III. Hướng dẫn chặn IP</vt:lpstr>
      <vt:lpstr>III. Hướng dẫn chặn IP</vt:lpstr>
      <vt:lpstr>III. Hướng dẫn chặn IP</vt:lpstr>
      <vt:lpstr>III. Hướng dẫn chặn IP</vt:lpstr>
      <vt:lpstr>III. Hướng dẫn chặn IP</vt:lpstr>
      <vt:lpstr>III. Hướng dẫn chặn IP</vt:lpstr>
      <vt:lpstr>III. Hướng dẫn chặn IP</vt:lpstr>
      <vt:lpstr>III. Hướng dẫn chặn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Chuyển khai GPO (Chặn cmd, đổi wallpaper, chặn Task manager)</dc:title>
  <dc:creator>Huy Huỳnh Kiến</dc:creator>
  <cp:lastModifiedBy>nkct</cp:lastModifiedBy>
  <cp:revision>36</cp:revision>
  <dcterms:created xsi:type="dcterms:W3CDTF">2021-04-29T04:45:05Z</dcterms:created>
  <dcterms:modified xsi:type="dcterms:W3CDTF">2021-05-21T04:06:19Z</dcterms:modified>
</cp:coreProperties>
</file>