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3"/>
  </p:notesMasterIdLst>
  <p:sldIdLst>
    <p:sldId id="256" r:id="rId2"/>
    <p:sldId id="257" r:id="rId3"/>
    <p:sldId id="298" r:id="rId4"/>
    <p:sldId id="299" r:id="rId5"/>
    <p:sldId id="300" r:id="rId6"/>
    <p:sldId id="259" r:id="rId7"/>
    <p:sldId id="261" r:id="rId8"/>
    <p:sldId id="263" r:id="rId9"/>
    <p:sldId id="262" r:id="rId10"/>
    <p:sldId id="260" r:id="rId11"/>
    <p:sldId id="264" r:id="rId12"/>
    <p:sldId id="267" r:id="rId13"/>
    <p:sldId id="268" r:id="rId14"/>
    <p:sldId id="279" r:id="rId15"/>
    <p:sldId id="265" r:id="rId16"/>
    <p:sldId id="271" r:id="rId17"/>
    <p:sldId id="273" r:id="rId18"/>
    <p:sldId id="275" r:id="rId19"/>
    <p:sldId id="276" r:id="rId20"/>
    <p:sldId id="277" r:id="rId21"/>
    <p:sldId id="287" r:id="rId22"/>
    <p:sldId id="280" r:id="rId23"/>
    <p:sldId id="288" r:id="rId24"/>
    <p:sldId id="290" r:id="rId25"/>
    <p:sldId id="291" r:id="rId26"/>
    <p:sldId id="292" r:id="rId27"/>
    <p:sldId id="293" r:id="rId28"/>
    <p:sldId id="294" r:id="rId29"/>
    <p:sldId id="295" r:id="rId30"/>
    <p:sldId id="296" r:id="rId31"/>
    <p:sldId id="297" r:id="rId32"/>
  </p:sldIdLst>
  <p:sldSz cx="6858000" cy="5143500"/>
  <p:notesSz cx="6858000" cy="9144000"/>
  <p:embeddedFontLst>
    <p:embeddedFont>
      <p:font typeface="Atma" panose="020B0604020202020204" charset="0"/>
      <p:regular r:id="rId34"/>
      <p:bold r:id="rId35"/>
    </p:embeddedFont>
    <p:embeddedFont>
      <p:font typeface="Calibri" panose="020F0502020204030204" pitchFamily="34" charset="0"/>
      <p:regular r:id="rId36"/>
      <p:bold r:id="rId37"/>
      <p:italic r:id="rId38"/>
      <p:boldItalic r:id="rId39"/>
    </p:embeddedFont>
    <p:embeddedFont>
      <p:font typeface="Quicksand Light"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E5FEDC-C7C7-4415-94F0-D355B70C0DF7}">
  <a:tblStyle styleId="{8AE5FEDC-C7C7-4415-94F0-D355B70C0DF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94619" autoAdjust="0"/>
  </p:normalViewPr>
  <p:slideViewPr>
    <p:cSldViewPr snapToGrid="0">
      <p:cViewPr varScale="1">
        <p:scale>
          <a:sx n="108" d="100"/>
          <a:sy n="108" d="100"/>
        </p:scale>
        <p:origin x="144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5ed75ccf_0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ed75ccf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35694cd56_0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560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11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9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53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35694cd56_0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524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500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80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66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1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01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3"/>
            </a:gs>
            <a:gs pos="100000">
              <a:schemeClr val="accent2"/>
            </a:gs>
          </a:gsLst>
          <a:lin ang="0" scaled="0"/>
        </a:gra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41475" y="1016175"/>
            <a:ext cx="3411675" cy="31110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rgbClr val="FF6B4B"/>
            </a:gs>
          </a:gsLst>
          <a:lin ang="0"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41475" y="1583350"/>
            <a:ext cx="3411675" cy="1159800"/>
          </a:xfrm>
          <a:prstGeom prst="rect">
            <a:avLst/>
          </a:prstGeom>
        </p:spPr>
        <p:txBody>
          <a:bodyPr spcFirstLastPara="1" wrap="square" lIns="0" tIns="0" rIns="0" bIns="0"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4" name="Google Shape;14;p3"/>
          <p:cNvSpPr txBox="1">
            <a:spLocks noGrp="1"/>
          </p:cNvSpPr>
          <p:nvPr>
            <p:ph type="subTitle" idx="1"/>
          </p:nvPr>
        </p:nvSpPr>
        <p:spPr>
          <a:xfrm>
            <a:off x="641475" y="2840052"/>
            <a:ext cx="3411675" cy="7848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5"/>
            </a:gs>
            <a:gs pos="100000">
              <a:srgbClr val="FF4D82"/>
            </a:gs>
          </a:gsLst>
          <a:lin ang="0"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27225" y="1018800"/>
            <a:ext cx="3378375" cy="3369900"/>
          </a:xfrm>
          <a:prstGeom prst="rect">
            <a:avLst/>
          </a:prstGeom>
          <a:effectLst>
            <a:outerShdw blurRad="28575" dist="9525" dir="5400000" algn="bl" rotWithShape="0">
              <a:schemeClr val="dk1">
                <a:alpha val="40000"/>
              </a:schemeClr>
            </a:outerShdw>
          </a:effectLst>
        </p:spPr>
        <p:txBody>
          <a:bodyPr spcFirstLastPara="1" wrap="square" lIns="0" tIns="0" rIns="0" bIns="0" anchor="t" anchorCtr="0">
            <a:noAutofit/>
          </a:bodyPr>
          <a:lstStyle>
            <a:lvl1pPr marL="457200" marR="0" lvl="0" indent="-431800" algn="l" rtl="0">
              <a:lnSpc>
                <a:spcPct val="90000"/>
              </a:lnSpc>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1pPr>
            <a:lvl2pPr marL="914400" lvl="1"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2pPr>
            <a:lvl3pPr marL="1371600" lvl="2"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3pPr>
            <a:lvl4pPr marL="1828800" lvl="3"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4pPr>
            <a:lvl5pPr marL="2286000" lvl="4"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5pPr>
            <a:lvl6pPr marL="2743200" lvl="5"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6pPr>
            <a:lvl7pPr marL="3200400" lvl="6"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7pPr>
            <a:lvl8pPr marL="3657600" lvl="7"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8pPr>
            <a:lvl9pPr marL="4114800" lvl="8"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9pPr>
          </a:lstStyle>
          <a:p>
            <a:endParaRPr/>
          </a:p>
        </p:txBody>
      </p:sp>
      <p:sp>
        <p:nvSpPr>
          <p:cNvPr id="17" name="Google Shape;17;p4"/>
          <p:cNvSpPr txBox="1"/>
          <p:nvPr/>
        </p:nvSpPr>
        <p:spPr>
          <a:xfrm>
            <a:off x="536456" y="901000"/>
            <a:ext cx="462375" cy="653700"/>
          </a:xfrm>
          <a:prstGeom prst="rect">
            <a:avLst/>
          </a:prstGeom>
          <a:noFill/>
          <a:ln>
            <a:noFill/>
          </a:ln>
          <a:effectLst>
            <a:outerShdw blurRad="28575" dist="9525" dir="5400000" algn="bl" rotWithShape="0">
              <a:schemeClr val="dk1">
                <a:alpha val="50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6500"/>
              <a:buFont typeface="Atma"/>
              <a:buNone/>
            </a:pPr>
            <a:r>
              <a:rPr lang="en" sz="6500" b="1">
                <a:solidFill>
                  <a:schemeClr val="lt1"/>
                </a:solidFill>
                <a:latin typeface="Atma"/>
                <a:ea typeface="Atma"/>
                <a:cs typeface="Atma"/>
                <a:sym typeface="Atma"/>
              </a:rPr>
              <a:t>“</a:t>
            </a:r>
            <a:endParaRPr sz="6500" b="1">
              <a:solidFill>
                <a:schemeClr val="lt1"/>
              </a:solidFill>
              <a:latin typeface="Atma"/>
              <a:ea typeface="Atma"/>
              <a:cs typeface="Atma"/>
              <a:sym typeface="Atma"/>
            </a:endParaRPr>
          </a:p>
        </p:txBody>
      </p:sp>
      <p:sp>
        <p:nvSpPr>
          <p:cNvPr id="18" name="Google Shape;18;p4"/>
          <p:cNvSpPr txBox="1">
            <a:spLocks noGrp="1"/>
          </p:cNvSpPr>
          <p:nvPr>
            <p:ph type="sldNum" idx="12"/>
          </p:nvPr>
        </p:nvSpPr>
        <p:spPr>
          <a:xfrm>
            <a:off x="3223238" y="4673651"/>
            <a:ext cx="411525"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5"/>
            </a:gs>
            <a:gs pos="100000">
              <a:schemeClr val="accent6"/>
            </a:gs>
          </a:gsLst>
          <a:lin ang="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641475" y="991175"/>
            <a:ext cx="3520125"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641475" y="1509926"/>
            <a:ext cx="3520125" cy="2642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22" name="Google Shape;22;p5"/>
          <p:cNvSpPr txBox="1">
            <a:spLocks noGrp="1"/>
          </p:cNvSpPr>
          <p:nvPr>
            <p:ph type="sldNum" idx="12"/>
          </p:nvPr>
        </p:nvSpPr>
        <p:spPr>
          <a:xfrm>
            <a:off x="3223238" y="4673651"/>
            <a:ext cx="411525"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chemeClr val="accent6"/>
            </a:gs>
            <a:gs pos="100000">
              <a:srgbClr val="95F163"/>
            </a:gs>
          </a:gsLst>
          <a:lin ang="0" scaled="0"/>
        </a:grad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641475" y="991175"/>
            <a:ext cx="3879450"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6"/>
          <p:cNvSpPr txBox="1">
            <a:spLocks noGrp="1"/>
          </p:cNvSpPr>
          <p:nvPr>
            <p:ph type="body" idx="1"/>
          </p:nvPr>
        </p:nvSpPr>
        <p:spPr>
          <a:xfrm>
            <a:off x="641456" y="1509925"/>
            <a:ext cx="1812600" cy="3106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6" name="Google Shape;26;p6"/>
          <p:cNvSpPr txBox="1">
            <a:spLocks noGrp="1"/>
          </p:cNvSpPr>
          <p:nvPr>
            <p:ph type="body" idx="2"/>
          </p:nvPr>
        </p:nvSpPr>
        <p:spPr>
          <a:xfrm>
            <a:off x="2708231" y="1509925"/>
            <a:ext cx="1812600" cy="3106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7" name="Google Shape;27;p6"/>
          <p:cNvSpPr txBox="1">
            <a:spLocks noGrp="1"/>
          </p:cNvSpPr>
          <p:nvPr>
            <p:ph type="sldNum" idx="12"/>
          </p:nvPr>
        </p:nvSpPr>
        <p:spPr>
          <a:xfrm>
            <a:off x="3223238" y="4673651"/>
            <a:ext cx="411525"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chemeClr val="accent1"/>
            </a:gs>
            <a:gs pos="100000">
              <a:srgbClr val="BBFF45"/>
            </a:gs>
          </a:gsLst>
          <a:lin ang="0" scaled="0"/>
        </a:gra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641475" y="991175"/>
            <a:ext cx="4371300"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7"/>
          <p:cNvSpPr txBox="1">
            <a:spLocks noGrp="1"/>
          </p:cNvSpPr>
          <p:nvPr>
            <p:ph type="body" idx="1"/>
          </p:nvPr>
        </p:nvSpPr>
        <p:spPr>
          <a:xfrm>
            <a:off x="641475" y="1509925"/>
            <a:ext cx="1361700" cy="3106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1" name="Google Shape;31;p7"/>
          <p:cNvSpPr txBox="1">
            <a:spLocks noGrp="1"/>
          </p:cNvSpPr>
          <p:nvPr>
            <p:ph type="body" idx="2"/>
          </p:nvPr>
        </p:nvSpPr>
        <p:spPr>
          <a:xfrm>
            <a:off x="2146255" y="1509925"/>
            <a:ext cx="1361700" cy="3106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2" name="Google Shape;32;p7"/>
          <p:cNvSpPr txBox="1">
            <a:spLocks noGrp="1"/>
          </p:cNvSpPr>
          <p:nvPr>
            <p:ph type="body" idx="3"/>
          </p:nvPr>
        </p:nvSpPr>
        <p:spPr>
          <a:xfrm>
            <a:off x="3651035" y="1509925"/>
            <a:ext cx="1361700" cy="3106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 name="Google Shape;33;p7"/>
          <p:cNvSpPr txBox="1">
            <a:spLocks noGrp="1"/>
          </p:cNvSpPr>
          <p:nvPr>
            <p:ph type="sldNum" idx="12"/>
          </p:nvPr>
        </p:nvSpPr>
        <p:spPr>
          <a:xfrm>
            <a:off x="3223238" y="4673651"/>
            <a:ext cx="411525"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3"/>
            </a:gs>
            <a:gs pos="100000">
              <a:schemeClr val="accent2"/>
            </a:gs>
          </a:gsLst>
          <a:lin ang="0" scaled="0"/>
        </a:gra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41475" y="991175"/>
            <a:ext cx="3520125"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8"/>
          <p:cNvSpPr txBox="1">
            <a:spLocks noGrp="1"/>
          </p:cNvSpPr>
          <p:nvPr>
            <p:ph type="sldNum" idx="12"/>
          </p:nvPr>
        </p:nvSpPr>
        <p:spPr>
          <a:xfrm>
            <a:off x="3223238" y="4673651"/>
            <a:ext cx="411525"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chemeClr val="accent5"/>
            </a:gs>
            <a:gs pos="100000">
              <a:srgbClr val="FF4D82"/>
            </a:gs>
          </a:gsLst>
          <a:lin ang="0" scaled="0"/>
        </a:gra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3223238" y="4673651"/>
            <a:ext cx="411525"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rgbClr val="BBFF45"/>
            </a:gs>
          </a:gsLst>
          <a:lin ang="0" scaled="0"/>
        </a:gra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0" y="1"/>
            <a:ext cx="6858000" cy="5143497"/>
          </a:xfrm>
          <a:prstGeom prst="rect">
            <a:avLst/>
          </a:prstGeom>
          <a:noFill/>
          <a:ln>
            <a:noFill/>
          </a:ln>
        </p:spPr>
      </p:pic>
      <p:sp>
        <p:nvSpPr>
          <p:cNvPr id="7" name="Google Shape;7;p1"/>
          <p:cNvSpPr txBox="1">
            <a:spLocks noGrp="1"/>
          </p:cNvSpPr>
          <p:nvPr>
            <p:ph type="title"/>
          </p:nvPr>
        </p:nvSpPr>
        <p:spPr>
          <a:xfrm>
            <a:off x="641475" y="991175"/>
            <a:ext cx="3520125" cy="396900"/>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1pPr>
            <a:lvl2pPr lvl="1"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2pPr>
            <a:lvl3pPr lvl="2"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3pPr>
            <a:lvl4pPr lvl="3"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4pPr>
            <a:lvl5pPr lvl="4"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5pPr>
            <a:lvl6pPr lvl="5"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6pPr>
            <a:lvl7pPr lvl="6"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7pPr>
            <a:lvl8pPr lvl="7"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8pPr>
            <a:lvl9pPr lvl="8"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9pPr>
          </a:lstStyle>
          <a:p>
            <a:endParaRPr/>
          </a:p>
        </p:txBody>
      </p:sp>
      <p:sp>
        <p:nvSpPr>
          <p:cNvPr id="8" name="Google Shape;8;p1"/>
          <p:cNvSpPr txBox="1">
            <a:spLocks noGrp="1"/>
          </p:cNvSpPr>
          <p:nvPr>
            <p:ph type="body" idx="1"/>
          </p:nvPr>
        </p:nvSpPr>
        <p:spPr>
          <a:xfrm>
            <a:off x="641475" y="1509926"/>
            <a:ext cx="3520125" cy="264240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lt2"/>
              </a:buClr>
              <a:buSzPts val="1800"/>
              <a:buFont typeface="Quicksand Light"/>
              <a:buChar char="➜"/>
              <a:defRPr sz="2200">
                <a:solidFill>
                  <a:schemeClr val="dk1"/>
                </a:solidFill>
                <a:latin typeface="Quicksand Light"/>
                <a:ea typeface="Quicksand Light"/>
                <a:cs typeface="Quicksand Light"/>
                <a:sym typeface="Quicksand Light"/>
              </a:defRPr>
            </a:lvl1pPr>
            <a:lvl2pPr marL="914400" lvl="1"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2pPr>
            <a:lvl3pPr marL="1371600" lvl="2"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3pPr>
            <a:lvl4pPr marL="1828800" lvl="3"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4pPr>
            <a:lvl5pPr marL="2286000" lvl="4"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5pPr>
            <a:lvl6pPr marL="2743200" lvl="5"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6pPr>
            <a:lvl7pPr marL="3200400" lvl="6"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7pPr>
            <a:lvl8pPr marL="3657600" lvl="7"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8pPr>
            <a:lvl9pPr marL="4114800" lvl="8"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9pPr>
          </a:lstStyle>
          <a:p>
            <a:endParaRPr/>
          </a:p>
        </p:txBody>
      </p:sp>
      <p:sp>
        <p:nvSpPr>
          <p:cNvPr id="9" name="Google Shape;9;p1"/>
          <p:cNvSpPr txBox="1">
            <a:spLocks noGrp="1"/>
          </p:cNvSpPr>
          <p:nvPr>
            <p:ph type="sldNum" idx="12"/>
          </p:nvPr>
        </p:nvSpPr>
        <p:spPr>
          <a:xfrm>
            <a:off x="3223238" y="4673651"/>
            <a:ext cx="411525" cy="393600"/>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ctr" anchorCtr="0">
            <a:noAutofit/>
          </a:bodyPr>
          <a:lstStyle>
            <a:lvl1pPr lvl="0" algn="ctr" rtl="0">
              <a:buNone/>
              <a:defRPr sz="1500" b="1">
                <a:solidFill>
                  <a:schemeClr val="lt1"/>
                </a:solidFill>
                <a:latin typeface="Atma"/>
                <a:ea typeface="Atma"/>
                <a:cs typeface="Atma"/>
                <a:sym typeface="Atma"/>
              </a:defRPr>
            </a:lvl1pPr>
            <a:lvl2pPr lvl="1" algn="ctr" rtl="0">
              <a:buNone/>
              <a:defRPr sz="1500" b="1">
                <a:solidFill>
                  <a:schemeClr val="lt1"/>
                </a:solidFill>
                <a:latin typeface="Atma"/>
                <a:ea typeface="Atma"/>
                <a:cs typeface="Atma"/>
                <a:sym typeface="Atma"/>
              </a:defRPr>
            </a:lvl2pPr>
            <a:lvl3pPr lvl="2" algn="ctr" rtl="0">
              <a:buNone/>
              <a:defRPr sz="1500" b="1">
                <a:solidFill>
                  <a:schemeClr val="lt1"/>
                </a:solidFill>
                <a:latin typeface="Atma"/>
                <a:ea typeface="Atma"/>
                <a:cs typeface="Atma"/>
                <a:sym typeface="Atma"/>
              </a:defRPr>
            </a:lvl3pPr>
            <a:lvl4pPr lvl="3" algn="ctr" rtl="0">
              <a:buNone/>
              <a:defRPr sz="1500" b="1">
                <a:solidFill>
                  <a:schemeClr val="lt1"/>
                </a:solidFill>
                <a:latin typeface="Atma"/>
                <a:ea typeface="Atma"/>
                <a:cs typeface="Atma"/>
                <a:sym typeface="Atma"/>
              </a:defRPr>
            </a:lvl4pPr>
            <a:lvl5pPr lvl="4" algn="ctr" rtl="0">
              <a:buNone/>
              <a:defRPr sz="1500" b="1">
                <a:solidFill>
                  <a:schemeClr val="lt1"/>
                </a:solidFill>
                <a:latin typeface="Atma"/>
                <a:ea typeface="Atma"/>
                <a:cs typeface="Atma"/>
                <a:sym typeface="Atma"/>
              </a:defRPr>
            </a:lvl5pPr>
            <a:lvl6pPr lvl="5" algn="ctr" rtl="0">
              <a:buNone/>
              <a:defRPr sz="1500" b="1">
                <a:solidFill>
                  <a:schemeClr val="lt1"/>
                </a:solidFill>
                <a:latin typeface="Atma"/>
                <a:ea typeface="Atma"/>
                <a:cs typeface="Atma"/>
                <a:sym typeface="Atma"/>
              </a:defRPr>
            </a:lvl6pPr>
            <a:lvl7pPr lvl="6" algn="ctr" rtl="0">
              <a:buNone/>
              <a:defRPr sz="1500" b="1">
                <a:solidFill>
                  <a:schemeClr val="lt1"/>
                </a:solidFill>
                <a:latin typeface="Atma"/>
                <a:ea typeface="Atma"/>
                <a:cs typeface="Atma"/>
                <a:sym typeface="Atma"/>
              </a:defRPr>
            </a:lvl7pPr>
            <a:lvl8pPr lvl="7" algn="ctr" rtl="0">
              <a:buNone/>
              <a:defRPr sz="1500" b="1">
                <a:solidFill>
                  <a:schemeClr val="lt1"/>
                </a:solidFill>
                <a:latin typeface="Atma"/>
                <a:ea typeface="Atma"/>
                <a:cs typeface="Atma"/>
                <a:sym typeface="Atma"/>
              </a:defRPr>
            </a:lvl8pPr>
            <a:lvl9pPr lvl="8" algn="ctr" rtl="0">
              <a:buNone/>
              <a:defRPr sz="1500" b="1">
                <a:solidFill>
                  <a:schemeClr val="lt1"/>
                </a:solidFill>
                <a:latin typeface="Atma"/>
                <a:ea typeface="Atma"/>
                <a:cs typeface="Atma"/>
                <a:sym typeface="Atm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ctrTitle"/>
          </p:nvPr>
        </p:nvSpPr>
        <p:spPr>
          <a:xfrm>
            <a:off x="-25243" y="-523031"/>
            <a:ext cx="3501200" cy="3111000"/>
          </a:xfrm>
          <a:prstGeom prst="rect">
            <a:avLst/>
          </a:prstGeom>
        </p:spPr>
        <p:txBody>
          <a:bodyPr spcFirstLastPara="1" wrap="square" lIns="0" tIns="0" rIns="0" bIns="0" anchor="ctr" anchorCtr="0">
            <a:noAutofit/>
          </a:bodyPr>
          <a:lstStyle/>
          <a:p>
            <a:pPr algn="ctr"/>
            <a:r>
              <a:rPr lang="en" sz="4400" dirty="0">
                <a:latin typeface="Minion Pro Cond" panose="02040706060306020203" pitchFamily="18" charset="0"/>
                <a:cs typeface="Atma" panose="020B0604020202020204" charset="0"/>
              </a:rPr>
              <a:t>Quản trị mạng máy tính</a:t>
            </a:r>
            <a:endParaRPr sz="4400" dirty="0">
              <a:latin typeface="Minion Pro Cond" panose="02040706060306020203" pitchFamily="18" charset="0"/>
              <a:cs typeface="Atma" panose="020B0604020202020204" charset="0"/>
            </a:endParaRPr>
          </a:p>
        </p:txBody>
      </p:sp>
      <p:grpSp>
        <p:nvGrpSpPr>
          <p:cNvPr id="47" name="Google Shape;47;p11"/>
          <p:cNvGrpSpPr/>
          <p:nvPr/>
        </p:nvGrpSpPr>
        <p:grpSpPr>
          <a:xfrm>
            <a:off x="4147814" y="1625291"/>
            <a:ext cx="1837957" cy="1427239"/>
            <a:chOff x="2860826" y="401530"/>
            <a:chExt cx="2115269" cy="1642581"/>
          </a:xfrm>
        </p:grpSpPr>
        <p:sp>
          <p:nvSpPr>
            <p:cNvPr id="48" name="Google Shape;48;p11"/>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9" name="Google Shape;49;p11"/>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0" name="Google Shape;50;p11"/>
            <p:cNvSpPr/>
            <p:nvPr/>
          </p:nvSpPr>
          <p:spPr>
            <a:xfrm>
              <a:off x="3539074"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1" name="Google Shape;51;p11"/>
            <p:cNvSpPr/>
            <p:nvPr/>
          </p:nvSpPr>
          <p:spPr>
            <a:xfrm>
              <a:off x="3712949"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2" name="Google Shape;52;p11"/>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3" name="Google Shape;53;p11"/>
          <p:cNvGrpSpPr/>
          <p:nvPr/>
        </p:nvGrpSpPr>
        <p:grpSpPr>
          <a:xfrm>
            <a:off x="3686514" y="2743287"/>
            <a:ext cx="2760511" cy="1383992"/>
            <a:chOff x="2819969" y="4365386"/>
            <a:chExt cx="1694813" cy="849700"/>
          </a:xfrm>
        </p:grpSpPr>
        <p:sp>
          <p:nvSpPr>
            <p:cNvPr id="54" name="Google Shape;54;p11"/>
            <p:cNvSpPr/>
            <p:nvPr/>
          </p:nvSpPr>
          <p:spPr>
            <a:xfrm>
              <a:off x="2819969" y="4365386"/>
              <a:ext cx="1694813" cy="767412"/>
            </a:xfrm>
            <a:custGeom>
              <a:avLst/>
              <a:gdLst/>
              <a:ahLst/>
              <a:cxnLst/>
              <a:rect l="l" t="t" r="r" b="b"/>
              <a:pathLst>
                <a:path w="1694813" h="767412" extrusionOk="0">
                  <a:moveTo>
                    <a:pt x="1693331" y="0"/>
                  </a:moveTo>
                  <a:cubicBezTo>
                    <a:pt x="1724222" y="449254"/>
                    <a:pt x="1266748" y="778027"/>
                    <a:pt x="847425" y="767137"/>
                  </a:cubicBezTo>
                  <a:cubicBezTo>
                    <a:pt x="428171" y="778302"/>
                    <a:pt x="-29782" y="449254"/>
                    <a:pt x="1520" y="0"/>
                  </a:cubicBezTo>
                  <a:cubicBezTo>
                    <a:pt x="92960" y="926660"/>
                    <a:pt x="1602234" y="926660"/>
                    <a:pt x="1693331" y="0"/>
                  </a:cubicBezTo>
                  <a:close/>
                </a:path>
              </a:pathLst>
            </a:custGeom>
            <a:solidFill>
              <a:srgbClr val="85200C"/>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55" name="Google Shape;55;p11"/>
            <p:cNvSpPr/>
            <p:nvPr/>
          </p:nvSpPr>
          <p:spPr>
            <a:xfrm>
              <a:off x="4100210" y="4889162"/>
              <a:ext cx="195071" cy="325922"/>
            </a:xfrm>
            <a:custGeom>
              <a:avLst/>
              <a:gdLst/>
              <a:ahLst/>
              <a:cxnLst/>
              <a:rect l="l" t="t" r="r" b="b"/>
              <a:pathLst>
                <a:path w="195071" h="325922" extrusionOk="0">
                  <a:moveTo>
                    <a:pt x="0" y="138701"/>
                  </a:moveTo>
                  <a:cubicBezTo>
                    <a:pt x="10069" y="227196"/>
                    <a:pt x="32330" y="318567"/>
                    <a:pt x="80892" y="325554"/>
                  </a:cubicBezTo>
                  <a:cubicBezTo>
                    <a:pt x="160140" y="336787"/>
                    <a:pt x="187538" y="88426"/>
                    <a:pt x="195072" y="0"/>
                  </a:cubicBezTo>
                  <a:cubicBezTo>
                    <a:pt x="136660" y="54898"/>
                    <a:pt x="71036" y="101557"/>
                    <a:pt x="0" y="138701"/>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6" name="Google Shape;56;p11"/>
            <p:cNvSpPr/>
            <p:nvPr/>
          </p:nvSpPr>
          <p:spPr>
            <a:xfrm>
              <a:off x="3037246" y="4887244"/>
              <a:ext cx="186715" cy="327842"/>
            </a:xfrm>
            <a:custGeom>
              <a:avLst/>
              <a:gdLst/>
              <a:ahLst/>
              <a:cxnLst/>
              <a:rect l="l" t="t" r="r" b="b"/>
              <a:pathLst>
                <a:path w="186715" h="327842" extrusionOk="0">
                  <a:moveTo>
                    <a:pt x="0" y="0"/>
                  </a:moveTo>
                  <a:cubicBezTo>
                    <a:pt x="822" y="82672"/>
                    <a:pt x="10206" y="316170"/>
                    <a:pt x="89043" y="327472"/>
                  </a:cubicBezTo>
                  <a:cubicBezTo>
                    <a:pt x="140413" y="334801"/>
                    <a:pt x="170140" y="232127"/>
                    <a:pt x="186716" y="135139"/>
                  </a:cubicBezTo>
                  <a:cubicBezTo>
                    <a:pt x="118797" y="98508"/>
                    <a:pt x="56015" y="53069"/>
                    <a:pt x="0"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7" name="Google Shape;57;p11"/>
          <p:cNvGrpSpPr/>
          <p:nvPr/>
        </p:nvGrpSpPr>
        <p:grpSpPr>
          <a:xfrm>
            <a:off x="5981044" y="1016177"/>
            <a:ext cx="635108" cy="1001050"/>
            <a:chOff x="1620532" y="2740711"/>
            <a:chExt cx="745257" cy="1174666"/>
          </a:xfrm>
        </p:grpSpPr>
        <p:sp>
          <p:nvSpPr>
            <p:cNvPr id="58" name="Google Shape;58;p11"/>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 name="Google Shape;59;p11"/>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0" name="Google Shape;60;p11"/>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1" name="Google Shape;61;p11"/>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 name="Google Shape;62;p11"/>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3" name="Google Shape;63;p11"/>
          <p:cNvGrpSpPr/>
          <p:nvPr/>
        </p:nvGrpSpPr>
        <p:grpSpPr>
          <a:xfrm>
            <a:off x="3517428" y="1016177"/>
            <a:ext cx="635075" cy="1001050"/>
            <a:chOff x="188982" y="2740711"/>
            <a:chExt cx="745218" cy="1174666"/>
          </a:xfrm>
        </p:grpSpPr>
        <p:sp>
          <p:nvSpPr>
            <p:cNvPr id="64" name="Google Shape;64;p11"/>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5" name="Google Shape;65;p11"/>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6" name="Google Shape;66;p11"/>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7" name="Google Shape;67;p11"/>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 name="Google Shape;68;p11"/>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5" name="Google Shape;46;p11"/>
          <p:cNvSpPr txBox="1">
            <a:spLocks/>
          </p:cNvSpPr>
          <p:nvPr/>
        </p:nvSpPr>
        <p:spPr>
          <a:xfrm>
            <a:off x="7688" y="1516702"/>
            <a:ext cx="4209736" cy="3111000"/>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4800"/>
              <a:buFont typeface="Atma"/>
              <a:buNone/>
              <a:defRPr sz="4800" b="1" i="0" u="none" strike="noStrike" cap="none">
                <a:solidFill>
                  <a:schemeClr val="lt1"/>
                </a:solidFill>
                <a:latin typeface="Atma"/>
                <a:ea typeface="Atma"/>
                <a:cs typeface="Atma"/>
                <a:sym typeface="Atma"/>
              </a:defRPr>
            </a:lvl9pPr>
          </a:lstStyle>
          <a:p>
            <a:pPr algn="ctr"/>
            <a:r>
              <a:rPr lang="en-US" sz="2800" dirty="0" err="1">
                <a:latin typeface="Minion Pro Cond" panose="02040706060306020203" pitchFamily="18" charset="0"/>
                <a:cs typeface="Atma" panose="020B0604020202020204" charset="0"/>
              </a:rPr>
              <a:t>Nhóm</a:t>
            </a:r>
            <a:r>
              <a:rPr lang="en-US" sz="2800">
                <a:latin typeface="Minion Pro Cond" panose="02040706060306020203" pitchFamily="18" charset="0"/>
                <a:cs typeface="Atma" panose="020B0604020202020204" charset="0"/>
              </a:rPr>
              <a:t> 9:</a:t>
            </a:r>
            <a:r>
              <a:rPr lang="en-US" sz="2800" dirty="0">
                <a:effectLst>
                  <a:outerShdw blurRad="38100" dist="38100" dir="2700000" algn="tl">
                    <a:srgbClr val="000000">
                      <a:alpha val="43137"/>
                    </a:srgbClr>
                  </a:outerShdw>
                </a:effectLst>
                <a:latin typeface="Minion Pro Cond" panose="02040706060306020203" pitchFamily="18" charset="0"/>
                <a:cs typeface="Atma" panose="020B0604020202020204" charset="0"/>
              </a:rPr>
              <a:t>Bóng </a:t>
            </a:r>
            <a:r>
              <a:rPr lang="en-US" sz="2800" dirty="0" err="1">
                <a:effectLst>
                  <a:outerShdw blurRad="38100" dist="38100" dir="2700000" algn="tl">
                    <a:srgbClr val="000000">
                      <a:alpha val="43137"/>
                    </a:srgbClr>
                  </a:outerShdw>
                </a:effectLst>
                <a:latin typeface="Minion Pro Cond" panose="02040706060306020203" pitchFamily="18" charset="0"/>
                <a:cs typeface="Atma" panose="020B0604020202020204" charset="0"/>
              </a:rPr>
              <a:t>Thị</a:t>
            </a:r>
            <a:r>
              <a:rPr lang="en-US" sz="2800" dirty="0">
                <a:effectLst>
                  <a:outerShdw blurRad="38100" dist="38100" dir="2700000" algn="tl">
                    <a:srgbClr val="000000">
                      <a:alpha val="43137"/>
                    </a:srgbClr>
                  </a:outerShdw>
                </a:effectLst>
                <a:latin typeface="Minion Pro Cond" panose="02040706060306020203" pitchFamily="18" charset="0"/>
                <a:cs typeface="Atma" panose="020B0604020202020204" charset="0"/>
              </a:rPr>
              <a:t> </a:t>
            </a:r>
            <a:r>
              <a:rPr lang="en-US" sz="2800" dirty="0" err="1">
                <a:effectLst>
                  <a:outerShdw blurRad="38100" dist="38100" dir="2700000" algn="tl">
                    <a:srgbClr val="000000">
                      <a:alpha val="43137"/>
                    </a:srgbClr>
                  </a:outerShdw>
                </a:effectLst>
                <a:latin typeface="Minion Pro Cond" panose="02040706060306020203" pitchFamily="18" charset="0"/>
                <a:cs typeface="Atma" panose="020B0604020202020204" charset="0"/>
              </a:rPr>
              <a:t>Hữu</a:t>
            </a:r>
            <a:r>
              <a:rPr lang="en-US" sz="2800" dirty="0">
                <a:effectLst>
                  <a:outerShdw blurRad="38100" dist="38100" dir="2700000" algn="tl">
                    <a:srgbClr val="000000">
                      <a:alpha val="43137"/>
                    </a:srgbClr>
                  </a:outerShdw>
                </a:effectLst>
                <a:latin typeface="Minion Pro Cond" panose="02040706060306020203" pitchFamily="18" charset="0"/>
                <a:cs typeface="Atma" panose="020B0604020202020204" charset="0"/>
              </a:rPr>
              <a:t> </a:t>
            </a:r>
            <a:r>
              <a:rPr lang="en-US" sz="2800" dirty="0" err="1">
                <a:effectLst>
                  <a:outerShdw blurRad="38100" dist="38100" dir="2700000" algn="tl">
                    <a:srgbClr val="000000">
                      <a:alpha val="43137"/>
                    </a:srgbClr>
                  </a:outerShdw>
                </a:effectLst>
                <a:latin typeface="Minion Pro Cond" panose="02040706060306020203" pitchFamily="18" charset="0"/>
                <a:cs typeface="Atma" panose="020B0604020202020204" charset="0"/>
              </a:rPr>
              <a:t>Phúc</a:t>
            </a:r>
            <a:br>
              <a:rPr lang="en-US" sz="2800" dirty="0">
                <a:latin typeface="Minion Pro Cond" panose="02040706060306020203" pitchFamily="18" charset="0"/>
                <a:cs typeface="Atma" panose="020B0604020202020204" charset="0"/>
              </a:rPr>
            </a:br>
            <a:r>
              <a:rPr lang="en-US" sz="2800" dirty="0" err="1">
                <a:latin typeface="Minion Pro Cond" panose="02040706060306020203" pitchFamily="18" charset="0"/>
                <a:cs typeface="Atma" panose="020B0604020202020204" charset="0"/>
              </a:rPr>
              <a:t>Võ</a:t>
            </a:r>
            <a:r>
              <a:rPr lang="en-US" sz="2800" dirty="0">
                <a:latin typeface="Minion Pro Cond" panose="02040706060306020203" pitchFamily="18" charset="0"/>
                <a:cs typeface="Atma" panose="020B0604020202020204" charset="0"/>
              </a:rPr>
              <a:t> </a:t>
            </a:r>
            <a:r>
              <a:rPr lang="en-US" sz="2800" dirty="0" err="1">
                <a:latin typeface="Minion Pro Cond" panose="02040706060306020203" pitchFamily="18" charset="0"/>
                <a:cs typeface="Atma" panose="020B0604020202020204" charset="0"/>
              </a:rPr>
              <a:t>Thành</a:t>
            </a:r>
            <a:r>
              <a:rPr lang="en-US" sz="2800" dirty="0">
                <a:latin typeface="Minion Pro Cond" panose="02040706060306020203" pitchFamily="18" charset="0"/>
                <a:cs typeface="Atma" panose="020B0604020202020204" charset="0"/>
              </a:rPr>
              <a:t> </a:t>
            </a:r>
            <a:r>
              <a:rPr lang="en-US" sz="2800" dirty="0" err="1">
                <a:latin typeface="Minion Pro Cond" panose="02040706060306020203" pitchFamily="18" charset="0"/>
                <a:cs typeface="Atma" panose="020B0604020202020204" charset="0"/>
              </a:rPr>
              <a:t>Quỳnh</a:t>
            </a:r>
            <a:br>
              <a:rPr lang="en-US" sz="2800" dirty="0">
                <a:latin typeface="Minion Pro Cond" panose="02040706060306020203" pitchFamily="18" charset="0"/>
                <a:cs typeface="Atma" panose="020B0604020202020204" charset="0"/>
              </a:rPr>
            </a:br>
            <a:r>
              <a:rPr lang="en-US" sz="2800" dirty="0">
                <a:latin typeface="Minion Pro Cond" panose="02040706060306020203" pitchFamily="18" charset="0"/>
                <a:cs typeface="Atma" panose="020B0604020202020204" charset="0"/>
              </a:rPr>
              <a:t>Ninh </a:t>
            </a:r>
            <a:r>
              <a:rPr lang="en-US" sz="2800" dirty="0" err="1">
                <a:latin typeface="Minion Pro Cond" panose="02040706060306020203" pitchFamily="18" charset="0"/>
                <a:cs typeface="Atma" panose="020B0604020202020204" charset="0"/>
              </a:rPr>
              <a:t>Hoàng</a:t>
            </a:r>
            <a:r>
              <a:rPr lang="en-US" sz="2800" dirty="0">
                <a:latin typeface="Minion Pro Cond" panose="02040706060306020203" pitchFamily="18" charset="0"/>
                <a:cs typeface="Atma" panose="020B0604020202020204" charset="0"/>
              </a:rPr>
              <a:t> </a:t>
            </a:r>
            <a:r>
              <a:rPr lang="en-US" sz="2800" dirty="0" err="1">
                <a:latin typeface="Minion Pro Cond" panose="02040706060306020203" pitchFamily="18" charset="0"/>
                <a:cs typeface="Atma" panose="020B0604020202020204" charset="0"/>
              </a:rPr>
              <a:t>Khải</a:t>
            </a:r>
            <a:br>
              <a:rPr lang="en-US" sz="2800" dirty="0">
                <a:latin typeface="Minion Pro Cond" panose="02040706060306020203" pitchFamily="18" charset="0"/>
                <a:cs typeface="Atma" panose="020B0604020202020204" charset="0"/>
              </a:rPr>
            </a:br>
            <a:r>
              <a:rPr lang="en-US" sz="2800" dirty="0">
                <a:latin typeface="Minion Pro Cond" panose="02040706060306020203" pitchFamily="18" charset="0"/>
                <a:cs typeface="Atma" panose="020B0604020202020204" charset="0"/>
              </a:rPr>
              <a:t>Lê </a:t>
            </a:r>
            <a:r>
              <a:rPr lang="en-US" sz="2800" dirty="0" err="1">
                <a:latin typeface="Minion Pro Cond" panose="02040706060306020203" pitchFamily="18" charset="0"/>
                <a:cs typeface="Atma" panose="020B0604020202020204" charset="0"/>
              </a:rPr>
              <a:t>Triệu</a:t>
            </a:r>
            <a:r>
              <a:rPr lang="en-US" sz="2800" dirty="0">
                <a:latin typeface="Minion Pro Cond" panose="02040706060306020203" pitchFamily="18" charset="0"/>
                <a:cs typeface="Atma" panose="020B0604020202020204" charset="0"/>
              </a:rPr>
              <a:t> </a:t>
            </a:r>
            <a:r>
              <a:rPr lang="en-US" sz="2800" dirty="0" err="1">
                <a:latin typeface="Minion Pro Cond" panose="02040706060306020203" pitchFamily="18" charset="0"/>
                <a:cs typeface="Atma" panose="020B0604020202020204" charset="0"/>
              </a:rPr>
              <a:t>Khánh</a:t>
            </a:r>
            <a:r>
              <a:rPr lang="en-US" sz="2800" dirty="0">
                <a:latin typeface="Minion Pro Cond" panose="02040706060306020203" pitchFamily="18" charset="0"/>
                <a:cs typeface="Atma" panose="020B0604020202020204" charset="0"/>
              </a:rPr>
              <a:t> </a:t>
            </a:r>
            <a:r>
              <a:rPr lang="en-US" sz="2800" dirty="0" err="1">
                <a:latin typeface="Minion Pro Cond" panose="02040706060306020203" pitchFamily="18" charset="0"/>
                <a:cs typeface="Atma" panose="020B0604020202020204" charset="0"/>
              </a:rPr>
              <a:t>Duy</a:t>
            </a:r>
            <a:br>
              <a:rPr lang="en-US" sz="2800" dirty="0">
                <a:latin typeface="Minion Pro Cond" panose="02040706060306020203" pitchFamily="18" charset="0"/>
                <a:cs typeface="Atma" panose="020B0604020202020204" charset="0"/>
              </a:rPr>
            </a:br>
            <a:r>
              <a:rPr lang="en-US" sz="2800" dirty="0">
                <a:latin typeface="Minion Pro Cond" panose="02040706060306020203" pitchFamily="18" charset="0"/>
                <a:cs typeface="Atma" panose="020B0604020202020204" charset="0"/>
              </a:rPr>
              <a:t>Phan </a:t>
            </a:r>
            <a:r>
              <a:rPr lang="en-US" sz="2800" dirty="0" err="1">
                <a:latin typeface="Minion Pro Cond" panose="02040706060306020203" pitchFamily="18" charset="0"/>
                <a:cs typeface="Atma" panose="020B0604020202020204" charset="0"/>
              </a:rPr>
              <a:t>Hữu</a:t>
            </a:r>
            <a:r>
              <a:rPr lang="en-US" sz="2800" dirty="0">
                <a:latin typeface="Minion Pro Cond" panose="02040706060306020203" pitchFamily="18" charset="0"/>
                <a:cs typeface="Atma" panose="020B0604020202020204" charset="0"/>
              </a:rPr>
              <a:t> </a:t>
            </a:r>
            <a:r>
              <a:rPr lang="en-US" sz="2800" dirty="0" err="1">
                <a:latin typeface="Minion Pro Cond" panose="02040706060306020203" pitchFamily="18" charset="0"/>
                <a:cs typeface="Atma" panose="020B0604020202020204" charset="0"/>
              </a:rPr>
              <a:t>Phúc</a:t>
            </a:r>
            <a:endParaRPr lang="en-US" sz="2800" dirty="0">
              <a:latin typeface="Minion Pro Cond" panose="02040706060306020203" pitchFamily="18" charset="0"/>
              <a:cs typeface="Atma" panose="020B0604020202020204" charset="0"/>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body" idx="1"/>
          </p:nvPr>
        </p:nvSpPr>
        <p:spPr>
          <a:xfrm>
            <a:off x="176116" y="4212075"/>
            <a:ext cx="6311329" cy="524252"/>
          </a:xfrm>
          <a:prstGeom prst="rect">
            <a:avLst/>
          </a:prstGeom>
        </p:spPr>
        <p:txBody>
          <a:bodyPr spcFirstLastPara="1" wrap="square" lIns="0" tIns="0" rIns="0" bIns="0" anchor="t" anchorCtr="0">
            <a:noAutofit/>
          </a:bodyPr>
          <a:lstStyle/>
          <a:p>
            <a:pPr marL="0" indent="0">
              <a:buNone/>
            </a:pPr>
            <a:r>
              <a:rPr lang="en-US" sz="2400" dirty="0" err="1"/>
              <a:t>Bước</a:t>
            </a:r>
            <a:r>
              <a:rPr lang="en-US" sz="2400" dirty="0"/>
              <a:t> 5 : </a:t>
            </a:r>
            <a:r>
              <a:rPr lang="en-US" sz="2400" dirty="0" err="1"/>
              <a:t>Nếu</a:t>
            </a:r>
            <a:r>
              <a:rPr lang="en-US" sz="2400" dirty="0"/>
              <a:t> </a:t>
            </a:r>
            <a:r>
              <a:rPr lang="en-US" sz="2400" dirty="0" err="1"/>
              <a:t>lỗi</a:t>
            </a:r>
            <a:r>
              <a:rPr lang="en-US" sz="2400" dirty="0"/>
              <a:t> </a:t>
            </a:r>
            <a:r>
              <a:rPr lang="en-US" sz="2400" dirty="0" err="1"/>
              <a:t>thì</a:t>
            </a:r>
            <a:r>
              <a:rPr lang="en-US" sz="2400" dirty="0"/>
              <a:t> </a:t>
            </a:r>
            <a:r>
              <a:rPr lang="en-US" sz="2400" dirty="0" err="1"/>
              <a:t>làm</a:t>
            </a:r>
            <a:r>
              <a:rPr lang="en-US" sz="2400" dirty="0"/>
              <a:t> </a:t>
            </a:r>
            <a:r>
              <a:rPr lang="en-US" sz="2400" dirty="0" err="1"/>
              <a:t>theo</a:t>
            </a:r>
            <a:r>
              <a:rPr lang="en-US" sz="2400" dirty="0"/>
              <a:t> </a:t>
            </a:r>
            <a:r>
              <a:rPr lang="en-US" sz="2400" dirty="0" err="1"/>
              <a:t>cách</a:t>
            </a:r>
            <a:r>
              <a:rPr lang="en-US" sz="2400" dirty="0"/>
              <a:t> </a:t>
            </a:r>
            <a:r>
              <a:rPr lang="en-US" sz="2400" dirty="0" err="1"/>
              <a:t>sau</a:t>
            </a:r>
            <a:endParaRPr sz="2400" dirty="0"/>
          </a:p>
        </p:txBody>
      </p:sp>
      <p:grpSp>
        <p:nvGrpSpPr>
          <p:cNvPr id="179" name="Google Shape;179;p15"/>
          <p:cNvGrpSpPr/>
          <p:nvPr/>
        </p:nvGrpSpPr>
        <p:grpSpPr>
          <a:xfrm>
            <a:off x="4726093" y="1943040"/>
            <a:ext cx="1662508" cy="977941"/>
            <a:chOff x="5682925" y="1139232"/>
            <a:chExt cx="2115150" cy="1244200"/>
          </a:xfrm>
        </p:grpSpPr>
        <p:sp>
          <p:nvSpPr>
            <p:cNvPr id="180" name="Google Shape;180;p15"/>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1" name="Google Shape;181;p15"/>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2" name="Google Shape;182;p15"/>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3" name="Google Shape;183;p15"/>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4" name="Google Shape;184;p15"/>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85" name="Google Shape;185;p15"/>
          <p:cNvSpPr/>
          <p:nvPr/>
        </p:nvSpPr>
        <p:spPr>
          <a:xfrm>
            <a:off x="4629184" y="1132553"/>
            <a:ext cx="1858261" cy="687891"/>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1"/>
              </a:gs>
              <a:gs pos="100000">
                <a:srgbClr val="BBFF45"/>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186" name="Google Shape;186;p15"/>
          <p:cNvGrpSpPr/>
          <p:nvPr/>
        </p:nvGrpSpPr>
        <p:grpSpPr>
          <a:xfrm>
            <a:off x="4384911" y="3261892"/>
            <a:ext cx="2347601" cy="828886"/>
            <a:chOff x="5580309" y="2517898"/>
            <a:chExt cx="1815904" cy="641155"/>
          </a:xfrm>
        </p:grpSpPr>
        <p:sp>
          <p:nvSpPr>
            <p:cNvPr id="187" name="Google Shape;187;p15"/>
            <p:cNvSpPr/>
            <p:nvPr/>
          </p:nvSpPr>
          <p:spPr>
            <a:xfrm>
              <a:off x="5580309" y="2753538"/>
              <a:ext cx="1815904" cy="405516"/>
            </a:xfrm>
            <a:custGeom>
              <a:avLst/>
              <a:gdLst/>
              <a:ahLst/>
              <a:cxnLst/>
              <a:rect l="l" t="t" r="r" b="b"/>
              <a:pathLst>
                <a:path w="2154353" h="481096" extrusionOk="0">
                  <a:moveTo>
                    <a:pt x="0" y="414315"/>
                  </a:moveTo>
                  <a:cubicBezTo>
                    <a:pt x="73015" y="348286"/>
                    <a:pt x="155688" y="294038"/>
                    <a:pt x="240552" y="243558"/>
                  </a:cubicBezTo>
                  <a:cubicBezTo>
                    <a:pt x="326472" y="194050"/>
                    <a:pt x="416131" y="151337"/>
                    <a:pt x="508708" y="115816"/>
                  </a:cubicBezTo>
                  <a:cubicBezTo>
                    <a:pt x="694738" y="45267"/>
                    <a:pt x="893372" y="1430"/>
                    <a:pt x="1095773" y="197"/>
                  </a:cubicBezTo>
                  <a:cubicBezTo>
                    <a:pt x="1298688" y="-3241"/>
                    <a:pt x="1499849" y="38280"/>
                    <a:pt x="1684825" y="121775"/>
                  </a:cubicBezTo>
                  <a:cubicBezTo>
                    <a:pt x="1775854" y="164516"/>
                    <a:pt x="1862910" y="214653"/>
                    <a:pt x="1941199" y="276572"/>
                  </a:cubicBezTo>
                  <a:cubicBezTo>
                    <a:pt x="2019509" y="336758"/>
                    <a:pt x="2090983" y="405342"/>
                    <a:pt x="2154354" y="481097"/>
                  </a:cubicBezTo>
                  <a:cubicBezTo>
                    <a:pt x="1993187" y="369588"/>
                    <a:pt x="1826266" y="274243"/>
                    <a:pt x="1648043" y="213968"/>
                  </a:cubicBezTo>
                  <a:cubicBezTo>
                    <a:pt x="1470903" y="153125"/>
                    <a:pt x="1284557" y="123460"/>
                    <a:pt x="1097280" y="126296"/>
                  </a:cubicBezTo>
                  <a:cubicBezTo>
                    <a:pt x="910290" y="127255"/>
                    <a:pt x="723164" y="159447"/>
                    <a:pt x="539941" y="209859"/>
                  </a:cubicBezTo>
                  <a:cubicBezTo>
                    <a:pt x="354171" y="261606"/>
                    <a:pt x="173455" y="330039"/>
                    <a:pt x="0" y="414315"/>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188" name="Google Shape;188;p15"/>
            <p:cNvSpPr/>
            <p:nvPr/>
          </p:nvSpPr>
          <p:spPr>
            <a:xfrm>
              <a:off x="5880295" y="2536814"/>
              <a:ext cx="246541" cy="370635"/>
            </a:xfrm>
            <a:custGeom>
              <a:avLst/>
              <a:gdLst/>
              <a:ahLst/>
              <a:cxnLst/>
              <a:rect l="l" t="t" r="r" b="b"/>
              <a:pathLst>
                <a:path w="292491" h="439714" extrusionOk="0">
                  <a:moveTo>
                    <a:pt x="152811" y="373001"/>
                  </a:moveTo>
                  <a:cubicBezTo>
                    <a:pt x="198634" y="355604"/>
                    <a:pt x="245210" y="339782"/>
                    <a:pt x="292471" y="325877"/>
                  </a:cubicBezTo>
                  <a:cubicBezTo>
                    <a:pt x="293156" y="186697"/>
                    <a:pt x="277608" y="19296"/>
                    <a:pt x="200551" y="1351"/>
                  </a:cubicBezTo>
                  <a:cubicBezTo>
                    <a:pt x="92673" y="-23787"/>
                    <a:pt x="23083" y="308617"/>
                    <a:pt x="0" y="439715"/>
                  </a:cubicBezTo>
                  <a:cubicBezTo>
                    <a:pt x="49864" y="415331"/>
                    <a:pt x="100803" y="393091"/>
                    <a:pt x="152811" y="373001"/>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9" name="Google Shape;189;p15"/>
            <p:cNvSpPr/>
            <p:nvPr/>
          </p:nvSpPr>
          <p:spPr>
            <a:xfrm>
              <a:off x="6884115" y="2517898"/>
              <a:ext cx="245946" cy="408372"/>
            </a:xfrm>
            <a:custGeom>
              <a:avLst/>
              <a:gdLst/>
              <a:ahLst/>
              <a:cxnLst/>
              <a:rect l="l" t="t" r="r" b="b"/>
              <a:pathLst>
                <a:path w="291785" h="484484" extrusionOk="0">
                  <a:moveTo>
                    <a:pt x="137742" y="401332"/>
                  </a:moveTo>
                  <a:cubicBezTo>
                    <a:pt x="190674" y="426005"/>
                    <a:pt x="242114" y="453772"/>
                    <a:pt x="291786" y="484485"/>
                  </a:cubicBezTo>
                  <a:cubicBezTo>
                    <a:pt x="286855" y="435717"/>
                    <a:pt x="239798" y="3928"/>
                    <a:pt x="109933" y="24"/>
                  </a:cubicBezTo>
                  <a:cubicBezTo>
                    <a:pt x="25343" y="-2510"/>
                    <a:pt x="3904" y="195027"/>
                    <a:pt x="0" y="347770"/>
                  </a:cubicBezTo>
                  <a:cubicBezTo>
                    <a:pt x="46878" y="363044"/>
                    <a:pt x="92865" y="380928"/>
                    <a:pt x="137742" y="401332"/>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5" name="Google Shape;132;p14">
            <a:extLst>
              <a:ext uri="{FF2B5EF4-FFF2-40B4-BE49-F238E27FC236}">
                <a16:creationId xmlns:a16="http://schemas.microsoft.com/office/drawing/2014/main" id="{0C5C90EA-1F7C-4CB9-813B-B569C5BA7A00}"/>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accent2"/>
                </a:solidFill>
                <a:latin typeface="Minion Pro Cond" panose="02040706060306020203" pitchFamily="18" charset="0"/>
              </a:rPr>
              <a:t>I.</a:t>
            </a:r>
            <a:r>
              <a:rPr lang="en-US" dirty="0" err="1">
                <a:latin typeface="Minion Pro Cond" panose="02040706060306020203" pitchFamily="18" charset="0"/>
              </a:rPr>
              <a:t>Tiến</a:t>
            </a:r>
            <a:r>
              <a:rPr lang="en-US" dirty="0">
                <a:latin typeface="Minion Pro Cond" panose="02040706060306020203" pitchFamily="18" charset="0"/>
              </a:rPr>
              <a:t> </a:t>
            </a:r>
            <a:r>
              <a:rPr lang="en-US" dirty="0" err="1">
                <a:latin typeface="Minion Pro Cond" panose="02040706060306020203" pitchFamily="18" charset="0"/>
              </a:rPr>
              <a:t>hành</a:t>
            </a:r>
            <a:r>
              <a:rPr lang="en-US" dirty="0">
                <a:latin typeface="Minion Pro Cond" panose="02040706060306020203" pitchFamily="18" charset="0"/>
              </a:rPr>
              <a:t> </a:t>
            </a:r>
            <a:r>
              <a:rPr lang="en-US" dirty="0" err="1">
                <a:latin typeface="Minion Pro Cond" panose="02040706060306020203" pitchFamily="18" charset="0"/>
              </a:rPr>
              <a:t>triển</a:t>
            </a:r>
            <a:r>
              <a:rPr lang="en-US" dirty="0">
                <a:latin typeface="Minion Pro Cond" panose="02040706060306020203" pitchFamily="18" charset="0"/>
              </a:rPr>
              <a:t> </a:t>
            </a:r>
            <a:r>
              <a:rPr lang="en-US" dirty="0" err="1">
                <a:latin typeface="Minion Pro Cond" panose="02040706060306020203" pitchFamily="18" charset="0"/>
              </a:rPr>
              <a:t>khai</a:t>
            </a:r>
            <a:r>
              <a:rPr lang="en-US" dirty="0">
                <a:latin typeface="Minion Pro Cond" panose="02040706060306020203" pitchFamily="18" charset="0"/>
              </a:rPr>
              <a:t> Hyper-V</a:t>
            </a:r>
          </a:p>
        </p:txBody>
      </p:sp>
      <p:pic>
        <p:nvPicPr>
          <p:cNvPr id="3" name="Picture 2">
            <a:extLst>
              <a:ext uri="{FF2B5EF4-FFF2-40B4-BE49-F238E27FC236}">
                <a16:creationId xmlns:a16="http://schemas.microsoft.com/office/drawing/2014/main" id="{3E18C487-AFD2-49E0-8B2A-4AF55499EAC4}"/>
              </a:ext>
            </a:extLst>
          </p:cNvPr>
          <p:cNvPicPr>
            <a:picLocks noChangeAspect="1"/>
          </p:cNvPicPr>
          <p:nvPr/>
        </p:nvPicPr>
        <p:blipFill>
          <a:blip r:embed="rId3"/>
          <a:stretch>
            <a:fillRect/>
          </a:stretch>
        </p:blipFill>
        <p:spPr>
          <a:xfrm>
            <a:off x="176116" y="827329"/>
            <a:ext cx="3857401" cy="2727699"/>
          </a:xfrm>
          <a:prstGeom prst="rect">
            <a:avLst/>
          </a:prstGeom>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p:nvPr/>
        </p:nvSpPr>
        <p:spPr>
          <a:xfrm>
            <a:off x="4893840" y="3351329"/>
            <a:ext cx="1548319" cy="1207803"/>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59" name="Google Shape;259;p19"/>
          <p:cNvSpPr txBox="1">
            <a:spLocks noGrp="1"/>
          </p:cNvSpPr>
          <p:nvPr>
            <p:ph type="body" idx="1"/>
          </p:nvPr>
        </p:nvSpPr>
        <p:spPr>
          <a:xfrm>
            <a:off x="152670" y="2930827"/>
            <a:ext cx="4871608" cy="568434"/>
          </a:xfrm>
          <a:prstGeom prst="rect">
            <a:avLst/>
          </a:prstGeom>
        </p:spPr>
        <p:txBody>
          <a:bodyPr spcFirstLastPara="1" wrap="square" lIns="0" tIns="0" rIns="0" bIns="0" anchor="t" anchorCtr="0">
            <a:noAutofit/>
          </a:bodyPr>
          <a:lstStyle/>
          <a:p>
            <a:pPr marL="0" indent="0" algn="just">
              <a:buNone/>
            </a:pPr>
            <a:r>
              <a:rPr lang="en-US" sz="1400" b="1" dirty="0" err="1"/>
              <a:t>Bước</a:t>
            </a:r>
            <a:r>
              <a:rPr lang="en-US" sz="1400" b="1" dirty="0"/>
              <a:t> 6 : </a:t>
            </a:r>
            <a:r>
              <a:rPr lang="en-US" sz="1400" dirty="0" err="1"/>
              <a:t>Chọn</a:t>
            </a:r>
            <a:r>
              <a:rPr lang="en-US" sz="1400" dirty="0"/>
              <a:t> Start -&gt; </a:t>
            </a:r>
            <a:r>
              <a:rPr lang="en-US" sz="1400" dirty="0" err="1"/>
              <a:t>Tìm</a:t>
            </a:r>
            <a:r>
              <a:rPr lang="en-US" sz="1400" dirty="0"/>
              <a:t> PowerShell </a:t>
            </a:r>
            <a:r>
              <a:rPr lang="en-US" sz="1400" dirty="0" err="1"/>
              <a:t>và</a:t>
            </a:r>
            <a:r>
              <a:rPr lang="en-US" sz="1400" dirty="0"/>
              <a:t> </a:t>
            </a:r>
            <a:r>
              <a:rPr lang="en-US" sz="1400" dirty="0" err="1"/>
              <a:t>nhập</a:t>
            </a:r>
            <a:r>
              <a:rPr lang="en-US" sz="1400" dirty="0"/>
              <a:t> command</a:t>
            </a:r>
          </a:p>
        </p:txBody>
      </p:sp>
      <p:grpSp>
        <p:nvGrpSpPr>
          <p:cNvPr id="263" name="Google Shape;263;p19"/>
          <p:cNvGrpSpPr/>
          <p:nvPr/>
        </p:nvGrpSpPr>
        <p:grpSpPr>
          <a:xfrm>
            <a:off x="5091807" y="1615576"/>
            <a:ext cx="1286132" cy="1205203"/>
            <a:chOff x="8438871" y="401534"/>
            <a:chExt cx="2115348" cy="1982241"/>
          </a:xfrm>
        </p:grpSpPr>
        <p:sp>
          <p:nvSpPr>
            <p:cNvPr id="264" name="Google Shape;264;p19"/>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65" name="Google Shape;265;p19"/>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66" name="Google Shape;266;p19"/>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67" name="Google Shape;267;p19"/>
            <p:cNvSpPr/>
            <p:nvPr/>
          </p:nvSpPr>
          <p:spPr>
            <a:xfrm>
              <a:off x="9177188"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rgbClr val="000985"/>
                </a:gs>
                <a:gs pos="100000">
                  <a:srgbClr val="010101"/>
                </a:gs>
              </a:gsLst>
              <a:lin ang="5400012"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68" name="Google Shape;268;p19"/>
          <p:cNvGrpSpPr/>
          <p:nvPr/>
        </p:nvGrpSpPr>
        <p:grpSpPr>
          <a:xfrm>
            <a:off x="5439844" y="824925"/>
            <a:ext cx="590051" cy="591263"/>
            <a:chOff x="2893887" y="2547824"/>
            <a:chExt cx="1212350" cy="1214840"/>
          </a:xfrm>
        </p:grpSpPr>
        <p:sp>
          <p:nvSpPr>
            <p:cNvPr id="269" name="Google Shape;269;p19"/>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70" name="Google Shape;270;p19"/>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71" name="Google Shape;271;p19"/>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72" name="Google Shape;272;p19"/>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73" name="Google Shape;273;p19"/>
          <p:cNvGrpSpPr/>
          <p:nvPr/>
        </p:nvGrpSpPr>
        <p:grpSpPr>
          <a:xfrm>
            <a:off x="5015645" y="3020175"/>
            <a:ext cx="1437262" cy="597425"/>
            <a:chOff x="7066322" y="2899898"/>
            <a:chExt cx="1437262" cy="597425"/>
          </a:xfrm>
        </p:grpSpPr>
        <p:sp>
          <p:nvSpPr>
            <p:cNvPr id="274" name="Google Shape;274;p19"/>
            <p:cNvSpPr/>
            <p:nvPr/>
          </p:nvSpPr>
          <p:spPr>
            <a:xfrm>
              <a:off x="7066322" y="2899898"/>
              <a:ext cx="1437262" cy="597425"/>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75" name="Google Shape;275;p19"/>
            <p:cNvSpPr/>
            <p:nvPr/>
          </p:nvSpPr>
          <p:spPr>
            <a:xfrm>
              <a:off x="7344300" y="3182158"/>
              <a:ext cx="173307" cy="276881"/>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76" name="Google Shape;276;p19"/>
            <p:cNvSpPr/>
            <p:nvPr/>
          </p:nvSpPr>
          <p:spPr>
            <a:xfrm>
              <a:off x="8056297" y="3181999"/>
              <a:ext cx="171726" cy="277456"/>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4" name="Google Shape;132;p14">
            <a:extLst>
              <a:ext uri="{FF2B5EF4-FFF2-40B4-BE49-F238E27FC236}">
                <a16:creationId xmlns:a16="http://schemas.microsoft.com/office/drawing/2014/main" id="{05A183FE-1D1B-4303-84F9-7B4EBD781024}"/>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tx1"/>
                </a:solidFill>
                <a:latin typeface="Minion Pro Cond" panose="02040706060306020203" pitchFamily="18" charset="0"/>
              </a:rPr>
              <a:t>I.Tiến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hành</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triển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khai</a:t>
            </a:r>
            <a:r>
              <a:rPr lang="en-US" dirty="0">
                <a:solidFill>
                  <a:schemeClr val="tx1"/>
                </a:solidFill>
                <a:latin typeface="Minion Pro Cond" panose="02040706060306020203" pitchFamily="18" charset="0"/>
              </a:rPr>
              <a:t> Hyper-V</a:t>
            </a:r>
          </a:p>
        </p:txBody>
      </p:sp>
      <p:sp>
        <p:nvSpPr>
          <p:cNvPr id="30" name="Google Shape;259;p19">
            <a:extLst>
              <a:ext uri="{FF2B5EF4-FFF2-40B4-BE49-F238E27FC236}">
                <a16:creationId xmlns:a16="http://schemas.microsoft.com/office/drawing/2014/main" id="{DDC6353E-5F62-48DD-A8CC-A64A4521A0B3}"/>
              </a:ext>
            </a:extLst>
          </p:cNvPr>
          <p:cNvSpPr txBox="1">
            <a:spLocks/>
          </p:cNvSpPr>
          <p:nvPr/>
        </p:nvSpPr>
        <p:spPr>
          <a:xfrm>
            <a:off x="152670" y="3499260"/>
            <a:ext cx="3756148"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outerShdw blurRad="38100" dist="38100" dir="2700000" algn="tl">
                    <a:srgbClr val="000000">
                      <a:alpha val="43137"/>
                    </a:srgbClr>
                  </a:outerShdw>
                </a:effectLst>
                <a:latin typeface="Quicksand Light" panose="020B0604020202020204" charset="0"/>
              </a:rPr>
              <a:t>Enable-</a:t>
            </a:r>
            <a:r>
              <a:rPr kumimoji="0" lang="en-US" altLang="en-US" sz="1800" b="1" i="0" u="none" strike="noStrike" cap="none" normalizeH="0" baseline="0" dirty="0" err="1">
                <a:ln>
                  <a:noFill/>
                </a:ln>
                <a:solidFill>
                  <a:srgbClr val="222222"/>
                </a:solidFill>
                <a:effectLst>
                  <a:outerShdw blurRad="38100" dist="38100" dir="2700000" algn="tl">
                    <a:srgbClr val="000000">
                      <a:alpha val="43137"/>
                    </a:srgbClr>
                  </a:outerShdw>
                </a:effectLst>
                <a:latin typeface="Quicksand Light" panose="020B0604020202020204" charset="0"/>
              </a:rPr>
              <a:t>WindowsOptionalFeature</a:t>
            </a:r>
            <a:r>
              <a:rPr kumimoji="0" lang="en-US" altLang="en-US" sz="1800" b="1" i="0" u="none" strike="noStrike" cap="none" normalizeH="0" baseline="0" dirty="0">
                <a:ln>
                  <a:noFill/>
                </a:ln>
                <a:solidFill>
                  <a:srgbClr val="222222"/>
                </a:solidFill>
                <a:effectLst>
                  <a:outerShdw blurRad="38100" dist="38100" dir="2700000" algn="tl">
                    <a:srgbClr val="000000">
                      <a:alpha val="43137"/>
                    </a:srgbClr>
                  </a:outerShdw>
                </a:effectLst>
                <a:latin typeface="Quicksand Light" panose="020B0604020202020204" charset="0"/>
              </a:rPr>
              <a:t> –Online -</a:t>
            </a:r>
            <a:r>
              <a:rPr kumimoji="0" lang="en-US" altLang="en-US" sz="1800" b="1" i="0" u="none" strike="noStrike" cap="none" normalizeH="0" baseline="0" dirty="0" err="1">
                <a:ln>
                  <a:noFill/>
                </a:ln>
                <a:solidFill>
                  <a:srgbClr val="222222"/>
                </a:solidFill>
                <a:effectLst>
                  <a:outerShdw blurRad="38100" dist="38100" dir="2700000" algn="tl">
                    <a:srgbClr val="000000">
                      <a:alpha val="43137"/>
                    </a:srgbClr>
                  </a:outerShdw>
                </a:effectLst>
                <a:latin typeface="Quicksand Light" panose="020B0604020202020204" charset="0"/>
              </a:rPr>
              <a:t>FeatureName</a:t>
            </a:r>
            <a:r>
              <a:rPr kumimoji="0" lang="en-US" altLang="en-US" sz="1800" b="1" i="0" u="none" strike="noStrike" cap="none" normalizeH="0" baseline="0" dirty="0">
                <a:ln>
                  <a:noFill/>
                </a:ln>
                <a:solidFill>
                  <a:srgbClr val="222222"/>
                </a:solidFill>
                <a:effectLst>
                  <a:outerShdw blurRad="38100" dist="38100" dir="2700000" algn="tl">
                    <a:srgbClr val="000000">
                      <a:alpha val="43137"/>
                    </a:srgbClr>
                  </a:outerShdw>
                </a:effectLst>
                <a:latin typeface="Quicksand Light" panose="020B0604020202020204" charset="0"/>
              </a:rPr>
              <a:t> Microsoft-Hyper-V –All –</a:t>
            </a:r>
            <a:r>
              <a:rPr kumimoji="0" lang="en-US" altLang="en-US" sz="1800" b="1" i="0" u="none" strike="noStrike" cap="none" normalizeH="0" baseline="0" dirty="0" err="1">
                <a:ln>
                  <a:noFill/>
                </a:ln>
                <a:solidFill>
                  <a:srgbClr val="222222"/>
                </a:solidFill>
                <a:effectLst>
                  <a:outerShdw blurRad="38100" dist="38100" dir="2700000" algn="tl">
                    <a:srgbClr val="000000">
                      <a:alpha val="43137"/>
                    </a:srgbClr>
                  </a:outerShdw>
                </a:effectLst>
                <a:latin typeface="Quicksand Light" panose="020B0604020202020204" charset="0"/>
              </a:rPr>
              <a:t>NoRestart</a:t>
            </a:r>
            <a:r>
              <a:rPr kumimoji="0" lang="en-US" altLang="en-US" sz="1800" b="1" i="0" u="none" strike="noStrike" cap="none" normalizeH="0" baseline="0" dirty="0">
                <a:ln>
                  <a:noFill/>
                </a:ln>
                <a:solidFill>
                  <a:srgbClr val="222222"/>
                </a:solidFill>
                <a:effectLst>
                  <a:outerShdw blurRad="38100" dist="38100" dir="2700000" algn="tl">
                    <a:srgbClr val="000000">
                      <a:alpha val="43137"/>
                    </a:srgbClr>
                  </a:outerShdw>
                </a:effectLst>
                <a:latin typeface="Quicksand Light" panose="020B0604020202020204" charset="0"/>
              </a:rPr>
              <a: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Quicksand Light" panose="020B0604020202020204" charset="0"/>
              </a:rPr>
            </a:br>
            <a:endParaRPr kumimoji="0" lang="en-US" altLang="en-US" b="0" i="0" u="none" strike="noStrike" cap="none" normalizeH="0" baseline="0" dirty="0">
              <a:ln>
                <a:noFill/>
              </a:ln>
              <a:solidFill>
                <a:schemeClr val="tx1"/>
              </a:solidFill>
              <a:effectLst/>
              <a:latin typeface="Quicksand Light" panose="020B0604020202020204" charset="0"/>
            </a:endParaRPr>
          </a:p>
        </p:txBody>
      </p:sp>
      <p:pic>
        <p:nvPicPr>
          <p:cNvPr id="13" name="Picture 12">
            <a:extLst>
              <a:ext uri="{FF2B5EF4-FFF2-40B4-BE49-F238E27FC236}">
                <a16:creationId xmlns:a16="http://schemas.microsoft.com/office/drawing/2014/main" id="{ABDC2780-D824-44DE-94B1-DA5F2B0B53B0}"/>
              </a:ext>
            </a:extLst>
          </p:cNvPr>
          <p:cNvPicPr>
            <a:picLocks noChangeAspect="1"/>
          </p:cNvPicPr>
          <p:nvPr/>
        </p:nvPicPr>
        <p:blipFill>
          <a:blip r:embed="rId3"/>
          <a:stretch>
            <a:fillRect/>
          </a:stretch>
        </p:blipFill>
        <p:spPr>
          <a:xfrm>
            <a:off x="133289" y="1135949"/>
            <a:ext cx="4679236" cy="1745984"/>
          </a:xfrm>
          <a:prstGeom prst="rect">
            <a:avLst/>
          </a:prstGeom>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7" name="Google Shape;307;p22"/>
          <p:cNvGrpSpPr/>
          <p:nvPr/>
        </p:nvGrpSpPr>
        <p:grpSpPr>
          <a:xfrm rot="562244">
            <a:off x="4165886" y="2531018"/>
            <a:ext cx="2447947" cy="2506609"/>
            <a:chOff x="5575395" y="955171"/>
            <a:chExt cx="3157483" cy="3233149"/>
          </a:xfrm>
        </p:grpSpPr>
        <p:grpSp>
          <p:nvGrpSpPr>
            <p:cNvPr id="308" name="Google Shape;308;p22"/>
            <p:cNvGrpSpPr/>
            <p:nvPr/>
          </p:nvGrpSpPr>
          <p:grpSpPr>
            <a:xfrm>
              <a:off x="6169433" y="3369626"/>
              <a:ext cx="1969582" cy="818694"/>
              <a:chOff x="6169433" y="3369626"/>
              <a:chExt cx="1969582" cy="818694"/>
            </a:xfrm>
          </p:grpSpPr>
          <p:sp>
            <p:nvSpPr>
              <p:cNvPr id="309" name="Google Shape;309;p22"/>
              <p:cNvSpPr/>
              <p:nvPr/>
            </p:nvSpPr>
            <p:spPr>
              <a:xfrm rot="10800000">
                <a:off x="6169433" y="3369626"/>
                <a:ext cx="1969582" cy="818694"/>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5B0F00"/>
              </a:solidFill>
              <a:ln>
                <a:noFill/>
              </a:ln>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310" name="Google Shape;310;p22"/>
              <p:cNvSpPr/>
              <p:nvPr/>
            </p:nvSpPr>
            <p:spPr>
              <a:xfrm rot="10800000">
                <a:off x="7520552" y="3422053"/>
                <a:ext cx="237495" cy="379430"/>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1" name="Google Shape;311;p22"/>
              <p:cNvSpPr/>
              <p:nvPr/>
            </p:nvSpPr>
            <p:spPr>
              <a:xfrm rot="10800000">
                <a:off x="6546927" y="3421483"/>
                <a:ext cx="235328" cy="380217"/>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12" name="Google Shape;312;p22"/>
            <p:cNvGrpSpPr/>
            <p:nvPr/>
          </p:nvGrpSpPr>
          <p:grpSpPr>
            <a:xfrm>
              <a:off x="8241903" y="1453229"/>
              <a:ext cx="490975" cy="773870"/>
              <a:chOff x="1620532" y="2740711"/>
              <a:chExt cx="745257" cy="1174666"/>
            </a:xfrm>
          </p:grpSpPr>
          <p:sp>
            <p:nvSpPr>
              <p:cNvPr id="313" name="Google Shape;313;p22"/>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4" name="Google Shape;314;p22"/>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5" name="Google Shape;315;p22"/>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6" name="Google Shape;316;p22"/>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7" name="Google Shape;317;p22"/>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18" name="Google Shape;318;p22"/>
            <p:cNvGrpSpPr/>
            <p:nvPr/>
          </p:nvGrpSpPr>
          <p:grpSpPr>
            <a:xfrm>
              <a:off x="5575395" y="1453229"/>
              <a:ext cx="490950" cy="773870"/>
              <a:chOff x="188982" y="2740711"/>
              <a:chExt cx="745218" cy="1174666"/>
            </a:xfrm>
          </p:grpSpPr>
          <p:sp>
            <p:nvSpPr>
              <p:cNvPr id="319" name="Google Shape;319;p22"/>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0" name="Google Shape;320;p22"/>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1" name="Google Shape;321;p22"/>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2" name="Google Shape;322;p22"/>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3" name="Google Shape;323;p22"/>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324" name="Google Shape;324;p22"/>
            <p:cNvSpPr/>
            <p:nvPr/>
          </p:nvSpPr>
          <p:spPr>
            <a:xfrm rot="10800000">
              <a:off x="6297810" y="955171"/>
              <a:ext cx="1808990" cy="1572953"/>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rgbClr val="FF4D6A"/>
                </a:gs>
                <a:gs pos="100000">
                  <a:srgbClr val="FF4D6A"/>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325" name="Google Shape;325;p22"/>
            <p:cNvGrpSpPr/>
            <p:nvPr/>
          </p:nvGrpSpPr>
          <p:grpSpPr>
            <a:xfrm>
              <a:off x="5738625" y="2150990"/>
              <a:ext cx="1316755" cy="1022671"/>
              <a:chOff x="2860826" y="401530"/>
              <a:chExt cx="2115269" cy="1642581"/>
            </a:xfrm>
          </p:grpSpPr>
          <p:sp>
            <p:nvSpPr>
              <p:cNvPr id="326" name="Google Shape;326;p22"/>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7" name="Google Shape;327;p22"/>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8" name="Google Shape;328;p22"/>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29" name="Google Shape;329;p22"/>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30" name="Google Shape;330;p22"/>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31" name="Google Shape;331;p22"/>
            <p:cNvGrpSpPr/>
            <p:nvPr/>
          </p:nvGrpSpPr>
          <p:grpSpPr>
            <a:xfrm>
              <a:off x="7270325" y="2150990"/>
              <a:ext cx="1316755" cy="1022671"/>
              <a:chOff x="2860826" y="401530"/>
              <a:chExt cx="2115269" cy="1642581"/>
            </a:xfrm>
          </p:grpSpPr>
          <p:sp>
            <p:nvSpPr>
              <p:cNvPr id="332" name="Google Shape;332;p22"/>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33" name="Google Shape;333;p22"/>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34" name="Google Shape;334;p22"/>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35" name="Google Shape;335;p22"/>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36" name="Google Shape;336;p22"/>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sp>
        <p:nvSpPr>
          <p:cNvPr id="49" name="Google Shape;132;p14">
            <a:extLst>
              <a:ext uri="{FF2B5EF4-FFF2-40B4-BE49-F238E27FC236}">
                <a16:creationId xmlns:a16="http://schemas.microsoft.com/office/drawing/2014/main" id="{AFF596B3-A7F1-4E24-BB91-FE2725DA1A15}"/>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accent2"/>
                </a:solidFill>
                <a:latin typeface="Minion Pro Cond" panose="02040706060306020203" pitchFamily="18" charset="0"/>
              </a:rPr>
              <a:t>I.</a:t>
            </a:r>
            <a:r>
              <a:rPr lang="en-US" dirty="0" err="1">
                <a:latin typeface="Minion Pro Cond" panose="02040706060306020203" pitchFamily="18" charset="0"/>
              </a:rPr>
              <a:t>Tiến</a:t>
            </a:r>
            <a:r>
              <a:rPr lang="en-US" dirty="0">
                <a:latin typeface="Minion Pro Cond" panose="02040706060306020203" pitchFamily="18" charset="0"/>
              </a:rPr>
              <a:t> </a:t>
            </a:r>
            <a:r>
              <a:rPr lang="en-US" dirty="0" err="1">
                <a:latin typeface="Minion Pro Cond" panose="02040706060306020203" pitchFamily="18" charset="0"/>
              </a:rPr>
              <a:t>hành</a:t>
            </a:r>
            <a:r>
              <a:rPr lang="en-US" dirty="0">
                <a:latin typeface="Minion Pro Cond" panose="02040706060306020203" pitchFamily="18" charset="0"/>
              </a:rPr>
              <a:t> </a:t>
            </a:r>
            <a:r>
              <a:rPr lang="en-US" dirty="0" err="1">
                <a:latin typeface="Minion Pro Cond" panose="02040706060306020203" pitchFamily="18" charset="0"/>
              </a:rPr>
              <a:t>triển</a:t>
            </a:r>
            <a:r>
              <a:rPr lang="en-US" dirty="0">
                <a:latin typeface="Minion Pro Cond" panose="02040706060306020203" pitchFamily="18" charset="0"/>
              </a:rPr>
              <a:t> </a:t>
            </a:r>
            <a:r>
              <a:rPr lang="en-US" dirty="0" err="1">
                <a:latin typeface="Minion Pro Cond" panose="02040706060306020203" pitchFamily="18" charset="0"/>
              </a:rPr>
              <a:t>khai</a:t>
            </a:r>
            <a:r>
              <a:rPr lang="en-US" dirty="0">
                <a:latin typeface="Minion Pro Cond" panose="02040706060306020203" pitchFamily="18" charset="0"/>
              </a:rPr>
              <a:t> Hyper-V</a:t>
            </a:r>
          </a:p>
        </p:txBody>
      </p:sp>
      <p:sp>
        <p:nvSpPr>
          <p:cNvPr id="51" name="Google Shape;259;p19">
            <a:extLst>
              <a:ext uri="{FF2B5EF4-FFF2-40B4-BE49-F238E27FC236}">
                <a16:creationId xmlns:a16="http://schemas.microsoft.com/office/drawing/2014/main" id="{5A01AA73-FC86-4661-94E6-AE97AD8175AF}"/>
              </a:ext>
            </a:extLst>
          </p:cNvPr>
          <p:cNvSpPr txBox="1">
            <a:spLocks/>
          </p:cNvSpPr>
          <p:nvPr/>
        </p:nvSpPr>
        <p:spPr>
          <a:xfrm>
            <a:off x="88696" y="3497748"/>
            <a:ext cx="4050323"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Bước</a:t>
            </a: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7 :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Nhập</a:t>
            </a:r>
            <a:r>
              <a:rPr kumimoji="0" lang="en-US" altLang="en-US" sz="1800"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tiếp</a:t>
            </a:r>
            <a:r>
              <a:rPr kumimoji="0" lang="en-US" altLang="en-US" sz="1800"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p>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Install-</a:t>
            </a:r>
            <a:r>
              <a:rPr kumimoji="0" lang="en-US" altLang="en-US" sz="1800" b="1"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WindowsFeature</a:t>
            </a: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RSAT-Hyper-V-Tools -</a:t>
            </a:r>
            <a:r>
              <a:rPr kumimoji="0" lang="en-US" altLang="en-US" sz="1800" b="1"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IncludeAllSubFeature</a:t>
            </a:r>
            <a:br>
              <a:rPr kumimoji="0" lang="en-US" altLang="en-US" sz="700" b="1" i="0" u="none" strike="noStrike" cap="none" normalizeH="0" baseline="0" dirty="0">
                <a:ln>
                  <a:noFill/>
                </a:ln>
                <a:solidFill>
                  <a:schemeClr val="bg1"/>
                </a:solidFill>
                <a:effectLst>
                  <a:outerShdw blurRad="38100" dist="38100" dir="2700000" algn="tl">
                    <a:srgbClr val="000000">
                      <a:alpha val="43137"/>
                    </a:srgbClr>
                  </a:outerShdw>
                </a:effectLst>
              </a:rPr>
            </a:br>
            <a:endParaRPr kumimoji="0" lang="en-US" altLang="en-US" sz="28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Quicksand Light" panose="020B0604020202020204" charset="0"/>
              </a:rPr>
            </a:br>
            <a:endParaRPr kumimoji="0" lang="en-US" altLang="en-US" b="0" i="0" u="none" strike="noStrike" cap="none" normalizeH="0" baseline="0" dirty="0">
              <a:ln>
                <a:noFill/>
              </a:ln>
              <a:solidFill>
                <a:schemeClr val="bg1"/>
              </a:solidFill>
              <a:effectLst/>
              <a:latin typeface="Quicksand Light" panose="020B0604020202020204" charset="0"/>
            </a:endParaRPr>
          </a:p>
        </p:txBody>
      </p:sp>
      <p:pic>
        <p:nvPicPr>
          <p:cNvPr id="5" name="Picture 4">
            <a:extLst>
              <a:ext uri="{FF2B5EF4-FFF2-40B4-BE49-F238E27FC236}">
                <a16:creationId xmlns:a16="http://schemas.microsoft.com/office/drawing/2014/main" id="{670230CC-3ADD-405D-A3E5-7D1B624D0590}"/>
              </a:ext>
            </a:extLst>
          </p:cNvPr>
          <p:cNvPicPr>
            <a:picLocks noChangeAspect="1"/>
          </p:cNvPicPr>
          <p:nvPr/>
        </p:nvPicPr>
        <p:blipFill>
          <a:blip r:embed="rId3"/>
          <a:stretch>
            <a:fillRect/>
          </a:stretch>
        </p:blipFill>
        <p:spPr>
          <a:xfrm>
            <a:off x="119306" y="932936"/>
            <a:ext cx="3890875" cy="251927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rgbClr val="FF6B4B"/>
            </a:gs>
          </a:gsLst>
          <a:lin ang="0" scaled="0"/>
        </a:gradFill>
        <a:effectLst/>
      </p:bgPr>
    </p:bg>
    <p:spTree>
      <p:nvGrpSpPr>
        <p:cNvPr id="1" name="Shape 353"/>
        <p:cNvGrpSpPr/>
        <p:nvPr/>
      </p:nvGrpSpPr>
      <p:grpSpPr>
        <a:xfrm>
          <a:off x="0" y="0"/>
          <a:ext cx="0" cy="0"/>
          <a:chOff x="0" y="0"/>
          <a:chExt cx="0" cy="0"/>
        </a:xfrm>
      </p:grpSpPr>
      <p:sp>
        <p:nvSpPr>
          <p:cNvPr id="354" name="Google Shape;354;p23"/>
          <p:cNvSpPr/>
          <p:nvPr/>
        </p:nvSpPr>
        <p:spPr>
          <a:xfrm rot="10800000">
            <a:off x="4277051" y="2058632"/>
            <a:ext cx="1191375" cy="88291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55" name="Google Shape;355;p23"/>
          <p:cNvSpPr/>
          <p:nvPr/>
        </p:nvSpPr>
        <p:spPr>
          <a:xfrm rot="10800000">
            <a:off x="5686795" y="2058632"/>
            <a:ext cx="1191375" cy="88291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359" name="Google Shape;359;p23"/>
          <p:cNvGrpSpPr/>
          <p:nvPr/>
        </p:nvGrpSpPr>
        <p:grpSpPr>
          <a:xfrm>
            <a:off x="4293019" y="2691182"/>
            <a:ext cx="1103715" cy="649241"/>
            <a:chOff x="5682925" y="1139232"/>
            <a:chExt cx="2115150" cy="1244200"/>
          </a:xfrm>
        </p:grpSpPr>
        <p:sp>
          <p:nvSpPr>
            <p:cNvPr id="360" name="Google Shape;360;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1" name="Google Shape;361;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2" name="Google Shape;362;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3" name="Google Shape;363;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4" name="Google Shape;364;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65" name="Google Shape;365;p23"/>
          <p:cNvGrpSpPr/>
          <p:nvPr/>
        </p:nvGrpSpPr>
        <p:grpSpPr>
          <a:xfrm>
            <a:off x="5221103" y="3534168"/>
            <a:ext cx="1095892" cy="477865"/>
            <a:chOff x="7199506" y="3084690"/>
            <a:chExt cx="1276896" cy="556792"/>
          </a:xfrm>
        </p:grpSpPr>
        <p:sp>
          <p:nvSpPr>
            <p:cNvPr id="366" name="Google Shape;366;p23"/>
            <p:cNvSpPr/>
            <p:nvPr/>
          </p:nvSpPr>
          <p:spPr>
            <a:xfrm>
              <a:off x="7199506" y="3084690"/>
              <a:ext cx="1276896" cy="556446"/>
            </a:xfrm>
            <a:custGeom>
              <a:avLst/>
              <a:gdLst/>
              <a:ahLst/>
              <a:cxnLst/>
              <a:rect l="l" t="t" r="r" b="b"/>
              <a:pathLst>
                <a:path w="2101887" h="915961" extrusionOk="0">
                  <a:moveTo>
                    <a:pt x="2101887" y="915961"/>
                  </a:moveTo>
                  <a:cubicBezTo>
                    <a:pt x="2021749" y="335539"/>
                    <a:pt x="1486260" y="-70029"/>
                    <a:pt x="905838" y="10095"/>
                  </a:cubicBezTo>
                  <a:cubicBezTo>
                    <a:pt x="435076" y="75076"/>
                    <a:pt x="65001" y="445199"/>
                    <a:pt x="0" y="915961"/>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7" name="Google Shape;367;p23"/>
            <p:cNvSpPr/>
            <p:nvPr/>
          </p:nvSpPr>
          <p:spPr>
            <a:xfrm>
              <a:off x="7632485" y="3505663"/>
              <a:ext cx="411651" cy="135819"/>
            </a:xfrm>
            <a:custGeom>
              <a:avLst/>
              <a:gdLst/>
              <a:ahLst/>
              <a:cxnLst/>
              <a:rect l="l" t="t" r="r" b="b"/>
              <a:pathLst>
                <a:path w="677615" h="223570" extrusionOk="0">
                  <a:moveTo>
                    <a:pt x="677615" y="223571"/>
                  </a:moveTo>
                  <a:cubicBezTo>
                    <a:pt x="597476" y="36451"/>
                    <a:pt x="380829" y="-50277"/>
                    <a:pt x="193702" y="29855"/>
                  </a:cubicBezTo>
                  <a:cubicBezTo>
                    <a:pt x="106646" y="67143"/>
                    <a:pt x="37261" y="136508"/>
                    <a:pt x="0" y="22357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8" name="Google Shape;368;p23"/>
            <p:cNvSpPr/>
            <p:nvPr/>
          </p:nvSpPr>
          <p:spPr>
            <a:xfrm>
              <a:off x="7342805" y="3157018"/>
              <a:ext cx="198939" cy="323411"/>
            </a:xfrm>
            <a:custGeom>
              <a:avLst/>
              <a:gdLst/>
              <a:ahLst/>
              <a:cxnLst/>
              <a:rect l="l" t="t" r="r" b="b"/>
              <a:pathLst>
                <a:path w="327471" h="532363" extrusionOk="0">
                  <a:moveTo>
                    <a:pt x="327471" y="0"/>
                  </a:moveTo>
                  <a:cubicBezTo>
                    <a:pt x="201853" y="65241"/>
                    <a:pt x="90549" y="154893"/>
                    <a:pt x="0" y="263703"/>
                  </a:cubicBezTo>
                  <a:cubicBezTo>
                    <a:pt x="20068" y="397473"/>
                    <a:pt x="58699" y="521174"/>
                    <a:pt x="132674" y="531722"/>
                  </a:cubicBezTo>
                  <a:cubicBezTo>
                    <a:pt x="260758" y="550010"/>
                    <a:pt x="311101" y="173017"/>
                    <a:pt x="327471"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9" name="Google Shape;369;p23"/>
            <p:cNvSpPr/>
            <p:nvPr/>
          </p:nvSpPr>
          <p:spPr>
            <a:xfrm>
              <a:off x="8134427" y="3156684"/>
              <a:ext cx="200395" cy="330119"/>
            </a:xfrm>
            <a:custGeom>
              <a:avLst/>
              <a:gdLst/>
              <a:ahLst/>
              <a:cxnLst/>
              <a:rect l="l" t="t" r="r" b="b"/>
              <a:pathLst>
                <a:path w="329869" h="543406" extrusionOk="0">
                  <a:moveTo>
                    <a:pt x="329869" y="265827"/>
                  </a:moveTo>
                  <a:cubicBezTo>
                    <a:pt x="238840" y="156010"/>
                    <a:pt x="126646" y="65611"/>
                    <a:pt x="0" y="0"/>
                  </a:cubicBezTo>
                  <a:cubicBezTo>
                    <a:pt x="15206" y="167469"/>
                    <a:pt x="65001" y="561654"/>
                    <a:pt x="195825" y="542750"/>
                  </a:cubicBezTo>
                  <a:cubicBezTo>
                    <a:pt x="271443" y="531927"/>
                    <a:pt x="310143" y="402952"/>
                    <a:pt x="329869" y="26582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70" name="Google Shape;370;p23"/>
          <p:cNvGrpSpPr/>
          <p:nvPr/>
        </p:nvGrpSpPr>
        <p:grpSpPr>
          <a:xfrm>
            <a:off x="5686788" y="2691182"/>
            <a:ext cx="1103715" cy="649241"/>
            <a:chOff x="5682925" y="1139232"/>
            <a:chExt cx="2115150" cy="1244200"/>
          </a:xfrm>
        </p:grpSpPr>
        <p:sp>
          <p:nvSpPr>
            <p:cNvPr id="371" name="Google Shape;371;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2" name="Google Shape;372;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3" name="Google Shape;373;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4" name="Google Shape;374;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5" name="Google Shape;375;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4" name="Google Shape;132;p14">
            <a:extLst>
              <a:ext uri="{FF2B5EF4-FFF2-40B4-BE49-F238E27FC236}">
                <a16:creationId xmlns:a16="http://schemas.microsoft.com/office/drawing/2014/main" id="{77C839DD-740F-41CB-A2D8-6406EFCBAF02}"/>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accent2"/>
                </a:solidFill>
                <a:latin typeface="Minion Pro Cond" panose="02040706060306020203" pitchFamily="18" charset="0"/>
              </a:rPr>
              <a:t>I.</a:t>
            </a:r>
            <a:r>
              <a:rPr lang="en-US" dirty="0" err="1">
                <a:latin typeface="Minion Pro Cond" panose="02040706060306020203" pitchFamily="18" charset="0"/>
              </a:rPr>
              <a:t>Tiến</a:t>
            </a:r>
            <a:r>
              <a:rPr lang="en-US" dirty="0">
                <a:latin typeface="Minion Pro Cond" panose="02040706060306020203" pitchFamily="18" charset="0"/>
              </a:rPr>
              <a:t> </a:t>
            </a:r>
            <a:r>
              <a:rPr lang="en-US" dirty="0" err="1">
                <a:latin typeface="Minion Pro Cond" panose="02040706060306020203" pitchFamily="18" charset="0"/>
              </a:rPr>
              <a:t>hành</a:t>
            </a:r>
            <a:r>
              <a:rPr lang="en-US" dirty="0">
                <a:latin typeface="Minion Pro Cond" panose="02040706060306020203" pitchFamily="18" charset="0"/>
              </a:rPr>
              <a:t> </a:t>
            </a:r>
            <a:r>
              <a:rPr lang="en-US" dirty="0" err="1">
                <a:latin typeface="Minion Pro Cond" panose="02040706060306020203" pitchFamily="18" charset="0"/>
              </a:rPr>
              <a:t>triển</a:t>
            </a:r>
            <a:r>
              <a:rPr lang="en-US" dirty="0">
                <a:latin typeface="Minion Pro Cond" panose="02040706060306020203" pitchFamily="18" charset="0"/>
              </a:rPr>
              <a:t> </a:t>
            </a:r>
            <a:r>
              <a:rPr lang="en-US" dirty="0" err="1">
                <a:latin typeface="Minion Pro Cond" panose="02040706060306020203" pitchFamily="18" charset="0"/>
              </a:rPr>
              <a:t>khai</a:t>
            </a:r>
            <a:r>
              <a:rPr lang="en-US" dirty="0">
                <a:latin typeface="Minion Pro Cond" panose="02040706060306020203" pitchFamily="18" charset="0"/>
              </a:rPr>
              <a:t> Hyper-V</a:t>
            </a:r>
          </a:p>
        </p:txBody>
      </p:sp>
      <p:sp>
        <p:nvSpPr>
          <p:cNvPr id="27" name="Google Shape;259;p19">
            <a:extLst>
              <a:ext uri="{FF2B5EF4-FFF2-40B4-BE49-F238E27FC236}">
                <a16:creationId xmlns:a16="http://schemas.microsoft.com/office/drawing/2014/main" id="{F7D7AC98-C53A-4F9E-8E30-D8ECB8E112C8}"/>
              </a:ext>
            </a:extLst>
          </p:cNvPr>
          <p:cNvSpPr txBox="1">
            <a:spLocks/>
          </p:cNvSpPr>
          <p:nvPr/>
        </p:nvSpPr>
        <p:spPr>
          <a:xfrm>
            <a:off x="103431" y="3978236"/>
            <a:ext cx="4106786"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err="1">
                <a:ln>
                  <a:noFill/>
                </a:ln>
                <a:solidFill>
                  <a:schemeClr val="bg1"/>
                </a:solidFill>
                <a:latin typeface="Quicksand Light" panose="020B0604020202020204" charset="0"/>
              </a:rPr>
              <a:t>Bước</a:t>
            </a:r>
            <a:r>
              <a:rPr kumimoji="0" lang="en-US" altLang="en-US" sz="1800" b="1" i="0" u="none" strike="noStrike" cap="none" normalizeH="0" baseline="0" dirty="0">
                <a:ln>
                  <a:noFill/>
                </a:ln>
                <a:solidFill>
                  <a:schemeClr val="bg1"/>
                </a:solidFill>
                <a:latin typeface="Quicksand Light" panose="020B0604020202020204" charset="0"/>
              </a:rPr>
              <a:t> 7 : </a:t>
            </a:r>
            <a:r>
              <a:rPr kumimoji="0" lang="en-US" altLang="en-US" sz="1800" i="0" u="none" strike="noStrike" cap="none" normalizeH="0" baseline="0" dirty="0" err="1">
                <a:ln>
                  <a:noFill/>
                </a:ln>
                <a:solidFill>
                  <a:schemeClr val="bg1"/>
                </a:solidFill>
                <a:latin typeface="Quicksand Light" panose="020B0604020202020204" charset="0"/>
              </a:rPr>
              <a:t>Nhập</a:t>
            </a:r>
            <a:r>
              <a:rPr kumimoji="0" lang="en-US" altLang="en-US" sz="1800" i="0" u="none" strike="noStrike" cap="none" normalizeH="0" baseline="0" dirty="0">
                <a:ln>
                  <a:noFill/>
                </a:ln>
                <a:solidFill>
                  <a:schemeClr val="bg1"/>
                </a:solidFill>
                <a:latin typeface="Quicksand Light" panose="020B0604020202020204" charset="0"/>
              </a:rPr>
              <a:t> </a:t>
            </a:r>
            <a:r>
              <a:rPr kumimoji="0" lang="en-US" altLang="en-US" sz="1800" i="0" u="none" strike="noStrike" cap="none" normalizeH="0" baseline="0" dirty="0" err="1">
                <a:ln>
                  <a:noFill/>
                </a:ln>
                <a:solidFill>
                  <a:schemeClr val="bg1"/>
                </a:solidFill>
                <a:latin typeface="Quicksand Light" panose="020B0604020202020204" charset="0"/>
              </a:rPr>
              <a:t>tiếp</a:t>
            </a:r>
            <a:r>
              <a:rPr kumimoji="0" lang="en-US" altLang="en-US" sz="1800" i="0" u="none" strike="noStrike" cap="none" normalizeH="0" baseline="0" dirty="0">
                <a:ln>
                  <a:noFill/>
                </a:ln>
                <a:solidFill>
                  <a:schemeClr val="bg1"/>
                </a:solidFill>
                <a:latin typeface="Quicksand Light" panose="020B0604020202020204" charset="0"/>
              </a:rPr>
              <a:t> </a:t>
            </a:r>
          </a:p>
          <a:p>
            <a:pPr marL="0" indent="0" eaLnBrk="0" fontAlgn="base"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Install-</a:t>
            </a:r>
            <a:r>
              <a:rPr kumimoji="0" lang="en-US" altLang="en-US" sz="2400" b="1"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WindowsFeature</a:t>
            </a:r>
            <a:r>
              <a:rPr kumimoji="0" lang="en-US" altLang="en-US" sz="24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Multipath-IO</a:t>
            </a:r>
            <a:br>
              <a:rPr kumimoji="0" lang="en-US" altLang="en-US" sz="7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br>
              <a:rPr kumimoji="0" lang="en-US" altLang="en-US" sz="7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Quicksand Light" panose="020B0604020202020204" charset="0"/>
              </a:rPr>
            </a:br>
            <a:endParaRPr kumimoji="0" lang="en-US" altLang="en-US" b="0" i="0" u="none" strike="noStrike" cap="none" normalizeH="0" baseline="0" dirty="0">
              <a:ln>
                <a:noFill/>
              </a:ln>
              <a:solidFill>
                <a:schemeClr val="bg1"/>
              </a:solidFill>
              <a:effectLst/>
              <a:latin typeface="Quicksand Light" panose="020B0604020202020204" charset="0"/>
            </a:endParaRPr>
          </a:p>
        </p:txBody>
      </p:sp>
      <p:pic>
        <p:nvPicPr>
          <p:cNvPr id="6" name="Picture 5">
            <a:extLst>
              <a:ext uri="{FF2B5EF4-FFF2-40B4-BE49-F238E27FC236}">
                <a16:creationId xmlns:a16="http://schemas.microsoft.com/office/drawing/2014/main" id="{D46EF969-13D1-4F22-9140-C306ADFC5DC9}"/>
              </a:ext>
            </a:extLst>
          </p:cNvPr>
          <p:cNvPicPr>
            <a:picLocks noChangeAspect="1"/>
          </p:cNvPicPr>
          <p:nvPr/>
        </p:nvPicPr>
        <p:blipFill>
          <a:blip r:embed="rId3"/>
          <a:stretch>
            <a:fillRect/>
          </a:stretch>
        </p:blipFill>
        <p:spPr>
          <a:xfrm>
            <a:off x="119028" y="777647"/>
            <a:ext cx="4091189" cy="3041322"/>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rgbClr val="BBFF45"/>
            </a:gs>
          </a:gsLst>
          <a:lin ang="0" scaled="0"/>
        </a:gradFill>
        <a:effectLst/>
      </p:bgPr>
    </p:bg>
    <p:spTree>
      <p:nvGrpSpPr>
        <p:cNvPr id="1" name="Shape 716"/>
        <p:cNvGrpSpPr/>
        <p:nvPr/>
      </p:nvGrpSpPr>
      <p:grpSpPr>
        <a:xfrm>
          <a:off x="0" y="0"/>
          <a:ext cx="0" cy="0"/>
          <a:chOff x="0" y="0"/>
          <a:chExt cx="0" cy="0"/>
        </a:xfrm>
      </p:grpSpPr>
      <p:grpSp>
        <p:nvGrpSpPr>
          <p:cNvPr id="720" name="Google Shape;720;p34"/>
          <p:cNvGrpSpPr/>
          <p:nvPr/>
        </p:nvGrpSpPr>
        <p:grpSpPr>
          <a:xfrm rot="9764460" flipH="1">
            <a:off x="5801964" y="3176785"/>
            <a:ext cx="1003556" cy="506073"/>
            <a:chOff x="7096674" y="3381214"/>
            <a:chExt cx="1162931" cy="586442"/>
          </a:xfrm>
        </p:grpSpPr>
        <p:sp>
          <p:nvSpPr>
            <p:cNvPr id="721" name="Google Shape;721;p34"/>
            <p:cNvSpPr/>
            <p:nvPr/>
          </p:nvSpPr>
          <p:spPr>
            <a:xfrm>
              <a:off x="7096674" y="3381214"/>
              <a:ext cx="1162931" cy="456384"/>
            </a:xfrm>
            <a:custGeom>
              <a:avLst/>
              <a:gdLst/>
              <a:ahLst/>
              <a:cxnLst/>
              <a:rect l="l" t="t" r="r" b="b"/>
              <a:pathLst>
                <a:path w="1356188" h="532226" extrusionOk="0">
                  <a:moveTo>
                    <a:pt x="0" y="103246"/>
                  </a:moveTo>
                  <a:cubicBezTo>
                    <a:pt x="58220" y="74410"/>
                    <a:pt x="120481" y="54752"/>
                    <a:pt x="183428" y="37971"/>
                  </a:cubicBezTo>
                  <a:cubicBezTo>
                    <a:pt x="246923" y="21943"/>
                    <a:pt x="311512" y="10902"/>
                    <a:pt x="376719" y="4956"/>
                  </a:cubicBezTo>
                  <a:cubicBezTo>
                    <a:pt x="507270" y="-6619"/>
                    <a:pt x="641656" y="1326"/>
                    <a:pt x="770288" y="36806"/>
                  </a:cubicBezTo>
                  <a:cubicBezTo>
                    <a:pt x="899742" y="71074"/>
                    <a:pt x="1020019" y="133554"/>
                    <a:pt x="1122486" y="219755"/>
                  </a:cubicBezTo>
                  <a:cubicBezTo>
                    <a:pt x="1172898" y="262454"/>
                    <a:pt x="1218241" y="310859"/>
                    <a:pt x="1257488" y="364004"/>
                  </a:cubicBezTo>
                  <a:cubicBezTo>
                    <a:pt x="1296462" y="416286"/>
                    <a:pt x="1329544" y="472704"/>
                    <a:pt x="1356189" y="532226"/>
                  </a:cubicBezTo>
                  <a:cubicBezTo>
                    <a:pt x="1273996" y="432430"/>
                    <a:pt x="1184953" y="341949"/>
                    <a:pt x="1082623" y="271468"/>
                  </a:cubicBezTo>
                  <a:cubicBezTo>
                    <a:pt x="981045" y="201035"/>
                    <a:pt x="867961" y="148753"/>
                    <a:pt x="748507" y="116945"/>
                  </a:cubicBezTo>
                  <a:cubicBezTo>
                    <a:pt x="629601" y="83999"/>
                    <a:pt x="505009" y="70848"/>
                    <a:pt x="379528" y="69958"/>
                  </a:cubicBezTo>
                  <a:cubicBezTo>
                    <a:pt x="252265" y="69608"/>
                    <a:pt x="125276" y="80752"/>
                    <a:pt x="0" y="103246"/>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722" name="Google Shape;722;p34"/>
            <p:cNvSpPr/>
            <p:nvPr/>
          </p:nvSpPr>
          <p:spPr>
            <a:xfrm>
              <a:off x="7858006" y="3522342"/>
              <a:ext cx="276200" cy="445315"/>
            </a:xfrm>
            <a:custGeom>
              <a:avLst/>
              <a:gdLst/>
              <a:ahLst/>
              <a:cxnLst/>
              <a:rect l="l" t="t" r="r" b="b"/>
              <a:pathLst>
                <a:path w="365828" h="589821" extrusionOk="0">
                  <a:moveTo>
                    <a:pt x="195620" y="107057"/>
                  </a:moveTo>
                  <a:cubicBezTo>
                    <a:pt x="134386" y="64583"/>
                    <a:pt x="68769" y="28699"/>
                    <a:pt x="0" y="0"/>
                  </a:cubicBezTo>
                  <a:cubicBezTo>
                    <a:pt x="6849" y="201922"/>
                    <a:pt x="38288" y="569188"/>
                    <a:pt x="178085" y="589052"/>
                  </a:cubicBezTo>
                  <a:cubicBezTo>
                    <a:pt x="272677" y="602751"/>
                    <a:pt x="330965" y="431515"/>
                    <a:pt x="365829" y="252744"/>
                  </a:cubicBezTo>
                  <a:cubicBezTo>
                    <a:pt x="313909" y="198826"/>
                    <a:pt x="256923" y="150037"/>
                    <a:pt x="195620" y="107057"/>
                  </a:cubicBezTo>
                  <a:close/>
                </a:path>
              </a:pathLst>
            </a:custGeom>
            <a:gradFill>
              <a:gsLst>
                <a:gs pos="0">
                  <a:srgbClr val="F0E0C7"/>
                </a:gs>
                <a:gs pos="50000">
                  <a:srgbClr val="F8F1E4"/>
                </a:gs>
                <a:gs pos="100000">
                  <a:schemeClr val="lt1"/>
                </a:gs>
              </a:gsLst>
              <a:lin ang="5400012"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723" name="Google Shape;723;p34"/>
          <p:cNvGrpSpPr/>
          <p:nvPr/>
        </p:nvGrpSpPr>
        <p:grpSpPr>
          <a:xfrm>
            <a:off x="4313779" y="2515122"/>
            <a:ext cx="919549" cy="540908"/>
            <a:chOff x="5682925" y="1139232"/>
            <a:chExt cx="2115150" cy="1244200"/>
          </a:xfrm>
        </p:grpSpPr>
        <p:sp>
          <p:nvSpPr>
            <p:cNvPr id="724" name="Google Shape;724;p34"/>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25" name="Google Shape;725;p34"/>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26" name="Google Shape;726;p34"/>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27" name="Google Shape;727;p34"/>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28" name="Google Shape;728;p34"/>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729" name="Google Shape;729;p34"/>
          <p:cNvSpPr/>
          <p:nvPr/>
        </p:nvSpPr>
        <p:spPr>
          <a:xfrm rot="-368563">
            <a:off x="5601065" y="1924894"/>
            <a:ext cx="1113487" cy="412190"/>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730" name="Google Shape;730;p34"/>
          <p:cNvGrpSpPr/>
          <p:nvPr/>
        </p:nvGrpSpPr>
        <p:grpSpPr>
          <a:xfrm>
            <a:off x="5756504" y="2515122"/>
            <a:ext cx="919549" cy="540908"/>
            <a:chOff x="5682925" y="1139232"/>
            <a:chExt cx="2115150" cy="1244200"/>
          </a:xfrm>
        </p:grpSpPr>
        <p:sp>
          <p:nvSpPr>
            <p:cNvPr id="731" name="Google Shape;731;p34"/>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32" name="Google Shape;732;p34"/>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33" name="Google Shape;733;p34"/>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34" name="Google Shape;734;p34"/>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35" name="Google Shape;735;p34"/>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736" name="Google Shape;736;p34"/>
          <p:cNvSpPr/>
          <p:nvPr/>
        </p:nvSpPr>
        <p:spPr>
          <a:xfrm rot="368563" flipH="1">
            <a:off x="4274020" y="1905968"/>
            <a:ext cx="1113487" cy="412190"/>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737" name="Google Shape;737;p34"/>
          <p:cNvGrpSpPr/>
          <p:nvPr/>
        </p:nvGrpSpPr>
        <p:grpSpPr>
          <a:xfrm>
            <a:off x="5182688" y="1068990"/>
            <a:ext cx="637642" cy="638952"/>
            <a:chOff x="2893887" y="2547824"/>
            <a:chExt cx="1212350" cy="1214840"/>
          </a:xfrm>
        </p:grpSpPr>
        <p:sp>
          <p:nvSpPr>
            <p:cNvPr id="738" name="Google Shape;738;p3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39" name="Google Shape;739;p3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40" name="Google Shape;740;p3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41" name="Google Shape;741;p3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7" name="Google Shape;132;p14">
            <a:extLst>
              <a:ext uri="{FF2B5EF4-FFF2-40B4-BE49-F238E27FC236}">
                <a16:creationId xmlns:a16="http://schemas.microsoft.com/office/drawing/2014/main" id="{9515EA82-AFDB-425F-87A0-6CB47EAD8D45}"/>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tx1"/>
                </a:solidFill>
                <a:latin typeface="Minion Pro Cond" panose="02040706060306020203" pitchFamily="18" charset="0"/>
              </a:rPr>
              <a:t>I.Tiến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hành</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triển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khai</a:t>
            </a:r>
            <a:r>
              <a:rPr lang="en-US" dirty="0">
                <a:solidFill>
                  <a:schemeClr val="tx1"/>
                </a:solidFill>
                <a:latin typeface="Minion Pro Cond" panose="02040706060306020203" pitchFamily="18" charset="0"/>
              </a:rPr>
              <a:t> Hyper-V</a:t>
            </a:r>
          </a:p>
        </p:txBody>
      </p:sp>
      <p:sp>
        <p:nvSpPr>
          <p:cNvPr id="28" name="Google Shape;259;p19">
            <a:extLst>
              <a:ext uri="{FF2B5EF4-FFF2-40B4-BE49-F238E27FC236}">
                <a16:creationId xmlns:a16="http://schemas.microsoft.com/office/drawing/2014/main" id="{541BEF40-42A1-4BAB-B448-AC27220A202B}"/>
              </a:ext>
            </a:extLst>
          </p:cNvPr>
          <p:cNvSpPr txBox="1">
            <a:spLocks/>
          </p:cNvSpPr>
          <p:nvPr/>
        </p:nvSpPr>
        <p:spPr>
          <a:xfrm>
            <a:off x="136839" y="3868536"/>
            <a:ext cx="4616487"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err="1">
                <a:ln>
                  <a:noFill/>
                </a:ln>
                <a:solidFill>
                  <a:schemeClr val="tx1"/>
                </a:solidFill>
                <a:effectLst>
                  <a:outerShdw blurRad="38100" dist="38100" dir="2700000" algn="tl">
                    <a:srgbClr val="000000">
                      <a:alpha val="43137"/>
                    </a:srgbClr>
                  </a:outerShdw>
                </a:effectLst>
                <a:latin typeface="Quicksand Light" panose="020B0604020202020204" charset="0"/>
              </a:rPr>
              <a:t>Bước</a:t>
            </a: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rPr>
              <a:t> 8 : </a:t>
            </a:r>
            <a:r>
              <a:rPr kumimoji="0" lang="en-US" altLang="en-US" sz="1800" i="0" u="none" strike="noStrike" cap="none" normalizeH="0" baseline="0" dirty="0" err="1">
                <a:ln>
                  <a:noFill/>
                </a:ln>
                <a:solidFill>
                  <a:schemeClr val="tx1"/>
                </a:solidFill>
                <a:effectLst>
                  <a:outerShdw blurRad="38100" dist="38100" dir="2700000" algn="tl">
                    <a:srgbClr val="000000">
                      <a:alpha val="43137"/>
                    </a:srgbClr>
                  </a:outerShdw>
                </a:effectLst>
                <a:latin typeface="Quicksand Light" panose="020B0604020202020204" charset="0"/>
              </a:rPr>
              <a:t>Nhập</a:t>
            </a:r>
            <a:r>
              <a:rPr kumimoji="0" lang="en-US" altLang="en-US" sz="1800"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rPr>
              <a:t> </a:t>
            </a:r>
            <a:r>
              <a:rPr kumimoji="0" lang="en-US" altLang="en-US" sz="1800" i="0" u="none" strike="noStrike" cap="none" normalizeH="0" baseline="0" dirty="0" err="1">
                <a:ln>
                  <a:noFill/>
                </a:ln>
                <a:solidFill>
                  <a:schemeClr val="tx1"/>
                </a:solidFill>
                <a:effectLst>
                  <a:outerShdw blurRad="38100" dist="38100" dir="2700000" algn="tl">
                    <a:srgbClr val="000000">
                      <a:alpha val="43137"/>
                    </a:srgbClr>
                  </a:outerShdw>
                </a:effectLst>
                <a:latin typeface="Quicksand Light" panose="020B0604020202020204" charset="0"/>
              </a:rPr>
              <a:t>tiếp</a:t>
            </a:r>
            <a:r>
              <a:rPr kumimoji="0" lang="en-US" altLang="en-US" sz="1800"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rPr>
              <a:t> </a:t>
            </a:r>
          </a:p>
          <a:p>
            <a:pPr marL="0" indent="0" eaLnBrk="0" fontAlgn="base" hangingPunct="0">
              <a:lnSpc>
                <a:spcPct val="100000"/>
              </a:lnSpc>
              <a:spcBef>
                <a:spcPct val="0"/>
              </a:spcBef>
              <a:spcAft>
                <a:spcPct val="0"/>
              </a:spcAft>
              <a:buClrTx/>
              <a:buSzTx/>
              <a:buNone/>
            </a:pPr>
            <a:r>
              <a:rPr kumimoji="0" lang="en-US" altLang="en-US" sz="2000" b="1" i="0" u="none" strike="noStrike" cap="none" normalizeH="0" baseline="0" dirty="0">
                <a:ln>
                  <a:noFill/>
                </a:ln>
                <a:solidFill>
                  <a:schemeClr val="tx1"/>
                </a:solidFill>
                <a:latin typeface="Quicksand Light" panose="020B0604020202020204" charset="0"/>
              </a:rPr>
              <a:t>Install-</a:t>
            </a:r>
            <a:r>
              <a:rPr kumimoji="0" lang="en-US" altLang="en-US" sz="2000" b="1" i="0" u="none" strike="noStrike" cap="none" normalizeH="0" baseline="0" dirty="0" err="1">
                <a:ln>
                  <a:noFill/>
                </a:ln>
                <a:solidFill>
                  <a:schemeClr val="tx1"/>
                </a:solidFill>
                <a:latin typeface="Quicksand Light" panose="020B0604020202020204" charset="0"/>
              </a:rPr>
              <a:t>WindowsFeature</a:t>
            </a:r>
            <a:r>
              <a:rPr kumimoji="0" lang="en-US" altLang="en-US" sz="2000" b="1" i="0" u="none" strike="noStrike" cap="none" normalizeH="0" baseline="0" dirty="0">
                <a:ln>
                  <a:noFill/>
                </a:ln>
                <a:solidFill>
                  <a:schemeClr val="tx1"/>
                </a:solidFill>
                <a:latin typeface="Quicksand Light" panose="020B0604020202020204" charset="0"/>
              </a:rPr>
              <a:t> RSAT-Clustering –</a:t>
            </a:r>
            <a:r>
              <a:rPr kumimoji="0" lang="en-US" altLang="en-US" sz="2000" b="1" i="0" u="none" strike="noStrike" cap="none" normalizeH="0" baseline="0" dirty="0" err="1">
                <a:ln>
                  <a:noFill/>
                </a:ln>
                <a:solidFill>
                  <a:schemeClr val="tx1"/>
                </a:solidFill>
                <a:latin typeface="Quicksand Light" panose="020B0604020202020204" charset="0"/>
              </a:rPr>
              <a:t>IncludeAllSubFeature</a:t>
            </a:r>
            <a:r>
              <a:rPr kumimoji="0" lang="en-US" altLang="en-US" sz="2000" b="1" i="0" u="none" strike="noStrike" cap="none" normalizeH="0" baseline="0" dirty="0">
                <a:ln>
                  <a:noFill/>
                </a:ln>
                <a:solidFill>
                  <a:schemeClr val="tx1"/>
                </a:solidFill>
                <a:latin typeface="Quicksand Light" panose="020B0604020202020204" charset="0"/>
              </a:rPr>
              <a:t> </a:t>
            </a:r>
          </a:p>
          <a:p>
            <a:pPr marL="0" indent="0" eaLnBrk="0" fontAlgn="base" hangingPunct="0">
              <a:lnSpc>
                <a:spcPct val="100000"/>
              </a:lnSpc>
              <a:spcBef>
                <a:spcPct val="0"/>
              </a:spcBef>
              <a:spcAft>
                <a:spcPct val="0"/>
              </a:spcAft>
              <a:buClrTx/>
              <a:buSzTx/>
              <a:buNone/>
            </a:pPr>
            <a:r>
              <a:rPr kumimoji="0" lang="en-US" altLang="en-US" sz="1800" i="0" u="none" strike="noStrike" cap="none" normalizeH="0" baseline="0" dirty="0" err="1">
                <a:ln>
                  <a:noFill/>
                </a:ln>
                <a:solidFill>
                  <a:schemeClr val="tx1"/>
                </a:solidFill>
                <a:effectLst>
                  <a:outerShdw blurRad="38100" dist="38100" dir="2700000" algn="tl">
                    <a:srgbClr val="000000">
                      <a:alpha val="43137"/>
                    </a:srgbClr>
                  </a:outerShdw>
                </a:effectLst>
                <a:latin typeface="Quicksand Light" panose="020B0604020202020204" charset="0"/>
              </a:rPr>
              <a:t>và</a:t>
            </a:r>
            <a:r>
              <a:rPr kumimoji="0" lang="en-US" altLang="en-US" sz="1800"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rPr>
              <a:t> Restart </a:t>
            </a:r>
            <a:r>
              <a:rPr kumimoji="0" lang="en-US" altLang="en-US" sz="1800" i="0" u="none" strike="noStrike" cap="none" normalizeH="0" baseline="0" dirty="0" err="1">
                <a:ln>
                  <a:noFill/>
                </a:ln>
                <a:solidFill>
                  <a:schemeClr val="tx1"/>
                </a:solidFill>
                <a:effectLst>
                  <a:outerShdw blurRad="38100" dist="38100" dir="2700000" algn="tl">
                    <a:srgbClr val="000000">
                      <a:alpha val="43137"/>
                    </a:srgbClr>
                  </a:outerShdw>
                </a:effectLst>
                <a:latin typeface="Quicksand Light" panose="020B0604020202020204" charset="0"/>
              </a:rPr>
              <a:t>máy</a:t>
            </a:r>
            <a:r>
              <a:rPr kumimoji="0" lang="en-US" altLang="en-US" sz="1800"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rPr>
              <a:t> </a:t>
            </a:r>
            <a:r>
              <a:rPr kumimoji="0" lang="en-US" altLang="en-US" sz="1800" i="0" u="none" strike="noStrike" cap="none" normalizeH="0" baseline="0" dirty="0" err="1">
                <a:ln>
                  <a:noFill/>
                </a:ln>
                <a:solidFill>
                  <a:schemeClr val="tx1"/>
                </a:solidFill>
                <a:effectLst>
                  <a:outerShdw blurRad="38100" dist="38100" dir="2700000" algn="tl">
                    <a:srgbClr val="000000">
                      <a:alpha val="43137"/>
                    </a:srgbClr>
                  </a:outerShdw>
                </a:effectLst>
                <a:latin typeface="Quicksand Light" panose="020B0604020202020204" charset="0"/>
              </a:rPr>
              <a:t>lại</a:t>
            </a:r>
            <a:b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rPr>
            </a:br>
            <a:endPar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Quicksand Light" panose="020B0604020202020204" charset="0"/>
            </a:endParaRPr>
          </a:p>
        </p:txBody>
      </p:sp>
      <p:sp>
        <p:nvSpPr>
          <p:cNvPr id="5" name="Title 4">
            <a:extLst>
              <a:ext uri="{FF2B5EF4-FFF2-40B4-BE49-F238E27FC236}">
                <a16:creationId xmlns:a16="http://schemas.microsoft.com/office/drawing/2014/main" id="{9DB13F83-2070-4D36-B3DA-AF1E1F6FA3FD}"/>
              </a:ext>
            </a:extLst>
          </p:cNvPr>
          <p:cNvSpPr>
            <a:spLocks noGrp="1"/>
          </p:cNvSpPr>
          <p:nvPr>
            <p:ph type="title"/>
          </p:nvPr>
        </p:nvSpPr>
        <p:spPr>
          <a:xfrm rot="20604426">
            <a:off x="4736705" y="3945739"/>
            <a:ext cx="3520125" cy="396900"/>
          </a:xfrm>
        </p:spPr>
        <p:txBody>
          <a:bodyPr/>
          <a:lstStyle/>
          <a:p>
            <a:r>
              <a:rPr lang="en-US" dirty="0"/>
              <a:t>Waiting!!!</a:t>
            </a:r>
          </a:p>
        </p:txBody>
      </p:sp>
      <p:pic>
        <p:nvPicPr>
          <p:cNvPr id="7" name="Picture 6">
            <a:extLst>
              <a:ext uri="{FF2B5EF4-FFF2-40B4-BE49-F238E27FC236}">
                <a16:creationId xmlns:a16="http://schemas.microsoft.com/office/drawing/2014/main" id="{5D9CAC33-C7BF-49FA-8555-075ACD43602A}"/>
              </a:ext>
            </a:extLst>
          </p:cNvPr>
          <p:cNvPicPr>
            <a:picLocks noChangeAspect="1"/>
          </p:cNvPicPr>
          <p:nvPr/>
        </p:nvPicPr>
        <p:blipFill>
          <a:blip r:embed="rId3"/>
          <a:stretch>
            <a:fillRect/>
          </a:stretch>
        </p:blipFill>
        <p:spPr>
          <a:xfrm>
            <a:off x="104500" y="798814"/>
            <a:ext cx="4111716" cy="3021524"/>
          </a:xfrm>
          <a:prstGeom prst="rect">
            <a:avLst/>
          </a:prstGeom>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3" name="Google Shape;283;p20"/>
          <p:cNvPicPr preferRelativeResize="0"/>
          <p:nvPr/>
        </p:nvPicPr>
        <p:blipFill rotWithShape="1">
          <a:blip r:embed="rId3">
            <a:alphaModFix/>
          </a:blip>
          <a:srcRect t="3741" b="30620"/>
          <a:stretch/>
        </p:blipFill>
        <p:spPr>
          <a:xfrm>
            <a:off x="3998832" y="0"/>
            <a:ext cx="2859168" cy="5143500"/>
          </a:xfrm>
          <a:prstGeom prst="rect">
            <a:avLst/>
          </a:prstGeom>
          <a:noFill/>
          <a:ln>
            <a:noFill/>
          </a:ln>
        </p:spPr>
      </p:pic>
      <p:sp>
        <p:nvSpPr>
          <p:cNvPr id="281" name="Google Shape;281;p20"/>
          <p:cNvSpPr txBox="1">
            <a:spLocks noGrp="1"/>
          </p:cNvSpPr>
          <p:nvPr>
            <p:ph type="title"/>
          </p:nvPr>
        </p:nvSpPr>
        <p:spPr>
          <a:xfrm rot="20050363">
            <a:off x="4749748" y="376200"/>
            <a:ext cx="2215210" cy="447400"/>
          </a:xfrm>
          <a:prstGeom prst="rect">
            <a:avLst/>
          </a:prstGeom>
        </p:spPr>
        <p:txBody>
          <a:bodyPr spcFirstLastPara="1" wrap="square" lIns="0" tIns="0" rIns="0" bIns="0" anchor="b" anchorCtr="0">
            <a:noAutofit/>
          </a:bodyPr>
          <a:lstStyle/>
          <a:p>
            <a:r>
              <a:rPr lang="en" sz="2400" dirty="0">
                <a:latin typeface="Quicksand Light" panose="020B0604020202020204" charset="0"/>
                <a:ea typeface="Cambria" panose="02040503050406030204" pitchFamily="18" charset="0"/>
              </a:rPr>
              <a:t>Được rồi nè</a:t>
            </a:r>
            <a:endParaRPr sz="2400" dirty="0">
              <a:latin typeface="Quicksand Light" panose="020B0604020202020204" charset="0"/>
              <a:ea typeface="Cambria" panose="02040503050406030204" pitchFamily="18" charset="0"/>
            </a:endParaRPr>
          </a:p>
        </p:txBody>
      </p:sp>
      <p:grpSp>
        <p:nvGrpSpPr>
          <p:cNvPr id="285" name="Google Shape;285;p20"/>
          <p:cNvGrpSpPr/>
          <p:nvPr/>
        </p:nvGrpSpPr>
        <p:grpSpPr>
          <a:xfrm rot="-887741">
            <a:off x="4482974" y="1189132"/>
            <a:ext cx="590098" cy="591310"/>
            <a:chOff x="2893887" y="2547824"/>
            <a:chExt cx="1212350" cy="1214840"/>
          </a:xfrm>
        </p:grpSpPr>
        <p:sp>
          <p:nvSpPr>
            <p:cNvPr id="286" name="Google Shape;286;p20"/>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87" name="Google Shape;287;p20"/>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88" name="Google Shape;288;p20"/>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89" name="Google Shape;289;p20"/>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90" name="Google Shape;290;p20"/>
          <p:cNvGrpSpPr/>
          <p:nvPr/>
        </p:nvGrpSpPr>
        <p:grpSpPr>
          <a:xfrm rot="887741" flipH="1">
            <a:off x="5891757" y="1412430"/>
            <a:ext cx="590098" cy="591310"/>
            <a:chOff x="2893887" y="2547824"/>
            <a:chExt cx="1212350" cy="1214840"/>
          </a:xfrm>
        </p:grpSpPr>
        <p:sp>
          <p:nvSpPr>
            <p:cNvPr id="291" name="Google Shape;291;p20"/>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92" name="Google Shape;292;p20"/>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93" name="Google Shape;293;p20"/>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94" name="Google Shape;294;p20"/>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8" name="Google Shape;259;p19">
            <a:extLst>
              <a:ext uri="{FF2B5EF4-FFF2-40B4-BE49-F238E27FC236}">
                <a16:creationId xmlns:a16="http://schemas.microsoft.com/office/drawing/2014/main" id="{ECC905FC-4BDC-486F-88BA-4AE4C2E805E5}"/>
              </a:ext>
            </a:extLst>
          </p:cNvPr>
          <p:cNvSpPr txBox="1">
            <a:spLocks/>
          </p:cNvSpPr>
          <p:nvPr/>
        </p:nvSpPr>
        <p:spPr>
          <a:xfrm>
            <a:off x="121909" y="4029118"/>
            <a:ext cx="2579467"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Bước</a:t>
            </a: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9 :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Tìm</a:t>
            </a:r>
            <a:r>
              <a:rPr kumimoji="0" lang="en-US" altLang="en-US" sz="1800"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Hyper-V Manager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và</a:t>
            </a:r>
            <a:r>
              <a:rPr kumimoji="0" lang="en-US" altLang="en-US" sz="1800"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mở</a:t>
            </a:r>
            <a:r>
              <a:rPr kumimoji="0" lang="en-US" altLang="en-US" sz="1800"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lên</a:t>
            </a:r>
            <a:r>
              <a:rPr kumimoji="0" lang="en-US" altLang="en-US" sz="1800"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r>
              <a:rPr kumimoji="0" lang="en-US" altLang="en-US" sz="1800" i="0" u="none" strike="noStrike" cap="none" normalizeH="0" baseline="0" dirty="0" err="1">
                <a:ln>
                  <a:noFill/>
                </a:ln>
                <a:solidFill>
                  <a:schemeClr val="bg1"/>
                </a:solidFill>
                <a:effectLst>
                  <a:outerShdw blurRad="38100" dist="38100" dir="2700000" algn="tl">
                    <a:srgbClr val="000000">
                      <a:alpha val="43137"/>
                    </a:srgbClr>
                  </a:outerShdw>
                </a:effectLst>
                <a:latin typeface="Quicksand Light" panose="020B0604020202020204" charset="0"/>
              </a:rPr>
              <a:t>thôi</a:t>
            </a:r>
            <a:br>
              <a:rPr kumimoji="0" lang="en-US" altLang="en-US" b="0" i="0" u="none" strike="noStrike" cap="none" normalizeH="0" baseline="0" dirty="0">
                <a:ln>
                  <a:noFill/>
                </a:ln>
                <a:solidFill>
                  <a:schemeClr val="tx1"/>
                </a:solidFill>
                <a:latin typeface="Quicksand Light" panose="020B0604020202020204" charset="0"/>
              </a:rPr>
            </a:br>
            <a:endParaRPr kumimoji="0" lang="en-US" altLang="en-US" b="0" i="0" u="none" strike="noStrike" cap="none" normalizeH="0" baseline="0" dirty="0">
              <a:ln>
                <a:noFill/>
              </a:ln>
              <a:solidFill>
                <a:schemeClr val="tx1"/>
              </a:solidFill>
              <a:latin typeface="Quicksand Light" panose="020B0604020202020204" charset="0"/>
            </a:endParaRPr>
          </a:p>
        </p:txBody>
      </p:sp>
      <p:pic>
        <p:nvPicPr>
          <p:cNvPr id="7" name="Picture 6">
            <a:extLst>
              <a:ext uri="{FF2B5EF4-FFF2-40B4-BE49-F238E27FC236}">
                <a16:creationId xmlns:a16="http://schemas.microsoft.com/office/drawing/2014/main" id="{C4636C5B-3D46-45AB-8D8E-438B8F8B1550}"/>
              </a:ext>
            </a:extLst>
          </p:cNvPr>
          <p:cNvPicPr>
            <a:picLocks noChangeAspect="1"/>
          </p:cNvPicPr>
          <p:nvPr/>
        </p:nvPicPr>
        <p:blipFill>
          <a:blip r:embed="rId4"/>
          <a:stretch>
            <a:fillRect/>
          </a:stretch>
        </p:blipFill>
        <p:spPr>
          <a:xfrm>
            <a:off x="15444" y="1018460"/>
            <a:ext cx="3967943" cy="2921498"/>
          </a:xfrm>
          <a:prstGeom prst="rect">
            <a:avLst/>
          </a:prstGeom>
        </p:spPr>
      </p:pic>
      <p:sp>
        <p:nvSpPr>
          <p:cNvPr id="23" name="Google Shape;132;p14">
            <a:extLst>
              <a:ext uri="{FF2B5EF4-FFF2-40B4-BE49-F238E27FC236}">
                <a16:creationId xmlns:a16="http://schemas.microsoft.com/office/drawing/2014/main" id="{718DDE45-1C7F-4852-9546-6D805C280F28}"/>
              </a:ext>
            </a:extLst>
          </p:cNvPr>
          <p:cNvSpPr txBox="1">
            <a:spLocks/>
          </p:cNvSpPr>
          <p:nvPr/>
        </p:nvSpPr>
        <p:spPr>
          <a:xfrm>
            <a:off x="457444" y="270499"/>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accent2"/>
                </a:solidFill>
                <a:latin typeface="Minion Pro Cond" panose="02040706060306020203" pitchFamily="18" charset="0"/>
              </a:rPr>
              <a:t>I.</a:t>
            </a:r>
            <a:r>
              <a:rPr lang="en-US" dirty="0" err="1">
                <a:latin typeface="Minion Pro Cond" panose="02040706060306020203" pitchFamily="18" charset="0"/>
              </a:rPr>
              <a:t>Tiến</a:t>
            </a:r>
            <a:r>
              <a:rPr lang="en-US" dirty="0">
                <a:latin typeface="Minion Pro Cond" panose="02040706060306020203" pitchFamily="18" charset="0"/>
              </a:rPr>
              <a:t> </a:t>
            </a:r>
            <a:r>
              <a:rPr lang="en-US" dirty="0" err="1">
                <a:latin typeface="Minion Pro Cond" panose="02040706060306020203" pitchFamily="18" charset="0"/>
              </a:rPr>
              <a:t>hành</a:t>
            </a:r>
            <a:r>
              <a:rPr lang="en-US" dirty="0">
                <a:latin typeface="Minion Pro Cond" panose="02040706060306020203" pitchFamily="18" charset="0"/>
              </a:rPr>
              <a:t> </a:t>
            </a:r>
            <a:r>
              <a:rPr lang="en-US" dirty="0" err="1">
                <a:latin typeface="Minion Pro Cond" panose="02040706060306020203" pitchFamily="18" charset="0"/>
              </a:rPr>
              <a:t>triển</a:t>
            </a:r>
            <a:r>
              <a:rPr lang="en-US" dirty="0">
                <a:latin typeface="Minion Pro Cond" panose="02040706060306020203" pitchFamily="18" charset="0"/>
              </a:rPr>
              <a:t> </a:t>
            </a:r>
            <a:r>
              <a:rPr lang="en-US" dirty="0" err="1">
                <a:latin typeface="Minion Pro Cond" panose="02040706060306020203" pitchFamily="18" charset="0"/>
              </a:rPr>
              <a:t>khai</a:t>
            </a:r>
            <a:r>
              <a:rPr lang="en-US" dirty="0">
                <a:latin typeface="Minion Pro Cond" panose="02040706060306020203" pitchFamily="18" charset="0"/>
              </a:rPr>
              <a:t> Hyper-V</a:t>
            </a: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subTitle" idx="4294967295"/>
          </p:nvPr>
        </p:nvSpPr>
        <p:spPr>
          <a:xfrm>
            <a:off x="1440191" y="3749121"/>
            <a:ext cx="4102440" cy="1264086"/>
          </a:xfrm>
          <a:prstGeom prst="rect">
            <a:avLst/>
          </a:prstGeom>
        </p:spPr>
        <p:txBody>
          <a:bodyPr spcFirstLastPara="1" wrap="square" lIns="0" tIns="0" rIns="0" bIns="0" anchor="t" anchorCtr="0">
            <a:noAutofit/>
          </a:bodyPr>
          <a:lstStyle/>
          <a:p>
            <a:pPr marL="114300" indent="0" algn="l">
              <a:buNone/>
            </a:pPr>
            <a:r>
              <a:rPr lang="en-US" sz="1800" b="0" dirty="0">
                <a:solidFill>
                  <a:schemeClr val="bg1"/>
                </a:solidFill>
                <a:effectLst>
                  <a:outerShdw blurRad="38100" dist="38100" dir="2700000" algn="tl">
                    <a:srgbClr val="000000">
                      <a:alpha val="43137"/>
                    </a:srgbClr>
                  </a:outerShdw>
                </a:effectLst>
                <a:latin typeface="Quicksand Light" panose="020B0604020202020204" charset="0"/>
              </a:rPr>
              <a:t>B1 :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Chọn</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chuột</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phải</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máy</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Hyper-V -&gt; New -&gt; Virtual Machine…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để</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tạo</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mới</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một</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máy</a:t>
            </a:r>
            <a:r>
              <a:rPr lang="en-US" sz="1800" b="0" dirty="0">
                <a:solidFill>
                  <a:schemeClr val="bg1"/>
                </a:solidFill>
                <a:effectLst>
                  <a:outerShdw blurRad="38100" dist="38100" dir="2700000" algn="tl">
                    <a:srgbClr val="000000">
                      <a:alpha val="43137"/>
                    </a:srgbClr>
                  </a:outerShdw>
                </a:effectLst>
                <a:latin typeface="Quicksand Light" panose="020B0604020202020204" charset="0"/>
              </a:rPr>
              <a:t> </a:t>
            </a:r>
            <a:r>
              <a:rPr lang="en-US" sz="1800" b="0" dirty="0" err="1">
                <a:solidFill>
                  <a:schemeClr val="bg1"/>
                </a:solidFill>
                <a:effectLst>
                  <a:outerShdw blurRad="38100" dist="38100" dir="2700000" algn="tl">
                    <a:srgbClr val="000000">
                      <a:alpha val="43137"/>
                    </a:srgbClr>
                  </a:outerShdw>
                </a:effectLst>
                <a:latin typeface="Quicksand Light" panose="020B0604020202020204" charset="0"/>
              </a:rPr>
              <a:t>ảo</a:t>
            </a:r>
            <a:br>
              <a:rPr lang="en-US" sz="1800" dirty="0">
                <a:solidFill>
                  <a:schemeClr val="bg1"/>
                </a:solidFill>
                <a:effectLst>
                  <a:outerShdw blurRad="38100" dist="38100" dir="2700000" algn="tl">
                    <a:srgbClr val="000000">
                      <a:alpha val="43137"/>
                    </a:srgbClr>
                  </a:outerShdw>
                </a:effectLst>
                <a:latin typeface="Quicksand Light" panose="020B0604020202020204" charset="0"/>
              </a:rPr>
            </a:br>
            <a:endParaRPr sz="1800" dirty="0">
              <a:solidFill>
                <a:schemeClr val="bg1"/>
              </a:solidFill>
              <a:effectLst>
                <a:outerShdw blurRad="38100" dist="38100" dir="2700000" algn="tl">
                  <a:srgbClr val="000000">
                    <a:alpha val="43137"/>
                  </a:srgbClr>
                </a:outerShdw>
              </a:effectLst>
              <a:latin typeface="Quicksand Light" panose="020B0604020202020204" charset="0"/>
            </a:endParaRPr>
          </a:p>
        </p:txBody>
      </p:sp>
      <p:grpSp>
        <p:nvGrpSpPr>
          <p:cNvPr id="472" name="Google Shape;472;p26"/>
          <p:cNvGrpSpPr/>
          <p:nvPr/>
        </p:nvGrpSpPr>
        <p:grpSpPr>
          <a:xfrm>
            <a:off x="5639803" y="4040200"/>
            <a:ext cx="1038400" cy="973007"/>
            <a:chOff x="175906" y="401530"/>
            <a:chExt cx="2115209" cy="1982245"/>
          </a:xfrm>
        </p:grpSpPr>
        <p:sp>
          <p:nvSpPr>
            <p:cNvPr id="473" name="Google Shape;473;p26"/>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74" name="Google Shape;474;p26"/>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75" name="Google Shape;475;p26"/>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76" name="Google Shape;476;p26"/>
            <p:cNvSpPr/>
            <p:nvPr/>
          </p:nvSpPr>
          <p:spPr>
            <a:xfrm>
              <a:off x="371497" y="908954"/>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477" name="Google Shape;477;p26"/>
            <p:cNvSpPr/>
            <p:nvPr/>
          </p:nvSpPr>
          <p:spPr>
            <a:xfrm>
              <a:off x="545372" y="1081651"/>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478" name="Google Shape;478;p26"/>
          <p:cNvGrpSpPr/>
          <p:nvPr/>
        </p:nvGrpSpPr>
        <p:grpSpPr>
          <a:xfrm>
            <a:off x="179947" y="4040200"/>
            <a:ext cx="1038400" cy="973007"/>
            <a:chOff x="175906" y="401530"/>
            <a:chExt cx="2115209" cy="1982245"/>
          </a:xfrm>
        </p:grpSpPr>
        <p:sp>
          <p:nvSpPr>
            <p:cNvPr id="479" name="Google Shape;479;p26"/>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80" name="Google Shape;480;p26"/>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81" name="Google Shape;481;p26"/>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82" name="Google Shape;482;p26"/>
            <p:cNvSpPr/>
            <p:nvPr/>
          </p:nvSpPr>
          <p:spPr>
            <a:xfrm>
              <a:off x="1299972" y="908954"/>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483" name="Google Shape;483;p26"/>
            <p:cNvSpPr/>
            <p:nvPr/>
          </p:nvSpPr>
          <p:spPr>
            <a:xfrm>
              <a:off x="1473848" y="1081651"/>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484" name="Google Shape;484;p26"/>
          <p:cNvSpPr/>
          <p:nvPr/>
        </p:nvSpPr>
        <p:spPr>
          <a:xfrm rot="-427501">
            <a:off x="5469831" y="3593671"/>
            <a:ext cx="1276279" cy="472453"/>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1"/>
              </a:gs>
              <a:gs pos="100000">
                <a:srgbClr val="BBFF45"/>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485" name="Google Shape;485;p26"/>
          <p:cNvSpPr/>
          <p:nvPr/>
        </p:nvSpPr>
        <p:spPr>
          <a:xfrm rot="427501" flipH="1">
            <a:off x="178994" y="3633067"/>
            <a:ext cx="1276279" cy="472453"/>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1"/>
              </a:gs>
              <a:gs pos="100000">
                <a:srgbClr val="BBFF45"/>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3" name="Google Shape;132;p14">
            <a:extLst>
              <a:ext uri="{FF2B5EF4-FFF2-40B4-BE49-F238E27FC236}">
                <a16:creationId xmlns:a16="http://schemas.microsoft.com/office/drawing/2014/main" id="{5B146033-DF8C-4EB1-94F5-4C9179D16287}"/>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accent2"/>
                </a:solidFill>
                <a:latin typeface="Minion Pro Cond" panose="02040706060306020203" pitchFamily="18" charset="0"/>
              </a:rPr>
              <a:t>II. </a:t>
            </a:r>
            <a:r>
              <a:rPr lang="en-US" dirty="0" err="1">
                <a:solidFill>
                  <a:schemeClr val="bg1"/>
                </a:solidFill>
                <a:latin typeface="Minion Pro Cond" panose="02040706060306020203" pitchFamily="18" charset="0"/>
              </a:rPr>
              <a:t>Cài</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đặt</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máy</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ảo</a:t>
            </a:r>
            <a:endParaRPr lang="en-US" dirty="0">
              <a:latin typeface="Minion Pro Cond" panose="02040706060306020203" pitchFamily="18" charset="0"/>
            </a:endParaRPr>
          </a:p>
        </p:txBody>
      </p:sp>
      <p:pic>
        <p:nvPicPr>
          <p:cNvPr id="3" name="Picture 2">
            <a:extLst>
              <a:ext uri="{FF2B5EF4-FFF2-40B4-BE49-F238E27FC236}">
                <a16:creationId xmlns:a16="http://schemas.microsoft.com/office/drawing/2014/main" id="{812AA6B1-AD42-48FE-8F51-BF68E02979BB}"/>
              </a:ext>
            </a:extLst>
          </p:cNvPr>
          <p:cNvPicPr>
            <a:picLocks noChangeAspect="1"/>
          </p:cNvPicPr>
          <p:nvPr/>
        </p:nvPicPr>
        <p:blipFill>
          <a:blip r:embed="rId3"/>
          <a:stretch>
            <a:fillRect/>
          </a:stretch>
        </p:blipFill>
        <p:spPr>
          <a:xfrm>
            <a:off x="1491036" y="662154"/>
            <a:ext cx="3876059" cy="2921205"/>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8"/>
          <p:cNvSpPr/>
          <p:nvPr/>
        </p:nvSpPr>
        <p:spPr>
          <a:xfrm rot="-7196807" flipH="1">
            <a:off x="5662036" y="1193862"/>
            <a:ext cx="1353047" cy="1056151"/>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28" name="Google Shape;528;p28"/>
          <p:cNvSpPr/>
          <p:nvPr/>
        </p:nvSpPr>
        <p:spPr>
          <a:xfrm rot="7196807">
            <a:off x="4096314" y="1193862"/>
            <a:ext cx="1353047" cy="1056151"/>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108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537" name="Google Shape;537;p28"/>
          <p:cNvGrpSpPr/>
          <p:nvPr/>
        </p:nvGrpSpPr>
        <p:grpSpPr>
          <a:xfrm>
            <a:off x="5035699" y="1861054"/>
            <a:ext cx="964985" cy="904263"/>
            <a:chOff x="8438871" y="401534"/>
            <a:chExt cx="2115348" cy="1982241"/>
          </a:xfrm>
        </p:grpSpPr>
        <p:sp>
          <p:nvSpPr>
            <p:cNvPr id="538" name="Google Shape;538;p28"/>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39" name="Google Shape;539;p28"/>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40" name="Google Shape;540;p28"/>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41" name="Google Shape;541;p28"/>
            <p:cNvSpPr/>
            <p:nvPr/>
          </p:nvSpPr>
          <p:spPr>
            <a:xfrm>
              <a:off x="9177188"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rgbClr val="000985"/>
                </a:gs>
                <a:gs pos="100000">
                  <a:srgbClr val="010101"/>
                </a:gs>
              </a:gsLst>
              <a:lin ang="5400012"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42" name="Google Shape;542;p28"/>
          <p:cNvGrpSpPr/>
          <p:nvPr/>
        </p:nvGrpSpPr>
        <p:grpSpPr>
          <a:xfrm>
            <a:off x="6038159" y="1357604"/>
            <a:ext cx="358803" cy="565542"/>
            <a:chOff x="1620532" y="2740711"/>
            <a:chExt cx="745257" cy="1174666"/>
          </a:xfrm>
        </p:grpSpPr>
        <p:sp>
          <p:nvSpPr>
            <p:cNvPr id="543" name="Google Shape;543;p28"/>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44" name="Google Shape;544;p28"/>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45" name="Google Shape;545;p28"/>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46" name="Google Shape;546;p28"/>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47" name="Google Shape;547;p28"/>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48" name="Google Shape;548;p28"/>
          <p:cNvGrpSpPr/>
          <p:nvPr/>
        </p:nvGrpSpPr>
        <p:grpSpPr>
          <a:xfrm>
            <a:off x="4726605" y="1357605"/>
            <a:ext cx="358784" cy="565541"/>
            <a:chOff x="188982" y="2740711"/>
            <a:chExt cx="745218" cy="1174666"/>
          </a:xfrm>
        </p:grpSpPr>
        <p:sp>
          <p:nvSpPr>
            <p:cNvPr id="549" name="Google Shape;549;p28"/>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50" name="Google Shape;550;p28"/>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51" name="Google Shape;551;p28"/>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52" name="Google Shape;552;p28"/>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53" name="Google Shape;553;p28"/>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54" name="Google Shape;554;p28"/>
          <p:cNvGrpSpPr/>
          <p:nvPr/>
        </p:nvGrpSpPr>
        <p:grpSpPr>
          <a:xfrm>
            <a:off x="5042617" y="2966046"/>
            <a:ext cx="952894" cy="415301"/>
            <a:chOff x="7066399" y="3364428"/>
            <a:chExt cx="1089959" cy="475038"/>
          </a:xfrm>
        </p:grpSpPr>
        <p:sp>
          <p:nvSpPr>
            <p:cNvPr id="555" name="Google Shape;555;p28"/>
            <p:cNvSpPr/>
            <p:nvPr/>
          </p:nvSpPr>
          <p:spPr>
            <a:xfrm rot="10800000">
              <a:off x="7066399" y="3364428"/>
              <a:ext cx="1089959" cy="475038"/>
            </a:xfrm>
            <a:custGeom>
              <a:avLst/>
              <a:gdLst/>
              <a:ahLst/>
              <a:cxnLst/>
              <a:rect l="l" t="t" r="r" b="b"/>
              <a:pathLst>
                <a:path w="2101887" h="915961" extrusionOk="0">
                  <a:moveTo>
                    <a:pt x="2101887" y="915961"/>
                  </a:moveTo>
                  <a:cubicBezTo>
                    <a:pt x="2021749" y="335539"/>
                    <a:pt x="1486260" y="-70029"/>
                    <a:pt x="905838" y="10095"/>
                  </a:cubicBezTo>
                  <a:cubicBezTo>
                    <a:pt x="435076" y="75076"/>
                    <a:pt x="65001" y="445199"/>
                    <a:pt x="0" y="915961"/>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56" name="Google Shape;556;p28"/>
            <p:cNvSpPr/>
            <p:nvPr/>
          </p:nvSpPr>
          <p:spPr>
            <a:xfrm rot="10800000">
              <a:off x="7864223" y="3501624"/>
              <a:ext cx="169814" cy="276096"/>
            </a:xfrm>
            <a:custGeom>
              <a:avLst/>
              <a:gdLst/>
              <a:ahLst/>
              <a:cxnLst/>
              <a:rect l="l" t="t" r="r" b="b"/>
              <a:pathLst>
                <a:path w="327471" h="532363" extrusionOk="0">
                  <a:moveTo>
                    <a:pt x="327471" y="0"/>
                  </a:moveTo>
                  <a:cubicBezTo>
                    <a:pt x="201853" y="65241"/>
                    <a:pt x="90549" y="154893"/>
                    <a:pt x="0" y="263703"/>
                  </a:cubicBezTo>
                  <a:cubicBezTo>
                    <a:pt x="20068" y="397473"/>
                    <a:pt x="58699" y="521174"/>
                    <a:pt x="132674" y="531722"/>
                  </a:cubicBezTo>
                  <a:cubicBezTo>
                    <a:pt x="260758" y="550010"/>
                    <a:pt x="311101" y="173017"/>
                    <a:pt x="327471" y="0"/>
                  </a:cubicBezTo>
                  <a:close/>
                </a:path>
              </a:pathLst>
            </a:custGeom>
            <a:gradFill>
              <a:gsLst>
                <a:gs pos="0">
                  <a:srgbClr val="F0E0C7"/>
                </a:gs>
                <a:gs pos="50000">
                  <a:srgbClr val="F8F1E4"/>
                </a:gs>
                <a:gs pos="100000">
                  <a:schemeClr val="lt1"/>
                </a:gs>
              </a:gsLst>
              <a:lin ang="5400012"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57" name="Google Shape;557;p28"/>
            <p:cNvSpPr/>
            <p:nvPr/>
          </p:nvSpPr>
          <p:spPr>
            <a:xfrm rot="10800000">
              <a:off x="7187252" y="3496181"/>
              <a:ext cx="171058" cy="281823"/>
            </a:xfrm>
            <a:custGeom>
              <a:avLst/>
              <a:gdLst/>
              <a:ahLst/>
              <a:cxnLst/>
              <a:rect l="l" t="t" r="r" b="b"/>
              <a:pathLst>
                <a:path w="329869" h="543406" extrusionOk="0">
                  <a:moveTo>
                    <a:pt x="329869" y="265827"/>
                  </a:moveTo>
                  <a:cubicBezTo>
                    <a:pt x="238840" y="156010"/>
                    <a:pt x="126646" y="65611"/>
                    <a:pt x="0" y="0"/>
                  </a:cubicBezTo>
                  <a:cubicBezTo>
                    <a:pt x="15206" y="167469"/>
                    <a:pt x="65001" y="561654"/>
                    <a:pt x="195825" y="542750"/>
                  </a:cubicBezTo>
                  <a:cubicBezTo>
                    <a:pt x="271443" y="531927"/>
                    <a:pt x="310143" y="402952"/>
                    <a:pt x="329869" y="265827"/>
                  </a:cubicBezTo>
                  <a:close/>
                </a:path>
              </a:pathLst>
            </a:custGeom>
            <a:gradFill>
              <a:gsLst>
                <a:gs pos="0">
                  <a:srgbClr val="F0E0C7"/>
                </a:gs>
                <a:gs pos="50000">
                  <a:srgbClr val="F8F1E4"/>
                </a:gs>
                <a:gs pos="100000">
                  <a:schemeClr val="lt1"/>
                </a:gs>
              </a:gsLst>
              <a:lin ang="5400012"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35" name="Google Shape;132;p14">
            <a:extLst>
              <a:ext uri="{FF2B5EF4-FFF2-40B4-BE49-F238E27FC236}">
                <a16:creationId xmlns:a16="http://schemas.microsoft.com/office/drawing/2014/main" id="{8803BA92-B23F-4DC5-A2D0-72B7FB54D8AA}"/>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48" name="Google Shape;466;p26">
            <a:extLst>
              <a:ext uri="{FF2B5EF4-FFF2-40B4-BE49-F238E27FC236}">
                <a16:creationId xmlns:a16="http://schemas.microsoft.com/office/drawing/2014/main" id="{A04B3CAB-FC9F-47F6-9725-A4D7F12493AD}"/>
              </a:ext>
            </a:extLst>
          </p:cNvPr>
          <p:cNvSpPr txBox="1">
            <a:spLocks/>
          </p:cNvSpPr>
          <p:nvPr/>
        </p:nvSpPr>
        <p:spPr>
          <a:xfrm>
            <a:off x="419278" y="4269378"/>
            <a:ext cx="3932429" cy="1264086"/>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Font typeface="Quicksand Light"/>
              <a:buNone/>
            </a:pPr>
            <a:r>
              <a:rPr lang="en-US" sz="1800" dirty="0">
                <a:solidFill>
                  <a:schemeClr val="tx1"/>
                </a:solidFill>
                <a:effectLst>
                  <a:outerShdw blurRad="38100" dist="38100" dir="2700000" algn="tl">
                    <a:srgbClr val="000000">
                      <a:alpha val="43137"/>
                    </a:srgbClr>
                  </a:outerShdw>
                </a:effectLst>
                <a:latin typeface="Quicksand Light" panose="020B0604020202020204" charset="0"/>
              </a:rPr>
              <a:t>B2 : </a:t>
            </a:r>
            <a:r>
              <a:rPr lang="en-US" sz="1800" dirty="0" err="1">
                <a:solidFill>
                  <a:schemeClr val="tx1"/>
                </a:solidFill>
                <a:effectLst>
                  <a:outerShdw blurRad="38100" dist="38100" dir="2700000" algn="tl">
                    <a:srgbClr val="000000">
                      <a:alpha val="43137"/>
                    </a:srgbClr>
                  </a:outerShdw>
                </a:effectLst>
                <a:latin typeface="Quicksand Light" panose="020B0604020202020204" charset="0"/>
              </a:rPr>
              <a:t>Chọn</a:t>
            </a:r>
            <a:r>
              <a:rPr lang="en-US" sz="1800" dirty="0">
                <a:solidFill>
                  <a:schemeClr val="tx1"/>
                </a:solidFill>
                <a:effectLst>
                  <a:outerShdw blurRad="38100" dist="38100" dir="2700000" algn="tl">
                    <a:srgbClr val="000000">
                      <a:alpha val="43137"/>
                    </a:srgbClr>
                  </a:outerShdw>
                </a:effectLst>
                <a:latin typeface="Quicksand Light" panose="020B0604020202020204" charset="0"/>
              </a:rPr>
              <a:t> Next </a:t>
            </a:r>
            <a:r>
              <a:rPr lang="en-US" sz="1800" dirty="0" err="1">
                <a:solidFill>
                  <a:schemeClr val="tx1"/>
                </a:solidFill>
                <a:effectLst>
                  <a:outerShdw blurRad="38100" dist="38100" dir="2700000" algn="tl">
                    <a:srgbClr val="000000">
                      <a:alpha val="43137"/>
                    </a:srgbClr>
                  </a:outerShdw>
                </a:effectLst>
                <a:latin typeface="Quicksand Light" panose="020B0604020202020204" charset="0"/>
              </a:rPr>
              <a:t>để</a:t>
            </a:r>
            <a:r>
              <a:rPr lang="en-US" sz="1800" dirty="0">
                <a:solidFill>
                  <a:schemeClr val="tx1"/>
                </a:solidFill>
                <a:effectLst>
                  <a:outerShdw blurRad="38100" dist="38100" dir="2700000" algn="tl">
                    <a:srgbClr val="000000">
                      <a:alpha val="43137"/>
                    </a:srgbClr>
                  </a:outerShdw>
                </a:effectLst>
                <a:latin typeface="Quicksand Light" panose="020B0604020202020204" charset="0"/>
              </a:rPr>
              <a:t> </a:t>
            </a:r>
            <a:r>
              <a:rPr lang="en-US" sz="1800" dirty="0" err="1">
                <a:solidFill>
                  <a:schemeClr val="tx1"/>
                </a:solidFill>
                <a:effectLst>
                  <a:outerShdw blurRad="38100" dist="38100" dir="2700000" algn="tl">
                    <a:srgbClr val="000000">
                      <a:alpha val="43137"/>
                    </a:srgbClr>
                  </a:outerShdw>
                </a:effectLst>
                <a:latin typeface="Quicksand Light" panose="020B0604020202020204" charset="0"/>
              </a:rPr>
              <a:t>tiếp</a:t>
            </a:r>
            <a:r>
              <a:rPr lang="en-US" sz="1800" dirty="0">
                <a:solidFill>
                  <a:schemeClr val="tx1"/>
                </a:solidFill>
                <a:effectLst>
                  <a:outerShdw blurRad="38100" dist="38100" dir="2700000" algn="tl">
                    <a:srgbClr val="000000">
                      <a:alpha val="43137"/>
                    </a:srgbClr>
                  </a:outerShdw>
                </a:effectLst>
                <a:latin typeface="Quicksand Light" panose="020B0604020202020204" charset="0"/>
              </a:rPr>
              <a:t> </a:t>
            </a:r>
            <a:r>
              <a:rPr lang="en-US" sz="1800" dirty="0" err="1">
                <a:solidFill>
                  <a:schemeClr val="tx1"/>
                </a:solidFill>
                <a:effectLst>
                  <a:outerShdw blurRad="38100" dist="38100" dir="2700000" algn="tl">
                    <a:srgbClr val="000000">
                      <a:alpha val="43137"/>
                    </a:srgbClr>
                  </a:outerShdw>
                </a:effectLst>
                <a:latin typeface="Quicksand Light" panose="020B0604020202020204" charset="0"/>
              </a:rPr>
              <a:t>tục</a:t>
            </a:r>
            <a:br>
              <a:rPr lang="en-US" sz="1800" dirty="0">
                <a:solidFill>
                  <a:schemeClr val="tx1"/>
                </a:solidFill>
                <a:effectLst>
                  <a:outerShdw blurRad="38100" dist="38100" dir="2700000" algn="tl">
                    <a:srgbClr val="000000">
                      <a:alpha val="43137"/>
                    </a:srgbClr>
                  </a:outerShdw>
                </a:effectLst>
                <a:latin typeface="Quicksand Light" panose="020B0604020202020204" charset="0"/>
              </a:rPr>
            </a:br>
            <a:endParaRPr lang="en-US" sz="1800" dirty="0">
              <a:solidFill>
                <a:schemeClr val="tx1"/>
              </a:solidFill>
              <a:effectLst>
                <a:outerShdw blurRad="38100" dist="38100" dir="2700000" algn="tl">
                  <a:srgbClr val="000000">
                    <a:alpha val="43137"/>
                  </a:srgbClr>
                </a:outerShdw>
              </a:effectLst>
              <a:latin typeface="Quicksand Light" panose="020B0604020202020204" charset="0"/>
            </a:endParaRPr>
          </a:p>
        </p:txBody>
      </p:sp>
      <p:pic>
        <p:nvPicPr>
          <p:cNvPr id="17" name="Picture 16">
            <a:extLst>
              <a:ext uri="{FF2B5EF4-FFF2-40B4-BE49-F238E27FC236}">
                <a16:creationId xmlns:a16="http://schemas.microsoft.com/office/drawing/2014/main" id="{7D74C775-9350-4463-A1AA-566CFDE37218}"/>
              </a:ext>
            </a:extLst>
          </p:cNvPr>
          <p:cNvPicPr>
            <a:picLocks noChangeAspect="1"/>
          </p:cNvPicPr>
          <p:nvPr/>
        </p:nvPicPr>
        <p:blipFill>
          <a:blip r:embed="rId3"/>
          <a:stretch>
            <a:fillRect/>
          </a:stretch>
        </p:blipFill>
        <p:spPr>
          <a:xfrm>
            <a:off x="106153" y="851841"/>
            <a:ext cx="4078434" cy="3088856"/>
          </a:xfrm>
          <a:prstGeom prst="rect">
            <a:avLst/>
          </a:prstGeom>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3" name="Picture 2">
            <a:extLst>
              <a:ext uri="{FF2B5EF4-FFF2-40B4-BE49-F238E27FC236}">
                <a16:creationId xmlns:a16="http://schemas.microsoft.com/office/drawing/2014/main" id="{1B9E0D45-56EE-43B6-B556-FF0DC60661A6}"/>
              </a:ext>
            </a:extLst>
          </p:cNvPr>
          <p:cNvPicPr>
            <a:picLocks noChangeAspect="1"/>
          </p:cNvPicPr>
          <p:nvPr/>
        </p:nvPicPr>
        <p:blipFill>
          <a:blip r:embed="rId3"/>
          <a:stretch>
            <a:fillRect/>
          </a:stretch>
        </p:blipFill>
        <p:spPr>
          <a:xfrm>
            <a:off x="1780818" y="959353"/>
            <a:ext cx="3226691" cy="3764693"/>
          </a:xfrm>
          <a:prstGeom prst="rect">
            <a:avLst/>
          </a:prstGeom>
        </p:spPr>
      </p:pic>
      <p:grpSp>
        <p:nvGrpSpPr>
          <p:cNvPr id="572" name="Google Shape;572;p30"/>
          <p:cNvGrpSpPr/>
          <p:nvPr/>
        </p:nvGrpSpPr>
        <p:grpSpPr>
          <a:xfrm>
            <a:off x="1727209" y="730209"/>
            <a:ext cx="3361487" cy="4396359"/>
            <a:chOff x="2547150" y="238125"/>
            <a:chExt cx="2525675" cy="5238750"/>
          </a:xfrm>
        </p:grpSpPr>
        <p:sp>
          <p:nvSpPr>
            <p:cNvPr id="573" name="Google Shape;573;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a:effectLst>
              <a:outerShdw blurRad="14288" dist="19050" dir="5400000" algn="bl" rotWithShape="0">
                <a:schemeClr val="dk1">
                  <a:alpha val="25000"/>
                </a:schemeClr>
              </a:outerShdw>
            </a:effectLst>
          </p:spPr>
          <p:txBody>
            <a:bodyPr spcFirstLastPara="1" wrap="square" lIns="91425" tIns="91425" rIns="91425" bIns="91425" anchor="ctr" anchorCtr="0">
              <a:noAutofit/>
            </a:bodyPr>
            <a:lstStyle/>
            <a:p>
              <a:endParaRPr/>
            </a:p>
          </p:txBody>
        </p:sp>
        <p:sp>
          <p:nvSpPr>
            <p:cNvPr id="574" name="Google Shape;574;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75" name="Google Shape;575;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76" name="Google Shape;576;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583" name="Google Shape;583;p30"/>
          <p:cNvGrpSpPr/>
          <p:nvPr/>
        </p:nvGrpSpPr>
        <p:grpSpPr>
          <a:xfrm>
            <a:off x="5355939" y="992857"/>
            <a:ext cx="1151308" cy="1078936"/>
            <a:chOff x="175906" y="401530"/>
            <a:chExt cx="2115209" cy="1982245"/>
          </a:xfrm>
        </p:grpSpPr>
        <p:sp>
          <p:nvSpPr>
            <p:cNvPr id="584" name="Google Shape;584;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85" name="Google Shape;585;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86" name="Google Shape;586;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87" name="Google Shape;587;p30"/>
            <p:cNvSpPr/>
            <p:nvPr/>
          </p:nvSpPr>
          <p:spPr>
            <a:xfrm>
              <a:off x="440469" y="970448"/>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588" name="Google Shape;588;p30"/>
            <p:cNvSpPr/>
            <p:nvPr/>
          </p:nvSpPr>
          <p:spPr>
            <a:xfrm>
              <a:off x="661926" y="1190395"/>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89" name="Google Shape;589;p30"/>
          <p:cNvGrpSpPr/>
          <p:nvPr/>
        </p:nvGrpSpPr>
        <p:grpSpPr>
          <a:xfrm>
            <a:off x="484005" y="2917503"/>
            <a:ext cx="759360" cy="711626"/>
            <a:chOff x="175906" y="401530"/>
            <a:chExt cx="2115209" cy="1982245"/>
          </a:xfrm>
        </p:grpSpPr>
        <p:sp>
          <p:nvSpPr>
            <p:cNvPr id="590" name="Google Shape;590;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1" name="Google Shape;591;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2" name="Google Shape;592;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3" name="Google Shape;593;p30"/>
            <p:cNvSpPr/>
            <p:nvPr/>
          </p:nvSpPr>
          <p:spPr>
            <a:xfrm>
              <a:off x="1113560" y="87340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594" name="Google Shape;594;p30"/>
            <p:cNvSpPr/>
            <p:nvPr/>
          </p:nvSpPr>
          <p:spPr>
            <a:xfrm>
              <a:off x="1335017" y="1093347"/>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595" name="Google Shape;595;p30"/>
          <p:cNvGrpSpPr/>
          <p:nvPr/>
        </p:nvGrpSpPr>
        <p:grpSpPr>
          <a:xfrm>
            <a:off x="318020" y="3854160"/>
            <a:ext cx="1125926" cy="1055149"/>
            <a:chOff x="175906" y="401530"/>
            <a:chExt cx="2115209" cy="1982245"/>
          </a:xfrm>
        </p:grpSpPr>
        <p:sp>
          <p:nvSpPr>
            <p:cNvPr id="596" name="Google Shape;596;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7" name="Google Shape;597;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8" name="Google Shape;598;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99" name="Google Shape;599;p30"/>
            <p:cNvSpPr/>
            <p:nvPr/>
          </p:nvSpPr>
          <p:spPr>
            <a:xfrm>
              <a:off x="1143607" y="824140"/>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00" name="Google Shape;600;p30"/>
            <p:cNvSpPr/>
            <p:nvPr/>
          </p:nvSpPr>
          <p:spPr>
            <a:xfrm>
              <a:off x="1365064" y="1044086"/>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01" name="Google Shape;601;p30"/>
          <p:cNvGrpSpPr/>
          <p:nvPr/>
        </p:nvGrpSpPr>
        <p:grpSpPr>
          <a:xfrm>
            <a:off x="5183291" y="2855548"/>
            <a:ext cx="1627230" cy="1524941"/>
            <a:chOff x="175906" y="401530"/>
            <a:chExt cx="2115209" cy="1982245"/>
          </a:xfrm>
        </p:grpSpPr>
        <p:sp>
          <p:nvSpPr>
            <p:cNvPr id="602" name="Google Shape;602;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03" name="Google Shape;603;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04" name="Google Shape;604;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05" name="Google Shape;605;p30"/>
            <p:cNvSpPr/>
            <p:nvPr/>
          </p:nvSpPr>
          <p:spPr>
            <a:xfrm>
              <a:off x="406148" y="81329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06" name="Google Shape;606;p30"/>
            <p:cNvSpPr/>
            <p:nvPr/>
          </p:nvSpPr>
          <p:spPr>
            <a:xfrm>
              <a:off x="627605" y="1033238"/>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40" name="Google Shape;132;p14">
            <a:extLst>
              <a:ext uri="{FF2B5EF4-FFF2-40B4-BE49-F238E27FC236}">
                <a16:creationId xmlns:a16="http://schemas.microsoft.com/office/drawing/2014/main" id="{C6E3CDAB-5FB3-46A9-92BD-990C10505724}"/>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41" name="Google Shape;466;p26">
            <a:extLst>
              <a:ext uri="{FF2B5EF4-FFF2-40B4-BE49-F238E27FC236}">
                <a16:creationId xmlns:a16="http://schemas.microsoft.com/office/drawing/2014/main" id="{E305CABA-D0E8-49BB-AA62-6A8C5070E27A}"/>
              </a:ext>
            </a:extLst>
          </p:cNvPr>
          <p:cNvSpPr txBox="1">
            <a:spLocks/>
          </p:cNvSpPr>
          <p:nvPr/>
        </p:nvSpPr>
        <p:spPr>
          <a:xfrm>
            <a:off x="123132" y="764911"/>
            <a:ext cx="1537147" cy="2778415"/>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None/>
            </a:pPr>
            <a:r>
              <a:rPr lang="en-US" sz="2000" b="1" i="0" dirty="0">
                <a:solidFill>
                  <a:srgbClr val="222222"/>
                </a:solidFill>
                <a:latin typeface="Quicksand Light" panose="020B0604020202020204" charset="0"/>
              </a:rPr>
              <a:t>B3</a:t>
            </a:r>
            <a:r>
              <a:rPr lang="en-US" sz="2000" b="0" i="0" dirty="0">
                <a:solidFill>
                  <a:srgbClr val="222222"/>
                </a:solidFill>
                <a:latin typeface="Quicksand Light" panose="020B0604020202020204" charset="0"/>
              </a:rPr>
              <a:t> : </a:t>
            </a:r>
            <a:r>
              <a:rPr lang="vi-VN" sz="2000" b="0" i="0" dirty="0">
                <a:solidFill>
                  <a:srgbClr val="222222"/>
                </a:solidFill>
                <a:latin typeface="Quicksand Light" panose="020B0604020202020204" charset="0"/>
              </a:rPr>
              <a:t>Đặt tên và nơi lưu trữ cho máy ảo -&gt; Next</a:t>
            </a:r>
            <a:br>
              <a:rPr lang="vi-VN" sz="2000" dirty="0">
                <a:latin typeface="Quicksand Light" panose="020B0604020202020204" charset="0"/>
              </a:rPr>
            </a:br>
            <a:endParaRPr lang="en-US" sz="2800" dirty="0">
              <a:solidFill>
                <a:schemeClr val="bg1"/>
              </a:solidFill>
              <a:latin typeface="Quicksand Light" panose="020B0604020202020204" charset="0"/>
            </a:endParaRP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lin ang="0" scaled="0"/>
        </a:gradFill>
        <a:effectLst/>
      </p:bgPr>
    </p:bg>
    <p:spTree>
      <p:nvGrpSpPr>
        <p:cNvPr id="1" name="Shape 610"/>
        <p:cNvGrpSpPr/>
        <p:nvPr/>
      </p:nvGrpSpPr>
      <p:grpSpPr>
        <a:xfrm>
          <a:off x="0" y="0"/>
          <a:ext cx="0" cy="0"/>
          <a:chOff x="0" y="0"/>
          <a:chExt cx="0" cy="0"/>
        </a:xfrm>
      </p:grpSpPr>
      <p:pic>
        <p:nvPicPr>
          <p:cNvPr id="3" name="Picture 2">
            <a:extLst>
              <a:ext uri="{FF2B5EF4-FFF2-40B4-BE49-F238E27FC236}">
                <a16:creationId xmlns:a16="http://schemas.microsoft.com/office/drawing/2014/main" id="{3AD2B0EE-5949-4E01-BD61-558184BC854E}"/>
              </a:ext>
            </a:extLst>
          </p:cNvPr>
          <p:cNvPicPr>
            <a:picLocks noChangeAspect="1"/>
          </p:cNvPicPr>
          <p:nvPr/>
        </p:nvPicPr>
        <p:blipFill>
          <a:blip r:embed="rId3"/>
          <a:stretch>
            <a:fillRect/>
          </a:stretch>
        </p:blipFill>
        <p:spPr>
          <a:xfrm>
            <a:off x="1458119" y="1035990"/>
            <a:ext cx="3257511" cy="3459610"/>
          </a:xfrm>
          <a:prstGeom prst="rect">
            <a:avLst/>
          </a:prstGeom>
        </p:spPr>
      </p:pic>
      <p:sp>
        <p:nvSpPr>
          <p:cNvPr id="612" name="Google Shape;612;p31"/>
          <p:cNvSpPr txBox="1">
            <a:spLocks noGrp="1"/>
          </p:cNvSpPr>
          <p:nvPr>
            <p:ph type="sldNum" idx="12"/>
          </p:nvPr>
        </p:nvSpPr>
        <p:spPr>
          <a:xfrm>
            <a:off x="3154650" y="4673651"/>
            <a:ext cx="548700" cy="393600"/>
          </a:xfrm>
          <a:prstGeom prst="rect">
            <a:avLst/>
          </a:prstGeom>
        </p:spPr>
        <p:txBody>
          <a:bodyPr spcFirstLastPara="1" wrap="square" lIns="0" tIns="0" rIns="0" bIns="0" anchor="ctr" anchorCtr="0">
            <a:noAutofit/>
          </a:bodyPr>
          <a:lstStyle/>
          <a:p>
            <a:fld id="{00000000-1234-1234-1234-123412341234}" type="slidenum">
              <a:rPr lang="en"/>
              <a:pPr/>
              <a:t>19</a:t>
            </a:fld>
            <a:endParaRPr/>
          </a:p>
        </p:txBody>
      </p:sp>
      <p:grpSp>
        <p:nvGrpSpPr>
          <p:cNvPr id="613" name="Google Shape;613;p31"/>
          <p:cNvGrpSpPr/>
          <p:nvPr/>
        </p:nvGrpSpPr>
        <p:grpSpPr>
          <a:xfrm>
            <a:off x="1398495" y="691892"/>
            <a:ext cx="3399188" cy="4222433"/>
            <a:chOff x="2112475" y="238125"/>
            <a:chExt cx="3395050" cy="5238750"/>
          </a:xfrm>
        </p:grpSpPr>
        <p:sp>
          <p:nvSpPr>
            <p:cNvPr id="614" name="Google Shape;614;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a:effectLst>
              <a:outerShdw blurRad="14288" dist="19050" dir="5400000" algn="bl" rotWithShape="0">
                <a:schemeClr val="dk1">
                  <a:alpha val="25000"/>
                </a:schemeClr>
              </a:outerShdw>
            </a:effectLst>
          </p:spPr>
          <p:txBody>
            <a:bodyPr spcFirstLastPara="1" wrap="square" lIns="91425" tIns="91425" rIns="91425" bIns="91425" anchor="ctr" anchorCtr="0">
              <a:noAutofit/>
            </a:bodyPr>
            <a:lstStyle/>
            <a:p>
              <a:endParaRPr/>
            </a:p>
          </p:txBody>
        </p:sp>
        <p:sp>
          <p:nvSpPr>
            <p:cNvPr id="615" name="Google Shape;615;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616" name="Google Shape;616;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617" name="Google Shape;617;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619" name="Google Shape;619;p31"/>
          <p:cNvGrpSpPr/>
          <p:nvPr/>
        </p:nvGrpSpPr>
        <p:grpSpPr>
          <a:xfrm>
            <a:off x="20192" y="634564"/>
            <a:ext cx="1335730" cy="1193773"/>
            <a:chOff x="175906" y="401530"/>
            <a:chExt cx="2115209" cy="1982245"/>
          </a:xfrm>
        </p:grpSpPr>
        <p:sp>
          <p:nvSpPr>
            <p:cNvPr id="620" name="Google Shape;620;p31"/>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1" name="Google Shape;621;p31"/>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2" name="Google Shape;622;p31"/>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3" name="Google Shape;623;p31"/>
            <p:cNvSpPr/>
            <p:nvPr/>
          </p:nvSpPr>
          <p:spPr>
            <a:xfrm>
              <a:off x="1000455" y="1110445"/>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24" name="Google Shape;624;p31"/>
            <p:cNvSpPr/>
            <p:nvPr/>
          </p:nvSpPr>
          <p:spPr>
            <a:xfrm>
              <a:off x="1221912" y="1330391"/>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25" name="Google Shape;625;p31"/>
          <p:cNvGrpSpPr/>
          <p:nvPr/>
        </p:nvGrpSpPr>
        <p:grpSpPr>
          <a:xfrm>
            <a:off x="5098969" y="811286"/>
            <a:ext cx="1151308" cy="1078936"/>
            <a:chOff x="175906" y="401530"/>
            <a:chExt cx="2115209" cy="1982245"/>
          </a:xfrm>
        </p:grpSpPr>
        <p:sp>
          <p:nvSpPr>
            <p:cNvPr id="626" name="Google Shape;626;p31"/>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7" name="Google Shape;627;p31"/>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8" name="Google Shape;628;p31"/>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29" name="Google Shape;629;p31"/>
            <p:cNvSpPr/>
            <p:nvPr/>
          </p:nvSpPr>
          <p:spPr>
            <a:xfrm>
              <a:off x="440469" y="970448"/>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30" name="Google Shape;630;p31"/>
            <p:cNvSpPr/>
            <p:nvPr/>
          </p:nvSpPr>
          <p:spPr>
            <a:xfrm>
              <a:off x="661926" y="1190395"/>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31" name="Google Shape;631;p31"/>
          <p:cNvGrpSpPr/>
          <p:nvPr/>
        </p:nvGrpSpPr>
        <p:grpSpPr>
          <a:xfrm>
            <a:off x="181572" y="2245581"/>
            <a:ext cx="759360" cy="711626"/>
            <a:chOff x="175906" y="401530"/>
            <a:chExt cx="2115209" cy="1982245"/>
          </a:xfrm>
        </p:grpSpPr>
        <p:sp>
          <p:nvSpPr>
            <p:cNvPr id="632" name="Google Shape;632;p31"/>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33" name="Google Shape;633;p31"/>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34" name="Google Shape;634;p31"/>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35" name="Google Shape;635;p31"/>
            <p:cNvSpPr/>
            <p:nvPr/>
          </p:nvSpPr>
          <p:spPr>
            <a:xfrm>
              <a:off x="1113560" y="87340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36" name="Google Shape;636;p31"/>
            <p:cNvSpPr/>
            <p:nvPr/>
          </p:nvSpPr>
          <p:spPr>
            <a:xfrm>
              <a:off x="1335017" y="1093347"/>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37" name="Google Shape;637;p31"/>
          <p:cNvGrpSpPr/>
          <p:nvPr/>
        </p:nvGrpSpPr>
        <p:grpSpPr>
          <a:xfrm>
            <a:off x="46145" y="3844672"/>
            <a:ext cx="1125926" cy="1055149"/>
            <a:chOff x="175906" y="401530"/>
            <a:chExt cx="2115209" cy="1982245"/>
          </a:xfrm>
        </p:grpSpPr>
        <p:sp>
          <p:nvSpPr>
            <p:cNvPr id="638" name="Google Shape;638;p31"/>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39" name="Google Shape;639;p31"/>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40" name="Google Shape;640;p31"/>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41" name="Google Shape;641;p31"/>
            <p:cNvSpPr/>
            <p:nvPr/>
          </p:nvSpPr>
          <p:spPr>
            <a:xfrm>
              <a:off x="1143607" y="824140"/>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42" name="Google Shape;642;p31"/>
            <p:cNvSpPr/>
            <p:nvPr/>
          </p:nvSpPr>
          <p:spPr>
            <a:xfrm>
              <a:off x="1365064" y="1044086"/>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43" name="Google Shape;643;p31"/>
          <p:cNvGrpSpPr/>
          <p:nvPr/>
        </p:nvGrpSpPr>
        <p:grpSpPr>
          <a:xfrm>
            <a:off x="4999507" y="3542310"/>
            <a:ext cx="1627230" cy="1524941"/>
            <a:chOff x="175906" y="401530"/>
            <a:chExt cx="2115209" cy="1982245"/>
          </a:xfrm>
        </p:grpSpPr>
        <p:sp>
          <p:nvSpPr>
            <p:cNvPr id="644" name="Google Shape;644;p31"/>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45" name="Google Shape;645;p31"/>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46" name="Google Shape;646;p31"/>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47" name="Google Shape;647;p31"/>
            <p:cNvSpPr/>
            <p:nvPr/>
          </p:nvSpPr>
          <p:spPr>
            <a:xfrm>
              <a:off x="406148" y="81329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48" name="Google Shape;648;p31"/>
            <p:cNvSpPr/>
            <p:nvPr/>
          </p:nvSpPr>
          <p:spPr>
            <a:xfrm>
              <a:off x="627605" y="1033238"/>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40" name="Google Shape;132;p14">
            <a:extLst>
              <a:ext uri="{FF2B5EF4-FFF2-40B4-BE49-F238E27FC236}">
                <a16:creationId xmlns:a16="http://schemas.microsoft.com/office/drawing/2014/main" id="{EA0D67F0-5DE6-45CA-8268-88F1677F6AB7}"/>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41" name="Google Shape;466;p26">
            <a:extLst>
              <a:ext uri="{FF2B5EF4-FFF2-40B4-BE49-F238E27FC236}">
                <a16:creationId xmlns:a16="http://schemas.microsoft.com/office/drawing/2014/main" id="{956C79F2-7DA9-46D3-878A-F09E9ECE727D}"/>
              </a:ext>
            </a:extLst>
          </p:cNvPr>
          <p:cNvSpPr txBox="1">
            <a:spLocks/>
          </p:cNvSpPr>
          <p:nvPr/>
        </p:nvSpPr>
        <p:spPr>
          <a:xfrm>
            <a:off x="5063909" y="1825023"/>
            <a:ext cx="1537147" cy="2778415"/>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None/>
            </a:pPr>
            <a:r>
              <a:rPr lang="en-US" sz="2000" b="1" i="0" dirty="0">
                <a:solidFill>
                  <a:srgbClr val="222222"/>
                </a:solidFill>
                <a:latin typeface="Quicksand Light" panose="020B0604020202020204" charset="0"/>
              </a:rPr>
              <a:t>B4</a:t>
            </a:r>
            <a:r>
              <a:rPr lang="en-US" sz="2000" b="0" i="0" dirty="0">
                <a:solidFill>
                  <a:srgbClr val="222222"/>
                </a:solidFill>
                <a:latin typeface="Quicksand Light" panose="020B0604020202020204" charset="0"/>
              </a:rPr>
              <a:t> : </a:t>
            </a:r>
            <a:r>
              <a:rPr lang="en-US" sz="2000" b="0" i="0" dirty="0" err="1">
                <a:solidFill>
                  <a:srgbClr val="222222"/>
                </a:solidFill>
                <a:latin typeface="Quicksand Light" panose="020B0604020202020204" charset="0"/>
              </a:rPr>
              <a:t>Chọn</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kiểu</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phân</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phối</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máy</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ảo</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và</a:t>
            </a:r>
            <a:r>
              <a:rPr lang="en-US" sz="2000" b="0" i="0" dirty="0">
                <a:solidFill>
                  <a:srgbClr val="222222"/>
                </a:solidFill>
                <a:latin typeface="Quicksand Light" panose="020B0604020202020204" charset="0"/>
              </a:rPr>
              <a:t> Next</a:t>
            </a:r>
            <a:endParaRPr lang="en-US" sz="2800" dirty="0">
              <a:solidFill>
                <a:schemeClr val="bg1"/>
              </a:solidFill>
              <a:latin typeface="Quicksand Light" panose="020B0604020202020204" charset="0"/>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84" name="Google Shape;84;p12"/>
          <p:cNvGrpSpPr/>
          <p:nvPr/>
        </p:nvGrpSpPr>
        <p:grpSpPr>
          <a:xfrm>
            <a:off x="4145602" y="1930027"/>
            <a:ext cx="1164000" cy="1090631"/>
            <a:chOff x="175906" y="401530"/>
            <a:chExt cx="2115209" cy="1982245"/>
          </a:xfrm>
        </p:grpSpPr>
        <p:sp>
          <p:nvSpPr>
            <p:cNvPr id="85" name="Google Shape;85;p1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6" name="Google Shape;86;p1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7" name="Google Shape;87;p1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8" name="Google Shape;88;p12"/>
            <p:cNvSpPr/>
            <p:nvPr/>
          </p:nvSpPr>
          <p:spPr>
            <a:xfrm>
              <a:off x="599840" y="837427"/>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89" name="Google Shape;89;p12"/>
            <p:cNvSpPr/>
            <p:nvPr/>
          </p:nvSpPr>
          <p:spPr>
            <a:xfrm>
              <a:off x="773716" y="1010124"/>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73" name="Google Shape;73;p12"/>
          <p:cNvSpPr txBox="1">
            <a:spLocks noGrp="1"/>
          </p:cNvSpPr>
          <p:nvPr>
            <p:ph type="title"/>
          </p:nvPr>
        </p:nvSpPr>
        <p:spPr>
          <a:xfrm>
            <a:off x="642696" y="319112"/>
            <a:ext cx="5172600" cy="396900"/>
          </a:xfrm>
          <a:prstGeom prst="rect">
            <a:avLst/>
          </a:prstGeom>
        </p:spPr>
        <p:txBody>
          <a:bodyPr spcFirstLastPara="1" wrap="square" lIns="0" tIns="0" rIns="0" bIns="0" anchor="b" anchorCtr="0">
            <a:noAutofit/>
          </a:bodyPr>
          <a:lstStyle/>
          <a:p>
            <a:pPr algn="ctr"/>
            <a:r>
              <a:rPr lang="en" sz="4000" dirty="0">
                <a:effectLst>
                  <a:outerShdw blurRad="38100" dist="38100" dir="2700000" algn="tl">
                    <a:srgbClr val="000000">
                      <a:alpha val="43137"/>
                    </a:srgbClr>
                  </a:outerShdw>
                </a:effectLst>
                <a:latin typeface="Minion Pro Cond" panose="02040706060306020203" pitchFamily="18" charset="0"/>
              </a:rPr>
              <a:t>Triển Khai Hyper-V</a:t>
            </a:r>
            <a:endParaRPr sz="4000" dirty="0">
              <a:effectLst>
                <a:outerShdw blurRad="38100" dist="38100" dir="2700000" algn="tl">
                  <a:srgbClr val="000000">
                    <a:alpha val="43137"/>
                  </a:srgbClr>
                </a:outerShdw>
              </a:effectLst>
              <a:latin typeface="Minion Pro Cond" panose="02040706060306020203" pitchFamily="18" charset="0"/>
            </a:endParaRPr>
          </a:p>
        </p:txBody>
      </p:sp>
      <p:grpSp>
        <p:nvGrpSpPr>
          <p:cNvPr id="78" name="Google Shape;78;p12"/>
          <p:cNvGrpSpPr/>
          <p:nvPr/>
        </p:nvGrpSpPr>
        <p:grpSpPr>
          <a:xfrm>
            <a:off x="5653558" y="2008343"/>
            <a:ext cx="996898" cy="934034"/>
            <a:chOff x="175906" y="401530"/>
            <a:chExt cx="2115209" cy="1982245"/>
          </a:xfrm>
        </p:grpSpPr>
        <p:sp>
          <p:nvSpPr>
            <p:cNvPr id="79" name="Google Shape;79;p1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0" name="Google Shape;80;p1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1" name="Google Shape;81;p1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2" name="Google Shape;82;p12"/>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83" name="Google Shape;83;p12"/>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90" name="Google Shape;90;p12"/>
          <p:cNvGrpSpPr/>
          <p:nvPr/>
        </p:nvGrpSpPr>
        <p:grpSpPr>
          <a:xfrm>
            <a:off x="4280318" y="1081005"/>
            <a:ext cx="676734" cy="678124"/>
            <a:chOff x="2893887" y="2547824"/>
            <a:chExt cx="1212350" cy="1214840"/>
          </a:xfrm>
        </p:grpSpPr>
        <p:sp>
          <p:nvSpPr>
            <p:cNvPr id="91" name="Google Shape;91;p12"/>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2" name="Google Shape;92;p12"/>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3" name="Google Shape;93;p12"/>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4" name="Google Shape;94;p12"/>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95" name="Google Shape;95;p12"/>
          <p:cNvGrpSpPr/>
          <p:nvPr/>
        </p:nvGrpSpPr>
        <p:grpSpPr>
          <a:xfrm flipH="1">
            <a:off x="5889967" y="1081005"/>
            <a:ext cx="676734" cy="678124"/>
            <a:chOff x="2893887" y="2547824"/>
            <a:chExt cx="1212350" cy="1214840"/>
          </a:xfrm>
        </p:grpSpPr>
        <p:sp>
          <p:nvSpPr>
            <p:cNvPr id="96" name="Google Shape;96;p12"/>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7" name="Google Shape;97;p12"/>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8" name="Google Shape;98;p12"/>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9" name="Google Shape;99;p12"/>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00" name="Google Shape;100;p12"/>
          <p:cNvSpPr/>
          <p:nvPr/>
        </p:nvSpPr>
        <p:spPr>
          <a:xfrm>
            <a:off x="4806399" y="1358829"/>
            <a:ext cx="1196571" cy="1123538"/>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101" name="Google Shape;101;p12"/>
          <p:cNvGrpSpPr/>
          <p:nvPr/>
        </p:nvGrpSpPr>
        <p:grpSpPr>
          <a:xfrm>
            <a:off x="5155079" y="3011580"/>
            <a:ext cx="660217" cy="901249"/>
            <a:chOff x="6763768" y="3011579"/>
            <a:chExt cx="660217" cy="901249"/>
          </a:xfrm>
        </p:grpSpPr>
        <p:sp>
          <p:nvSpPr>
            <p:cNvPr id="102" name="Google Shape;102;p12"/>
            <p:cNvSpPr/>
            <p:nvPr/>
          </p:nvSpPr>
          <p:spPr>
            <a:xfrm>
              <a:off x="6763768" y="3011579"/>
              <a:ext cx="660217" cy="901249"/>
            </a:xfrm>
            <a:custGeom>
              <a:avLst/>
              <a:gdLst/>
              <a:ahLst/>
              <a:cxnLst/>
              <a:rect l="l" t="t" r="r" b="b"/>
              <a:pathLst>
                <a:path w="863029" h="1178103" extrusionOk="0">
                  <a:moveTo>
                    <a:pt x="863029" y="595901"/>
                  </a:moveTo>
                  <a:cubicBezTo>
                    <a:pt x="863029" y="932551"/>
                    <a:pt x="725013" y="1178103"/>
                    <a:pt x="428090" y="1178103"/>
                  </a:cubicBezTo>
                  <a:cubicBezTo>
                    <a:pt x="131167" y="1178103"/>
                    <a:pt x="0" y="905153"/>
                    <a:pt x="0" y="568503"/>
                  </a:cubicBezTo>
                  <a:cubicBezTo>
                    <a:pt x="0" y="231853"/>
                    <a:pt x="131167" y="0"/>
                    <a:pt x="428090" y="0"/>
                  </a:cubicBezTo>
                  <a:cubicBezTo>
                    <a:pt x="725013" y="0"/>
                    <a:pt x="863029" y="259182"/>
                    <a:pt x="863029" y="595901"/>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03" name="Google Shape;103;p12"/>
            <p:cNvSpPr/>
            <p:nvPr/>
          </p:nvSpPr>
          <p:spPr>
            <a:xfrm>
              <a:off x="6827581" y="3655993"/>
              <a:ext cx="531684" cy="256751"/>
            </a:xfrm>
            <a:custGeom>
              <a:avLst/>
              <a:gdLst/>
              <a:ahLst/>
              <a:cxnLst/>
              <a:rect l="l" t="t" r="r" b="b"/>
              <a:pathLst>
                <a:path w="695012" h="335622" extrusionOk="0">
                  <a:moveTo>
                    <a:pt x="344664" y="0"/>
                  </a:moveTo>
                  <a:cubicBezTo>
                    <a:pt x="181716" y="0"/>
                    <a:pt x="68837" y="45891"/>
                    <a:pt x="0" y="123838"/>
                  </a:cubicBezTo>
                  <a:cubicBezTo>
                    <a:pt x="68837" y="253497"/>
                    <a:pt x="181784" y="335622"/>
                    <a:pt x="344664" y="335622"/>
                  </a:cubicBezTo>
                  <a:cubicBezTo>
                    <a:pt x="509050" y="335622"/>
                    <a:pt x="624463" y="260279"/>
                    <a:pt x="695013" y="136167"/>
                  </a:cubicBezTo>
                  <a:cubicBezTo>
                    <a:pt x="624463" y="52193"/>
                    <a:pt x="509050" y="0"/>
                    <a:pt x="344664" y="0"/>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04" name="Google Shape;104;p12"/>
            <p:cNvSpPr/>
            <p:nvPr/>
          </p:nvSpPr>
          <p:spPr>
            <a:xfrm>
              <a:off x="6838741" y="3028921"/>
              <a:ext cx="140218" cy="213492"/>
            </a:xfrm>
            <a:custGeom>
              <a:avLst/>
              <a:gdLst/>
              <a:ahLst/>
              <a:cxnLst/>
              <a:rect l="l" t="t" r="r" b="b"/>
              <a:pathLst>
                <a:path w="183291" h="279075" extrusionOk="0">
                  <a:moveTo>
                    <a:pt x="0" y="142331"/>
                  </a:moveTo>
                  <a:cubicBezTo>
                    <a:pt x="12329" y="212195"/>
                    <a:pt x="34247" y="273087"/>
                    <a:pt x="73700" y="278704"/>
                  </a:cubicBezTo>
                  <a:cubicBezTo>
                    <a:pt x="141235" y="288361"/>
                    <a:pt x="171442" y="107468"/>
                    <a:pt x="183291" y="0"/>
                  </a:cubicBezTo>
                  <a:cubicBezTo>
                    <a:pt x="107927" y="25487"/>
                    <a:pt x="43357" y="75631"/>
                    <a:pt x="0" y="142331"/>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05" name="Google Shape;105;p12"/>
            <p:cNvSpPr/>
            <p:nvPr/>
          </p:nvSpPr>
          <p:spPr>
            <a:xfrm>
              <a:off x="7199927" y="3029392"/>
              <a:ext cx="134768" cy="213017"/>
            </a:xfrm>
            <a:custGeom>
              <a:avLst/>
              <a:gdLst/>
              <a:ahLst/>
              <a:cxnLst/>
              <a:rect l="l" t="t" r="r" b="b"/>
              <a:pathLst>
                <a:path w="176167" h="278454" extrusionOk="0">
                  <a:moveTo>
                    <a:pt x="0" y="0"/>
                  </a:moveTo>
                  <a:cubicBezTo>
                    <a:pt x="4315" y="101920"/>
                    <a:pt x="21507" y="268567"/>
                    <a:pt x="87810" y="278087"/>
                  </a:cubicBezTo>
                  <a:cubicBezTo>
                    <a:pt x="130687" y="284183"/>
                    <a:pt x="158496" y="213497"/>
                    <a:pt x="176167" y="133564"/>
                  </a:cubicBezTo>
                  <a:cubicBezTo>
                    <a:pt x="132516" y="72042"/>
                    <a:pt x="71022" y="25418"/>
                    <a:pt x="0"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32" name="Google Shape;133;p14"/>
          <p:cNvSpPr txBox="1">
            <a:spLocks/>
          </p:cNvSpPr>
          <p:nvPr/>
        </p:nvSpPr>
        <p:spPr>
          <a:xfrm>
            <a:off x="184449" y="984570"/>
            <a:ext cx="3773592" cy="1169744"/>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Quicksand Light"/>
              <a:buNone/>
              <a:defRPr sz="2200" b="0" i="0" u="none" strike="noStrike" cap="none">
                <a:solidFill>
                  <a:schemeClr val="lt2"/>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9pPr>
          </a:lstStyle>
          <a:p>
            <a:pPr marL="0" indent="0">
              <a:buClr>
                <a:schemeClr val="dk1"/>
              </a:buClr>
              <a:buSzPts val="1100"/>
            </a:pPr>
            <a:r>
              <a:rPr lang="vi-VN" sz="2400" b="1" dirty="0">
                <a:solidFill>
                  <a:schemeClr val="tx1"/>
                </a:solidFill>
              </a:rPr>
              <a:t>Hyper-v là gì?</a:t>
            </a:r>
            <a:endParaRPr lang="vi-VN" sz="2400" dirty="0">
              <a:solidFill>
                <a:schemeClr val="tx1"/>
              </a:solidFill>
            </a:endParaRPr>
          </a:p>
          <a:p>
            <a:pPr marL="0" indent="0" algn="just">
              <a:buClr>
                <a:schemeClr val="dk1"/>
              </a:buClr>
              <a:buSzPts val="1100"/>
            </a:pPr>
            <a:r>
              <a:rPr lang="vi-VN" sz="1800" b="1" dirty="0">
                <a:solidFill>
                  <a:schemeClr val="tx1"/>
                </a:solidFill>
                <a:effectLst>
                  <a:outerShdw blurRad="38100" dist="38100" dir="2700000" algn="tl">
                    <a:srgbClr val="000000">
                      <a:alpha val="43137"/>
                    </a:srgbClr>
                  </a:outerShdw>
                </a:effectLst>
              </a:rPr>
              <a:t>Hyper-V </a:t>
            </a:r>
            <a:r>
              <a:rPr lang="vi-VN" sz="1800" dirty="0">
                <a:solidFill>
                  <a:schemeClr val="tx1"/>
                </a:solidFill>
                <a:effectLst>
                  <a:outerShdw blurRad="38100" dist="38100" dir="2700000" algn="tl">
                    <a:srgbClr val="000000">
                      <a:alpha val="43137"/>
                    </a:srgbClr>
                  </a:outerShdw>
                </a:effectLst>
              </a:rPr>
              <a:t>là công nghệ ảo hóa thế hệ mới của Microsoft, dựa trên nền tảng </a:t>
            </a:r>
            <a:r>
              <a:rPr lang="vi-VN" sz="1800" b="1" dirty="0">
                <a:solidFill>
                  <a:schemeClr val="tx1"/>
                </a:solidFill>
                <a:effectLst>
                  <a:outerShdw blurRad="38100" dist="38100" dir="2700000" algn="tl">
                    <a:srgbClr val="000000">
                      <a:alpha val="43137"/>
                    </a:srgbClr>
                  </a:outerShdw>
                </a:effectLst>
              </a:rPr>
              <a:t>hypervisor</a:t>
            </a:r>
            <a:r>
              <a:rPr lang="vi-VN" sz="1800" dirty="0">
                <a:solidFill>
                  <a:schemeClr val="tx1"/>
                </a:solidFill>
                <a:effectLst>
                  <a:outerShdw blurRad="38100" dist="38100" dir="2700000" algn="tl">
                    <a:srgbClr val="000000">
                      <a:alpha val="43137"/>
                    </a:srgbClr>
                  </a:outerShdw>
                </a:effectLst>
              </a:rPr>
              <a:t>. Mang đến cho người dùng (chủ yếu là doanh nghiệp) một nền tảng ảo hóa mạnh và linh hoạt, có khả năng mở rộng, tính tin cậy và sẵn sàng cao</a:t>
            </a:r>
            <a:r>
              <a:rPr lang="vi-VN" sz="1800" dirty="0">
                <a:solidFill>
                  <a:schemeClr val="tx1"/>
                </a:solidFill>
              </a:rPr>
              <a:t>.</a:t>
            </a:r>
            <a:endParaRPr lang="vi-VN" sz="1600" dirty="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rgbClr val="95F163"/>
            </a:gs>
          </a:gsLst>
          <a:lin ang="0" scaled="0"/>
        </a:gradFill>
        <a:effectLst/>
      </p:bgPr>
    </p:bg>
    <p:spTree>
      <p:nvGrpSpPr>
        <p:cNvPr id="1" name="Shape 652"/>
        <p:cNvGrpSpPr/>
        <p:nvPr/>
      </p:nvGrpSpPr>
      <p:grpSpPr>
        <a:xfrm>
          <a:off x="0" y="0"/>
          <a:ext cx="0" cy="0"/>
          <a:chOff x="0" y="0"/>
          <a:chExt cx="0" cy="0"/>
        </a:xfrm>
      </p:grpSpPr>
      <p:pic>
        <p:nvPicPr>
          <p:cNvPr id="3" name="Picture 2">
            <a:extLst>
              <a:ext uri="{FF2B5EF4-FFF2-40B4-BE49-F238E27FC236}">
                <a16:creationId xmlns:a16="http://schemas.microsoft.com/office/drawing/2014/main" id="{CE42AD1D-6FF6-46DB-B3C6-5AD43F138065}"/>
              </a:ext>
            </a:extLst>
          </p:cNvPr>
          <p:cNvPicPr>
            <a:picLocks noChangeAspect="1"/>
          </p:cNvPicPr>
          <p:nvPr/>
        </p:nvPicPr>
        <p:blipFill>
          <a:blip r:embed="rId3"/>
          <a:stretch>
            <a:fillRect/>
          </a:stretch>
        </p:blipFill>
        <p:spPr>
          <a:xfrm>
            <a:off x="1770678" y="1213089"/>
            <a:ext cx="3553624" cy="2215276"/>
          </a:xfrm>
          <a:prstGeom prst="rect">
            <a:avLst/>
          </a:prstGeom>
        </p:spPr>
      </p:pic>
      <p:grpSp>
        <p:nvGrpSpPr>
          <p:cNvPr id="685" name="Google Shape;685;p32"/>
          <p:cNvGrpSpPr/>
          <p:nvPr/>
        </p:nvGrpSpPr>
        <p:grpSpPr>
          <a:xfrm>
            <a:off x="5559363" y="3794340"/>
            <a:ext cx="1207297" cy="1131405"/>
            <a:chOff x="175906" y="401530"/>
            <a:chExt cx="2115209" cy="1982245"/>
          </a:xfrm>
        </p:grpSpPr>
        <p:sp>
          <p:nvSpPr>
            <p:cNvPr id="686" name="Google Shape;686;p3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7" name="Google Shape;687;p3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8" name="Google Shape;688;p3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9" name="Google Shape;689;p32"/>
            <p:cNvSpPr/>
            <p:nvPr/>
          </p:nvSpPr>
          <p:spPr>
            <a:xfrm>
              <a:off x="406148" y="81329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90" name="Google Shape;690;p32"/>
            <p:cNvSpPr/>
            <p:nvPr/>
          </p:nvSpPr>
          <p:spPr>
            <a:xfrm>
              <a:off x="627605" y="1033238"/>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55" name="Google Shape;655;p32"/>
          <p:cNvGrpSpPr/>
          <p:nvPr/>
        </p:nvGrpSpPr>
        <p:grpSpPr>
          <a:xfrm>
            <a:off x="1266698" y="1055013"/>
            <a:ext cx="4542205" cy="2661224"/>
            <a:chOff x="1177450" y="241631"/>
            <a:chExt cx="6173152" cy="3616776"/>
          </a:xfrm>
        </p:grpSpPr>
        <p:sp>
          <p:nvSpPr>
            <p:cNvPr id="656" name="Google Shape;656;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57" name="Google Shape;657;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8" dist="19050" dir="5400000" algn="bl" rotWithShape="0">
                <a:schemeClr val="dk1">
                  <a:alpha val="25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58" name="Google Shape;658;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59" name="Google Shape;659;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61" name="Google Shape;661;p32"/>
          <p:cNvGrpSpPr/>
          <p:nvPr/>
        </p:nvGrpSpPr>
        <p:grpSpPr>
          <a:xfrm>
            <a:off x="167603" y="587483"/>
            <a:ext cx="1394980" cy="1307291"/>
            <a:chOff x="175906" y="401530"/>
            <a:chExt cx="2115209" cy="1982245"/>
          </a:xfrm>
        </p:grpSpPr>
        <p:sp>
          <p:nvSpPr>
            <p:cNvPr id="662" name="Google Shape;662;p3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63" name="Google Shape;663;p3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64" name="Google Shape;664;p3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65" name="Google Shape;665;p32"/>
            <p:cNvSpPr/>
            <p:nvPr/>
          </p:nvSpPr>
          <p:spPr>
            <a:xfrm>
              <a:off x="1000455" y="1110445"/>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66" name="Google Shape;666;p32"/>
            <p:cNvSpPr/>
            <p:nvPr/>
          </p:nvSpPr>
          <p:spPr>
            <a:xfrm>
              <a:off x="1221912" y="1330391"/>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67" name="Google Shape;667;p32"/>
          <p:cNvGrpSpPr/>
          <p:nvPr/>
        </p:nvGrpSpPr>
        <p:grpSpPr>
          <a:xfrm>
            <a:off x="5539318" y="162192"/>
            <a:ext cx="1151308" cy="1078936"/>
            <a:chOff x="175906" y="401530"/>
            <a:chExt cx="2115209" cy="1982245"/>
          </a:xfrm>
        </p:grpSpPr>
        <p:sp>
          <p:nvSpPr>
            <p:cNvPr id="668" name="Google Shape;668;p3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69" name="Google Shape;669;p3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70" name="Google Shape;670;p3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71" name="Google Shape;671;p32"/>
            <p:cNvSpPr/>
            <p:nvPr/>
          </p:nvSpPr>
          <p:spPr>
            <a:xfrm>
              <a:off x="580466" y="1110445"/>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72" name="Google Shape;672;p32"/>
            <p:cNvSpPr/>
            <p:nvPr/>
          </p:nvSpPr>
          <p:spPr>
            <a:xfrm>
              <a:off x="801923" y="1330391"/>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73" name="Google Shape;673;p32"/>
          <p:cNvGrpSpPr/>
          <p:nvPr/>
        </p:nvGrpSpPr>
        <p:grpSpPr>
          <a:xfrm>
            <a:off x="251135" y="2340740"/>
            <a:ext cx="759360" cy="711626"/>
            <a:chOff x="175906" y="401530"/>
            <a:chExt cx="2115209" cy="1982245"/>
          </a:xfrm>
        </p:grpSpPr>
        <p:sp>
          <p:nvSpPr>
            <p:cNvPr id="674" name="Google Shape;674;p3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75" name="Google Shape;675;p3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76" name="Google Shape;676;p3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77" name="Google Shape;677;p32"/>
            <p:cNvSpPr/>
            <p:nvPr/>
          </p:nvSpPr>
          <p:spPr>
            <a:xfrm>
              <a:off x="1039197" y="735508"/>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78" name="Google Shape;678;p32"/>
            <p:cNvSpPr/>
            <p:nvPr/>
          </p:nvSpPr>
          <p:spPr>
            <a:xfrm>
              <a:off x="1260654" y="955454"/>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679" name="Google Shape;679;p32"/>
          <p:cNvGrpSpPr/>
          <p:nvPr/>
        </p:nvGrpSpPr>
        <p:grpSpPr>
          <a:xfrm>
            <a:off x="221641" y="3815302"/>
            <a:ext cx="1125926" cy="1055149"/>
            <a:chOff x="175906" y="401530"/>
            <a:chExt cx="2115209" cy="1982245"/>
          </a:xfrm>
        </p:grpSpPr>
        <p:sp>
          <p:nvSpPr>
            <p:cNvPr id="680" name="Google Shape;680;p3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1" name="Google Shape;681;p3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2" name="Google Shape;682;p3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83" name="Google Shape;683;p32"/>
            <p:cNvSpPr/>
            <p:nvPr/>
          </p:nvSpPr>
          <p:spPr>
            <a:xfrm>
              <a:off x="1067325" y="680988"/>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684" name="Google Shape;684;p32"/>
            <p:cNvSpPr/>
            <p:nvPr/>
          </p:nvSpPr>
          <p:spPr>
            <a:xfrm>
              <a:off x="1288782" y="900934"/>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40" name="Google Shape;132;p14">
            <a:extLst>
              <a:ext uri="{FF2B5EF4-FFF2-40B4-BE49-F238E27FC236}">
                <a16:creationId xmlns:a16="http://schemas.microsoft.com/office/drawing/2014/main" id="{F3EA0D1D-3690-4129-AC1E-DA7F103447B3}"/>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41" name="Google Shape;466;p26">
            <a:extLst>
              <a:ext uri="{FF2B5EF4-FFF2-40B4-BE49-F238E27FC236}">
                <a16:creationId xmlns:a16="http://schemas.microsoft.com/office/drawing/2014/main" id="{9A867F00-0D31-44F3-BD4D-FAE54A588556}"/>
              </a:ext>
            </a:extLst>
          </p:cNvPr>
          <p:cNvSpPr txBox="1">
            <a:spLocks/>
          </p:cNvSpPr>
          <p:nvPr/>
        </p:nvSpPr>
        <p:spPr>
          <a:xfrm>
            <a:off x="1562583" y="3924874"/>
            <a:ext cx="3802019" cy="59143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None/>
            </a:pPr>
            <a:r>
              <a:rPr lang="en-US" sz="2000" b="1" i="0" dirty="0">
                <a:solidFill>
                  <a:srgbClr val="222222"/>
                </a:solidFill>
                <a:latin typeface="Quicksand Light" panose="020B0604020202020204" charset="0"/>
              </a:rPr>
              <a:t>B5</a:t>
            </a:r>
            <a:r>
              <a:rPr lang="en-US" sz="2000" b="0" i="0" dirty="0">
                <a:solidFill>
                  <a:srgbClr val="222222"/>
                </a:solidFill>
                <a:latin typeface="Quicksand Light" panose="020B0604020202020204" charset="0"/>
              </a:rPr>
              <a:t> : </a:t>
            </a:r>
            <a:r>
              <a:rPr lang="en-US" sz="2000" b="0" i="0" dirty="0" err="1">
                <a:solidFill>
                  <a:srgbClr val="222222"/>
                </a:solidFill>
                <a:latin typeface="Quicksand Light" panose="020B0604020202020204" charset="0"/>
              </a:rPr>
              <a:t>Chỉ</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định</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bộ</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nhớ</a:t>
            </a:r>
            <a:r>
              <a:rPr lang="en-US" sz="2000" b="0" i="0" dirty="0">
                <a:solidFill>
                  <a:srgbClr val="222222"/>
                </a:solidFill>
                <a:latin typeface="Quicksand Light" panose="020B0604020202020204" charset="0"/>
              </a:rPr>
              <a:t> RAM </a:t>
            </a:r>
            <a:r>
              <a:rPr lang="en-US" sz="2000" b="0" i="0" dirty="0" err="1">
                <a:solidFill>
                  <a:srgbClr val="222222"/>
                </a:solidFill>
                <a:latin typeface="Quicksand Light" panose="020B0604020202020204" charset="0"/>
              </a:rPr>
              <a:t>ch</a:t>
            </a:r>
            <a:r>
              <a:rPr lang="en-US" sz="2000" dirty="0" err="1">
                <a:solidFill>
                  <a:srgbClr val="222222"/>
                </a:solidFill>
                <a:latin typeface="Quicksand Light" panose="020B0604020202020204" charset="0"/>
              </a:rPr>
              <a:t>o</a:t>
            </a:r>
            <a:r>
              <a:rPr lang="en-US" sz="2000" dirty="0">
                <a:solidFill>
                  <a:srgbClr val="222222"/>
                </a:solidFill>
                <a:latin typeface="Quicksand Light" panose="020B0604020202020204" charset="0"/>
              </a:rPr>
              <a:t> </a:t>
            </a:r>
            <a:r>
              <a:rPr lang="en-US" sz="2000" dirty="0" err="1">
                <a:solidFill>
                  <a:srgbClr val="222222"/>
                </a:solidFill>
                <a:latin typeface="Quicksand Light" panose="020B0604020202020204" charset="0"/>
              </a:rPr>
              <a:t>máy</a:t>
            </a:r>
            <a:r>
              <a:rPr lang="en-US" sz="2000" dirty="0">
                <a:solidFill>
                  <a:srgbClr val="222222"/>
                </a:solidFill>
                <a:latin typeface="Quicksand Light" panose="020B0604020202020204" charset="0"/>
              </a:rPr>
              <a:t> </a:t>
            </a:r>
            <a:r>
              <a:rPr lang="en-US" sz="2000" dirty="0" err="1">
                <a:solidFill>
                  <a:srgbClr val="222222"/>
                </a:solidFill>
                <a:latin typeface="Quicksand Light" panose="020B0604020202020204" charset="0"/>
              </a:rPr>
              <a:t>ảo</a:t>
            </a:r>
            <a:r>
              <a:rPr lang="en-US" sz="2000" dirty="0">
                <a:solidFill>
                  <a:srgbClr val="222222"/>
                </a:solidFill>
                <a:latin typeface="Quicksand Light" panose="020B0604020202020204" charset="0"/>
              </a:rPr>
              <a:t> -&gt; Next</a:t>
            </a:r>
            <a:endParaRPr lang="en-US" sz="2800" dirty="0">
              <a:solidFill>
                <a:schemeClr val="bg1"/>
              </a:solidFill>
              <a:latin typeface="Quicksand Light" panose="020B0604020202020204" charset="0"/>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785;p36">
            <a:extLst>
              <a:ext uri="{FF2B5EF4-FFF2-40B4-BE49-F238E27FC236}">
                <a16:creationId xmlns:a16="http://schemas.microsoft.com/office/drawing/2014/main" id="{B6754D12-8E2B-4DBD-BCDC-DD7B4C53C99C}"/>
              </a:ext>
            </a:extLst>
          </p:cNvPr>
          <p:cNvGrpSpPr/>
          <p:nvPr/>
        </p:nvGrpSpPr>
        <p:grpSpPr>
          <a:xfrm>
            <a:off x="4968964" y="251405"/>
            <a:ext cx="1065642" cy="998655"/>
            <a:chOff x="175906" y="401530"/>
            <a:chExt cx="2115209" cy="1982245"/>
          </a:xfrm>
        </p:grpSpPr>
        <p:sp>
          <p:nvSpPr>
            <p:cNvPr id="4" name="Google Shape;786;p36">
              <a:extLst>
                <a:ext uri="{FF2B5EF4-FFF2-40B4-BE49-F238E27FC236}">
                  <a16:creationId xmlns:a16="http://schemas.microsoft.com/office/drawing/2014/main" id="{3CEC27B7-AC5F-48A8-B272-75E288CF2162}"/>
                </a:ext>
              </a:extLst>
            </p:cNvPr>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 name="Google Shape;787;p36">
              <a:extLst>
                <a:ext uri="{FF2B5EF4-FFF2-40B4-BE49-F238E27FC236}">
                  <a16:creationId xmlns:a16="http://schemas.microsoft.com/office/drawing/2014/main" id="{5C10C450-89FB-4DFB-B9B7-DCD9CFD8F45E}"/>
                </a:ext>
              </a:extLst>
            </p:cNvPr>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 name="Google Shape;788;p36">
              <a:extLst>
                <a:ext uri="{FF2B5EF4-FFF2-40B4-BE49-F238E27FC236}">
                  <a16:creationId xmlns:a16="http://schemas.microsoft.com/office/drawing/2014/main" id="{33E840F7-3201-4408-A582-0CBCDB2FE386}"/>
                </a:ext>
              </a:extLst>
            </p:cNvPr>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 name="Google Shape;789;p36">
              <a:extLst>
                <a:ext uri="{FF2B5EF4-FFF2-40B4-BE49-F238E27FC236}">
                  <a16:creationId xmlns:a16="http://schemas.microsoft.com/office/drawing/2014/main" id="{C2D82C9C-98B7-4647-86BD-0DDB02EDA105}"/>
                </a:ext>
              </a:extLst>
            </p:cNvPr>
            <p:cNvSpPr/>
            <p:nvPr/>
          </p:nvSpPr>
          <p:spPr>
            <a:xfrm>
              <a:off x="854094" y="96457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8" name="Google Shape;790;p36">
              <a:extLst>
                <a:ext uri="{FF2B5EF4-FFF2-40B4-BE49-F238E27FC236}">
                  <a16:creationId xmlns:a16="http://schemas.microsoft.com/office/drawing/2014/main" id="{8B06D803-FE6E-41F6-8C39-551B09AE3F90}"/>
                </a:ext>
              </a:extLst>
            </p:cNvPr>
            <p:cNvSpPr/>
            <p:nvPr/>
          </p:nvSpPr>
          <p:spPr>
            <a:xfrm>
              <a:off x="1027970"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9" name="Google Shape;812;p36">
            <a:extLst>
              <a:ext uri="{FF2B5EF4-FFF2-40B4-BE49-F238E27FC236}">
                <a16:creationId xmlns:a16="http://schemas.microsoft.com/office/drawing/2014/main" id="{2E54A95D-87C5-4156-944C-F06893BFE3E7}"/>
              </a:ext>
            </a:extLst>
          </p:cNvPr>
          <p:cNvGrpSpPr/>
          <p:nvPr/>
        </p:nvGrpSpPr>
        <p:grpSpPr>
          <a:xfrm rot="3335501">
            <a:off x="4954092" y="1310696"/>
            <a:ext cx="473574" cy="646466"/>
            <a:chOff x="6763768" y="3011579"/>
            <a:chExt cx="660217" cy="901249"/>
          </a:xfrm>
        </p:grpSpPr>
        <p:sp>
          <p:nvSpPr>
            <p:cNvPr id="10" name="Google Shape;813;p36">
              <a:extLst>
                <a:ext uri="{FF2B5EF4-FFF2-40B4-BE49-F238E27FC236}">
                  <a16:creationId xmlns:a16="http://schemas.microsoft.com/office/drawing/2014/main" id="{95B4012B-F279-45A9-89C7-E595ED0C5C39}"/>
                </a:ext>
              </a:extLst>
            </p:cNvPr>
            <p:cNvSpPr/>
            <p:nvPr/>
          </p:nvSpPr>
          <p:spPr>
            <a:xfrm>
              <a:off x="6763768" y="3011579"/>
              <a:ext cx="660217" cy="901249"/>
            </a:xfrm>
            <a:custGeom>
              <a:avLst/>
              <a:gdLst/>
              <a:ahLst/>
              <a:cxnLst/>
              <a:rect l="l" t="t" r="r" b="b"/>
              <a:pathLst>
                <a:path w="863029" h="1178103" extrusionOk="0">
                  <a:moveTo>
                    <a:pt x="863029" y="595901"/>
                  </a:moveTo>
                  <a:cubicBezTo>
                    <a:pt x="863029" y="932551"/>
                    <a:pt x="725013" y="1178103"/>
                    <a:pt x="428090" y="1178103"/>
                  </a:cubicBezTo>
                  <a:cubicBezTo>
                    <a:pt x="131167" y="1178103"/>
                    <a:pt x="0" y="905153"/>
                    <a:pt x="0" y="568503"/>
                  </a:cubicBezTo>
                  <a:cubicBezTo>
                    <a:pt x="0" y="231853"/>
                    <a:pt x="131167" y="0"/>
                    <a:pt x="428090" y="0"/>
                  </a:cubicBezTo>
                  <a:cubicBezTo>
                    <a:pt x="725013" y="0"/>
                    <a:pt x="863029" y="259182"/>
                    <a:pt x="863029" y="595901"/>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1" name="Google Shape;814;p36">
              <a:extLst>
                <a:ext uri="{FF2B5EF4-FFF2-40B4-BE49-F238E27FC236}">
                  <a16:creationId xmlns:a16="http://schemas.microsoft.com/office/drawing/2014/main" id="{223E7F99-7D1E-4C36-B3E5-72A4DDB19A47}"/>
                </a:ext>
              </a:extLst>
            </p:cNvPr>
            <p:cNvSpPr/>
            <p:nvPr/>
          </p:nvSpPr>
          <p:spPr>
            <a:xfrm>
              <a:off x="6827581" y="3655993"/>
              <a:ext cx="531684" cy="256751"/>
            </a:xfrm>
            <a:custGeom>
              <a:avLst/>
              <a:gdLst/>
              <a:ahLst/>
              <a:cxnLst/>
              <a:rect l="l" t="t" r="r" b="b"/>
              <a:pathLst>
                <a:path w="695012" h="335622" extrusionOk="0">
                  <a:moveTo>
                    <a:pt x="344664" y="0"/>
                  </a:moveTo>
                  <a:cubicBezTo>
                    <a:pt x="181716" y="0"/>
                    <a:pt x="68837" y="45891"/>
                    <a:pt x="0" y="123838"/>
                  </a:cubicBezTo>
                  <a:cubicBezTo>
                    <a:pt x="68837" y="253497"/>
                    <a:pt x="181784" y="335622"/>
                    <a:pt x="344664" y="335622"/>
                  </a:cubicBezTo>
                  <a:cubicBezTo>
                    <a:pt x="509050" y="335622"/>
                    <a:pt x="624463" y="260279"/>
                    <a:pt x="695013" y="136167"/>
                  </a:cubicBezTo>
                  <a:cubicBezTo>
                    <a:pt x="624463" y="52193"/>
                    <a:pt x="509050" y="0"/>
                    <a:pt x="344664" y="0"/>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2" name="Google Shape;815;p36">
              <a:extLst>
                <a:ext uri="{FF2B5EF4-FFF2-40B4-BE49-F238E27FC236}">
                  <a16:creationId xmlns:a16="http://schemas.microsoft.com/office/drawing/2014/main" id="{D531DC2E-35C0-49C2-AB7A-BBA33E27A0F5}"/>
                </a:ext>
              </a:extLst>
            </p:cNvPr>
            <p:cNvSpPr/>
            <p:nvPr/>
          </p:nvSpPr>
          <p:spPr>
            <a:xfrm>
              <a:off x="6838741" y="3028921"/>
              <a:ext cx="140218" cy="213492"/>
            </a:xfrm>
            <a:custGeom>
              <a:avLst/>
              <a:gdLst/>
              <a:ahLst/>
              <a:cxnLst/>
              <a:rect l="l" t="t" r="r" b="b"/>
              <a:pathLst>
                <a:path w="183291" h="279075" extrusionOk="0">
                  <a:moveTo>
                    <a:pt x="0" y="142331"/>
                  </a:moveTo>
                  <a:cubicBezTo>
                    <a:pt x="12329" y="212195"/>
                    <a:pt x="34247" y="273087"/>
                    <a:pt x="73700" y="278704"/>
                  </a:cubicBezTo>
                  <a:cubicBezTo>
                    <a:pt x="141235" y="288361"/>
                    <a:pt x="171442" y="107468"/>
                    <a:pt x="183291" y="0"/>
                  </a:cubicBezTo>
                  <a:cubicBezTo>
                    <a:pt x="107927" y="25487"/>
                    <a:pt x="43357" y="75631"/>
                    <a:pt x="0" y="142331"/>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 name="Google Shape;816;p36">
              <a:extLst>
                <a:ext uri="{FF2B5EF4-FFF2-40B4-BE49-F238E27FC236}">
                  <a16:creationId xmlns:a16="http://schemas.microsoft.com/office/drawing/2014/main" id="{4701264E-460E-4373-B961-0BC8D9952E86}"/>
                </a:ext>
              </a:extLst>
            </p:cNvPr>
            <p:cNvSpPr/>
            <p:nvPr/>
          </p:nvSpPr>
          <p:spPr>
            <a:xfrm>
              <a:off x="7199927" y="3029392"/>
              <a:ext cx="134768" cy="213017"/>
            </a:xfrm>
            <a:custGeom>
              <a:avLst/>
              <a:gdLst/>
              <a:ahLst/>
              <a:cxnLst/>
              <a:rect l="l" t="t" r="r" b="b"/>
              <a:pathLst>
                <a:path w="176167" h="278454" extrusionOk="0">
                  <a:moveTo>
                    <a:pt x="0" y="0"/>
                  </a:moveTo>
                  <a:cubicBezTo>
                    <a:pt x="4315" y="101920"/>
                    <a:pt x="21507" y="268567"/>
                    <a:pt x="87810" y="278087"/>
                  </a:cubicBezTo>
                  <a:cubicBezTo>
                    <a:pt x="130687" y="284183"/>
                    <a:pt x="158496" y="213497"/>
                    <a:pt x="176167" y="133564"/>
                  </a:cubicBezTo>
                  <a:cubicBezTo>
                    <a:pt x="132516" y="72042"/>
                    <a:pt x="71022" y="25418"/>
                    <a:pt x="0"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4" name="Google Shape;785;p36">
            <a:extLst>
              <a:ext uri="{FF2B5EF4-FFF2-40B4-BE49-F238E27FC236}">
                <a16:creationId xmlns:a16="http://schemas.microsoft.com/office/drawing/2014/main" id="{8F71C21C-AA60-4281-AA72-DECD896179A4}"/>
              </a:ext>
            </a:extLst>
          </p:cNvPr>
          <p:cNvGrpSpPr/>
          <p:nvPr/>
        </p:nvGrpSpPr>
        <p:grpSpPr>
          <a:xfrm>
            <a:off x="5692546" y="1331657"/>
            <a:ext cx="1065642" cy="998655"/>
            <a:chOff x="175906" y="401530"/>
            <a:chExt cx="2115209" cy="1982245"/>
          </a:xfrm>
        </p:grpSpPr>
        <p:sp>
          <p:nvSpPr>
            <p:cNvPr id="15" name="Google Shape;786;p36">
              <a:extLst>
                <a:ext uri="{FF2B5EF4-FFF2-40B4-BE49-F238E27FC236}">
                  <a16:creationId xmlns:a16="http://schemas.microsoft.com/office/drawing/2014/main" id="{BB7A9014-1A6E-4032-A5C1-EA625E29AC36}"/>
                </a:ext>
              </a:extLst>
            </p:cNvPr>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 name="Google Shape;787;p36">
              <a:extLst>
                <a:ext uri="{FF2B5EF4-FFF2-40B4-BE49-F238E27FC236}">
                  <a16:creationId xmlns:a16="http://schemas.microsoft.com/office/drawing/2014/main" id="{B854343C-5D99-431F-8E8C-668D672AC4AE}"/>
                </a:ext>
              </a:extLst>
            </p:cNvPr>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 name="Google Shape;788;p36">
              <a:extLst>
                <a:ext uri="{FF2B5EF4-FFF2-40B4-BE49-F238E27FC236}">
                  <a16:creationId xmlns:a16="http://schemas.microsoft.com/office/drawing/2014/main" id="{FA249D7A-925B-47D1-A0CD-3C18BB5DEC25}"/>
                </a:ext>
              </a:extLst>
            </p:cNvPr>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 name="Google Shape;789;p36">
              <a:extLst>
                <a:ext uri="{FF2B5EF4-FFF2-40B4-BE49-F238E27FC236}">
                  <a16:creationId xmlns:a16="http://schemas.microsoft.com/office/drawing/2014/main" id="{3800DB75-99C9-4767-BC37-79BC1711C190}"/>
                </a:ext>
              </a:extLst>
            </p:cNvPr>
            <p:cNvSpPr/>
            <p:nvPr/>
          </p:nvSpPr>
          <p:spPr>
            <a:xfrm>
              <a:off x="854094" y="96457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9" name="Google Shape;790;p36">
              <a:extLst>
                <a:ext uri="{FF2B5EF4-FFF2-40B4-BE49-F238E27FC236}">
                  <a16:creationId xmlns:a16="http://schemas.microsoft.com/office/drawing/2014/main" id="{F99B7890-E2F8-4252-852B-1BC2C8172E1E}"/>
                </a:ext>
              </a:extLst>
            </p:cNvPr>
            <p:cNvSpPr/>
            <p:nvPr/>
          </p:nvSpPr>
          <p:spPr>
            <a:xfrm>
              <a:off x="1027970"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0" name="Google Shape;132;p14">
            <a:extLst>
              <a:ext uri="{FF2B5EF4-FFF2-40B4-BE49-F238E27FC236}">
                <a16:creationId xmlns:a16="http://schemas.microsoft.com/office/drawing/2014/main" id="{1F982024-3D58-49D4-82F9-2FC8935AD98A}"/>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21" name="Google Shape;466;p26">
            <a:extLst>
              <a:ext uri="{FF2B5EF4-FFF2-40B4-BE49-F238E27FC236}">
                <a16:creationId xmlns:a16="http://schemas.microsoft.com/office/drawing/2014/main" id="{8DAD4174-F91C-48EC-81EB-4427472B48DE}"/>
              </a:ext>
            </a:extLst>
          </p:cNvPr>
          <p:cNvSpPr txBox="1">
            <a:spLocks/>
          </p:cNvSpPr>
          <p:nvPr/>
        </p:nvSpPr>
        <p:spPr>
          <a:xfrm>
            <a:off x="1562583" y="3924874"/>
            <a:ext cx="3802019" cy="59143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None/>
            </a:pPr>
            <a:r>
              <a:rPr lang="en-US" sz="2000" b="1" i="0" dirty="0">
                <a:solidFill>
                  <a:srgbClr val="222222"/>
                </a:solidFill>
                <a:latin typeface="Quicksand Light" panose="020B0604020202020204" charset="0"/>
              </a:rPr>
              <a:t>B6</a:t>
            </a:r>
            <a:r>
              <a:rPr lang="en-US" sz="2000" b="0" i="0" dirty="0">
                <a:solidFill>
                  <a:srgbClr val="222222"/>
                </a:solidFill>
                <a:latin typeface="Quicksand Light" panose="020B0604020202020204" charset="0"/>
              </a:rPr>
              <a:t> : </a:t>
            </a:r>
            <a:r>
              <a:rPr lang="en-US" sz="2000" b="0" i="0" dirty="0" err="1">
                <a:solidFill>
                  <a:srgbClr val="222222"/>
                </a:solidFill>
                <a:latin typeface="Quicksand Light" panose="020B0604020202020204" charset="0"/>
              </a:rPr>
              <a:t>Chọn</a:t>
            </a:r>
            <a:r>
              <a:rPr lang="en-US" sz="2000" b="0" i="0" dirty="0">
                <a:solidFill>
                  <a:srgbClr val="222222"/>
                </a:solidFill>
                <a:latin typeface="Quicksand Light" panose="020B0604020202020204" charset="0"/>
              </a:rPr>
              <a:t> card </a:t>
            </a:r>
            <a:r>
              <a:rPr lang="en-US" sz="2000" b="0" i="0" dirty="0" err="1">
                <a:solidFill>
                  <a:srgbClr val="222222"/>
                </a:solidFill>
                <a:latin typeface="Quicksand Light" panose="020B0604020202020204" charset="0"/>
              </a:rPr>
              <a:t>mạng</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cần</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kết</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nối</a:t>
            </a:r>
            <a:r>
              <a:rPr lang="en-US" sz="2000" b="0" i="0" dirty="0">
                <a:solidFill>
                  <a:srgbClr val="222222"/>
                </a:solidFill>
                <a:latin typeface="Quicksand Light" panose="020B0604020202020204" charset="0"/>
              </a:rPr>
              <a:t> -&gt; Next</a:t>
            </a:r>
            <a:endParaRPr lang="en-US" sz="2800" dirty="0">
              <a:solidFill>
                <a:schemeClr val="bg1"/>
              </a:solidFill>
              <a:latin typeface="Quicksand Light" panose="020B0604020202020204" charset="0"/>
            </a:endParaRPr>
          </a:p>
        </p:txBody>
      </p:sp>
      <p:pic>
        <p:nvPicPr>
          <p:cNvPr id="23" name="Picture 22">
            <a:extLst>
              <a:ext uri="{FF2B5EF4-FFF2-40B4-BE49-F238E27FC236}">
                <a16:creationId xmlns:a16="http://schemas.microsoft.com/office/drawing/2014/main" id="{FBE03F02-AF27-4986-81B6-E70BF620A0FF}"/>
              </a:ext>
            </a:extLst>
          </p:cNvPr>
          <p:cNvPicPr>
            <a:picLocks noChangeAspect="1"/>
          </p:cNvPicPr>
          <p:nvPr/>
        </p:nvPicPr>
        <p:blipFill>
          <a:blip r:embed="rId2"/>
          <a:stretch>
            <a:fillRect/>
          </a:stretch>
        </p:blipFill>
        <p:spPr>
          <a:xfrm>
            <a:off x="569511" y="829518"/>
            <a:ext cx="4040715" cy="3053110"/>
          </a:xfrm>
          <a:prstGeom prst="rect">
            <a:avLst/>
          </a:prstGeom>
        </p:spPr>
      </p:pic>
    </p:spTree>
    <p:extLst>
      <p:ext uri="{BB962C8B-B14F-4D97-AF65-F5344CB8AC3E}">
        <p14:creationId xmlns:p14="http://schemas.microsoft.com/office/powerpoint/2010/main" val="192724021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rgbClr val="BBFF45"/>
            </a:gs>
          </a:gsLst>
          <a:lin ang="0" scaled="0"/>
        </a:gradFill>
        <a:effectLst/>
      </p:bgPr>
    </p:bg>
    <p:spTree>
      <p:nvGrpSpPr>
        <p:cNvPr id="1" name="Shape 745"/>
        <p:cNvGrpSpPr/>
        <p:nvPr/>
      </p:nvGrpSpPr>
      <p:grpSpPr>
        <a:xfrm>
          <a:off x="0" y="0"/>
          <a:ext cx="0" cy="0"/>
          <a:chOff x="0" y="0"/>
          <a:chExt cx="0" cy="0"/>
        </a:xfrm>
      </p:grpSpPr>
      <p:sp>
        <p:nvSpPr>
          <p:cNvPr id="746" name="Google Shape;746;p35"/>
          <p:cNvSpPr/>
          <p:nvPr/>
        </p:nvSpPr>
        <p:spPr>
          <a:xfrm>
            <a:off x="4906286" y="4389783"/>
            <a:ext cx="1054877" cy="82095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chemeClr val="accent1"/>
              </a:gs>
              <a:gs pos="100000">
                <a:schemeClr val="accent1"/>
              </a:gs>
            </a:gsLst>
            <a:lin ang="5400012"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751" name="Google Shape;751;p35"/>
          <p:cNvGrpSpPr/>
          <p:nvPr/>
        </p:nvGrpSpPr>
        <p:grpSpPr>
          <a:xfrm>
            <a:off x="6338839" y="2562509"/>
            <a:ext cx="303702" cy="478692"/>
            <a:chOff x="1620532" y="2740711"/>
            <a:chExt cx="745257" cy="1174666"/>
          </a:xfrm>
        </p:grpSpPr>
        <p:sp>
          <p:nvSpPr>
            <p:cNvPr id="752" name="Google Shape;752;p35"/>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53" name="Google Shape;753;p35"/>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54" name="Google Shape;754;p35"/>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55" name="Google Shape;755;p35"/>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56" name="Google Shape;756;p35"/>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757" name="Google Shape;757;p35"/>
          <p:cNvGrpSpPr/>
          <p:nvPr/>
        </p:nvGrpSpPr>
        <p:grpSpPr>
          <a:xfrm>
            <a:off x="4405231" y="2562509"/>
            <a:ext cx="303686" cy="478691"/>
            <a:chOff x="188982" y="2740711"/>
            <a:chExt cx="745218" cy="1174666"/>
          </a:xfrm>
        </p:grpSpPr>
        <p:sp>
          <p:nvSpPr>
            <p:cNvPr id="758" name="Google Shape;758;p35"/>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59" name="Google Shape;759;p35"/>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0" name="Google Shape;760;p35"/>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1" name="Google Shape;761;p35"/>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2" name="Google Shape;762;p35"/>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763" name="Google Shape;763;p35"/>
          <p:cNvGrpSpPr/>
          <p:nvPr/>
        </p:nvGrpSpPr>
        <p:grpSpPr>
          <a:xfrm>
            <a:off x="4557074" y="3077226"/>
            <a:ext cx="814504" cy="632593"/>
            <a:chOff x="2860826" y="401530"/>
            <a:chExt cx="2115269" cy="1642581"/>
          </a:xfrm>
        </p:grpSpPr>
        <p:sp>
          <p:nvSpPr>
            <p:cNvPr id="764" name="Google Shape;764;p35"/>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5" name="Google Shape;765;p35"/>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6" name="Google Shape;766;p35"/>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7" name="Google Shape;767;p35"/>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68" name="Google Shape;768;p35"/>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769" name="Google Shape;769;p35"/>
          <p:cNvGrpSpPr/>
          <p:nvPr/>
        </p:nvGrpSpPr>
        <p:grpSpPr>
          <a:xfrm>
            <a:off x="5723690" y="3077226"/>
            <a:ext cx="814504" cy="632593"/>
            <a:chOff x="2860826" y="401530"/>
            <a:chExt cx="2115269" cy="1642581"/>
          </a:xfrm>
        </p:grpSpPr>
        <p:sp>
          <p:nvSpPr>
            <p:cNvPr id="770" name="Google Shape;770;p35"/>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71" name="Google Shape;771;p35"/>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72" name="Google Shape;772;p35"/>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73" name="Google Shape;773;p35"/>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74" name="Google Shape;774;p35"/>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775" name="Google Shape;775;p35"/>
          <p:cNvGrpSpPr/>
          <p:nvPr/>
        </p:nvGrpSpPr>
        <p:grpSpPr>
          <a:xfrm>
            <a:off x="5014055" y="3875370"/>
            <a:ext cx="987890" cy="348862"/>
            <a:chOff x="5580309" y="2517898"/>
            <a:chExt cx="1815042" cy="640963"/>
          </a:xfrm>
        </p:grpSpPr>
        <p:sp>
          <p:nvSpPr>
            <p:cNvPr id="776" name="Google Shape;776;p35"/>
            <p:cNvSpPr/>
            <p:nvPr/>
          </p:nvSpPr>
          <p:spPr>
            <a:xfrm>
              <a:off x="5580309" y="2753538"/>
              <a:ext cx="1815042" cy="405323"/>
            </a:xfrm>
            <a:custGeom>
              <a:avLst/>
              <a:gdLst/>
              <a:ahLst/>
              <a:cxnLst/>
              <a:rect l="l" t="t" r="r" b="b"/>
              <a:pathLst>
                <a:path w="2154353" h="481096" extrusionOk="0">
                  <a:moveTo>
                    <a:pt x="0" y="414315"/>
                  </a:moveTo>
                  <a:cubicBezTo>
                    <a:pt x="73015" y="348286"/>
                    <a:pt x="155688" y="294038"/>
                    <a:pt x="240552" y="243558"/>
                  </a:cubicBezTo>
                  <a:cubicBezTo>
                    <a:pt x="326472" y="194050"/>
                    <a:pt x="416131" y="151337"/>
                    <a:pt x="508708" y="115816"/>
                  </a:cubicBezTo>
                  <a:cubicBezTo>
                    <a:pt x="694738" y="45267"/>
                    <a:pt x="893372" y="1430"/>
                    <a:pt x="1095773" y="197"/>
                  </a:cubicBezTo>
                  <a:cubicBezTo>
                    <a:pt x="1298688" y="-3241"/>
                    <a:pt x="1499849" y="38280"/>
                    <a:pt x="1684825" y="121775"/>
                  </a:cubicBezTo>
                  <a:cubicBezTo>
                    <a:pt x="1775854" y="164516"/>
                    <a:pt x="1862910" y="214653"/>
                    <a:pt x="1941199" y="276572"/>
                  </a:cubicBezTo>
                  <a:cubicBezTo>
                    <a:pt x="2019509" y="336758"/>
                    <a:pt x="2090983" y="405342"/>
                    <a:pt x="2154354" y="481097"/>
                  </a:cubicBezTo>
                  <a:cubicBezTo>
                    <a:pt x="1993187" y="369588"/>
                    <a:pt x="1826266" y="274243"/>
                    <a:pt x="1648043" y="213968"/>
                  </a:cubicBezTo>
                  <a:cubicBezTo>
                    <a:pt x="1470903" y="153125"/>
                    <a:pt x="1284557" y="123460"/>
                    <a:pt x="1097280" y="126296"/>
                  </a:cubicBezTo>
                  <a:cubicBezTo>
                    <a:pt x="910290" y="127255"/>
                    <a:pt x="723164" y="159447"/>
                    <a:pt x="539941" y="209859"/>
                  </a:cubicBezTo>
                  <a:cubicBezTo>
                    <a:pt x="354171" y="261606"/>
                    <a:pt x="173455" y="330039"/>
                    <a:pt x="0" y="414315"/>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777" name="Google Shape;777;p35"/>
            <p:cNvSpPr/>
            <p:nvPr/>
          </p:nvSpPr>
          <p:spPr>
            <a:xfrm>
              <a:off x="5880295" y="2536814"/>
              <a:ext cx="246424" cy="370459"/>
            </a:xfrm>
            <a:custGeom>
              <a:avLst/>
              <a:gdLst/>
              <a:ahLst/>
              <a:cxnLst/>
              <a:rect l="l" t="t" r="r" b="b"/>
              <a:pathLst>
                <a:path w="292491" h="439714" extrusionOk="0">
                  <a:moveTo>
                    <a:pt x="152811" y="373001"/>
                  </a:moveTo>
                  <a:cubicBezTo>
                    <a:pt x="198634" y="355604"/>
                    <a:pt x="245210" y="339782"/>
                    <a:pt x="292471" y="325877"/>
                  </a:cubicBezTo>
                  <a:cubicBezTo>
                    <a:pt x="293156" y="186697"/>
                    <a:pt x="277608" y="19296"/>
                    <a:pt x="200551" y="1351"/>
                  </a:cubicBezTo>
                  <a:cubicBezTo>
                    <a:pt x="92673" y="-23787"/>
                    <a:pt x="23083" y="308617"/>
                    <a:pt x="0" y="439715"/>
                  </a:cubicBezTo>
                  <a:cubicBezTo>
                    <a:pt x="49864" y="415331"/>
                    <a:pt x="100803" y="393091"/>
                    <a:pt x="152811" y="373001"/>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78" name="Google Shape;778;p35"/>
            <p:cNvSpPr/>
            <p:nvPr/>
          </p:nvSpPr>
          <p:spPr>
            <a:xfrm>
              <a:off x="6884115" y="2517898"/>
              <a:ext cx="245829" cy="408178"/>
            </a:xfrm>
            <a:custGeom>
              <a:avLst/>
              <a:gdLst/>
              <a:ahLst/>
              <a:cxnLst/>
              <a:rect l="l" t="t" r="r" b="b"/>
              <a:pathLst>
                <a:path w="291785" h="484484" extrusionOk="0">
                  <a:moveTo>
                    <a:pt x="137742" y="401332"/>
                  </a:moveTo>
                  <a:cubicBezTo>
                    <a:pt x="190674" y="426005"/>
                    <a:pt x="242114" y="453772"/>
                    <a:pt x="291786" y="484485"/>
                  </a:cubicBezTo>
                  <a:cubicBezTo>
                    <a:pt x="286855" y="435717"/>
                    <a:pt x="239798" y="3928"/>
                    <a:pt x="109933" y="24"/>
                  </a:cubicBezTo>
                  <a:cubicBezTo>
                    <a:pt x="25343" y="-2510"/>
                    <a:pt x="3904" y="195027"/>
                    <a:pt x="0" y="347770"/>
                  </a:cubicBezTo>
                  <a:cubicBezTo>
                    <a:pt x="46878" y="363044"/>
                    <a:pt x="92865" y="380928"/>
                    <a:pt x="137742" y="401332"/>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37" name="Google Shape;132;p14">
            <a:extLst>
              <a:ext uri="{FF2B5EF4-FFF2-40B4-BE49-F238E27FC236}">
                <a16:creationId xmlns:a16="http://schemas.microsoft.com/office/drawing/2014/main" id="{60706970-15D2-49A8-863C-3EE9ED32D2D4}"/>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40" name="Google Shape;466;p26">
            <a:extLst>
              <a:ext uri="{FF2B5EF4-FFF2-40B4-BE49-F238E27FC236}">
                <a16:creationId xmlns:a16="http://schemas.microsoft.com/office/drawing/2014/main" id="{C11824B0-68D1-4F16-B593-ED73AB80E4B1}"/>
              </a:ext>
            </a:extLst>
          </p:cNvPr>
          <p:cNvSpPr txBox="1">
            <a:spLocks/>
          </p:cNvSpPr>
          <p:nvPr/>
        </p:nvSpPr>
        <p:spPr>
          <a:xfrm>
            <a:off x="177536" y="4046424"/>
            <a:ext cx="3802019" cy="59143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None/>
            </a:pPr>
            <a:r>
              <a:rPr lang="en-US" sz="2000" b="1" i="0" dirty="0">
                <a:solidFill>
                  <a:schemeClr val="tx1"/>
                </a:solidFill>
                <a:latin typeface="Quicksand Light" panose="020B0604020202020204" charset="0"/>
              </a:rPr>
              <a:t>B6</a:t>
            </a:r>
            <a:r>
              <a:rPr lang="en-US" sz="2000" b="0" i="0" dirty="0">
                <a:solidFill>
                  <a:schemeClr val="tx1"/>
                </a:solidFill>
                <a:latin typeface="Quicksand Light" panose="020B0604020202020204" charset="0"/>
              </a:rPr>
              <a:t> : </a:t>
            </a:r>
            <a:r>
              <a:rPr lang="en-US" sz="2000" b="0" i="0" dirty="0" err="1">
                <a:solidFill>
                  <a:schemeClr val="tx1"/>
                </a:solidFill>
                <a:latin typeface="Quicksand Light" panose="020B0604020202020204" charset="0"/>
              </a:rPr>
              <a:t>Định</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dụng</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lượng</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và</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nơi</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lưu</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trữ</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của</a:t>
            </a:r>
            <a:r>
              <a:rPr lang="en-US" sz="2000" b="0" i="0" dirty="0">
                <a:solidFill>
                  <a:schemeClr val="tx1"/>
                </a:solidFill>
                <a:latin typeface="Quicksand Light" panose="020B0604020202020204" charset="0"/>
              </a:rPr>
              <a:t> ổ </a:t>
            </a:r>
            <a:r>
              <a:rPr lang="en-US" sz="2000" b="0" i="0" dirty="0" err="1">
                <a:solidFill>
                  <a:schemeClr val="tx1"/>
                </a:solidFill>
                <a:latin typeface="Quicksand Light" panose="020B0604020202020204" charset="0"/>
              </a:rPr>
              <a:t>cứng</a:t>
            </a:r>
            <a:r>
              <a:rPr lang="en-US" sz="2000" b="0" i="0" dirty="0">
                <a:solidFill>
                  <a:schemeClr val="tx1"/>
                </a:solidFill>
                <a:latin typeface="Quicksand Light" panose="020B0604020202020204" charset="0"/>
              </a:rPr>
              <a:t> </a:t>
            </a:r>
            <a:r>
              <a:rPr lang="en-US" sz="2000" b="0" i="0" dirty="0" err="1">
                <a:solidFill>
                  <a:schemeClr val="tx1"/>
                </a:solidFill>
                <a:latin typeface="Quicksand Light" panose="020B0604020202020204" charset="0"/>
              </a:rPr>
              <a:t>ảo</a:t>
            </a:r>
            <a:r>
              <a:rPr lang="en-US" sz="2000" b="0" i="0" dirty="0">
                <a:solidFill>
                  <a:schemeClr val="tx1"/>
                </a:solidFill>
                <a:latin typeface="Quicksand Light" panose="020B0604020202020204" charset="0"/>
              </a:rPr>
              <a:t> -&gt; Next</a:t>
            </a:r>
            <a:endParaRPr lang="en-US" sz="2800" dirty="0">
              <a:solidFill>
                <a:schemeClr val="tx1"/>
              </a:solidFill>
              <a:latin typeface="Quicksand Light" panose="020B0604020202020204" charset="0"/>
            </a:endParaRPr>
          </a:p>
        </p:txBody>
      </p:sp>
      <p:pic>
        <p:nvPicPr>
          <p:cNvPr id="9" name="Picture 8">
            <a:extLst>
              <a:ext uri="{FF2B5EF4-FFF2-40B4-BE49-F238E27FC236}">
                <a16:creationId xmlns:a16="http://schemas.microsoft.com/office/drawing/2014/main" id="{F7A7B2FB-37EA-4EFB-B5ED-5280DE166500}"/>
              </a:ext>
            </a:extLst>
          </p:cNvPr>
          <p:cNvPicPr>
            <a:picLocks noChangeAspect="1"/>
          </p:cNvPicPr>
          <p:nvPr/>
        </p:nvPicPr>
        <p:blipFill>
          <a:blip r:embed="rId3"/>
          <a:stretch>
            <a:fillRect/>
          </a:stretch>
        </p:blipFill>
        <p:spPr>
          <a:xfrm>
            <a:off x="72839" y="872856"/>
            <a:ext cx="4274105" cy="3235763"/>
          </a:xfrm>
          <a:prstGeom prst="rect">
            <a:avLst/>
          </a:prstGeom>
        </p:spPr>
      </p:pic>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grpSp>
        <p:nvGrpSpPr>
          <p:cNvPr id="93" name="Google Shape;791;p36">
            <a:extLst>
              <a:ext uri="{FF2B5EF4-FFF2-40B4-BE49-F238E27FC236}">
                <a16:creationId xmlns:a16="http://schemas.microsoft.com/office/drawing/2014/main" id="{E43E00A3-9B36-4344-9072-BEA7955D8FDF}"/>
              </a:ext>
            </a:extLst>
          </p:cNvPr>
          <p:cNvGrpSpPr/>
          <p:nvPr/>
        </p:nvGrpSpPr>
        <p:grpSpPr>
          <a:xfrm>
            <a:off x="5073747" y="2742507"/>
            <a:ext cx="1065712" cy="998653"/>
            <a:chOff x="8438871" y="401534"/>
            <a:chExt cx="2115348" cy="1982241"/>
          </a:xfrm>
        </p:grpSpPr>
        <p:sp>
          <p:nvSpPr>
            <p:cNvPr id="94" name="Google Shape;792;p36">
              <a:extLst>
                <a:ext uri="{FF2B5EF4-FFF2-40B4-BE49-F238E27FC236}">
                  <a16:creationId xmlns:a16="http://schemas.microsoft.com/office/drawing/2014/main" id="{8198BD56-D92B-4316-AB03-FA4BE140D818}"/>
                </a:ext>
              </a:extLst>
            </p:cNvPr>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5" name="Google Shape;793;p36">
              <a:extLst>
                <a:ext uri="{FF2B5EF4-FFF2-40B4-BE49-F238E27FC236}">
                  <a16:creationId xmlns:a16="http://schemas.microsoft.com/office/drawing/2014/main" id="{D260C4D8-81D0-4286-A11B-AD1BE72AE557}"/>
                </a:ext>
              </a:extLst>
            </p:cNvPr>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6" name="Google Shape;794;p36">
              <a:extLst>
                <a:ext uri="{FF2B5EF4-FFF2-40B4-BE49-F238E27FC236}">
                  <a16:creationId xmlns:a16="http://schemas.microsoft.com/office/drawing/2014/main" id="{03005DB5-1F6B-40C5-89A9-1F37E839C245}"/>
                </a:ext>
              </a:extLst>
            </p:cNvPr>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7" name="Google Shape;795;p36">
              <a:extLst>
                <a:ext uri="{FF2B5EF4-FFF2-40B4-BE49-F238E27FC236}">
                  <a16:creationId xmlns:a16="http://schemas.microsoft.com/office/drawing/2014/main" id="{5A78D958-6DAE-4360-A97D-36936E924117}"/>
                </a:ext>
              </a:extLst>
            </p:cNvPr>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rgbClr val="000985"/>
                </a:gs>
                <a:gs pos="100000">
                  <a:srgbClr val="010101"/>
                </a:gs>
              </a:gsLst>
              <a:lin ang="5400012"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03" name="Google Shape;837;p36">
            <a:extLst>
              <a:ext uri="{FF2B5EF4-FFF2-40B4-BE49-F238E27FC236}">
                <a16:creationId xmlns:a16="http://schemas.microsoft.com/office/drawing/2014/main" id="{2120AD48-C99F-450F-B8C6-4584A14848AE}"/>
              </a:ext>
            </a:extLst>
          </p:cNvPr>
          <p:cNvGrpSpPr/>
          <p:nvPr/>
        </p:nvGrpSpPr>
        <p:grpSpPr>
          <a:xfrm>
            <a:off x="5400581" y="3931710"/>
            <a:ext cx="1001051" cy="556845"/>
            <a:chOff x="7096674" y="3381214"/>
            <a:chExt cx="1162931" cy="646893"/>
          </a:xfrm>
        </p:grpSpPr>
        <p:sp>
          <p:nvSpPr>
            <p:cNvPr id="104" name="Google Shape;838;p36">
              <a:extLst>
                <a:ext uri="{FF2B5EF4-FFF2-40B4-BE49-F238E27FC236}">
                  <a16:creationId xmlns:a16="http://schemas.microsoft.com/office/drawing/2014/main" id="{BFA87A76-3068-408A-9161-5D6B979A2657}"/>
                </a:ext>
              </a:extLst>
            </p:cNvPr>
            <p:cNvSpPr/>
            <p:nvPr/>
          </p:nvSpPr>
          <p:spPr>
            <a:xfrm>
              <a:off x="7096674" y="3381214"/>
              <a:ext cx="1162931" cy="456384"/>
            </a:xfrm>
            <a:custGeom>
              <a:avLst/>
              <a:gdLst/>
              <a:ahLst/>
              <a:cxnLst/>
              <a:rect l="l" t="t" r="r" b="b"/>
              <a:pathLst>
                <a:path w="1356188" h="532226" extrusionOk="0">
                  <a:moveTo>
                    <a:pt x="0" y="103246"/>
                  </a:moveTo>
                  <a:cubicBezTo>
                    <a:pt x="58220" y="74410"/>
                    <a:pt x="120481" y="54752"/>
                    <a:pt x="183428" y="37971"/>
                  </a:cubicBezTo>
                  <a:cubicBezTo>
                    <a:pt x="246923" y="21943"/>
                    <a:pt x="311512" y="10902"/>
                    <a:pt x="376719" y="4956"/>
                  </a:cubicBezTo>
                  <a:cubicBezTo>
                    <a:pt x="507270" y="-6619"/>
                    <a:pt x="641656" y="1326"/>
                    <a:pt x="770288" y="36806"/>
                  </a:cubicBezTo>
                  <a:cubicBezTo>
                    <a:pt x="899742" y="71074"/>
                    <a:pt x="1020019" y="133554"/>
                    <a:pt x="1122486" y="219755"/>
                  </a:cubicBezTo>
                  <a:cubicBezTo>
                    <a:pt x="1172898" y="262454"/>
                    <a:pt x="1218241" y="310859"/>
                    <a:pt x="1257488" y="364004"/>
                  </a:cubicBezTo>
                  <a:cubicBezTo>
                    <a:pt x="1296462" y="416286"/>
                    <a:pt x="1329544" y="472704"/>
                    <a:pt x="1356189" y="532226"/>
                  </a:cubicBezTo>
                  <a:cubicBezTo>
                    <a:pt x="1273996" y="432430"/>
                    <a:pt x="1184953" y="341949"/>
                    <a:pt x="1082623" y="271468"/>
                  </a:cubicBezTo>
                  <a:cubicBezTo>
                    <a:pt x="981045" y="201035"/>
                    <a:pt x="867961" y="148753"/>
                    <a:pt x="748507" y="116945"/>
                  </a:cubicBezTo>
                  <a:cubicBezTo>
                    <a:pt x="629601" y="83999"/>
                    <a:pt x="505009" y="70848"/>
                    <a:pt x="379528" y="69958"/>
                  </a:cubicBezTo>
                  <a:cubicBezTo>
                    <a:pt x="252265" y="69608"/>
                    <a:pt x="125276" y="80752"/>
                    <a:pt x="0" y="103246"/>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105" name="Google Shape;839;p36">
              <a:extLst>
                <a:ext uri="{FF2B5EF4-FFF2-40B4-BE49-F238E27FC236}">
                  <a16:creationId xmlns:a16="http://schemas.microsoft.com/office/drawing/2014/main" id="{D0A35CCF-1040-42B6-A279-58CD8FBDC6CF}"/>
                </a:ext>
              </a:extLst>
            </p:cNvPr>
            <p:cNvSpPr/>
            <p:nvPr/>
          </p:nvSpPr>
          <p:spPr>
            <a:xfrm>
              <a:off x="7858015" y="3522336"/>
              <a:ext cx="313698" cy="505772"/>
            </a:xfrm>
            <a:custGeom>
              <a:avLst/>
              <a:gdLst/>
              <a:ahLst/>
              <a:cxnLst/>
              <a:rect l="l" t="t" r="r" b="b"/>
              <a:pathLst>
                <a:path w="365828" h="589821" extrusionOk="0">
                  <a:moveTo>
                    <a:pt x="195620" y="107057"/>
                  </a:moveTo>
                  <a:cubicBezTo>
                    <a:pt x="134386" y="64583"/>
                    <a:pt x="68769" y="28699"/>
                    <a:pt x="0" y="0"/>
                  </a:cubicBezTo>
                  <a:cubicBezTo>
                    <a:pt x="6849" y="201922"/>
                    <a:pt x="38288" y="569188"/>
                    <a:pt x="178085" y="589052"/>
                  </a:cubicBezTo>
                  <a:cubicBezTo>
                    <a:pt x="272677" y="602751"/>
                    <a:pt x="330965" y="431515"/>
                    <a:pt x="365829" y="252744"/>
                  </a:cubicBezTo>
                  <a:cubicBezTo>
                    <a:pt x="313909" y="198826"/>
                    <a:pt x="256923" y="150037"/>
                    <a:pt x="195620" y="10705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06" name="Google Shape;854;p36">
            <a:extLst>
              <a:ext uri="{FF2B5EF4-FFF2-40B4-BE49-F238E27FC236}">
                <a16:creationId xmlns:a16="http://schemas.microsoft.com/office/drawing/2014/main" id="{B86ACC30-365E-4CC0-B930-79399CF128EC}"/>
              </a:ext>
            </a:extLst>
          </p:cNvPr>
          <p:cNvGrpSpPr/>
          <p:nvPr/>
        </p:nvGrpSpPr>
        <p:grpSpPr>
          <a:xfrm>
            <a:off x="5186306" y="1852602"/>
            <a:ext cx="645091" cy="646416"/>
            <a:chOff x="2893887" y="2547824"/>
            <a:chExt cx="1212350" cy="1214840"/>
          </a:xfrm>
        </p:grpSpPr>
        <p:sp>
          <p:nvSpPr>
            <p:cNvPr id="107" name="Google Shape;855;p36">
              <a:extLst>
                <a:ext uri="{FF2B5EF4-FFF2-40B4-BE49-F238E27FC236}">
                  <a16:creationId xmlns:a16="http://schemas.microsoft.com/office/drawing/2014/main" id="{22A90080-0111-42A5-B990-C4C2AD6A9FDD}"/>
                </a:ext>
              </a:extLst>
            </p:cNvPr>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08" name="Google Shape;856;p36">
              <a:extLst>
                <a:ext uri="{FF2B5EF4-FFF2-40B4-BE49-F238E27FC236}">
                  <a16:creationId xmlns:a16="http://schemas.microsoft.com/office/drawing/2014/main" id="{180E4294-C822-4459-B522-430A52200220}"/>
                </a:ext>
              </a:extLst>
            </p:cNvPr>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09" name="Google Shape;857;p36">
              <a:extLst>
                <a:ext uri="{FF2B5EF4-FFF2-40B4-BE49-F238E27FC236}">
                  <a16:creationId xmlns:a16="http://schemas.microsoft.com/office/drawing/2014/main" id="{A4D1A35F-F41D-4406-9B63-28E4C42F46BB}"/>
                </a:ext>
              </a:extLst>
            </p:cNvPr>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10" name="Google Shape;858;p36">
              <a:extLst>
                <a:ext uri="{FF2B5EF4-FFF2-40B4-BE49-F238E27FC236}">
                  <a16:creationId xmlns:a16="http://schemas.microsoft.com/office/drawing/2014/main" id="{673B06D0-E296-4ACF-8822-8E1893769E3B}"/>
                </a:ext>
              </a:extLst>
            </p:cNvPr>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11" name="Google Shape;132;p14">
            <a:extLst>
              <a:ext uri="{FF2B5EF4-FFF2-40B4-BE49-F238E27FC236}">
                <a16:creationId xmlns:a16="http://schemas.microsoft.com/office/drawing/2014/main" id="{D5C11BD1-37C2-429C-B981-2FA7C204C60B}"/>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112" name="Google Shape;466;p26">
            <a:extLst>
              <a:ext uri="{FF2B5EF4-FFF2-40B4-BE49-F238E27FC236}">
                <a16:creationId xmlns:a16="http://schemas.microsoft.com/office/drawing/2014/main" id="{1193D206-DEF7-4DB5-8E35-EE2846A79CC3}"/>
              </a:ext>
            </a:extLst>
          </p:cNvPr>
          <p:cNvSpPr txBox="1">
            <a:spLocks/>
          </p:cNvSpPr>
          <p:nvPr/>
        </p:nvSpPr>
        <p:spPr>
          <a:xfrm>
            <a:off x="177536" y="4046424"/>
            <a:ext cx="3802019" cy="59143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lgn="l">
              <a:buNone/>
            </a:pPr>
            <a:r>
              <a:rPr lang="en-US" sz="2000" b="1" i="0" dirty="0">
                <a:solidFill>
                  <a:srgbClr val="222222"/>
                </a:solidFill>
                <a:latin typeface="Quicksand Light" panose="020B0604020202020204" charset="0"/>
              </a:rPr>
              <a:t>B6</a:t>
            </a:r>
            <a:r>
              <a:rPr lang="en-US" sz="2000" b="0" i="0" dirty="0">
                <a:solidFill>
                  <a:srgbClr val="222222"/>
                </a:solidFill>
                <a:latin typeface="Quicksand Light" panose="020B0604020202020204" charset="0"/>
              </a:rPr>
              <a:t> : </a:t>
            </a:r>
            <a:r>
              <a:rPr lang="en-US" sz="2000" b="0" i="0" dirty="0" err="1">
                <a:solidFill>
                  <a:srgbClr val="222222"/>
                </a:solidFill>
                <a:effectLst/>
                <a:latin typeface="Quicksand Light" panose="020B0604020202020204" charset="0"/>
              </a:rPr>
              <a:t>Chọn</a:t>
            </a:r>
            <a:r>
              <a:rPr lang="en-US" sz="2000" b="0" i="0" dirty="0">
                <a:solidFill>
                  <a:srgbClr val="222222"/>
                </a:solidFill>
                <a:effectLst/>
                <a:latin typeface="Quicksand Light" panose="020B0604020202020204" charset="0"/>
              </a:rPr>
              <a:t> Install an operating system later -&gt; Next</a:t>
            </a:r>
            <a:br>
              <a:rPr lang="en-US" sz="1600" dirty="0"/>
            </a:br>
            <a:endParaRPr lang="en-US" sz="2800" dirty="0">
              <a:solidFill>
                <a:schemeClr val="bg1"/>
              </a:solidFill>
              <a:latin typeface="Quicksand Light" panose="020B0604020202020204" charset="0"/>
            </a:endParaRPr>
          </a:p>
        </p:txBody>
      </p:sp>
      <p:pic>
        <p:nvPicPr>
          <p:cNvPr id="7" name="Picture 6">
            <a:extLst>
              <a:ext uri="{FF2B5EF4-FFF2-40B4-BE49-F238E27FC236}">
                <a16:creationId xmlns:a16="http://schemas.microsoft.com/office/drawing/2014/main" id="{285F2586-600E-43EE-82A1-F1A502F2DDED}"/>
              </a:ext>
            </a:extLst>
          </p:cNvPr>
          <p:cNvPicPr>
            <a:picLocks noChangeAspect="1"/>
          </p:cNvPicPr>
          <p:nvPr/>
        </p:nvPicPr>
        <p:blipFill>
          <a:blip r:embed="rId3"/>
          <a:stretch>
            <a:fillRect/>
          </a:stretch>
        </p:blipFill>
        <p:spPr>
          <a:xfrm>
            <a:off x="77403" y="805555"/>
            <a:ext cx="4453095" cy="3353874"/>
          </a:xfrm>
          <a:prstGeom prst="rect">
            <a:avLst/>
          </a:prstGeom>
        </p:spPr>
      </p:pic>
    </p:spTree>
    <p:extLst>
      <p:ext uri="{BB962C8B-B14F-4D97-AF65-F5344CB8AC3E}">
        <p14:creationId xmlns:p14="http://schemas.microsoft.com/office/powerpoint/2010/main" val="166682252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25" name="Google Shape;840;p36">
            <a:extLst>
              <a:ext uri="{FF2B5EF4-FFF2-40B4-BE49-F238E27FC236}">
                <a16:creationId xmlns:a16="http://schemas.microsoft.com/office/drawing/2014/main" id="{B554C9FA-7B6D-460A-8CB0-CDDD40080D17}"/>
              </a:ext>
            </a:extLst>
          </p:cNvPr>
          <p:cNvSpPr/>
          <p:nvPr/>
        </p:nvSpPr>
        <p:spPr>
          <a:xfrm>
            <a:off x="5075144" y="3730923"/>
            <a:ext cx="1196571" cy="1123538"/>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54" name="Google Shape;354;p23"/>
          <p:cNvSpPr/>
          <p:nvPr/>
        </p:nvSpPr>
        <p:spPr>
          <a:xfrm rot="10800000">
            <a:off x="4277051" y="2058632"/>
            <a:ext cx="1191375" cy="88291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55" name="Google Shape;355;p23"/>
          <p:cNvSpPr/>
          <p:nvPr/>
        </p:nvSpPr>
        <p:spPr>
          <a:xfrm rot="10800000">
            <a:off x="5686795" y="2058632"/>
            <a:ext cx="1191375" cy="88291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359" name="Google Shape;359;p23"/>
          <p:cNvGrpSpPr/>
          <p:nvPr/>
        </p:nvGrpSpPr>
        <p:grpSpPr>
          <a:xfrm>
            <a:off x="4293019" y="2691182"/>
            <a:ext cx="1103715" cy="649241"/>
            <a:chOff x="5682925" y="1139232"/>
            <a:chExt cx="2115150" cy="1244200"/>
          </a:xfrm>
        </p:grpSpPr>
        <p:sp>
          <p:nvSpPr>
            <p:cNvPr id="360" name="Google Shape;360;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1" name="Google Shape;361;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2" name="Google Shape;362;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3" name="Google Shape;363;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4" name="Google Shape;364;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65" name="Google Shape;365;p23"/>
          <p:cNvGrpSpPr/>
          <p:nvPr/>
        </p:nvGrpSpPr>
        <p:grpSpPr>
          <a:xfrm>
            <a:off x="5221103" y="3534168"/>
            <a:ext cx="1095892" cy="477865"/>
            <a:chOff x="7199506" y="3084690"/>
            <a:chExt cx="1276896" cy="556792"/>
          </a:xfrm>
        </p:grpSpPr>
        <p:sp>
          <p:nvSpPr>
            <p:cNvPr id="366" name="Google Shape;366;p23"/>
            <p:cNvSpPr/>
            <p:nvPr/>
          </p:nvSpPr>
          <p:spPr>
            <a:xfrm>
              <a:off x="7199506" y="3084690"/>
              <a:ext cx="1276896" cy="556446"/>
            </a:xfrm>
            <a:custGeom>
              <a:avLst/>
              <a:gdLst/>
              <a:ahLst/>
              <a:cxnLst/>
              <a:rect l="l" t="t" r="r" b="b"/>
              <a:pathLst>
                <a:path w="2101887" h="915961" extrusionOk="0">
                  <a:moveTo>
                    <a:pt x="2101887" y="915961"/>
                  </a:moveTo>
                  <a:cubicBezTo>
                    <a:pt x="2021749" y="335539"/>
                    <a:pt x="1486260" y="-70029"/>
                    <a:pt x="905838" y="10095"/>
                  </a:cubicBezTo>
                  <a:cubicBezTo>
                    <a:pt x="435076" y="75076"/>
                    <a:pt x="65001" y="445199"/>
                    <a:pt x="0" y="915961"/>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7" name="Google Shape;367;p23"/>
            <p:cNvSpPr/>
            <p:nvPr/>
          </p:nvSpPr>
          <p:spPr>
            <a:xfrm>
              <a:off x="7632485" y="3505663"/>
              <a:ext cx="411651" cy="135819"/>
            </a:xfrm>
            <a:custGeom>
              <a:avLst/>
              <a:gdLst/>
              <a:ahLst/>
              <a:cxnLst/>
              <a:rect l="l" t="t" r="r" b="b"/>
              <a:pathLst>
                <a:path w="677615" h="223570" extrusionOk="0">
                  <a:moveTo>
                    <a:pt x="677615" y="223571"/>
                  </a:moveTo>
                  <a:cubicBezTo>
                    <a:pt x="597476" y="36451"/>
                    <a:pt x="380829" y="-50277"/>
                    <a:pt x="193702" y="29855"/>
                  </a:cubicBezTo>
                  <a:cubicBezTo>
                    <a:pt x="106646" y="67143"/>
                    <a:pt x="37261" y="136508"/>
                    <a:pt x="0" y="22357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8" name="Google Shape;368;p23"/>
            <p:cNvSpPr/>
            <p:nvPr/>
          </p:nvSpPr>
          <p:spPr>
            <a:xfrm>
              <a:off x="7342805" y="3157018"/>
              <a:ext cx="198939" cy="323411"/>
            </a:xfrm>
            <a:custGeom>
              <a:avLst/>
              <a:gdLst/>
              <a:ahLst/>
              <a:cxnLst/>
              <a:rect l="l" t="t" r="r" b="b"/>
              <a:pathLst>
                <a:path w="327471" h="532363" extrusionOk="0">
                  <a:moveTo>
                    <a:pt x="327471" y="0"/>
                  </a:moveTo>
                  <a:cubicBezTo>
                    <a:pt x="201853" y="65241"/>
                    <a:pt x="90549" y="154893"/>
                    <a:pt x="0" y="263703"/>
                  </a:cubicBezTo>
                  <a:cubicBezTo>
                    <a:pt x="20068" y="397473"/>
                    <a:pt x="58699" y="521174"/>
                    <a:pt x="132674" y="531722"/>
                  </a:cubicBezTo>
                  <a:cubicBezTo>
                    <a:pt x="260758" y="550010"/>
                    <a:pt x="311101" y="173017"/>
                    <a:pt x="327471"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9" name="Google Shape;369;p23"/>
            <p:cNvSpPr/>
            <p:nvPr/>
          </p:nvSpPr>
          <p:spPr>
            <a:xfrm>
              <a:off x="8134427" y="3156684"/>
              <a:ext cx="200395" cy="330119"/>
            </a:xfrm>
            <a:custGeom>
              <a:avLst/>
              <a:gdLst/>
              <a:ahLst/>
              <a:cxnLst/>
              <a:rect l="l" t="t" r="r" b="b"/>
              <a:pathLst>
                <a:path w="329869" h="543406" extrusionOk="0">
                  <a:moveTo>
                    <a:pt x="329869" y="265827"/>
                  </a:moveTo>
                  <a:cubicBezTo>
                    <a:pt x="238840" y="156010"/>
                    <a:pt x="126646" y="65611"/>
                    <a:pt x="0" y="0"/>
                  </a:cubicBezTo>
                  <a:cubicBezTo>
                    <a:pt x="15206" y="167469"/>
                    <a:pt x="65001" y="561654"/>
                    <a:pt x="195825" y="542750"/>
                  </a:cubicBezTo>
                  <a:cubicBezTo>
                    <a:pt x="271443" y="531927"/>
                    <a:pt x="310143" y="402952"/>
                    <a:pt x="329869" y="26582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70" name="Google Shape;370;p23"/>
          <p:cNvGrpSpPr/>
          <p:nvPr/>
        </p:nvGrpSpPr>
        <p:grpSpPr>
          <a:xfrm>
            <a:off x="5686788" y="2691182"/>
            <a:ext cx="1103715" cy="649241"/>
            <a:chOff x="5682925" y="1139232"/>
            <a:chExt cx="2115150" cy="1244200"/>
          </a:xfrm>
        </p:grpSpPr>
        <p:sp>
          <p:nvSpPr>
            <p:cNvPr id="371" name="Google Shape;371;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2" name="Google Shape;372;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3" name="Google Shape;373;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4" name="Google Shape;374;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5" name="Google Shape;375;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7" name="Google Shape;259;p19">
            <a:extLst>
              <a:ext uri="{FF2B5EF4-FFF2-40B4-BE49-F238E27FC236}">
                <a16:creationId xmlns:a16="http://schemas.microsoft.com/office/drawing/2014/main" id="{F7D7AC98-C53A-4F9E-8E30-D8ECB8E112C8}"/>
              </a:ext>
            </a:extLst>
          </p:cNvPr>
          <p:cNvSpPr txBox="1">
            <a:spLocks/>
          </p:cNvSpPr>
          <p:nvPr/>
        </p:nvSpPr>
        <p:spPr>
          <a:xfrm>
            <a:off x="103431" y="3978236"/>
            <a:ext cx="4106786"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127000" indent="0" algn="l">
              <a:buNone/>
            </a:pPr>
            <a:r>
              <a:rPr lang="en-US" sz="2000" b="1" i="0" dirty="0">
                <a:solidFill>
                  <a:schemeClr val="bg1"/>
                </a:solidFill>
                <a:effectLst/>
                <a:latin typeface="Quicksand Light" panose="020B0604020202020204" charset="0"/>
              </a:rPr>
              <a:t>B7 :</a:t>
            </a:r>
            <a:r>
              <a:rPr lang="en-US" sz="2000" b="0" i="0" dirty="0" err="1">
                <a:solidFill>
                  <a:schemeClr val="bg1"/>
                </a:solidFill>
                <a:effectLst/>
                <a:latin typeface="Quicksand Light" panose="020B0604020202020204" charset="0"/>
              </a:rPr>
              <a:t>Chọn</a:t>
            </a:r>
            <a:r>
              <a:rPr lang="en-US" sz="2000" b="0" i="0" dirty="0">
                <a:solidFill>
                  <a:schemeClr val="bg1"/>
                </a:solidFill>
                <a:effectLst/>
                <a:latin typeface="Quicksand Light" panose="020B0604020202020204" charset="0"/>
              </a:rPr>
              <a:t> Finish </a:t>
            </a:r>
            <a:r>
              <a:rPr lang="en-US" sz="2000" b="0" i="0" dirty="0" err="1">
                <a:solidFill>
                  <a:schemeClr val="bg1"/>
                </a:solidFill>
                <a:effectLst/>
                <a:latin typeface="Quicksand Light" panose="020B0604020202020204" charset="0"/>
              </a:rPr>
              <a:t>để</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hoàn</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tất</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quá</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trình</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tạo</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một</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máy</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ảo</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Và</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máy</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ảo</a:t>
            </a:r>
            <a:r>
              <a:rPr lang="en-US" sz="2000" b="0" i="0" dirty="0">
                <a:solidFill>
                  <a:schemeClr val="bg1"/>
                </a:solidFill>
                <a:effectLst/>
                <a:latin typeface="Quicksand Light" panose="020B0604020202020204" charset="0"/>
              </a:rPr>
              <a:t> WIN8 </a:t>
            </a:r>
            <a:r>
              <a:rPr lang="en-US" sz="2000" b="0" i="0" dirty="0" err="1">
                <a:solidFill>
                  <a:schemeClr val="bg1"/>
                </a:solidFill>
                <a:effectLst/>
                <a:latin typeface="Quicksand Light" panose="020B0604020202020204" charset="0"/>
              </a:rPr>
              <a:t>đã</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được</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tạo</a:t>
            </a:r>
            <a:r>
              <a:rPr lang="en-US" sz="2000" b="0" i="0" dirty="0">
                <a:solidFill>
                  <a:schemeClr val="bg1"/>
                </a:solidFill>
                <a:effectLst/>
                <a:latin typeface="Quicksand Light" panose="020B0604020202020204" charset="0"/>
              </a:rPr>
              <a:t> ra</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br>
              <a:rPr kumimoji="0" lang="en-US" altLang="en-US" sz="7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Quicksand Light" panose="020B0604020202020204" charset="0"/>
              </a:rPr>
            </a:br>
            <a:endParaRPr kumimoji="0" lang="en-US" altLang="en-US" b="0" i="0" u="none" strike="noStrike" cap="none" normalizeH="0" baseline="0" dirty="0">
              <a:ln>
                <a:noFill/>
              </a:ln>
              <a:solidFill>
                <a:schemeClr val="bg1"/>
              </a:solidFill>
              <a:effectLst/>
              <a:latin typeface="Quicksand Light" panose="020B0604020202020204" charset="0"/>
            </a:endParaRPr>
          </a:p>
        </p:txBody>
      </p:sp>
      <p:sp>
        <p:nvSpPr>
          <p:cNvPr id="26" name="Google Shape;132;p14">
            <a:extLst>
              <a:ext uri="{FF2B5EF4-FFF2-40B4-BE49-F238E27FC236}">
                <a16:creationId xmlns:a16="http://schemas.microsoft.com/office/drawing/2014/main" id="{D65E6F1C-EF00-4F31-9921-D2ABE67F5CDF}"/>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accent2"/>
                </a:solidFill>
                <a:latin typeface="Minion Pro Cond" panose="02040706060306020203" pitchFamily="18" charset="0"/>
              </a:rPr>
              <a:t>II. </a:t>
            </a:r>
            <a:r>
              <a:rPr lang="en-US" dirty="0" err="1">
                <a:solidFill>
                  <a:schemeClr val="bg1"/>
                </a:solidFill>
                <a:latin typeface="Minion Pro Cond" panose="02040706060306020203" pitchFamily="18" charset="0"/>
              </a:rPr>
              <a:t>Cài</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đặt</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máy</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ảo</a:t>
            </a:r>
            <a:endParaRPr lang="en-US" dirty="0">
              <a:latin typeface="Minion Pro Cond" panose="02040706060306020203" pitchFamily="18" charset="0"/>
            </a:endParaRPr>
          </a:p>
        </p:txBody>
      </p:sp>
      <p:pic>
        <p:nvPicPr>
          <p:cNvPr id="3" name="Picture 2">
            <a:extLst>
              <a:ext uri="{FF2B5EF4-FFF2-40B4-BE49-F238E27FC236}">
                <a16:creationId xmlns:a16="http://schemas.microsoft.com/office/drawing/2014/main" id="{3436E4CE-4173-41AB-9A79-856678F8CD51}"/>
              </a:ext>
            </a:extLst>
          </p:cNvPr>
          <p:cNvPicPr>
            <a:picLocks noChangeAspect="1"/>
          </p:cNvPicPr>
          <p:nvPr/>
        </p:nvPicPr>
        <p:blipFill>
          <a:blip r:embed="rId3"/>
          <a:stretch>
            <a:fillRect/>
          </a:stretch>
        </p:blipFill>
        <p:spPr>
          <a:xfrm>
            <a:off x="143008" y="825537"/>
            <a:ext cx="3843924" cy="2905386"/>
          </a:xfrm>
          <a:prstGeom prst="rect">
            <a:avLst/>
          </a:prstGeom>
        </p:spPr>
      </p:pic>
    </p:spTree>
    <p:extLst>
      <p:ext uri="{BB962C8B-B14F-4D97-AF65-F5344CB8AC3E}">
        <p14:creationId xmlns:p14="http://schemas.microsoft.com/office/powerpoint/2010/main" val="4055373522"/>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p:nvPr/>
        </p:nvSpPr>
        <p:spPr>
          <a:xfrm rot="10800000">
            <a:off x="5059972" y="991175"/>
            <a:ext cx="1507492" cy="1116515"/>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0" name="Google Shape;240;p18"/>
          <p:cNvSpPr txBox="1">
            <a:spLocks noGrp="1"/>
          </p:cNvSpPr>
          <p:nvPr>
            <p:ph type="body" idx="1"/>
          </p:nvPr>
        </p:nvSpPr>
        <p:spPr>
          <a:xfrm>
            <a:off x="229513" y="3841031"/>
            <a:ext cx="4753080" cy="802600"/>
          </a:xfrm>
          <a:prstGeom prst="rect">
            <a:avLst/>
          </a:prstGeom>
        </p:spPr>
        <p:txBody>
          <a:bodyPr spcFirstLastPara="1" wrap="square" lIns="0" tIns="0" rIns="0" bIns="0" anchor="t" anchorCtr="0">
            <a:noAutofit/>
          </a:bodyPr>
          <a:lstStyle/>
          <a:p>
            <a:pPr marL="114300" indent="0" algn="l">
              <a:buNone/>
            </a:pPr>
            <a:r>
              <a:rPr lang="en-US" sz="2000" b="1" dirty="0">
                <a:latin typeface="Quicksand Light" panose="020B0604020202020204" charset="0"/>
              </a:rPr>
              <a:t>B8 : </a:t>
            </a:r>
            <a:r>
              <a:rPr lang="en-US" sz="2000" b="0" i="0" dirty="0" err="1">
                <a:solidFill>
                  <a:srgbClr val="222222"/>
                </a:solidFill>
                <a:effectLst/>
                <a:latin typeface="Quicksand Light" panose="020B0604020202020204" charset="0"/>
              </a:rPr>
              <a:t>Chọn</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chuột</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phải</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máy</a:t>
            </a:r>
            <a:r>
              <a:rPr lang="en-US" sz="2000" b="0" i="0" dirty="0">
                <a:solidFill>
                  <a:srgbClr val="222222"/>
                </a:solidFill>
                <a:effectLst/>
                <a:latin typeface="Quicksand Light" panose="020B0604020202020204" charset="0"/>
              </a:rPr>
              <a:t> WIN8 -&gt; Setting… </a:t>
            </a:r>
            <a:r>
              <a:rPr lang="en-US" sz="2000" b="0" i="0" dirty="0" err="1">
                <a:solidFill>
                  <a:srgbClr val="222222"/>
                </a:solidFill>
                <a:effectLst/>
                <a:latin typeface="Quicksand Light" panose="020B0604020202020204" charset="0"/>
              </a:rPr>
              <a:t>để</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thiết</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lập</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các</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thông</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số</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phần</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cứng</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ảo</a:t>
            </a:r>
            <a:endParaRPr lang="en-US" sz="2000" b="0" i="0" dirty="0">
              <a:solidFill>
                <a:srgbClr val="222222"/>
              </a:solidFill>
              <a:effectLst/>
              <a:latin typeface="Quicksand Light" panose="020B0604020202020204" charset="0"/>
            </a:endParaRPr>
          </a:p>
          <a:p>
            <a:pPr marL="114300" indent="0">
              <a:buNone/>
            </a:pPr>
            <a:br>
              <a:rPr lang="en-US" dirty="0"/>
            </a:br>
            <a:endParaRPr dirty="0"/>
          </a:p>
        </p:txBody>
      </p:sp>
      <p:grpSp>
        <p:nvGrpSpPr>
          <p:cNvPr id="244" name="Google Shape;244;p18"/>
          <p:cNvGrpSpPr/>
          <p:nvPr/>
        </p:nvGrpSpPr>
        <p:grpSpPr>
          <a:xfrm>
            <a:off x="4884774" y="1762684"/>
            <a:ext cx="1682696" cy="1306837"/>
            <a:chOff x="2860826" y="401530"/>
            <a:chExt cx="2115269" cy="1642581"/>
          </a:xfrm>
        </p:grpSpPr>
        <p:sp>
          <p:nvSpPr>
            <p:cNvPr id="245" name="Google Shape;245;p18"/>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6" name="Google Shape;246;p18"/>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7" name="Google Shape;247;p18"/>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8" name="Google Shape;248;p18"/>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9" name="Google Shape;249;p18"/>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5" name="Google Shape;132;p14">
            <a:extLst>
              <a:ext uri="{FF2B5EF4-FFF2-40B4-BE49-F238E27FC236}">
                <a16:creationId xmlns:a16="http://schemas.microsoft.com/office/drawing/2014/main" id="{81BC7E68-0761-4E32-9BBE-3181A7FC6890}"/>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grpSp>
        <p:nvGrpSpPr>
          <p:cNvPr id="17" name="Google Shape;829;p36">
            <a:extLst>
              <a:ext uri="{FF2B5EF4-FFF2-40B4-BE49-F238E27FC236}">
                <a16:creationId xmlns:a16="http://schemas.microsoft.com/office/drawing/2014/main" id="{D359C2F7-5747-4064-BFF2-041C397EE373}"/>
              </a:ext>
            </a:extLst>
          </p:cNvPr>
          <p:cNvGrpSpPr/>
          <p:nvPr/>
        </p:nvGrpSpPr>
        <p:grpSpPr>
          <a:xfrm>
            <a:off x="5225465" y="3438729"/>
            <a:ext cx="1000996" cy="353491"/>
            <a:chOff x="5580309" y="2517898"/>
            <a:chExt cx="1815042" cy="640963"/>
          </a:xfrm>
        </p:grpSpPr>
        <p:sp>
          <p:nvSpPr>
            <p:cNvPr id="18" name="Google Shape;830;p36">
              <a:extLst>
                <a:ext uri="{FF2B5EF4-FFF2-40B4-BE49-F238E27FC236}">
                  <a16:creationId xmlns:a16="http://schemas.microsoft.com/office/drawing/2014/main" id="{F3050427-FA9A-432C-9ABA-777EEB0B37C1}"/>
                </a:ext>
              </a:extLst>
            </p:cNvPr>
            <p:cNvSpPr/>
            <p:nvPr/>
          </p:nvSpPr>
          <p:spPr>
            <a:xfrm>
              <a:off x="5580309" y="2753538"/>
              <a:ext cx="1815042" cy="405323"/>
            </a:xfrm>
            <a:custGeom>
              <a:avLst/>
              <a:gdLst/>
              <a:ahLst/>
              <a:cxnLst/>
              <a:rect l="l" t="t" r="r" b="b"/>
              <a:pathLst>
                <a:path w="2154353" h="481096" extrusionOk="0">
                  <a:moveTo>
                    <a:pt x="0" y="414315"/>
                  </a:moveTo>
                  <a:cubicBezTo>
                    <a:pt x="73015" y="348286"/>
                    <a:pt x="155688" y="294038"/>
                    <a:pt x="240552" y="243558"/>
                  </a:cubicBezTo>
                  <a:cubicBezTo>
                    <a:pt x="326472" y="194050"/>
                    <a:pt x="416131" y="151337"/>
                    <a:pt x="508708" y="115816"/>
                  </a:cubicBezTo>
                  <a:cubicBezTo>
                    <a:pt x="694738" y="45267"/>
                    <a:pt x="893372" y="1430"/>
                    <a:pt x="1095773" y="197"/>
                  </a:cubicBezTo>
                  <a:cubicBezTo>
                    <a:pt x="1298688" y="-3241"/>
                    <a:pt x="1499849" y="38280"/>
                    <a:pt x="1684825" y="121775"/>
                  </a:cubicBezTo>
                  <a:cubicBezTo>
                    <a:pt x="1775854" y="164516"/>
                    <a:pt x="1862910" y="214653"/>
                    <a:pt x="1941199" y="276572"/>
                  </a:cubicBezTo>
                  <a:cubicBezTo>
                    <a:pt x="2019509" y="336758"/>
                    <a:pt x="2090983" y="405342"/>
                    <a:pt x="2154354" y="481097"/>
                  </a:cubicBezTo>
                  <a:cubicBezTo>
                    <a:pt x="1993187" y="369588"/>
                    <a:pt x="1826266" y="274243"/>
                    <a:pt x="1648043" y="213968"/>
                  </a:cubicBezTo>
                  <a:cubicBezTo>
                    <a:pt x="1470903" y="153125"/>
                    <a:pt x="1284557" y="123460"/>
                    <a:pt x="1097280" y="126296"/>
                  </a:cubicBezTo>
                  <a:cubicBezTo>
                    <a:pt x="910290" y="127255"/>
                    <a:pt x="723164" y="159447"/>
                    <a:pt x="539941" y="209859"/>
                  </a:cubicBezTo>
                  <a:cubicBezTo>
                    <a:pt x="354171" y="261606"/>
                    <a:pt x="173455" y="330039"/>
                    <a:pt x="0" y="414315"/>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19" name="Google Shape;831;p36">
              <a:extLst>
                <a:ext uri="{FF2B5EF4-FFF2-40B4-BE49-F238E27FC236}">
                  <a16:creationId xmlns:a16="http://schemas.microsoft.com/office/drawing/2014/main" id="{5594664E-8D1D-4455-B15F-4F15C9F2B56C}"/>
                </a:ext>
              </a:extLst>
            </p:cNvPr>
            <p:cNvSpPr/>
            <p:nvPr/>
          </p:nvSpPr>
          <p:spPr>
            <a:xfrm>
              <a:off x="5880295" y="2536814"/>
              <a:ext cx="246424" cy="370459"/>
            </a:xfrm>
            <a:custGeom>
              <a:avLst/>
              <a:gdLst/>
              <a:ahLst/>
              <a:cxnLst/>
              <a:rect l="l" t="t" r="r" b="b"/>
              <a:pathLst>
                <a:path w="292491" h="439714" extrusionOk="0">
                  <a:moveTo>
                    <a:pt x="152811" y="373001"/>
                  </a:moveTo>
                  <a:cubicBezTo>
                    <a:pt x="198634" y="355604"/>
                    <a:pt x="245210" y="339782"/>
                    <a:pt x="292471" y="325877"/>
                  </a:cubicBezTo>
                  <a:cubicBezTo>
                    <a:pt x="293156" y="186697"/>
                    <a:pt x="277608" y="19296"/>
                    <a:pt x="200551" y="1351"/>
                  </a:cubicBezTo>
                  <a:cubicBezTo>
                    <a:pt x="92673" y="-23787"/>
                    <a:pt x="23083" y="308617"/>
                    <a:pt x="0" y="439715"/>
                  </a:cubicBezTo>
                  <a:cubicBezTo>
                    <a:pt x="49864" y="415331"/>
                    <a:pt x="100803" y="393091"/>
                    <a:pt x="152811" y="373001"/>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 name="Google Shape;832;p36">
              <a:extLst>
                <a:ext uri="{FF2B5EF4-FFF2-40B4-BE49-F238E27FC236}">
                  <a16:creationId xmlns:a16="http://schemas.microsoft.com/office/drawing/2014/main" id="{19EB593E-E774-4983-B3CF-368F72C67194}"/>
                </a:ext>
              </a:extLst>
            </p:cNvPr>
            <p:cNvSpPr/>
            <p:nvPr/>
          </p:nvSpPr>
          <p:spPr>
            <a:xfrm>
              <a:off x="6884115" y="2517898"/>
              <a:ext cx="245829" cy="408178"/>
            </a:xfrm>
            <a:custGeom>
              <a:avLst/>
              <a:gdLst/>
              <a:ahLst/>
              <a:cxnLst/>
              <a:rect l="l" t="t" r="r" b="b"/>
              <a:pathLst>
                <a:path w="291785" h="484484" extrusionOk="0">
                  <a:moveTo>
                    <a:pt x="137742" y="401332"/>
                  </a:moveTo>
                  <a:cubicBezTo>
                    <a:pt x="190674" y="426005"/>
                    <a:pt x="242114" y="453772"/>
                    <a:pt x="291786" y="484485"/>
                  </a:cubicBezTo>
                  <a:cubicBezTo>
                    <a:pt x="286855" y="435717"/>
                    <a:pt x="239798" y="3928"/>
                    <a:pt x="109933" y="24"/>
                  </a:cubicBezTo>
                  <a:cubicBezTo>
                    <a:pt x="25343" y="-2510"/>
                    <a:pt x="3904" y="195027"/>
                    <a:pt x="0" y="347770"/>
                  </a:cubicBezTo>
                  <a:cubicBezTo>
                    <a:pt x="46878" y="363044"/>
                    <a:pt x="92865" y="380928"/>
                    <a:pt x="137742" y="401332"/>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pic>
        <p:nvPicPr>
          <p:cNvPr id="3" name="Picture 2">
            <a:extLst>
              <a:ext uri="{FF2B5EF4-FFF2-40B4-BE49-F238E27FC236}">
                <a16:creationId xmlns:a16="http://schemas.microsoft.com/office/drawing/2014/main" id="{F32D1045-09D1-4067-9769-4B057D90A54E}"/>
              </a:ext>
            </a:extLst>
          </p:cNvPr>
          <p:cNvPicPr>
            <a:picLocks noChangeAspect="1"/>
          </p:cNvPicPr>
          <p:nvPr/>
        </p:nvPicPr>
        <p:blipFill>
          <a:blip r:embed="rId3"/>
          <a:stretch>
            <a:fillRect/>
          </a:stretch>
        </p:blipFill>
        <p:spPr>
          <a:xfrm>
            <a:off x="229513" y="633974"/>
            <a:ext cx="4060791" cy="3351867"/>
          </a:xfrm>
          <a:prstGeom prst="rect">
            <a:avLst/>
          </a:prstGeom>
        </p:spPr>
      </p:pic>
    </p:spTree>
    <p:extLst>
      <p:ext uri="{BB962C8B-B14F-4D97-AF65-F5344CB8AC3E}">
        <p14:creationId xmlns:p14="http://schemas.microsoft.com/office/powerpoint/2010/main" val="2236115287"/>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4" name="Google Shape;134;p14"/>
          <p:cNvGrpSpPr/>
          <p:nvPr/>
        </p:nvGrpSpPr>
        <p:grpSpPr>
          <a:xfrm>
            <a:off x="4584309" y="3171328"/>
            <a:ext cx="1302084" cy="858127"/>
            <a:chOff x="6080071" y="2960311"/>
            <a:chExt cx="1302084" cy="858127"/>
          </a:xfrm>
        </p:grpSpPr>
        <p:sp>
          <p:nvSpPr>
            <p:cNvPr id="135" name="Google Shape;135;p14"/>
            <p:cNvSpPr/>
            <p:nvPr/>
          </p:nvSpPr>
          <p:spPr>
            <a:xfrm>
              <a:off x="6080071" y="2960311"/>
              <a:ext cx="1302084" cy="858127"/>
            </a:xfrm>
            <a:custGeom>
              <a:avLst/>
              <a:gdLst/>
              <a:ahLst/>
              <a:cxnLst/>
              <a:rect l="l" t="t" r="r" b="b"/>
              <a:pathLst>
                <a:path w="2141585" h="1411393" extrusionOk="0">
                  <a:moveTo>
                    <a:pt x="0" y="419802"/>
                  </a:moveTo>
                  <a:lnTo>
                    <a:pt x="2132709" y="0"/>
                  </a:lnTo>
                  <a:cubicBezTo>
                    <a:pt x="2132709" y="0"/>
                    <a:pt x="2300658" y="1376737"/>
                    <a:pt x="1175500" y="1410574"/>
                  </a:cubicBezTo>
                  <a:cubicBezTo>
                    <a:pt x="50343" y="1444410"/>
                    <a:pt x="0" y="419802"/>
                    <a:pt x="0" y="419802"/>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6" name="Google Shape;136;p14"/>
            <p:cNvSpPr/>
            <p:nvPr/>
          </p:nvSpPr>
          <p:spPr>
            <a:xfrm>
              <a:off x="6327898" y="3465710"/>
              <a:ext cx="879991" cy="352655"/>
            </a:xfrm>
            <a:custGeom>
              <a:avLst/>
              <a:gdLst/>
              <a:ahLst/>
              <a:cxnLst/>
              <a:rect l="l" t="t" r="r" b="b"/>
              <a:pathLst>
                <a:path w="1447354" h="580024" extrusionOk="0">
                  <a:moveTo>
                    <a:pt x="1447355" y="287676"/>
                  </a:moveTo>
                  <a:cubicBezTo>
                    <a:pt x="1320914" y="12671"/>
                    <a:pt x="873783" y="0"/>
                    <a:pt x="658779" y="0"/>
                  </a:cubicBezTo>
                  <a:cubicBezTo>
                    <a:pt x="406856" y="0"/>
                    <a:pt x="54179" y="83974"/>
                    <a:pt x="0" y="366856"/>
                  </a:cubicBezTo>
                  <a:cubicBezTo>
                    <a:pt x="172743" y="498159"/>
                    <a:pt x="418500" y="589805"/>
                    <a:pt x="767890" y="579188"/>
                  </a:cubicBezTo>
                  <a:cubicBezTo>
                    <a:pt x="1087759" y="570010"/>
                    <a:pt x="1302968" y="451583"/>
                    <a:pt x="1447355" y="287676"/>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7" name="Google Shape;137;p14"/>
            <p:cNvSpPr/>
            <p:nvPr/>
          </p:nvSpPr>
          <p:spPr>
            <a:xfrm>
              <a:off x="6487354" y="3095947"/>
              <a:ext cx="200893" cy="194088"/>
            </a:xfrm>
            <a:custGeom>
              <a:avLst/>
              <a:gdLst/>
              <a:ahLst/>
              <a:cxnLst/>
              <a:rect l="l" t="t" r="r" b="b"/>
              <a:pathLst>
                <a:path w="330416" h="319224" extrusionOk="0">
                  <a:moveTo>
                    <a:pt x="0" y="65070"/>
                  </a:moveTo>
                  <a:cubicBezTo>
                    <a:pt x="36850" y="195209"/>
                    <a:pt x="93564" y="314869"/>
                    <a:pt x="178085" y="319115"/>
                  </a:cubicBezTo>
                  <a:cubicBezTo>
                    <a:pt x="275074" y="324047"/>
                    <a:pt x="314731" y="160345"/>
                    <a:pt x="33041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8" name="Google Shape;138;p14"/>
            <p:cNvSpPr/>
            <p:nvPr/>
          </p:nvSpPr>
          <p:spPr>
            <a:xfrm>
              <a:off x="6233989" y="3151418"/>
              <a:ext cx="172575" cy="159889"/>
            </a:xfrm>
            <a:custGeom>
              <a:avLst/>
              <a:gdLst/>
              <a:ahLst/>
              <a:cxnLst/>
              <a:rect l="l" t="t" r="r" b="b"/>
              <a:pathLst>
                <a:path w="283840" h="262975" extrusionOk="0">
                  <a:moveTo>
                    <a:pt x="283841" y="0"/>
                  </a:moveTo>
                  <a:lnTo>
                    <a:pt x="0" y="55892"/>
                  </a:lnTo>
                  <a:cubicBezTo>
                    <a:pt x="32398" y="163907"/>
                    <a:pt x="80960" y="259320"/>
                    <a:pt x="151852" y="262881"/>
                  </a:cubicBezTo>
                  <a:cubicBezTo>
                    <a:pt x="233498" y="266991"/>
                    <a:pt x="268909" y="135003"/>
                    <a:pt x="283841"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9" name="Google Shape;139;p14"/>
            <p:cNvSpPr/>
            <p:nvPr/>
          </p:nvSpPr>
          <p:spPr>
            <a:xfrm>
              <a:off x="7030567" y="2990920"/>
              <a:ext cx="191315" cy="259998"/>
            </a:xfrm>
            <a:custGeom>
              <a:avLst/>
              <a:gdLst/>
              <a:ahLst/>
              <a:cxnLst/>
              <a:rect l="l" t="t" r="r" b="b"/>
              <a:pathLst>
                <a:path w="314663" h="427629" extrusionOk="0">
                  <a:moveTo>
                    <a:pt x="0" y="61919"/>
                  </a:moveTo>
                  <a:cubicBezTo>
                    <a:pt x="23494" y="204593"/>
                    <a:pt x="76440" y="422268"/>
                    <a:pt x="181031" y="427542"/>
                  </a:cubicBezTo>
                  <a:cubicBezTo>
                    <a:pt x="297060" y="433364"/>
                    <a:pt x="313705" y="146715"/>
                    <a:pt x="314664"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0" name="Google Shape;140;p14"/>
            <p:cNvSpPr/>
            <p:nvPr/>
          </p:nvSpPr>
          <p:spPr>
            <a:xfrm>
              <a:off x="6771121" y="3039228"/>
              <a:ext cx="205307" cy="231196"/>
            </a:xfrm>
            <a:custGeom>
              <a:avLst/>
              <a:gdLst/>
              <a:ahLst/>
              <a:cxnLst/>
              <a:rect l="l" t="t" r="r" b="b"/>
              <a:pathLst>
                <a:path w="337676" h="380256" extrusionOk="0">
                  <a:moveTo>
                    <a:pt x="337677" y="0"/>
                  </a:moveTo>
                  <a:lnTo>
                    <a:pt x="0" y="66439"/>
                  </a:lnTo>
                  <a:cubicBezTo>
                    <a:pt x="33288" y="214524"/>
                    <a:pt x="91371" y="375281"/>
                    <a:pt x="187469" y="380144"/>
                  </a:cubicBezTo>
                  <a:cubicBezTo>
                    <a:pt x="295279" y="385897"/>
                    <a:pt x="328362" y="171304"/>
                    <a:pt x="33767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41" name="Google Shape;141;p14"/>
          <p:cNvGrpSpPr/>
          <p:nvPr/>
        </p:nvGrpSpPr>
        <p:grpSpPr>
          <a:xfrm>
            <a:off x="3696520" y="1536078"/>
            <a:ext cx="3077662" cy="1635238"/>
            <a:chOff x="5181459" y="1300137"/>
            <a:chExt cx="3077662" cy="1635238"/>
          </a:xfrm>
        </p:grpSpPr>
        <p:grpSp>
          <p:nvGrpSpPr>
            <p:cNvPr id="142" name="Google Shape;142;p14"/>
            <p:cNvGrpSpPr/>
            <p:nvPr/>
          </p:nvGrpSpPr>
          <p:grpSpPr>
            <a:xfrm>
              <a:off x="7173384" y="1918087"/>
              <a:ext cx="1085737" cy="1017288"/>
              <a:chOff x="175906" y="401530"/>
              <a:chExt cx="2115209" cy="1982245"/>
            </a:xfrm>
          </p:grpSpPr>
          <p:sp>
            <p:nvSpPr>
              <p:cNvPr id="143" name="Google Shape;143;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4" name="Google Shape;144;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5" name="Google Shape;145;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6" name="Google Shape;146;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47" name="Google Shape;147;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48" name="Google Shape;148;p14"/>
            <p:cNvGrpSpPr/>
            <p:nvPr/>
          </p:nvGrpSpPr>
          <p:grpSpPr>
            <a:xfrm>
              <a:off x="5181459" y="1918087"/>
              <a:ext cx="1085737" cy="1017288"/>
              <a:chOff x="175906" y="401530"/>
              <a:chExt cx="2115209" cy="1982245"/>
            </a:xfrm>
          </p:grpSpPr>
          <p:sp>
            <p:nvSpPr>
              <p:cNvPr id="149" name="Google Shape;149;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0" name="Google Shape;150;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1" name="Google Shape;151;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2" name="Google Shape;152;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53" name="Google Shape;153;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54" name="Google Shape;154;p14"/>
            <p:cNvGrpSpPr/>
            <p:nvPr/>
          </p:nvGrpSpPr>
          <p:grpSpPr>
            <a:xfrm>
              <a:off x="6188258" y="1300137"/>
              <a:ext cx="1085737" cy="1017288"/>
              <a:chOff x="175906" y="401530"/>
              <a:chExt cx="2115209" cy="1982245"/>
            </a:xfrm>
          </p:grpSpPr>
          <p:sp>
            <p:nvSpPr>
              <p:cNvPr id="155" name="Google Shape;155;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6" name="Google Shape;156;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7" name="Google Shape;157;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8" name="Google Shape;158;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59" name="Google Shape;159;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grpSp>
        <p:nvGrpSpPr>
          <p:cNvPr id="160" name="Google Shape;160;p14"/>
          <p:cNvGrpSpPr/>
          <p:nvPr/>
        </p:nvGrpSpPr>
        <p:grpSpPr>
          <a:xfrm rot="10800000">
            <a:off x="3784818" y="1520855"/>
            <a:ext cx="2922682" cy="553749"/>
            <a:chOff x="4846351" y="1300131"/>
            <a:chExt cx="3769524" cy="714197"/>
          </a:xfrm>
        </p:grpSpPr>
        <p:grpSp>
          <p:nvGrpSpPr>
            <p:cNvPr id="161" name="Google Shape;161;p14"/>
            <p:cNvGrpSpPr/>
            <p:nvPr/>
          </p:nvGrpSpPr>
          <p:grpSpPr>
            <a:xfrm rot="10800000">
              <a:off x="4846351" y="1300131"/>
              <a:ext cx="453116" cy="714197"/>
              <a:chOff x="1620532" y="2740711"/>
              <a:chExt cx="745257" cy="1174666"/>
            </a:xfrm>
          </p:grpSpPr>
          <p:sp>
            <p:nvSpPr>
              <p:cNvPr id="162" name="Google Shape;162;p14"/>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3" name="Google Shape;163;p14"/>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4" name="Google Shape;164;p14"/>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5" name="Google Shape;165;p14"/>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6" name="Google Shape;166;p14"/>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67" name="Google Shape;167;p14"/>
            <p:cNvGrpSpPr/>
            <p:nvPr/>
          </p:nvGrpSpPr>
          <p:grpSpPr>
            <a:xfrm rot="10800000">
              <a:off x="8162782" y="1300131"/>
              <a:ext cx="453093" cy="714197"/>
              <a:chOff x="188982" y="2740711"/>
              <a:chExt cx="745218" cy="1174666"/>
            </a:xfrm>
          </p:grpSpPr>
          <p:sp>
            <p:nvSpPr>
              <p:cNvPr id="168" name="Google Shape;168;p14"/>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9" name="Google Shape;169;p14"/>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0" name="Google Shape;170;p14"/>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1" name="Google Shape;171;p14"/>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2" name="Google Shape;172;p14"/>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sp>
        <p:nvSpPr>
          <p:cNvPr id="46" name="Google Shape;132;p14">
            <a:extLst>
              <a:ext uri="{FF2B5EF4-FFF2-40B4-BE49-F238E27FC236}">
                <a16:creationId xmlns:a16="http://schemas.microsoft.com/office/drawing/2014/main" id="{CD4D13B3-76F0-4326-BC9A-FC241760215B}"/>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accent2"/>
                </a:solidFill>
                <a:latin typeface="Minion Pro Cond" panose="02040706060306020203" pitchFamily="18" charset="0"/>
              </a:rPr>
              <a:t>II. </a:t>
            </a:r>
            <a:r>
              <a:rPr lang="en-US" dirty="0" err="1">
                <a:solidFill>
                  <a:schemeClr val="bg1"/>
                </a:solidFill>
                <a:latin typeface="Minion Pro Cond" panose="02040706060306020203" pitchFamily="18" charset="0"/>
              </a:rPr>
              <a:t>Cài</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đặt</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máy</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ảo</a:t>
            </a:r>
            <a:endParaRPr lang="en-US" dirty="0">
              <a:latin typeface="Minion Pro Cond" panose="02040706060306020203" pitchFamily="18" charset="0"/>
            </a:endParaRPr>
          </a:p>
        </p:txBody>
      </p:sp>
      <p:sp>
        <p:nvSpPr>
          <p:cNvPr id="47" name="Google Shape;240;p18">
            <a:extLst>
              <a:ext uri="{FF2B5EF4-FFF2-40B4-BE49-F238E27FC236}">
                <a16:creationId xmlns:a16="http://schemas.microsoft.com/office/drawing/2014/main" id="{8A71B1BF-232C-4931-99AA-65E8AED1C7C8}"/>
              </a:ext>
            </a:extLst>
          </p:cNvPr>
          <p:cNvSpPr txBox="1">
            <a:spLocks/>
          </p:cNvSpPr>
          <p:nvPr/>
        </p:nvSpPr>
        <p:spPr>
          <a:xfrm>
            <a:off x="145953" y="4181718"/>
            <a:ext cx="4753080" cy="80260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Quicksand Light"/>
              <a:buNone/>
              <a:defRPr sz="2200" b="0" i="0" u="none" strike="noStrike" cap="none">
                <a:solidFill>
                  <a:schemeClr val="lt2"/>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9pPr>
          </a:lstStyle>
          <a:p>
            <a:pPr algn="l"/>
            <a:r>
              <a:rPr lang="en-US" sz="2000" b="1" dirty="0">
                <a:solidFill>
                  <a:schemeClr val="bg1"/>
                </a:solidFill>
                <a:latin typeface="Quicksand Light" panose="020B0604020202020204" charset="0"/>
              </a:rPr>
              <a:t>B9 : </a:t>
            </a:r>
            <a:r>
              <a:rPr lang="en-US" sz="2000" b="0" i="0" dirty="0">
                <a:solidFill>
                  <a:schemeClr val="bg1"/>
                </a:solidFill>
                <a:effectLst/>
                <a:latin typeface="Quicksand Light" panose="020B0604020202020204" charset="0"/>
              </a:rPr>
              <a:t>Add </a:t>
            </a:r>
            <a:r>
              <a:rPr lang="en-US" sz="2000" b="0" i="0" dirty="0" err="1">
                <a:solidFill>
                  <a:schemeClr val="bg1"/>
                </a:solidFill>
                <a:effectLst/>
                <a:latin typeface="Quicksand Light" panose="020B0604020202020204" charset="0"/>
              </a:rPr>
              <a:t>mới</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một</a:t>
            </a:r>
            <a:r>
              <a:rPr lang="en-US" sz="2000" b="0" i="0" dirty="0">
                <a:solidFill>
                  <a:schemeClr val="bg1"/>
                </a:solidFill>
                <a:effectLst/>
                <a:latin typeface="Quicksand Light" panose="020B0604020202020204" charset="0"/>
              </a:rPr>
              <a:t> ổ DVD Drive </a:t>
            </a:r>
            <a:r>
              <a:rPr lang="en-US" sz="2000" b="0" i="0" dirty="0" err="1">
                <a:solidFill>
                  <a:schemeClr val="bg1"/>
                </a:solidFill>
                <a:effectLst/>
                <a:latin typeface="Quicksand Light" panose="020B0604020202020204" charset="0"/>
              </a:rPr>
              <a:t>kết</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nối</a:t>
            </a:r>
            <a:r>
              <a:rPr lang="en-US" sz="2000" b="0" i="0" dirty="0">
                <a:solidFill>
                  <a:schemeClr val="bg1"/>
                </a:solidFill>
                <a:effectLst/>
                <a:latin typeface="Quicksand Light" panose="020B0604020202020204" charset="0"/>
              </a:rPr>
              <a:t> </a:t>
            </a:r>
            <a:r>
              <a:rPr lang="en-US" sz="2000" b="0" i="0" dirty="0" err="1">
                <a:solidFill>
                  <a:schemeClr val="bg1"/>
                </a:solidFill>
                <a:effectLst/>
                <a:latin typeface="Quicksand Light" panose="020B0604020202020204" charset="0"/>
              </a:rPr>
              <a:t>với</a:t>
            </a:r>
            <a:r>
              <a:rPr lang="en-US" sz="2000" b="0" i="0" dirty="0">
                <a:solidFill>
                  <a:schemeClr val="bg1"/>
                </a:solidFill>
                <a:effectLst/>
                <a:latin typeface="Quicksand Light" panose="020B0604020202020204" charset="0"/>
              </a:rPr>
              <a:t> SCSI Controller</a:t>
            </a:r>
          </a:p>
          <a:p>
            <a:br>
              <a:rPr lang="en-US" sz="1600" dirty="0"/>
            </a:br>
            <a:endParaRPr lang="en-US" dirty="0"/>
          </a:p>
        </p:txBody>
      </p:sp>
      <p:pic>
        <p:nvPicPr>
          <p:cNvPr id="8" name="Picture 7">
            <a:extLst>
              <a:ext uri="{FF2B5EF4-FFF2-40B4-BE49-F238E27FC236}">
                <a16:creationId xmlns:a16="http://schemas.microsoft.com/office/drawing/2014/main" id="{BA37676A-4542-4076-B065-314A6BCE6CCE}"/>
              </a:ext>
            </a:extLst>
          </p:cNvPr>
          <p:cNvPicPr>
            <a:picLocks noChangeAspect="1"/>
          </p:cNvPicPr>
          <p:nvPr/>
        </p:nvPicPr>
        <p:blipFill>
          <a:blip r:embed="rId3"/>
          <a:stretch>
            <a:fillRect/>
          </a:stretch>
        </p:blipFill>
        <p:spPr>
          <a:xfrm>
            <a:off x="111555" y="809816"/>
            <a:ext cx="3582512" cy="3371902"/>
          </a:xfrm>
          <a:prstGeom prst="rect">
            <a:avLst/>
          </a:prstGeom>
        </p:spPr>
      </p:pic>
    </p:spTree>
    <p:extLst>
      <p:ext uri="{BB962C8B-B14F-4D97-AF65-F5344CB8AC3E}">
        <p14:creationId xmlns:p14="http://schemas.microsoft.com/office/powerpoint/2010/main" val="3223112924"/>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785;p36">
            <a:extLst>
              <a:ext uri="{FF2B5EF4-FFF2-40B4-BE49-F238E27FC236}">
                <a16:creationId xmlns:a16="http://schemas.microsoft.com/office/drawing/2014/main" id="{B6754D12-8E2B-4DBD-BCDC-DD7B4C53C99C}"/>
              </a:ext>
            </a:extLst>
          </p:cNvPr>
          <p:cNvGrpSpPr/>
          <p:nvPr/>
        </p:nvGrpSpPr>
        <p:grpSpPr>
          <a:xfrm>
            <a:off x="4392743" y="1941206"/>
            <a:ext cx="1065642" cy="998655"/>
            <a:chOff x="175906" y="401530"/>
            <a:chExt cx="2115209" cy="1982245"/>
          </a:xfrm>
        </p:grpSpPr>
        <p:sp>
          <p:nvSpPr>
            <p:cNvPr id="4" name="Google Shape;786;p36">
              <a:extLst>
                <a:ext uri="{FF2B5EF4-FFF2-40B4-BE49-F238E27FC236}">
                  <a16:creationId xmlns:a16="http://schemas.microsoft.com/office/drawing/2014/main" id="{3CEC27B7-AC5F-48A8-B272-75E288CF2162}"/>
                </a:ext>
              </a:extLst>
            </p:cNvPr>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5" name="Google Shape;787;p36">
              <a:extLst>
                <a:ext uri="{FF2B5EF4-FFF2-40B4-BE49-F238E27FC236}">
                  <a16:creationId xmlns:a16="http://schemas.microsoft.com/office/drawing/2014/main" id="{5C10C450-89FB-4DFB-B9B7-DCD9CFD8F45E}"/>
                </a:ext>
              </a:extLst>
            </p:cNvPr>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6" name="Google Shape;788;p36">
              <a:extLst>
                <a:ext uri="{FF2B5EF4-FFF2-40B4-BE49-F238E27FC236}">
                  <a16:creationId xmlns:a16="http://schemas.microsoft.com/office/drawing/2014/main" id="{33E840F7-3201-4408-A582-0CBCDB2FE386}"/>
                </a:ext>
              </a:extLst>
            </p:cNvPr>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 name="Google Shape;789;p36">
              <a:extLst>
                <a:ext uri="{FF2B5EF4-FFF2-40B4-BE49-F238E27FC236}">
                  <a16:creationId xmlns:a16="http://schemas.microsoft.com/office/drawing/2014/main" id="{C2D82C9C-98B7-4647-86BD-0DDB02EDA105}"/>
                </a:ext>
              </a:extLst>
            </p:cNvPr>
            <p:cNvSpPr/>
            <p:nvPr/>
          </p:nvSpPr>
          <p:spPr>
            <a:xfrm>
              <a:off x="854094" y="96457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8" name="Google Shape;790;p36">
              <a:extLst>
                <a:ext uri="{FF2B5EF4-FFF2-40B4-BE49-F238E27FC236}">
                  <a16:creationId xmlns:a16="http://schemas.microsoft.com/office/drawing/2014/main" id="{8B06D803-FE6E-41F6-8C39-551B09AE3F90}"/>
                </a:ext>
              </a:extLst>
            </p:cNvPr>
            <p:cNvSpPr/>
            <p:nvPr/>
          </p:nvSpPr>
          <p:spPr>
            <a:xfrm>
              <a:off x="1027970"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4" name="Google Shape;785;p36">
            <a:extLst>
              <a:ext uri="{FF2B5EF4-FFF2-40B4-BE49-F238E27FC236}">
                <a16:creationId xmlns:a16="http://schemas.microsoft.com/office/drawing/2014/main" id="{8F71C21C-AA60-4281-AA72-DECD896179A4}"/>
              </a:ext>
            </a:extLst>
          </p:cNvPr>
          <p:cNvGrpSpPr/>
          <p:nvPr/>
        </p:nvGrpSpPr>
        <p:grpSpPr>
          <a:xfrm>
            <a:off x="5728724" y="1802499"/>
            <a:ext cx="1065642" cy="998655"/>
            <a:chOff x="175906" y="401530"/>
            <a:chExt cx="2115209" cy="1982245"/>
          </a:xfrm>
        </p:grpSpPr>
        <p:sp>
          <p:nvSpPr>
            <p:cNvPr id="15" name="Google Shape;786;p36">
              <a:extLst>
                <a:ext uri="{FF2B5EF4-FFF2-40B4-BE49-F238E27FC236}">
                  <a16:creationId xmlns:a16="http://schemas.microsoft.com/office/drawing/2014/main" id="{BB7A9014-1A6E-4032-A5C1-EA625E29AC36}"/>
                </a:ext>
              </a:extLst>
            </p:cNvPr>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 name="Google Shape;787;p36">
              <a:extLst>
                <a:ext uri="{FF2B5EF4-FFF2-40B4-BE49-F238E27FC236}">
                  <a16:creationId xmlns:a16="http://schemas.microsoft.com/office/drawing/2014/main" id="{B854343C-5D99-431F-8E8C-668D672AC4AE}"/>
                </a:ext>
              </a:extLst>
            </p:cNvPr>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 name="Google Shape;788;p36">
              <a:extLst>
                <a:ext uri="{FF2B5EF4-FFF2-40B4-BE49-F238E27FC236}">
                  <a16:creationId xmlns:a16="http://schemas.microsoft.com/office/drawing/2014/main" id="{FA249D7A-925B-47D1-A0CD-3C18BB5DEC25}"/>
                </a:ext>
              </a:extLst>
            </p:cNvPr>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8" name="Google Shape;789;p36">
              <a:extLst>
                <a:ext uri="{FF2B5EF4-FFF2-40B4-BE49-F238E27FC236}">
                  <a16:creationId xmlns:a16="http://schemas.microsoft.com/office/drawing/2014/main" id="{3800DB75-99C9-4767-BC37-79BC1711C190}"/>
                </a:ext>
              </a:extLst>
            </p:cNvPr>
            <p:cNvSpPr/>
            <p:nvPr/>
          </p:nvSpPr>
          <p:spPr>
            <a:xfrm>
              <a:off x="854094" y="96457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9" name="Google Shape;790;p36">
              <a:extLst>
                <a:ext uri="{FF2B5EF4-FFF2-40B4-BE49-F238E27FC236}">
                  <a16:creationId xmlns:a16="http://schemas.microsoft.com/office/drawing/2014/main" id="{F99B7890-E2F8-4252-852B-1BC2C8172E1E}"/>
                </a:ext>
              </a:extLst>
            </p:cNvPr>
            <p:cNvSpPr/>
            <p:nvPr/>
          </p:nvSpPr>
          <p:spPr>
            <a:xfrm>
              <a:off x="1027970"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0" name="Google Shape;132;p14">
            <a:extLst>
              <a:ext uri="{FF2B5EF4-FFF2-40B4-BE49-F238E27FC236}">
                <a16:creationId xmlns:a16="http://schemas.microsoft.com/office/drawing/2014/main" id="{1F982024-3D58-49D4-82F9-2FC8935AD98A}"/>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21" name="Google Shape;466;p26">
            <a:extLst>
              <a:ext uri="{FF2B5EF4-FFF2-40B4-BE49-F238E27FC236}">
                <a16:creationId xmlns:a16="http://schemas.microsoft.com/office/drawing/2014/main" id="{8DAD4174-F91C-48EC-81EB-4427472B48DE}"/>
              </a:ext>
            </a:extLst>
          </p:cNvPr>
          <p:cNvSpPr txBox="1">
            <a:spLocks/>
          </p:cNvSpPr>
          <p:nvPr/>
        </p:nvSpPr>
        <p:spPr>
          <a:xfrm>
            <a:off x="409630" y="4481346"/>
            <a:ext cx="3802019" cy="59143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buNone/>
            </a:pPr>
            <a:r>
              <a:rPr lang="en-US" sz="2000" b="1" i="0" dirty="0">
                <a:solidFill>
                  <a:srgbClr val="222222"/>
                </a:solidFill>
                <a:latin typeface="Quicksand Light" panose="020B0604020202020204" charset="0"/>
              </a:rPr>
              <a:t>B10</a:t>
            </a:r>
            <a:r>
              <a:rPr lang="en-US" sz="2000" b="0" i="0" dirty="0">
                <a:solidFill>
                  <a:srgbClr val="222222"/>
                </a:solidFill>
                <a:latin typeface="Quicksand Light" panose="020B0604020202020204" charset="0"/>
              </a:rPr>
              <a:t> : </a:t>
            </a:r>
            <a:r>
              <a:rPr lang="en-US" sz="2000" b="0" i="0" dirty="0" err="1">
                <a:solidFill>
                  <a:srgbClr val="222222"/>
                </a:solidFill>
                <a:latin typeface="Quicksand Light" panose="020B0604020202020204" charset="0"/>
              </a:rPr>
              <a:t>Chọn</a:t>
            </a:r>
            <a:r>
              <a:rPr lang="en-US" sz="2000" b="0" i="0" dirty="0">
                <a:solidFill>
                  <a:srgbClr val="222222"/>
                </a:solidFill>
                <a:latin typeface="Quicksand Light" panose="020B0604020202020204" charset="0"/>
              </a:rPr>
              <a:t> Location </a:t>
            </a:r>
            <a:r>
              <a:rPr lang="en-US" sz="2000" b="0" i="0" dirty="0" err="1">
                <a:solidFill>
                  <a:srgbClr val="222222"/>
                </a:solidFill>
                <a:latin typeface="Quicksand Light" panose="020B0604020202020204" charset="0"/>
              </a:rPr>
              <a:t>để</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kết</a:t>
            </a:r>
            <a:r>
              <a:rPr lang="en-US" sz="2000" b="0" i="0" dirty="0">
                <a:solidFill>
                  <a:srgbClr val="222222"/>
                </a:solidFill>
                <a:latin typeface="Quicksand Light" panose="020B0604020202020204" charset="0"/>
              </a:rPr>
              <a:t> </a:t>
            </a:r>
            <a:r>
              <a:rPr lang="en-US" sz="2000" b="0" i="0" dirty="0" err="1">
                <a:solidFill>
                  <a:srgbClr val="222222"/>
                </a:solidFill>
                <a:latin typeface="Quicksand Light" panose="020B0604020202020204" charset="0"/>
              </a:rPr>
              <a:t>nối</a:t>
            </a:r>
            <a:endParaRPr lang="en-US" sz="2800" dirty="0">
              <a:solidFill>
                <a:schemeClr val="bg1"/>
              </a:solidFill>
              <a:latin typeface="Quicksand Light" panose="020B0604020202020204" charset="0"/>
            </a:endParaRPr>
          </a:p>
        </p:txBody>
      </p:sp>
      <p:pic>
        <p:nvPicPr>
          <p:cNvPr id="22" name="Picture 21">
            <a:extLst>
              <a:ext uri="{FF2B5EF4-FFF2-40B4-BE49-F238E27FC236}">
                <a16:creationId xmlns:a16="http://schemas.microsoft.com/office/drawing/2014/main" id="{8DF952B7-CD18-4F8B-B5F1-6CB4F71ED0AB}"/>
              </a:ext>
            </a:extLst>
          </p:cNvPr>
          <p:cNvPicPr>
            <a:picLocks noChangeAspect="1"/>
          </p:cNvPicPr>
          <p:nvPr/>
        </p:nvPicPr>
        <p:blipFill>
          <a:blip r:embed="rId2"/>
          <a:stretch>
            <a:fillRect/>
          </a:stretch>
        </p:blipFill>
        <p:spPr>
          <a:xfrm>
            <a:off x="313046" y="829518"/>
            <a:ext cx="3802019" cy="3547513"/>
          </a:xfrm>
          <a:prstGeom prst="rect">
            <a:avLst/>
          </a:prstGeom>
        </p:spPr>
      </p:pic>
      <p:grpSp>
        <p:nvGrpSpPr>
          <p:cNvPr id="24" name="Google Shape;817;p36">
            <a:extLst>
              <a:ext uri="{FF2B5EF4-FFF2-40B4-BE49-F238E27FC236}">
                <a16:creationId xmlns:a16="http://schemas.microsoft.com/office/drawing/2014/main" id="{5A673706-931A-4480-A24F-519A181FBE48}"/>
              </a:ext>
            </a:extLst>
          </p:cNvPr>
          <p:cNvGrpSpPr/>
          <p:nvPr/>
        </p:nvGrpSpPr>
        <p:grpSpPr>
          <a:xfrm>
            <a:off x="5310635" y="3009701"/>
            <a:ext cx="950910" cy="626939"/>
            <a:chOff x="6080071" y="2960311"/>
            <a:chExt cx="1301013" cy="857763"/>
          </a:xfrm>
        </p:grpSpPr>
        <p:sp>
          <p:nvSpPr>
            <p:cNvPr id="25" name="Google Shape;818;p36">
              <a:extLst>
                <a:ext uri="{FF2B5EF4-FFF2-40B4-BE49-F238E27FC236}">
                  <a16:creationId xmlns:a16="http://schemas.microsoft.com/office/drawing/2014/main" id="{9E9EBED5-3CA7-4E4F-BCB8-37335348AC57}"/>
                </a:ext>
              </a:extLst>
            </p:cNvPr>
            <p:cNvSpPr/>
            <p:nvPr/>
          </p:nvSpPr>
          <p:spPr>
            <a:xfrm>
              <a:off x="6080071" y="2960311"/>
              <a:ext cx="1301013" cy="857421"/>
            </a:xfrm>
            <a:custGeom>
              <a:avLst/>
              <a:gdLst/>
              <a:ahLst/>
              <a:cxnLst/>
              <a:rect l="l" t="t" r="r" b="b"/>
              <a:pathLst>
                <a:path w="2141585" h="1411393" extrusionOk="0">
                  <a:moveTo>
                    <a:pt x="0" y="419802"/>
                  </a:moveTo>
                  <a:lnTo>
                    <a:pt x="2132709" y="0"/>
                  </a:lnTo>
                  <a:cubicBezTo>
                    <a:pt x="2132709" y="0"/>
                    <a:pt x="2300658" y="1376737"/>
                    <a:pt x="1175500" y="1410574"/>
                  </a:cubicBezTo>
                  <a:cubicBezTo>
                    <a:pt x="50343" y="1444410"/>
                    <a:pt x="0" y="419802"/>
                    <a:pt x="0" y="419802"/>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6" name="Google Shape;819;p36">
              <a:extLst>
                <a:ext uri="{FF2B5EF4-FFF2-40B4-BE49-F238E27FC236}">
                  <a16:creationId xmlns:a16="http://schemas.microsoft.com/office/drawing/2014/main" id="{1ECABE8B-8111-45CE-8366-75D57FBC432B}"/>
                </a:ext>
              </a:extLst>
            </p:cNvPr>
            <p:cNvSpPr/>
            <p:nvPr/>
          </p:nvSpPr>
          <p:spPr>
            <a:xfrm>
              <a:off x="6327898" y="3465710"/>
              <a:ext cx="879268" cy="352365"/>
            </a:xfrm>
            <a:custGeom>
              <a:avLst/>
              <a:gdLst/>
              <a:ahLst/>
              <a:cxnLst/>
              <a:rect l="l" t="t" r="r" b="b"/>
              <a:pathLst>
                <a:path w="1447354" h="580024" extrusionOk="0">
                  <a:moveTo>
                    <a:pt x="1447355" y="287676"/>
                  </a:moveTo>
                  <a:cubicBezTo>
                    <a:pt x="1320914" y="12671"/>
                    <a:pt x="873783" y="0"/>
                    <a:pt x="658779" y="0"/>
                  </a:cubicBezTo>
                  <a:cubicBezTo>
                    <a:pt x="406856" y="0"/>
                    <a:pt x="54179" y="83974"/>
                    <a:pt x="0" y="366856"/>
                  </a:cubicBezTo>
                  <a:cubicBezTo>
                    <a:pt x="172743" y="498159"/>
                    <a:pt x="418500" y="589805"/>
                    <a:pt x="767890" y="579188"/>
                  </a:cubicBezTo>
                  <a:cubicBezTo>
                    <a:pt x="1087759" y="570010"/>
                    <a:pt x="1302968" y="451583"/>
                    <a:pt x="1447355" y="287676"/>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7" name="Google Shape;820;p36">
              <a:extLst>
                <a:ext uri="{FF2B5EF4-FFF2-40B4-BE49-F238E27FC236}">
                  <a16:creationId xmlns:a16="http://schemas.microsoft.com/office/drawing/2014/main" id="{5B0B37E1-35A3-4988-B615-0C5E50DB44B6}"/>
                </a:ext>
              </a:extLst>
            </p:cNvPr>
            <p:cNvSpPr/>
            <p:nvPr/>
          </p:nvSpPr>
          <p:spPr>
            <a:xfrm>
              <a:off x="6487354" y="3095947"/>
              <a:ext cx="200728" cy="193929"/>
            </a:xfrm>
            <a:custGeom>
              <a:avLst/>
              <a:gdLst/>
              <a:ahLst/>
              <a:cxnLst/>
              <a:rect l="l" t="t" r="r" b="b"/>
              <a:pathLst>
                <a:path w="330416" h="319224" extrusionOk="0">
                  <a:moveTo>
                    <a:pt x="0" y="65070"/>
                  </a:moveTo>
                  <a:cubicBezTo>
                    <a:pt x="36850" y="195209"/>
                    <a:pt x="93564" y="314869"/>
                    <a:pt x="178085" y="319115"/>
                  </a:cubicBezTo>
                  <a:cubicBezTo>
                    <a:pt x="275074" y="324047"/>
                    <a:pt x="314731" y="160345"/>
                    <a:pt x="33041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8" name="Google Shape;821;p36">
              <a:extLst>
                <a:ext uri="{FF2B5EF4-FFF2-40B4-BE49-F238E27FC236}">
                  <a16:creationId xmlns:a16="http://schemas.microsoft.com/office/drawing/2014/main" id="{C39109EE-7D53-4208-8302-908E994BCCBC}"/>
                </a:ext>
              </a:extLst>
            </p:cNvPr>
            <p:cNvSpPr/>
            <p:nvPr/>
          </p:nvSpPr>
          <p:spPr>
            <a:xfrm>
              <a:off x="6233989" y="3151418"/>
              <a:ext cx="172433" cy="159757"/>
            </a:xfrm>
            <a:custGeom>
              <a:avLst/>
              <a:gdLst/>
              <a:ahLst/>
              <a:cxnLst/>
              <a:rect l="l" t="t" r="r" b="b"/>
              <a:pathLst>
                <a:path w="283840" h="262975" extrusionOk="0">
                  <a:moveTo>
                    <a:pt x="283841" y="0"/>
                  </a:moveTo>
                  <a:lnTo>
                    <a:pt x="0" y="55892"/>
                  </a:lnTo>
                  <a:cubicBezTo>
                    <a:pt x="32398" y="163907"/>
                    <a:pt x="80960" y="259320"/>
                    <a:pt x="151852" y="262881"/>
                  </a:cubicBezTo>
                  <a:cubicBezTo>
                    <a:pt x="233498" y="266991"/>
                    <a:pt x="268909" y="135003"/>
                    <a:pt x="283841"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9" name="Google Shape;822;p36">
              <a:extLst>
                <a:ext uri="{FF2B5EF4-FFF2-40B4-BE49-F238E27FC236}">
                  <a16:creationId xmlns:a16="http://schemas.microsoft.com/office/drawing/2014/main" id="{E668FF71-81AF-4A4B-8675-AEF58B9AC8EE}"/>
                </a:ext>
              </a:extLst>
            </p:cNvPr>
            <p:cNvSpPr/>
            <p:nvPr/>
          </p:nvSpPr>
          <p:spPr>
            <a:xfrm>
              <a:off x="7030567" y="2990920"/>
              <a:ext cx="191158" cy="259785"/>
            </a:xfrm>
            <a:custGeom>
              <a:avLst/>
              <a:gdLst/>
              <a:ahLst/>
              <a:cxnLst/>
              <a:rect l="l" t="t" r="r" b="b"/>
              <a:pathLst>
                <a:path w="314663" h="427629" extrusionOk="0">
                  <a:moveTo>
                    <a:pt x="0" y="61919"/>
                  </a:moveTo>
                  <a:cubicBezTo>
                    <a:pt x="23494" y="204593"/>
                    <a:pt x="76440" y="422268"/>
                    <a:pt x="181031" y="427542"/>
                  </a:cubicBezTo>
                  <a:cubicBezTo>
                    <a:pt x="297060" y="433364"/>
                    <a:pt x="313705" y="146715"/>
                    <a:pt x="314664"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0" name="Google Shape;823;p36">
              <a:extLst>
                <a:ext uri="{FF2B5EF4-FFF2-40B4-BE49-F238E27FC236}">
                  <a16:creationId xmlns:a16="http://schemas.microsoft.com/office/drawing/2014/main" id="{60D1C9CF-43DB-4D6D-AB04-7BCB526767E3}"/>
                </a:ext>
              </a:extLst>
            </p:cNvPr>
            <p:cNvSpPr/>
            <p:nvPr/>
          </p:nvSpPr>
          <p:spPr>
            <a:xfrm>
              <a:off x="6771121" y="3039228"/>
              <a:ext cx="205138" cy="231006"/>
            </a:xfrm>
            <a:custGeom>
              <a:avLst/>
              <a:gdLst/>
              <a:ahLst/>
              <a:cxnLst/>
              <a:rect l="l" t="t" r="r" b="b"/>
              <a:pathLst>
                <a:path w="337676" h="380256" extrusionOk="0">
                  <a:moveTo>
                    <a:pt x="337677" y="0"/>
                  </a:moveTo>
                  <a:lnTo>
                    <a:pt x="0" y="66439"/>
                  </a:lnTo>
                  <a:cubicBezTo>
                    <a:pt x="33288" y="214524"/>
                    <a:pt x="91371" y="375281"/>
                    <a:pt x="187469" y="380144"/>
                  </a:cubicBezTo>
                  <a:cubicBezTo>
                    <a:pt x="295279" y="385897"/>
                    <a:pt x="328362" y="171304"/>
                    <a:pt x="33767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Tree>
    <p:extLst>
      <p:ext uri="{BB962C8B-B14F-4D97-AF65-F5344CB8AC3E}">
        <p14:creationId xmlns:p14="http://schemas.microsoft.com/office/powerpoint/2010/main" val="3672896465"/>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grpSp>
        <p:nvGrpSpPr>
          <p:cNvPr id="93" name="Google Shape;791;p36">
            <a:extLst>
              <a:ext uri="{FF2B5EF4-FFF2-40B4-BE49-F238E27FC236}">
                <a16:creationId xmlns:a16="http://schemas.microsoft.com/office/drawing/2014/main" id="{E43E00A3-9B36-4344-9072-BEA7955D8FDF}"/>
              </a:ext>
            </a:extLst>
          </p:cNvPr>
          <p:cNvGrpSpPr/>
          <p:nvPr/>
        </p:nvGrpSpPr>
        <p:grpSpPr>
          <a:xfrm>
            <a:off x="5073747" y="2742507"/>
            <a:ext cx="1065712" cy="998653"/>
            <a:chOff x="8438871" y="401534"/>
            <a:chExt cx="2115348" cy="1982241"/>
          </a:xfrm>
        </p:grpSpPr>
        <p:sp>
          <p:nvSpPr>
            <p:cNvPr id="94" name="Google Shape;792;p36">
              <a:extLst>
                <a:ext uri="{FF2B5EF4-FFF2-40B4-BE49-F238E27FC236}">
                  <a16:creationId xmlns:a16="http://schemas.microsoft.com/office/drawing/2014/main" id="{8198BD56-D92B-4316-AB03-FA4BE140D818}"/>
                </a:ext>
              </a:extLst>
            </p:cNvPr>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5" name="Google Shape;793;p36">
              <a:extLst>
                <a:ext uri="{FF2B5EF4-FFF2-40B4-BE49-F238E27FC236}">
                  <a16:creationId xmlns:a16="http://schemas.microsoft.com/office/drawing/2014/main" id="{D260C4D8-81D0-4286-A11B-AD1BE72AE557}"/>
                </a:ext>
              </a:extLst>
            </p:cNvPr>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6" name="Google Shape;794;p36">
              <a:extLst>
                <a:ext uri="{FF2B5EF4-FFF2-40B4-BE49-F238E27FC236}">
                  <a16:creationId xmlns:a16="http://schemas.microsoft.com/office/drawing/2014/main" id="{03005DB5-1F6B-40C5-89A9-1F37E839C245}"/>
                </a:ext>
              </a:extLst>
            </p:cNvPr>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7" name="Google Shape;795;p36">
              <a:extLst>
                <a:ext uri="{FF2B5EF4-FFF2-40B4-BE49-F238E27FC236}">
                  <a16:creationId xmlns:a16="http://schemas.microsoft.com/office/drawing/2014/main" id="{5A78D958-6DAE-4360-A97D-36936E924117}"/>
                </a:ext>
              </a:extLst>
            </p:cNvPr>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rgbClr val="000985"/>
                </a:gs>
                <a:gs pos="100000">
                  <a:srgbClr val="010101"/>
                </a:gs>
              </a:gsLst>
              <a:lin ang="5400012"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11" name="Google Shape;132;p14">
            <a:extLst>
              <a:ext uri="{FF2B5EF4-FFF2-40B4-BE49-F238E27FC236}">
                <a16:creationId xmlns:a16="http://schemas.microsoft.com/office/drawing/2014/main" id="{D5C11BD1-37C2-429C-B981-2FA7C204C60B}"/>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sp>
        <p:nvSpPr>
          <p:cNvPr id="112" name="Google Shape;466;p26">
            <a:extLst>
              <a:ext uri="{FF2B5EF4-FFF2-40B4-BE49-F238E27FC236}">
                <a16:creationId xmlns:a16="http://schemas.microsoft.com/office/drawing/2014/main" id="{1193D206-DEF7-4DB5-8E35-EE2846A79CC3}"/>
              </a:ext>
            </a:extLst>
          </p:cNvPr>
          <p:cNvSpPr txBox="1">
            <a:spLocks/>
          </p:cNvSpPr>
          <p:nvPr/>
        </p:nvSpPr>
        <p:spPr>
          <a:xfrm>
            <a:off x="177536" y="4046424"/>
            <a:ext cx="3802019" cy="59143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114300" indent="0" algn="l">
              <a:buNone/>
            </a:pPr>
            <a:r>
              <a:rPr lang="en-US" sz="2000" b="1" i="0" dirty="0">
                <a:solidFill>
                  <a:srgbClr val="222222"/>
                </a:solidFill>
                <a:latin typeface="Quicksand Light" panose="020B0604020202020204" charset="0"/>
              </a:rPr>
              <a:t>B11</a:t>
            </a:r>
            <a:r>
              <a:rPr lang="en-US" sz="2000" b="0" i="0" dirty="0">
                <a:solidFill>
                  <a:srgbClr val="222222"/>
                </a:solidFill>
                <a:latin typeface="Quicksand Light" panose="020B0604020202020204" charset="0"/>
              </a:rPr>
              <a:t> : </a:t>
            </a:r>
            <a:r>
              <a:rPr lang="en-US" sz="2000" b="0" i="0" dirty="0" err="1">
                <a:solidFill>
                  <a:srgbClr val="222222"/>
                </a:solidFill>
                <a:effectLst/>
                <a:latin typeface="Quicksand Light" panose="020B0604020202020204" charset="0"/>
              </a:rPr>
              <a:t>Kết</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nối</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với</a:t>
            </a:r>
            <a:r>
              <a:rPr lang="en-US" sz="2000" b="0" i="0" dirty="0">
                <a:solidFill>
                  <a:srgbClr val="222222"/>
                </a:solidFill>
                <a:effectLst/>
                <a:latin typeface="Quicksand Light" panose="020B0604020202020204" charset="0"/>
              </a:rPr>
              <a:t> file .iso </a:t>
            </a:r>
            <a:r>
              <a:rPr lang="en-US" sz="2000" b="0" i="0" dirty="0" err="1">
                <a:solidFill>
                  <a:srgbClr val="222222"/>
                </a:solidFill>
                <a:effectLst/>
                <a:latin typeface="Quicksand Light" panose="020B0604020202020204" charset="0"/>
              </a:rPr>
              <a:t>để</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cài</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đặt</a:t>
            </a:r>
            <a:r>
              <a:rPr lang="en-US" sz="2000" b="0" i="0" dirty="0">
                <a:solidFill>
                  <a:srgbClr val="222222"/>
                </a:solidFill>
                <a:effectLst/>
                <a:latin typeface="Quicksand Light" panose="020B0604020202020204" charset="0"/>
              </a:rPr>
              <a:t> HĐH -&gt; OK</a:t>
            </a:r>
            <a:endParaRPr lang="en-US" sz="2800" dirty="0">
              <a:solidFill>
                <a:schemeClr val="bg1"/>
              </a:solidFill>
              <a:latin typeface="Quicksand Light" panose="020B0604020202020204" charset="0"/>
            </a:endParaRPr>
          </a:p>
        </p:txBody>
      </p:sp>
      <p:pic>
        <p:nvPicPr>
          <p:cNvPr id="3" name="Picture 2">
            <a:extLst>
              <a:ext uri="{FF2B5EF4-FFF2-40B4-BE49-F238E27FC236}">
                <a16:creationId xmlns:a16="http://schemas.microsoft.com/office/drawing/2014/main" id="{57C52641-9005-474D-87AE-B4B2B14E2234}"/>
              </a:ext>
            </a:extLst>
          </p:cNvPr>
          <p:cNvPicPr>
            <a:picLocks noChangeAspect="1"/>
          </p:cNvPicPr>
          <p:nvPr/>
        </p:nvPicPr>
        <p:blipFill>
          <a:blip r:embed="rId3"/>
          <a:stretch>
            <a:fillRect/>
          </a:stretch>
        </p:blipFill>
        <p:spPr>
          <a:xfrm>
            <a:off x="166290" y="589266"/>
            <a:ext cx="3780237" cy="3558477"/>
          </a:xfrm>
          <a:prstGeom prst="rect">
            <a:avLst/>
          </a:prstGeom>
        </p:spPr>
      </p:pic>
      <p:grpSp>
        <p:nvGrpSpPr>
          <p:cNvPr id="20" name="Google Shape;842;p36">
            <a:extLst>
              <a:ext uri="{FF2B5EF4-FFF2-40B4-BE49-F238E27FC236}">
                <a16:creationId xmlns:a16="http://schemas.microsoft.com/office/drawing/2014/main" id="{CB830A8D-14A8-45B6-A15B-71B6B437CF62}"/>
              </a:ext>
            </a:extLst>
          </p:cNvPr>
          <p:cNvGrpSpPr/>
          <p:nvPr/>
        </p:nvGrpSpPr>
        <p:grpSpPr>
          <a:xfrm>
            <a:off x="6173817" y="1959252"/>
            <a:ext cx="453116" cy="714197"/>
            <a:chOff x="1620532" y="2740711"/>
            <a:chExt cx="745257" cy="1174666"/>
          </a:xfrm>
        </p:grpSpPr>
        <p:sp>
          <p:nvSpPr>
            <p:cNvPr id="21" name="Google Shape;843;p36">
              <a:extLst>
                <a:ext uri="{FF2B5EF4-FFF2-40B4-BE49-F238E27FC236}">
                  <a16:creationId xmlns:a16="http://schemas.microsoft.com/office/drawing/2014/main" id="{64DD00A9-DD76-4A63-9B4F-94F56752D5A8}"/>
                </a:ext>
              </a:extLst>
            </p:cNvPr>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2" name="Google Shape;844;p36">
              <a:extLst>
                <a:ext uri="{FF2B5EF4-FFF2-40B4-BE49-F238E27FC236}">
                  <a16:creationId xmlns:a16="http://schemas.microsoft.com/office/drawing/2014/main" id="{5EABD36A-AE72-4429-A858-5F1065CDABC0}"/>
                </a:ext>
              </a:extLst>
            </p:cNvPr>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3" name="Google Shape;845;p36">
              <a:extLst>
                <a:ext uri="{FF2B5EF4-FFF2-40B4-BE49-F238E27FC236}">
                  <a16:creationId xmlns:a16="http://schemas.microsoft.com/office/drawing/2014/main" id="{F0EFEC7D-A3DD-44BF-ACFD-AA9E6DFD8F22}"/>
                </a:ext>
              </a:extLst>
            </p:cNvPr>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 name="Google Shape;846;p36">
              <a:extLst>
                <a:ext uri="{FF2B5EF4-FFF2-40B4-BE49-F238E27FC236}">
                  <a16:creationId xmlns:a16="http://schemas.microsoft.com/office/drawing/2014/main" id="{DAB65E64-8399-4BFE-971F-C7CFA3551240}"/>
                </a:ext>
              </a:extLst>
            </p:cNvPr>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5" name="Google Shape;847;p36">
              <a:extLst>
                <a:ext uri="{FF2B5EF4-FFF2-40B4-BE49-F238E27FC236}">
                  <a16:creationId xmlns:a16="http://schemas.microsoft.com/office/drawing/2014/main" id="{92E89C79-C86E-4688-BFC0-448558060550}"/>
                </a:ext>
              </a:extLst>
            </p:cNvPr>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6" name="Google Shape;848;p36">
            <a:extLst>
              <a:ext uri="{FF2B5EF4-FFF2-40B4-BE49-F238E27FC236}">
                <a16:creationId xmlns:a16="http://schemas.microsoft.com/office/drawing/2014/main" id="{E9C150B7-D9D4-4615-83AF-21CD82761C6A}"/>
              </a:ext>
            </a:extLst>
          </p:cNvPr>
          <p:cNvGrpSpPr/>
          <p:nvPr/>
        </p:nvGrpSpPr>
        <p:grpSpPr>
          <a:xfrm>
            <a:off x="4623560" y="1897343"/>
            <a:ext cx="453093" cy="714197"/>
            <a:chOff x="188982" y="2740711"/>
            <a:chExt cx="745218" cy="1174666"/>
          </a:xfrm>
        </p:grpSpPr>
        <p:sp>
          <p:nvSpPr>
            <p:cNvPr id="27" name="Google Shape;849;p36">
              <a:extLst>
                <a:ext uri="{FF2B5EF4-FFF2-40B4-BE49-F238E27FC236}">
                  <a16:creationId xmlns:a16="http://schemas.microsoft.com/office/drawing/2014/main" id="{D1F55CC5-29F8-476D-80D5-D3C144EF3089}"/>
                </a:ext>
              </a:extLst>
            </p:cNvPr>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8" name="Google Shape;850;p36">
              <a:extLst>
                <a:ext uri="{FF2B5EF4-FFF2-40B4-BE49-F238E27FC236}">
                  <a16:creationId xmlns:a16="http://schemas.microsoft.com/office/drawing/2014/main" id="{370394ED-6D00-4118-B94A-248A73AB5108}"/>
                </a:ext>
              </a:extLst>
            </p:cNvPr>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9" name="Google Shape;851;p36">
              <a:extLst>
                <a:ext uri="{FF2B5EF4-FFF2-40B4-BE49-F238E27FC236}">
                  <a16:creationId xmlns:a16="http://schemas.microsoft.com/office/drawing/2014/main" id="{D3D5CAC1-8242-4C6B-8882-654DE095C8A5}"/>
                </a:ext>
              </a:extLst>
            </p:cNvPr>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0" name="Google Shape;852;p36">
              <a:extLst>
                <a:ext uri="{FF2B5EF4-FFF2-40B4-BE49-F238E27FC236}">
                  <a16:creationId xmlns:a16="http://schemas.microsoft.com/office/drawing/2014/main" id="{C392499E-6C9F-4D1C-8162-7FA0B754813F}"/>
                </a:ext>
              </a:extLst>
            </p:cNvPr>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 name="Google Shape;853;p36">
              <a:extLst>
                <a:ext uri="{FF2B5EF4-FFF2-40B4-BE49-F238E27FC236}">
                  <a16:creationId xmlns:a16="http://schemas.microsoft.com/office/drawing/2014/main" id="{4D038AC1-F264-4D97-93F7-3FF22FB92109}"/>
                </a:ext>
              </a:extLst>
            </p:cNvPr>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2" name="Google Shape;833;p36">
            <a:extLst>
              <a:ext uri="{FF2B5EF4-FFF2-40B4-BE49-F238E27FC236}">
                <a16:creationId xmlns:a16="http://schemas.microsoft.com/office/drawing/2014/main" id="{8F544587-E81B-4689-BDA8-338004F67417}"/>
              </a:ext>
            </a:extLst>
          </p:cNvPr>
          <p:cNvGrpSpPr/>
          <p:nvPr/>
        </p:nvGrpSpPr>
        <p:grpSpPr>
          <a:xfrm>
            <a:off x="5138406" y="3898650"/>
            <a:ext cx="1001053" cy="416107"/>
            <a:chOff x="7066322" y="2899898"/>
            <a:chExt cx="1437262" cy="597425"/>
          </a:xfrm>
        </p:grpSpPr>
        <p:sp>
          <p:nvSpPr>
            <p:cNvPr id="33" name="Google Shape;834;p36">
              <a:extLst>
                <a:ext uri="{FF2B5EF4-FFF2-40B4-BE49-F238E27FC236}">
                  <a16:creationId xmlns:a16="http://schemas.microsoft.com/office/drawing/2014/main" id="{59D38A99-8A2F-4E81-A6A1-F030D8F3F3A4}"/>
                </a:ext>
              </a:extLst>
            </p:cNvPr>
            <p:cNvSpPr/>
            <p:nvPr/>
          </p:nvSpPr>
          <p:spPr>
            <a:xfrm>
              <a:off x="7066322" y="2899898"/>
              <a:ext cx="1437262" cy="597425"/>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4" name="Google Shape;835;p36">
              <a:extLst>
                <a:ext uri="{FF2B5EF4-FFF2-40B4-BE49-F238E27FC236}">
                  <a16:creationId xmlns:a16="http://schemas.microsoft.com/office/drawing/2014/main" id="{711A2652-3B8B-4900-A239-0A146E48F7EB}"/>
                </a:ext>
              </a:extLst>
            </p:cNvPr>
            <p:cNvSpPr/>
            <p:nvPr/>
          </p:nvSpPr>
          <p:spPr>
            <a:xfrm>
              <a:off x="7344300" y="3182158"/>
              <a:ext cx="173307" cy="276881"/>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5" name="Google Shape;836;p36">
              <a:extLst>
                <a:ext uri="{FF2B5EF4-FFF2-40B4-BE49-F238E27FC236}">
                  <a16:creationId xmlns:a16="http://schemas.microsoft.com/office/drawing/2014/main" id="{8E7EADAF-F57F-43EC-8CC6-9AA59244D275}"/>
                </a:ext>
              </a:extLst>
            </p:cNvPr>
            <p:cNvSpPr/>
            <p:nvPr/>
          </p:nvSpPr>
          <p:spPr>
            <a:xfrm>
              <a:off x="8056297" y="3181999"/>
              <a:ext cx="171726" cy="277456"/>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Tree>
    <p:extLst>
      <p:ext uri="{BB962C8B-B14F-4D97-AF65-F5344CB8AC3E}">
        <p14:creationId xmlns:p14="http://schemas.microsoft.com/office/powerpoint/2010/main" val="7381432"/>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25" name="Google Shape;840;p36">
            <a:extLst>
              <a:ext uri="{FF2B5EF4-FFF2-40B4-BE49-F238E27FC236}">
                <a16:creationId xmlns:a16="http://schemas.microsoft.com/office/drawing/2014/main" id="{B554C9FA-7B6D-460A-8CB0-CDDD40080D17}"/>
              </a:ext>
            </a:extLst>
          </p:cNvPr>
          <p:cNvSpPr/>
          <p:nvPr/>
        </p:nvSpPr>
        <p:spPr>
          <a:xfrm>
            <a:off x="5075144" y="3730923"/>
            <a:ext cx="1196571" cy="1123538"/>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54" name="Google Shape;354;p23"/>
          <p:cNvSpPr/>
          <p:nvPr/>
        </p:nvSpPr>
        <p:spPr>
          <a:xfrm rot="10800000">
            <a:off x="4277051" y="2058632"/>
            <a:ext cx="1191375" cy="88291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55" name="Google Shape;355;p23"/>
          <p:cNvSpPr/>
          <p:nvPr/>
        </p:nvSpPr>
        <p:spPr>
          <a:xfrm rot="10800000">
            <a:off x="5686795" y="2058632"/>
            <a:ext cx="1191375" cy="882912"/>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nvGrpSpPr>
          <p:cNvPr id="359" name="Google Shape;359;p23"/>
          <p:cNvGrpSpPr/>
          <p:nvPr/>
        </p:nvGrpSpPr>
        <p:grpSpPr>
          <a:xfrm>
            <a:off x="4293019" y="2691182"/>
            <a:ext cx="1103715" cy="649241"/>
            <a:chOff x="5682925" y="1139232"/>
            <a:chExt cx="2115150" cy="1244200"/>
          </a:xfrm>
        </p:grpSpPr>
        <p:sp>
          <p:nvSpPr>
            <p:cNvPr id="360" name="Google Shape;360;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1" name="Google Shape;361;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2" name="Google Shape;362;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3" name="Google Shape;363;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64" name="Google Shape;364;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370" name="Google Shape;370;p23"/>
          <p:cNvGrpSpPr/>
          <p:nvPr/>
        </p:nvGrpSpPr>
        <p:grpSpPr>
          <a:xfrm>
            <a:off x="5686788" y="2691182"/>
            <a:ext cx="1103715" cy="649241"/>
            <a:chOff x="5682925" y="1139232"/>
            <a:chExt cx="2115150" cy="1244200"/>
          </a:xfrm>
        </p:grpSpPr>
        <p:sp>
          <p:nvSpPr>
            <p:cNvPr id="371" name="Google Shape;371;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2" name="Google Shape;372;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3" name="Google Shape;373;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4" name="Google Shape;374;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75" name="Google Shape;375;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7" name="Google Shape;259;p19">
            <a:extLst>
              <a:ext uri="{FF2B5EF4-FFF2-40B4-BE49-F238E27FC236}">
                <a16:creationId xmlns:a16="http://schemas.microsoft.com/office/drawing/2014/main" id="{F7D7AC98-C53A-4F9E-8E30-D8ECB8E112C8}"/>
              </a:ext>
            </a:extLst>
          </p:cNvPr>
          <p:cNvSpPr txBox="1">
            <a:spLocks/>
          </p:cNvSpPr>
          <p:nvPr/>
        </p:nvSpPr>
        <p:spPr>
          <a:xfrm>
            <a:off x="0" y="4487535"/>
            <a:ext cx="4106786" cy="1207803"/>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lt2"/>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1pPr>
            <a:lvl2pPr marL="914400" marR="0" lvl="1"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2pPr>
            <a:lvl3pPr marL="1371600" marR="0" lvl="2"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3pPr>
            <a:lvl4pPr marL="1828800" marR="0" lvl="3"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4pPr>
            <a:lvl5pPr marL="2286000" marR="0" lvl="4"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5pPr>
            <a:lvl6pPr marL="2743200" marR="0" lvl="5"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6pPr>
            <a:lvl7pPr marL="3200400" marR="0" lvl="6"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7pPr>
            <a:lvl8pPr marL="3657600" marR="0" lvl="7"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8pPr>
            <a:lvl9pPr marL="4114800" marR="0" lvl="8" indent="-330200" algn="l" rtl="0">
              <a:lnSpc>
                <a:spcPct val="115000"/>
              </a:lnSpc>
              <a:spcBef>
                <a:spcPts val="0"/>
              </a:spcBef>
              <a:spcAft>
                <a:spcPts val="0"/>
              </a:spcAft>
              <a:buClr>
                <a:schemeClr val="dk1"/>
              </a:buClr>
              <a:buSzPts val="1600"/>
              <a:buFont typeface="Quicksand Light"/>
              <a:buChar char="■"/>
              <a:defRPr sz="1600" b="0" i="0" u="none" strike="noStrike" cap="none">
                <a:solidFill>
                  <a:schemeClr val="dk1"/>
                </a:solidFill>
                <a:latin typeface="Quicksand Light"/>
                <a:ea typeface="Quicksand Light"/>
                <a:cs typeface="Quicksand Light"/>
                <a:sym typeface="Quicksand Light"/>
              </a:defRPr>
            </a:lvl9pPr>
          </a:lstStyle>
          <a:p>
            <a:pPr marL="127000" indent="0" algn="l">
              <a:buNone/>
            </a:pPr>
            <a:r>
              <a:rPr lang="en-US" sz="2000" b="1" i="0" dirty="0">
                <a:solidFill>
                  <a:schemeClr val="bg1"/>
                </a:solidFill>
                <a:effectLst/>
                <a:latin typeface="Quicksand Light" panose="020B0604020202020204" charset="0"/>
              </a:rPr>
              <a:t>B12 :</a:t>
            </a:r>
            <a:r>
              <a:rPr lang="en-US" sz="2000" dirty="0">
                <a:solidFill>
                  <a:schemeClr val="bg1"/>
                </a:solidFill>
                <a:latin typeface="Quicksand Light" panose="020B0604020202020204" charset="0"/>
              </a:rPr>
              <a:t> Sau </a:t>
            </a:r>
            <a:r>
              <a:rPr lang="en-US" sz="2000" dirty="0" err="1">
                <a:solidFill>
                  <a:schemeClr val="bg1"/>
                </a:solidFill>
                <a:latin typeface="Quicksand Light" panose="020B0604020202020204" charset="0"/>
              </a:rPr>
              <a:t>đó</a:t>
            </a:r>
            <a:r>
              <a:rPr lang="en-US" sz="2000" dirty="0">
                <a:solidFill>
                  <a:schemeClr val="bg1"/>
                </a:solidFill>
                <a:latin typeface="Quicksand Light" panose="020B0604020202020204" charset="0"/>
              </a:rPr>
              <a:t> </a:t>
            </a:r>
            <a:r>
              <a:rPr lang="en-US" sz="2000" dirty="0" err="1">
                <a:solidFill>
                  <a:schemeClr val="bg1"/>
                </a:solidFill>
                <a:latin typeface="Quicksand Light" panose="020B0604020202020204" charset="0"/>
              </a:rPr>
              <a:t>bật</a:t>
            </a:r>
            <a:r>
              <a:rPr lang="en-US" sz="2000" dirty="0">
                <a:solidFill>
                  <a:schemeClr val="bg1"/>
                </a:solidFill>
                <a:latin typeface="Quicksand Light" panose="020B0604020202020204" charset="0"/>
              </a:rPr>
              <a:t> </a:t>
            </a:r>
            <a:r>
              <a:rPr lang="en-US" sz="2000" dirty="0" err="1">
                <a:solidFill>
                  <a:schemeClr val="bg1"/>
                </a:solidFill>
                <a:latin typeface="Quicksand Light" panose="020B0604020202020204" charset="0"/>
              </a:rPr>
              <a:t>lên</a:t>
            </a:r>
            <a:r>
              <a:rPr lang="en-US" sz="2000" dirty="0">
                <a:solidFill>
                  <a:schemeClr val="bg1"/>
                </a:solidFill>
                <a:latin typeface="Quicksand Light" panose="020B0604020202020204" charset="0"/>
              </a:rPr>
              <a:t> </a:t>
            </a:r>
            <a:r>
              <a:rPr lang="en-US" sz="2000" dirty="0" err="1">
                <a:solidFill>
                  <a:schemeClr val="bg1"/>
                </a:solidFill>
                <a:latin typeface="Quicksand Light" panose="020B0604020202020204" charset="0"/>
              </a:rPr>
              <a:t>và</a:t>
            </a:r>
            <a:r>
              <a:rPr lang="en-US" sz="2000" dirty="0">
                <a:solidFill>
                  <a:schemeClr val="bg1"/>
                </a:solidFill>
                <a:latin typeface="Quicksand Light" panose="020B0604020202020204" charset="0"/>
              </a:rPr>
              <a:t> </a:t>
            </a:r>
            <a:r>
              <a:rPr lang="en-US" sz="2000" dirty="0" err="1">
                <a:solidFill>
                  <a:schemeClr val="bg1"/>
                </a:solidFill>
                <a:latin typeface="Quicksand Light" panose="020B0604020202020204" charset="0"/>
              </a:rPr>
              <a:t>cài</a:t>
            </a:r>
            <a:r>
              <a:rPr lang="en-US" sz="2000" dirty="0">
                <a:solidFill>
                  <a:schemeClr val="bg1"/>
                </a:solidFill>
                <a:latin typeface="Quicksand Light" panose="020B0604020202020204" charset="0"/>
              </a:rPr>
              <a:t> </a:t>
            </a:r>
            <a:r>
              <a:rPr lang="en-US" sz="2000" dirty="0" err="1">
                <a:solidFill>
                  <a:schemeClr val="bg1"/>
                </a:solidFill>
                <a:latin typeface="Quicksand Light" panose="020B0604020202020204" charset="0"/>
              </a:rPr>
              <a:t>đặt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br>
              <a:rPr kumimoji="0" lang="en-US" altLang="en-US" sz="7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outerShdw blurRad="38100" dist="38100" dir="2700000" algn="tl">
                    <a:srgbClr val="000000">
                      <a:alpha val="43137"/>
                    </a:srgbClr>
                  </a:outerShdw>
                </a:effectLst>
                <a:latin typeface="Quicksand Light" panose="020B0604020202020204" charset="0"/>
              </a:rPr>
              <a: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Quicksand Light" panose="020B0604020202020204" charset="0"/>
              </a:rPr>
            </a:br>
            <a:endParaRPr kumimoji="0" lang="en-US" altLang="en-US" b="0" i="0" u="none" strike="noStrike" cap="none" normalizeH="0" baseline="0" dirty="0">
              <a:ln>
                <a:noFill/>
              </a:ln>
              <a:solidFill>
                <a:schemeClr val="bg1"/>
              </a:solidFill>
              <a:effectLst/>
              <a:latin typeface="Quicksand Light" panose="020B0604020202020204" charset="0"/>
            </a:endParaRPr>
          </a:p>
        </p:txBody>
      </p:sp>
      <p:sp>
        <p:nvSpPr>
          <p:cNvPr id="26" name="Google Shape;132;p14">
            <a:extLst>
              <a:ext uri="{FF2B5EF4-FFF2-40B4-BE49-F238E27FC236}">
                <a16:creationId xmlns:a16="http://schemas.microsoft.com/office/drawing/2014/main" id="{D65E6F1C-EF00-4F31-9921-D2ABE67F5CDF}"/>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accent2"/>
                </a:solidFill>
                <a:latin typeface="Minion Pro Cond" panose="02040706060306020203" pitchFamily="18" charset="0"/>
              </a:rPr>
              <a:t>II. </a:t>
            </a:r>
            <a:r>
              <a:rPr lang="en-US" dirty="0" err="1">
                <a:solidFill>
                  <a:schemeClr val="bg1"/>
                </a:solidFill>
                <a:latin typeface="Minion Pro Cond" panose="02040706060306020203" pitchFamily="18" charset="0"/>
              </a:rPr>
              <a:t>Cài</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đặt</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máy</a:t>
            </a:r>
            <a:r>
              <a:rPr lang="en-US" dirty="0">
                <a:solidFill>
                  <a:schemeClr val="bg1"/>
                </a:solidFill>
                <a:latin typeface="Minion Pro Cond" panose="02040706060306020203" pitchFamily="18" charset="0"/>
              </a:rPr>
              <a:t> </a:t>
            </a:r>
            <a:r>
              <a:rPr lang="en-US" dirty="0" err="1">
                <a:solidFill>
                  <a:schemeClr val="bg1"/>
                </a:solidFill>
                <a:latin typeface="Minion Pro Cond" panose="02040706060306020203" pitchFamily="18" charset="0"/>
              </a:rPr>
              <a:t>ảo</a:t>
            </a:r>
            <a:endParaRPr lang="en-US" dirty="0">
              <a:latin typeface="Minion Pro Cond" panose="02040706060306020203" pitchFamily="18" charset="0"/>
            </a:endParaRPr>
          </a:p>
        </p:txBody>
      </p:sp>
      <p:grpSp>
        <p:nvGrpSpPr>
          <p:cNvPr id="28" name="Google Shape;833;p36">
            <a:extLst>
              <a:ext uri="{FF2B5EF4-FFF2-40B4-BE49-F238E27FC236}">
                <a16:creationId xmlns:a16="http://schemas.microsoft.com/office/drawing/2014/main" id="{37BB397A-1023-42E7-83A0-4380B680CE0A}"/>
              </a:ext>
            </a:extLst>
          </p:cNvPr>
          <p:cNvGrpSpPr/>
          <p:nvPr/>
        </p:nvGrpSpPr>
        <p:grpSpPr>
          <a:xfrm>
            <a:off x="5247496" y="3730573"/>
            <a:ext cx="1001053" cy="416107"/>
            <a:chOff x="7066322" y="2899898"/>
            <a:chExt cx="1437262" cy="597425"/>
          </a:xfrm>
        </p:grpSpPr>
        <p:sp>
          <p:nvSpPr>
            <p:cNvPr id="29" name="Google Shape;834;p36">
              <a:extLst>
                <a:ext uri="{FF2B5EF4-FFF2-40B4-BE49-F238E27FC236}">
                  <a16:creationId xmlns:a16="http://schemas.microsoft.com/office/drawing/2014/main" id="{0FFEF59E-9A45-4CE7-86C4-988244AC9CCF}"/>
                </a:ext>
              </a:extLst>
            </p:cNvPr>
            <p:cNvSpPr/>
            <p:nvPr/>
          </p:nvSpPr>
          <p:spPr>
            <a:xfrm>
              <a:off x="7066322" y="2899898"/>
              <a:ext cx="1437262" cy="597425"/>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0" name="Google Shape;835;p36">
              <a:extLst>
                <a:ext uri="{FF2B5EF4-FFF2-40B4-BE49-F238E27FC236}">
                  <a16:creationId xmlns:a16="http://schemas.microsoft.com/office/drawing/2014/main" id="{8C31A7C7-CBCC-4E57-81E9-5FFEA5A1DE60}"/>
                </a:ext>
              </a:extLst>
            </p:cNvPr>
            <p:cNvSpPr/>
            <p:nvPr/>
          </p:nvSpPr>
          <p:spPr>
            <a:xfrm>
              <a:off x="7344300" y="3182158"/>
              <a:ext cx="173307" cy="276881"/>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31" name="Google Shape;836;p36">
              <a:extLst>
                <a:ext uri="{FF2B5EF4-FFF2-40B4-BE49-F238E27FC236}">
                  <a16:creationId xmlns:a16="http://schemas.microsoft.com/office/drawing/2014/main" id="{20B36CC5-CA6B-4870-BC0D-170806F1FE0A}"/>
                </a:ext>
              </a:extLst>
            </p:cNvPr>
            <p:cNvSpPr/>
            <p:nvPr/>
          </p:nvSpPr>
          <p:spPr>
            <a:xfrm>
              <a:off x="8056297" y="3181999"/>
              <a:ext cx="171726" cy="277456"/>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pic>
        <p:nvPicPr>
          <p:cNvPr id="6" name="Picture 5">
            <a:extLst>
              <a:ext uri="{FF2B5EF4-FFF2-40B4-BE49-F238E27FC236}">
                <a16:creationId xmlns:a16="http://schemas.microsoft.com/office/drawing/2014/main" id="{F036AD7D-4B2E-4036-AA73-84136B0F58E6}"/>
              </a:ext>
            </a:extLst>
          </p:cNvPr>
          <p:cNvPicPr>
            <a:picLocks noChangeAspect="1"/>
          </p:cNvPicPr>
          <p:nvPr/>
        </p:nvPicPr>
        <p:blipFill>
          <a:blip r:embed="rId3"/>
          <a:stretch>
            <a:fillRect/>
          </a:stretch>
        </p:blipFill>
        <p:spPr>
          <a:xfrm>
            <a:off x="119324" y="878568"/>
            <a:ext cx="4125648" cy="3386364"/>
          </a:xfrm>
          <a:prstGeom prst="rect">
            <a:avLst/>
          </a:prstGeom>
        </p:spPr>
      </p:pic>
    </p:spTree>
    <p:extLst>
      <p:ext uri="{BB962C8B-B14F-4D97-AF65-F5344CB8AC3E}">
        <p14:creationId xmlns:p14="http://schemas.microsoft.com/office/powerpoint/2010/main" val="80529033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4"/>
          <p:cNvSpPr txBox="1">
            <a:spLocks noGrp="1"/>
          </p:cNvSpPr>
          <p:nvPr>
            <p:ph type="subTitle" idx="1"/>
          </p:nvPr>
        </p:nvSpPr>
        <p:spPr>
          <a:xfrm>
            <a:off x="1108111" y="168534"/>
            <a:ext cx="5044127" cy="784800"/>
          </a:xfrm>
          <a:prstGeom prst="rect">
            <a:avLst/>
          </a:prstGeom>
        </p:spPr>
        <p:txBody>
          <a:bodyPr spcFirstLastPara="1" wrap="square" lIns="0" tIns="0" rIns="0" bIns="0" anchor="t" anchorCtr="0">
            <a:noAutofit/>
          </a:bodyPr>
          <a:lstStyle/>
          <a:p>
            <a:pPr marL="0" indent="0"/>
            <a:r>
              <a:rPr lang="en" b="1" dirty="0"/>
              <a:t>Hyper-V Có cấu trúc như thế nào ?</a:t>
            </a:r>
            <a:endParaRPr b="1" dirty="0"/>
          </a:p>
        </p:txBody>
      </p:sp>
      <p:sp>
        <p:nvSpPr>
          <p:cNvPr id="51" name="Google Shape;133;p14"/>
          <p:cNvSpPr txBox="1">
            <a:spLocks/>
          </p:cNvSpPr>
          <p:nvPr/>
        </p:nvSpPr>
        <p:spPr>
          <a:xfrm>
            <a:off x="440299" y="953334"/>
            <a:ext cx="5967533" cy="1169744"/>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Quicksand Light"/>
              <a:buNone/>
              <a:defRPr sz="2200" b="0" i="0" u="none" strike="noStrike" cap="none">
                <a:solidFill>
                  <a:schemeClr val="lt2"/>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9pPr>
          </a:lstStyle>
          <a:p>
            <a:pPr marL="0" indent="0" algn="just"/>
            <a:r>
              <a:rPr lang="vi-VN" sz="1800" dirty="0">
                <a:solidFill>
                  <a:schemeClr val="bg1"/>
                </a:solidFill>
              </a:rPr>
              <a:t>Hyper-V phân chia mỗi máy ảo thành một partition. Một partition là một đơn vị cách ly về mặt logic và có thể chứa một hệ điều hành làm việc trong đó. Thường có ít nhất 1 partition gốc chứa hệ điều hành chủ (host OS - ví dụ: Windows Server 2008) và ngăn ảo hóa, có quyền truy cập trực tiếp các thiết bị phần cứng. Tiếp theo đó, partition gốc có thể sinh các partition con (được gọi là máy ảo) để chạy hệ điều hành khách (guest OS). Một partition con cũng có thể sinh tiếp các partition con của mình.</a:t>
            </a:r>
          </a:p>
        </p:txBody>
      </p:sp>
    </p:spTree>
    <p:extLst>
      <p:ext uri="{BB962C8B-B14F-4D97-AF65-F5344CB8AC3E}">
        <p14:creationId xmlns:p14="http://schemas.microsoft.com/office/powerpoint/2010/main" val="324169417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p:nvPr/>
        </p:nvSpPr>
        <p:spPr>
          <a:xfrm rot="10800000">
            <a:off x="5059972" y="991175"/>
            <a:ext cx="1507492" cy="1116515"/>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0" name="Google Shape;240;p18"/>
          <p:cNvSpPr txBox="1">
            <a:spLocks noGrp="1"/>
          </p:cNvSpPr>
          <p:nvPr>
            <p:ph type="body" idx="1"/>
          </p:nvPr>
        </p:nvSpPr>
        <p:spPr>
          <a:xfrm>
            <a:off x="290530" y="4563730"/>
            <a:ext cx="4753080" cy="802600"/>
          </a:xfrm>
          <a:prstGeom prst="rect">
            <a:avLst/>
          </a:prstGeom>
        </p:spPr>
        <p:txBody>
          <a:bodyPr spcFirstLastPara="1" wrap="square" lIns="0" tIns="0" rIns="0" bIns="0" anchor="t" anchorCtr="0">
            <a:noAutofit/>
          </a:bodyPr>
          <a:lstStyle/>
          <a:p>
            <a:pPr marL="114300" indent="0" algn="l">
              <a:buNone/>
            </a:pPr>
            <a:r>
              <a:rPr lang="en-US" sz="2000" b="1" dirty="0">
                <a:latin typeface="Quicksand Light" panose="020B0604020202020204" charset="0"/>
              </a:rPr>
              <a:t>B13 : </a:t>
            </a:r>
            <a:r>
              <a:rPr lang="en-US" sz="2000" b="0" i="0" dirty="0" err="1">
                <a:solidFill>
                  <a:srgbClr val="222222"/>
                </a:solidFill>
                <a:effectLst/>
                <a:latin typeface="Quicksand Light" panose="020B0604020202020204" charset="0"/>
              </a:rPr>
              <a:t>Và</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kết</a:t>
            </a:r>
            <a:r>
              <a:rPr lang="en-US" sz="2000" b="0" i="0" dirty="0">
                <a:solidFill>
                  <a:srgbClr val="222222"/>
                </a:solidFill>
                <a:effectLst/>
                <a:latin typeface="Quicksand Light" panose="020B0604020202020204" charset="0"/>
              </a:rPr>
              <a:t> </a:t>
            </a:r>
            <a:r>
              <a:rPr lang="en-US" sz="2000" b="0" i="0" dirty="0" err="1">
                <a:solidFill>
                  <a:srgbClr val="222222"/>
                </a:solidFill>
                <a:effectLst/>
                <a:latin typeface="Quicksand Light" panose="020B0604020202020204" charset="0"/>
              </a:rPr>
              <a:t>quả</a:t>
            </a:r>
            <a:endParaRPr lang="en-US" sz="2000" b="0" i="0" dirty="0">
              <a:solidFill>
                <a:srgbClr val="222222"/>
              </a:solidFill>
              <a:effectLst/>
              <a:latin typeface="Quicksand Light" panose="020B0604020202020204" charset="0"/>
            </a:endParaRPr>
          </a:p>
          <a:p>
            <a:pPr marL="114300" indent="0">
              <a:buNone/>
            </a:pPr>
            <a:br>
              <a:rPr lang="en-US" dirty="0"/>
            </a:br>
            <a:endParaRPr dirty="0"/>
          </a:p>
        </p:txBody>
      </p:sp>
      <p:grpSp>
        <p:nvGrpSpPr>
          <p:cNvPr id="244" name="Google Shape;244;p18"/>
          <p:cNvGrpSpPr/>
          <p:nvPr/>
        </p:nvGrpSpPr>
        <p:grpSpPr>
          <a:xfrm>
            <a:off x="4884774" y="1762684"/>
            <a:ext cx="1682696" cy="1306837"/>
            <a:chOff x="2860826" y="401530"/>
            <a:chExt cx="2115269" cy="1642581"/>
          </a:xfrm>
        </p:grpSpPr>
        <p:sp>
          <p:nvSpPr>
            <p:cNvPr id="245" name="Google Shape;245;p18"/>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6" name="Google Shape;246;p18"/>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7" name="Google Shape;247;p18"/>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8" name="Google Shape;248;p18"/>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9" name="Google Shape;249;p18"/>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5" name="Google Shape;132;p14">
            <a:extLst>
              <a:ext uri="{FF2B5EF4-FFF2-40B4-BE49-F238E27FC236}">
                <a16:creationId xmlns:a16="http://schemas.microsoft.com/office/drawing/2014/main" id="{81BC7E68-0761-4E32-9BBE-3181A7FC6890}"/>
              </a:ext>
            </a:extLst>
          </p:cNvPr>
          <p:cNvSpPr txBox="1">
            <a:spLocks/>
          </p:cNvSpPr>
          <p:nvPr/>
        </p:nvSpPr>
        <p:spPr>
          <a:xfrm>
            <a:off x="1878551" y="3353"/>
            <a:ext cx="2971556"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tx1"/>
                </a:solidFill>
                <a:latin typeface="Minion Pro Cond" panose="02040706060306020203" pitchFamily="18" charset="0"/>
              </a:rPr>
              <a:t>II. </a:t>
            </a:r>
            <a:r>
              <a:rPr lang="en-US" dirty="0" err="1">
                <a:solidFill>
                  <a:schemeClr val="tx1"/>
                </a:solidFill>
                <a:latin typeface="Minion Pro Cond" panose="02040706060306020203" pitchFamily="18" charset="0"/>
              </a:rPr>
              <a:t>Cài</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đặt</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máy</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ảo</a:t>
            </a:r>
            <a:endParaRPr lang="en-US" dirty="0">
              <a:solidFill>
                <a:schemeClr val="tx1"/>
              </a:solidFill>
              <a:latin typeface="Minion Pro Cond" panose="02040706060306020203" pitchFamily="18" charset="0"/>
            </a:endParaRPr>
          </a:p>
        </p:txBody>
      </p:sp>
      <p:grpSp>
        <p:nvGrpSpPr>
          <p:cNvPr id="17" name="Google Shape;829;p36">
            <a:extLst>
              <a:ext uri="{FF2B5EF4-FFF2-40B4-BE49-F238E27FC236}">
                <a16:creationId xmlns:a16="http://schemas.microsoft.com/office/drawing/2014/main" id="{D359C2F7-5747-4064-BFF2-041C397EE373}"/>
              </a:ext>
            </a:extLst>
          </p:cNvPr>
          <p:cNvGrpSpPr/>
          <p:nvPr/>
        </p:nvGrpSpPr>
        <p:grpSpPr>
          <a:xfrm>
            <a:off x="5225465" y="3438729"/>
            <a:ext cx="1000996" cy="353491"/>
            <a:chOff x="5580309" y="2517898"/>
            <a:chExt cx="1815042" cy="640963"/>
          </a:xfrm>
        </p:grpSpPr>
        <p:sp>
          <p:nvSpPr>
            <p:cNvPr id="18" name="Google Shape;830;p36">
              <a:extLst>
                <a:ext uri="{FF2B5EF4-FFF2-40B4-BE49-F238E27FC236}">
                  <a16:creationId xmlns:a16="http://schemas.microsoft.com/office/drawing/2014/main" id="{F3050427-FA9A-432C-9ABA-777EEB0B37C1}"/>
                </a:ext>
              </a:extLst>
            </p:cNvPr>
            <p:cNvSpPr/>
            <p:nvPr/>
          </p:nvSpPr>
          <p:spPr>
            <a:xfrm>
              <a:off x="5580309" y="2753538"/>
              <a:ext cx="1815042" cy="405323"/>
            </a:xfrm>
            <a:custGeom>
              <a:avLst/>
              <a:gdLst/>
              <a:ahLst/>
              <a:cxnLst/>
              <a:rect l="l" t="t" r="r" b="b"/>
              <a:pathLst>
                <a:path w="2154353" h="481096" extrusionOk="0">
                  <a:moveTo>
                    <a:pt x="0" y="414315"/>
                  </a:moveTo>
                  <a:cubicBezTo>
                    <a:pt x="73015" y="348286"/>
                    <a:pt x="155688" y="294038"/>
                    <a:pt x="240552" y="243558"/>
                  </a:cubicBezTo>
                  <a:cubicBezTo>
                    <a:pt x="326472" y="194050"/>
                    <a:pt x="416131" y="151337"/>
                    <a:pt x="508708" y="115816"/>
                  </a:cubicBezTo>
                  <a:cubicBezTo>
                    <a:pt x="694738" y="45267"/>
                    <a:pt x="893372" y="1430"/>
                    <a:pt x="1095773" y="197"/>
                  </a:cubicBezTo>
                  <a:cubicBezTo>
                    <a:pt x="1298688" y="-3241"/>
                    <a:pt x="1499849" y="38280"/>
                    <a:pt x="1684825" y="121775"/>
                  </a:cubicBezTo>
                  <a:cubicBezTo>
                    <a:pt x="1775854" y="164516"/>
                    <a:pt x="1862910" y="214653"/>
                    <a:pt x="1941199" y="276572"/>
                  </a:cubicBezTo>
                  <a:cubicBezTo>
                    <a:pt x="2019509" y="336758"/>
                    <a:pt x="2090983" y="405342"/>
                    <a:pt x="2154354" y="481097"/>
                  </a:cubicBezTo>
                  <a:cubicBezTo>
                    <a:pt x="1993187" y="369588"/>
                    <a:pt x="1826266" y="274243"/>
                    <a:pt x="1648043" y="213968"/>
                  </a:cubicBezTo>
                  <a:cubicBezTo>
                    <a:pt x="1470903" y="153125"/>
                    <a:pt x="1284557" y="123460"/>
                    <a:pt x="1097280" y="126296"/>
                  </a:cubicBezTo>
                  <a:cubicBezTo>
                    <a:pt x="910290" y="127255"/>
                    <a:pt x="723164" y="159447"/>
                    <a:pt x="539941" y="209859"/>
                  </a:cubicBezTo>
                  <a:cubicBezTo>
                    <a:pt x="354171" y="261606"/>
                    <a:pt x="173455" y="330039"/>
                    <a:pt x="0" y="414315"/>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19" name="Google Shape;831;p36">
              <a:extLst>
                <a:ext uri="{FF2B5EF4-FFF2-40B4-BE49-F238E27FC236}">
                  <a16:creationId xmlns:a16="http://schemas.microsoft.com/office/drawing/2014/main" id="{5594664E-8D1D-4455-B15F-4F15C9F2B56C}"/>
                </a:ext>
              </a:extLst>
            </p:cNvPr>
            <p:cNvSpPr/>
            <p:nvPr/>
          </p:nvSpPr>
          <p:spPr>
            <a:xfrm>
              <a:off x="5880295" y="2536814"/>
              <a:ext cx="246424" cy="370459"/>
            </a:xfrm>
            <a:custGeom>
              <a:avLst/>
              <a:gdLst/>
              <a:ahLst/>
              <a:cxnLst/>
              <a:rect l="l" t="t" r="r" b="b"/>
              <a:pathLst>
                <a:path w="292491" h="439714" extrusionOk="0">
                  <a:moveTo>
                    <a:pt x="152811" y="373001"/>
                  </a:moveTo>
                  <a:cubicBezTo>
                    <a:pt x="198634" y="355604"/>
                    <a:pt x="245210" y="339782"/>
                    <a:pt x="292471" y="325877"/>
                  </a:cubicBezTo>
                  <a:cubicBezTo>
                    <a:pt x="293156" y="186697"/>
                    <a:pt x="277608" y="19296"/>
                    <a:pt x="200551" y="1351"/>
                  </a:cubicBezTo>
                  <a:cubicBezTo>
                    <a:pt x="92673" y="-23787"/>
                    <a:pt x="23083" y="308617"/>
                    <a:pt x="0" y="439715"/>
                  </a:cubicBezTo>
                  <a:cubicBezTo>
                    <a:pt x="49864" y="415331"/>
                    <a:pt x="100803" y="393091"/>
                    <a:pt x="152811" y="373001"/>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 name="Google Shape;832;p36">
              <a:extLst>
                <a:ext uri="{FF2B5EF4-FFF2-40B4-BE49-F238E27FC236}">
                  <a16:creationId xmlns:a16="http://schemas.microsoft.com/office/drawing/2014/main" id="{19EB593E-E774-4983-B3CF-368F72C67194}"/>
                </a:ext>
              </a:extLst>
            </p:cNvPr>
            <p:cNvSpPr/>
            <p:nvPr/>
          </p:nvSpPr>
          <p:spPr>
            <a:xfrm>
              <a:off x="6884115" y="2517898"/>
              <a:ext cx="245829" cy="408178"/>
            </a:xfrm>
            <a:custGeom>
              <a:avLst/>
              <a:gdLst/>
              <a:ahLst/>
              <a:cxnLst/>
              <a:rect l="l" t="t" r="r" b="b"/>
              <a:pathLst>
                <a:path w="291785" h="484484" extrusionOk="0">
                  <a:moveTo>
                    <a:pt x="137742" y="401332"/>
                  </a:moveTo>
                  <a:cubicBezTo>
                    <a:pt x="190674" y="426005"/>
                    <a:pt x="242114" y="453772"/>
                    <a:pt x="291786" y="484485"/>
                  </a:cubicBezTo>
                  <a:cubicBezTo>
                    <a:pt x="286855" y="435717"/>
                    <a:pt x="239798" y="3928"/>
                    <a:pt x="109933" y="24"/>
                  </a:cubicBezTo>
                  <a:cubicBezTo>
                    <a:pt x="25343" y="-2510"/>
                    <a:pt x="3904" y="195027"/>
                    <a:pt x="0" y="347770"/>
                  </a:cubicBezTo>
                  <a:cubicBezTo>
                    <a:pt x="46878" y="363044"/>
                    <a:pt x="92865" y="380928"/>
                    <a:pt x="137742" y="401332"/>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pic>
        <p:nvPicPr>
          <p:cNvPr id="4" name="Picture 3">
            <a:extLst>
              <a:ext uri="{FF2B5EF4-FFF2-40B4-BE49-F238E27FC236}">
                <a16:creationId xmlns:a16="http://schemas.microsoft.com/office/drawing/2014/main" id="{CCD97820-6E2A-4F09-9463-427FBC3DA59D}"/>
              </a:ext>
            </a:extLst>
          </p:cNvPr>
          <p:cNvPicPr>
            <a:picLocks noChangeAspect="1"/>
          </p:cNvPicPr>
          <p:nvPr/>
        </p:nvPicPr>
        <p:blipFill>
          <a:blip r:embed="rId3"/>
          <a:stretch>
            <a:fillRect/>
          </a:stretch>
        </p:blipFill>
        <p:spPr>
          <a:xfrm>
            <a:off x="114805" y="687326"/>
            <a:ext cx="4623597" cy="3721343"/>
          </a:xfrm>
          <a:prstGeom prst="rect">
            <a:avLst/>
          </a:prstGeom>
        </p:spPr>
      </p:pic>
    </p:spTree>
    <p:extLst>
      <p:ext uri="{BB962C8B-B14F-4D97-AF65-F5344CB8AC3E}">
        <p14:creationId xmlns:p14="http://schemas.microsoft.com/office/powerpoint/2010/main" val="56578294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796;p36">
            <a:extLst>
              <a:ext uri="{FF2B5EF4-FFF2-40B4-BE49-F238E27FC236}">
                <a16:creationId xmlns:a16="http://schemas.microsoft.com/office/drawing/2014/main" id="{73C3B1F6-C56B-4BF9-8903-BC887B3A0B12}"/>
              </a:ext>
            </a:extLst>
          </p:cNvPr>
          <p:cNvGrpSpPr/>
          <p:nvPr/>
        </p:nvGrpSpPr>
        <p:grpSpPr>
          <a:xfrm>
            <a:off x="2842501" y="2051879"/>
            <a:ext cx="1366659" cy="876764"/>
            <a:chOff x="5682925" y="1139232"/>
            <a:chExt cx="2115150" cy="1244200"/>
          </a:xfrm>
        </p:grpSpPr>
        <p:sp>
          <p:nvSpPr>
            <p:cNvPr id="6" name="Google Shape;797;p36">
              <a:extLst>
                <a:ext uri="{FF2B5EF4-FFF2-40B4-BE49-F238E27FC236}">
                  <a16:creationId xmlns:a16="http://schemas.microsoft.com/office/drawing/2014/main" id="{D8909EC0-4869-49CD-9D5C-DABE1E37605E}"/>
                </a:ext>
              </a:extLst>
            </p:cNvPr>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7" name="Google Shape;798;p36">
              <a:extLst>
                <a:ext uri="{FF2B5EF4-FFF2-40B4-BE49-F238E27FC236}">
                  <a16:creationId xmlns:a16="http://schemas.microsoft.com/office/drawing/2014/main" id="{60AAD40D-B391-4B3E-82F5-AC2C9609944E}"/>
                </a:ext>
              </a:extLst>
            </p:cNvPr>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8" name="Google Shape;799;p36">
              <a:extLst>
                <a:ext uri="{FF2B5EF4-FFF2-40B4-BE49-F238E27FC236}">
                  <a16:creationId xmlns:a16="http://schemas.microsoft.com/office/drawing/2014/main" id="{BECC480C-5EAF-4B47-A41B-E010C1AEDB18}"/>
                </a:ext>
              </a:extLst>
            </p:cNvPr>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9" name="Google Shape;800;p36">
              <a:extLst>
                <a:ext uri="{FF2B5EF4-FFF2-40B4-BE49-F238E27FC236}">
                  <a16:creationId xmlns:a16="http://schemas.microsoft.com/office/drawing/2014/main" id="{512F1F1A-7FCB-41FF-B8DD-DEDE29238B57}"/>
                </a:ext>
              </a:extLst>
            </p:cNvPr>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0" name="Google Shape;801;p36">
              <a:extLst>
                <a:ext uri="{FF2B5EF4-FFF2-40B4-BE49-F238E27FC236}">
                  <a16:creationId xmlns:a16="http://schemas.microsoft.com/office/drawing/2014/main" id="{21AD883B-86CE-4F11-B760-DE0D09BAA94E}"/>
                </a:ext>
              </a:extLst>
            </p:cNvPr>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1" name="Google Shape;817;p36">
            <a:extLst>
              <a:ext uri="{FF2B5EF4-FFF2-40B4-BE49-F238E27FC236}">
                <a16:creationId xmlns:a16="http://schemas.microsoft.com/office/drawing/2014/main" id="{763840AE-CC7C-457B-A181-D34A69F24EA7}"/>
              </a:ext>
            </a:extLst>
          </p:cNvPr>
          <p:cNvGrpSpPr/>
          <p:nvPr/>
        </p:nvGrpSpPr>
        <p:grpSpPr>
          <a:xfrm>
            <a:off x="2945849" y="3003553"/>
            <a:ext cx="1110473" cy="776014"/>
            <a:chOff x="6080071" y="2960311"/>
            <a:chExt cx="1301013" cy="857763"/>
          </a:xfrm>
        </p:grpSpPr>
        <p:sp>
          <p:nvSpPr>
            <p:cNvPr id="12" name="Google Shape;818;p36">
              <a:extLst>
                <a:ext uri="{FF2B5EF4-FFF2-40B4-BE49-F238E27FC236}">
                  <a16:creationId xmlns:a16="http://schemas.microsoft.com/office/drawing/2014/main" id="{3AA34C5B-86D7-4009-AC60-2771567CC366}"/>
                </a:ext>
              </a:extLst>
            </p:cNvPr>
            <p:cNvSpPr/>
            <p:nvPr/>
          </p:nvSpPr>
          <p:spPr>
            <a:xfrm>
              <a:off x="6080071" y="2960311"/>
              <a:ext cx="1301013" cy="857421"/>
            </a:xfrm>
            <a:custGeom>
              <a:avLst/>
              <a:gdLst/>
              <a:ahLst/>
              <a:cxnLst/>
              <a:rect l="l" t="t" r="r" b="b"/>
              <a:pathLst>
                <a:path w="2141585" h="1411393" extrusionOk="0">
                  <a:moveTo>
                    <a:pt x="0" y="419802"/>
                  </a:moveTo>
                  <a:lnTo>
                    <a:pt x="2132709" y="0"/>
                  </a:lnTo>
                  <a:cubicBezTo>
                    <a:pt x="2132709" y="0"/>
                    <a:pt x="2300658" y="1376737"/>
                    <a:pt x="1175500" y="1410574"/>
                  </a:cubicBezTo>
                  <a:cubicBezTo>
                    <a:pt x="50343" y="1444410"/>
                    <a:pt x="0" y="419802"/>
                    <a:pt x="0" y="419802"/>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 name="Google Shape;819;p36">
              <a:extLst>
                <a:ext uri="{FF2B5EF4-FFF2-40B4-BE49-F238E27FC236}">
                  <a16:creationId xmlns:a16="http://schemas.microsoft.com/office/drawing/2014/main" id="{8777DD86-195C-4F9E-801C-620C0BA19319}"/>
                </a:ext>
              </a:extLst>
            </p:cNvPr>
            <p:cNvSpPr/>
            <p:nvPr/>
          </p:nvSpPr>
          <p:spPr>
            <a:xfrm>
              <a:off x="6327898" y="3465710"/>
              <a:ext cx="879268" cy="352365"/>
            </a:xfrm>
            <a:custGeom>
              <a:avLst/>
              <a:gdLst/>
              <a:ahLst/>
              <a:cxnLst/>
              <a:rect l="l" t="t" r="r" b="b"/>
              <a:pathLst>
                <a:path w="1447354" h="580024" extrusionOk="0">
                  <a:moveTo>
                    <a:pt x="1447355" y="287676"/>
                  </a:moveTo>
                  <a:cubicBezTo>
                    <a:pt x="1320914" y="12671"/>
                    <a:pt x="873783" y="0"/>
                    <a:pt x="658779" y="0"/>
                  </a:cubicBezTo>
                  <a:cubicBezTo>
                    <a:pt x="406856" y="0"/>
                    <a:pt x="54179" y="83974"/>
                    <a:pt x="0" y="366856"/>
                  </a:cubicBezTo>
                  <a:cubicBezTo>
                    <a:pt x="172743" y="498159"/>
                    <a:pt x="418500" y="589805"/>
                    <a:pt x="767890" y="579188"/>
                  </a:cubicBezTo>
                  <a:cubicBezTo>
                    <a:pt x="1087759" y="570010"/>
                    <a:pt x="1302968" y="451583"/>
                    <a:pt x="1447355" y="287676"/>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 name="Google Shape;820;p36">
              <a:extLst>
                <a:ext uri="{FF2B5EF4-FFF2-40B4-BE49-F238E27FC236}">
                  <a16:creationId xmlns:a16="http://schemas.microsoft.com/office/drawing/2014/main" id="{1AD1F5D9-61E8-4FCF-9B5D-AC195267A925}"/>
                </a:ext>
              </a:extLst>
            </p:cNvPr>
            <p:cNvSpPr/>
            <p:nvPr/>
          </p:nvSpPr>
          <p:spPr>
            <a:xfrm>
              <a:off x="6487354" y="3095947"/>
              <a:ext cx="200728" cy="193929"/>
            </a:xfrm>
            <a:custGeom>
              <a:avLst/>
              <a:gdLst/>
              <a:ahLst/>
              <a:cxnLst/>
              <a:rect l="l" t="t" r="r" b="b"/>
              <a:pathLst>
                <a:path w="330416" h="319224" extrusionOk="0">
                  <a:moveTo>
                    <a:pt x="0" y="65070"/>
                  </a:moveTo>
                  <a:cubicBezTo>
                    <a:pt x="36850" y="195209"/>
                    <a:pt x="93564" y="314869"/>
                    <a:pt x="178085" y="319115"/>
                  </a:cubicBezTo>
                  <a:cubicBezTo>
                    <a:pt x="275074" y="324047"/>
                    <a:pt x="314731" y="160345"/>
                    <a:pt x="33041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 name="Google Shape;821;p36">
              <a:extLst>
                <a:ext uri="{FF2B5EF4-FFF2-40B4-BE49-F238E27FC236}">
                  <a16:creationId xmlns:a16="http://schemas.microsoft.com/office/drawing/2014/main" id="{BD2BBBD9-065A-4EF8-9F5F-C77C3AEFB514}"/>
                </a:ext>
              </a:extLst>
            </p:cNvPr>
            <p:cNvSpPr/>
            <p:nvPr/>
          </p:nvSpPr>
          <p:spPr>
            <a:xfrm>
              <a:off x="6233989" y="3151418"/>
              <a:ext cx="172433" cy="159757"/>
            </a:xfrm>
            <a:custGeom>
              <a:avLst/>
              <a:gdLst/>
              <a:ahLst/>
              <a:cxnLst/>
              <a:rect l="l" t="t" r="r" b="b"/>
              <a:pathLst>
                <a:path w="283840" h="262975" extrusionOk="0">
                  <a:moveTo>
                    <a:pt x="283841" y="0"/>
                  </a:moveTo>
                  <a:lnTo>
                    <a:pt x="0" y="55892"/>
                  </a:lnTo>
                  <a:cubicBezTo>
                    <a:pt x="32398" y="163907"/>
                    <a:pt x="80960" y="259320"/>
                    <a:pt x="151852" y="262881"/>
                  </a:cubicBezTo>
                  <a:cubicBezTo>
                    <a:pt x="233498" y="266991"/>
                    <a:pt x="268909" y="135003"/>
                    <a:pt x="283841"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 name="Google Shape;822;p36">
              <a:extLst>
                <a:ext uri="{FF2B5EF4-FFF2-40B4-BE49-F238E27FC236}">
                  <a16:creationId xmlns:a16="http://schemas.microsoft.com/office/drawing/2014/main" id="{865BEF62-B484-4996-B8E5-A38CD450029E}"/>
                </a:ext>
              </a:extLst>
            </p:cNvPr>
            <p:cNvSpPr/>
            <p:nvPr/>
          </p:nvSpPr>
          <p:spPr>
            <a:xfrm>
              <a:off x="7030567" y="2990920"/>
              <a:ext cx="191158" cy="259785"/>
            </a:xfrm>
            <a:custGeom>
              <a:avLst/>
              <a:gdLst/>
              <a:ahLst/>
              <a:cxnLst/>
              <a:rect l="l" t="t" r="r" b="b"/>
              <a:pathLst>
                <a:path w="314663" h="427629" extrusionOk="0">
                  <a:moveTo>
                    <a:pt x="0" y="61919"/>
                  </a:moveTo>
                  <a:cubicBezTo>
                    <a:pt x="23494" y="204593"/>
                    <a:pt x="76440" y="422268"/>
                    <a:pt x="181031" y="427542"/>
                  </a:cubicBezTo>
                  <a:cubicBezTo>
                    <a:pt x="297060" y="433364"/>
                    <a:pt x="313705" y="146715"/>
                    <a:pt x="314664"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 name="Google Shape;823;p36">
              <a:extLst>
                <a:ext uri="{FF2B5EF4-FFF2-40B4-BE49-F238E27FC236}">
                  <a16:creationId xmlns:a16="http://schemas.microsoft.com/office/drawing/2014/main" id="{AFEC1BDE-B399-4CE3-803C-D532D59743B0}"/>
                </a:ext>
              </a:extLst>
            </p:cNvPr>
            <p:cNvSpPr/>
            <p:nvPr/>
          </p:nvSpPr>
          <p:spPr>
            <a:xfrm>
              <a:off x="6771121" y="3039228"/>
              <a:ext cx="205138" cy="231006"/>
            </a:xfrm>
            <a:custGeom>
              <a:avLst/>
              <a:gdLst/>
              <a:ahLst/>
              <a:cxnLst/>
              <a:rect l="l" t="t" r="r" b="b"/>
              <a:pathLst>
                <a:path w="337676" h="380256" extrusionOk="0">
                  <a:moveTo>
                    <a:pt x="337677" y="0"/>
                  </a:moveTo>
                  <a:lnTo>
                    <a:pt x="0" y="66439"/>
                  </a:lnTo>
                  <a:cubicBezTo>
                    <a:pt x="33288" y="214524"/>
                    <a:pt x="91371" y="375281"/>
                    <a:pt x="187469" y="380144"/>
                  </a:cubicBezTo>
                  <a:cubicBezTo>
                    <a:pt x="295279" y="385897"/>
                    <a:pt x="328362" y="171304"/>
                    <a:pt x="33767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8" name="Google Shape;854;p36">
            <a:extLst>
              <a:ext uri="{FF2B5EF4-FFF2-40B4-BE49-F238E27FC236}">
                <a16:creationId xmlns:a16="http://schemas.microsoft.com/office/drawing/2014/main" id="{862AA73E-D906-4AA8-A6A8-924441C3BE69}"/>
              </a:ext>
            </a:extLst>
          </p:cNvPr>
          <p:cNvGrpSpPr/>
          <p:nvPr/>
        </p:nvGrpSpPr>
        <p:grpSpPr>
          <a:xfrm>
            <a:off x="3224404" y="1211068"/>
            <a:ext cx="645091" cy="646416"/>
            <a:chOff x="2893887" y="2547824"/>
            <a:chExt cx="1212350" cy="1214840"/>
          </a:xfrm>
        </p:grpSpPr>
        <p:sp>
          <p:nvSpPr>
            <p:cNvPr id="19" name="Google Shape;855;p36">
              <a:extLst>
                <a:ext uri="{FF2B5EF4-FFF2-40B4-BE49-F238E27FC236}">
                  <a16:creationId xmlns:a16="http://schemas.microsoft.com/office/drawing/2014/main" id="{FF49E6ED-76EF-44DC-81EB-D4E49A853EC4}"/>
                </a:ext>
              </a:extLst>
            </p:cNvPr>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 name="Google Shape;856;p36">
              <a:extLst>
                <a:ext uri="{FF2B5EF4-FFF2-40B4-BE49-F238E27FC236}">
                  <a16:creationId xmlns:a16="http://schemas.microsoft.com/office/drawing/2014/main" id="{E0029C4A-69BA-4293-8F2F-E8A11AFD8AAD}"/>
                </a:ext>
              </a:extLst>
            </p:cNvPr>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1" name="Google Shape;857;p36">
              <a:extLst>
                <a:ext uri="{FF2B5EF4-FFF2-40B4-BE49-F238E27FC236}">
                  <a16:creationId xmlns:a16="http://schemas.microsoft.com/office/drawing/2014/main" id="{543B7C37-015C-4A1C-A266-CBB2C01A4713}"/>
                </a:ext>
              </a:extLst>
            </p:cNvPr>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2" name="Google Shape;858;p36">
              <a:extLst>
                <a:ext uri="{FF2B5EF4-FFF2-40B4-BE49-F238E27FC236}">
                  <a16:creationId xmlns:a16="http://schemas.microsoft.com/office/drawing/2014/main" id="{9F24FC60-EA57-498D-AFFF-7DCD75CD58B4}"/>
                </a:ext>
              </a:extLst>
            </p:cNvPr>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23" name="Google Shape;132;p14">
            <a:extLst>
              <a:ext uri="{FF2B5EF4-FFF2-40B4-BE49-F238E27FC236}">
                <a16:creationId xmlns:a16="http://schemas.microsoft.com/office/drawing/2014/main" id="{97B42440-C001-432D-B5C1-C7700A6D19EA}"/>
              </a:ext>
            </a:extLst>
          </p:cNvPr>
          <p:cNvSpPr txBox="1">
            <a:spLocks/>
          </p:cNvSpPr>
          <p:nvPr/>
        </p:nvSpPr>
        <p:spPr>
          <a:xfrm>
            <a:off x="928024" y="-83268"/>
            <a:ext cx="5073578" cy="1132805"/>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a:solidFill>
                  <a:schemeClr val="accent2"/>
                </a:solidFill>
                <a:latin typeface="Quicksand Light" panose="020B0604020202020204" charset="0"/>
              </a:rPr>
              <a:t>Thank Your Watching</a:t>
            </a:r>
            <a:endParaRPr lang="en-US" dirty="0">
              <a:latin typeface="Quicksand Light" panose="020B0604020202020204" charset="0"/>
            </a:endParaRPr>
          </a:p>
        </p:txBody>
      </p:sp>
    </p:spTree>
    <p:extLst>
      <p:ext uri="{BB962C8B-B14F-4D97-AF65-F5344CB8AC3E}">
        <p14:creationId xmlns:p14="http://schemas.microsoft.com/office/powerpoint/2010/main" val="137484454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3" name="Google Shape;133;p14"/>
          <p:cNvSpPr txBox="1">
            <a:spLocks/>
          </p:cNvSpPr>
          <p:nvPr/>
        </p:nvSpPr>
        <p:spPr>
          <a:xfrm>
            <a:off x="1108111" y="168534"/>
            <a:ext cx="5044127" cy="78480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pPr marL="0" indent="0">
              <a:buNone/>
            </a:pPr>
            <a:r>
              <a:rPr lang="vi-VN" b="1" dirty="0"/>
              <a:t>Hyper-V Có cấu trúc như thế nào ?</a:t>
            </a:r>
          </a:p>
        </p:txBody>
      </p:sp>
      <p:sp>
        <p:nvSpPr>
          <p:cNvPr id="35" name="Google Shape;133;p14"/>
          <p:cNvSpPr txBox="1">
            <a:spLocks/>
          </p:cNvSpPr>
          <p:nvPr/>
        </p:nvSpPr>
        <p:spPr>
          <a:xfrm>
            <a:off x="473518" y="3164150"/>
            <a:ext cx="5967533" cy="1169744"/>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Quicksand Light"/>
              <a:buNone/>
              <a:defRPr sz="2200" b="0" i="0" u="none" strike="noStrike" cap="none">
                <a:solidFill>
                  <a:schemeClr val="lt2"/>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9pPr>
          </a:lstStyle>
          <a:p>
            <a:pPr marL="0" indent="0" algn="just"/>
            <a:r>
              <a:rPr lang="vi-VN" sz="1600" dirty="0">
                <a:solidFill>
                  <a:schemeClr val="tx1"/>
                </a:solidFill>
              </a:rPr>
              <a:t>Một partition con không có quyền truy cập trực tiếp tài nguyên vật lý, mà chỉ “nhìn thấy” chúng với danh nghĩa là thiết bị ảo (virtual device). Mọi yêu cầu đến thiết bị ảo sẽ được chuyển qua VMBus đến thiết bị ở partition cha. Thông tin hồi đáp cũng được chuyển hướng thông qua VMBus. Nếu thiết bị ở partition cha cũng là thiết bị ảo, nó sẽ được chuyển hướng tiếp tục cho đến khi gặp thiết bị thực ở partition gốc.</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946" y="659731"/>
            <a:ext cx="4174675" cy="2455182"/>
          </a:xfrm>
          <a:prstGeom prst="rect">
            <a:avLst/>
          </a:prstGeom>
        </p:spPr>
      </p:pic>
    </p:spTree>
    <p:extLst>
      <p:ext uri="{BB962C8B-B14F-4D97-AF65-F5344CB8AC3E}">
        <p14:creationId xmlns:p14="http://schemas.microsoft.com/office/powerpoint/2010/main" val="5115011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inVertical)">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15" name="Google Shape;133;p14"/>
          <p:cNvSpPr txBox="1">
            <a:spLocks/>
          </p:cNvSpPr>
          <p:nvPr/>
        </p:nvSpPr>
        <p:spPr>
          <a:xfrm>
            <a:off x="1108111" y="168534"/>
            <a:ext cx="5044127" cy="78480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1pPr>
            <a:lvl2pPr marL="914400" marR="0" lvl="1"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2pPr>
            <a:lvl3pPr marL="1371600" marR="0" lvl="2"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3pPr>
            <a:lvl4pPr marL="1828800" marR="0" lvl="3"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4pPr>
            <a:lvl5pPr marL="2286000" marR="0" lvl="4"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5pPr>
            <a:lvl6pPr marL="2743200" marR="0" lvl="5"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6pPr>
            <a:lvl7pPr marL="3200400" marR="0" lvl="6"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7pPr>
            <a:lvl8pPr marL="3657600" marR="0" lvl="7"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8pPr>
            <a:lvl9pPr marL="4114800" marR="0" lvl="8"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9pPr>
          </a:lstStyle>
          <a:p>
            <a:pPr marL="0" indent="0" algn="ctr">
              <a:buNone/>
            </a:pP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cân</a:t>
            </a:r>
            <a:r>
              <a:rPr lang="en-US" b="1" dirty="0"/>
              <a:t> </a:t>
            </a:r>
            <a:r>
              <a:rPr lang="en-US" b="1" dirty="0" err="1"/>
              <a:t>lưu</a:t>
            </a:r>
            <a:r>
              <a:rPr lang="en-US" b="1" dirty="0"/>
              <a:t> ý </a:t>
            </a:r>
            <a:r>
              <a:rPr lang="en-US" b="1" dirty="0" err="1"/>
              <a:t>trong</a:t>
            </a:r>
            <a:r>
              <a:rPr lang="en-US" b="1" dirty="0"/>
              <a:t> </a:t>
            </a:r>
            <a:r>
              <a:rPr lang="en-US" b="1" dirty="0" err="1"/>
              <a:t>cấu</a:t>
            </a:r>
            <a:r>
              <a:rPr lang="en-US" b="1" dirty="0"/>
              <a:t> </a:t>
            </a:r>
            <a:r>
              <a:rPr lang="en-US" b="1" dirty="0" err="1"/>
              <a:t>trúc</a:t>
            </a:r>
            <a:r>
              <a:rPr lang="en-US" b="1" dirty="0"/>
              <a:t> Hyper-V</a:t>
            </a:r>
            <a:endParaRPr lang="vi-VN" b="1" dirty="0"/>
          </a:p>
        </p:txBody>
      </p:sp>
      <p:sp>
        <p:nvSpPr>
          <p:cNvPr id="21" name="Google Shape;133;p14"/>
          <p:cNvSpPr txBox="1">
            <a:spLocks/>
          </p:cNvSpPr>
          <p:nvPr/>
        </p:nvSpPr>
        <p:spPr>
          <a:xfrm>
            <a:off x="440299" y="953334"/>
            <a:ext cx="5967533" cy="1169744"/>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Quicksand Light"/>
              <a:buNone/>
              <a:defRPr sz="2200" b="0" i="0" u="none" strike="noStrike" cap="none">
                <a:solidFill>
                  <a:schemeClr val="lt2"/>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9pPr>
          </a:lstStyle>
          <a:p>
            <a:pPr marL="114300" indent="0" algn="just"/>
            <a:r>
              <a:rPr lang="vi-VN" sz="1600" b="1" dirty="0">
                <a:solidFill>
                  <a:schemeClr val="tx1"/>
                </a:solidFill>
              </a:rPr>
              <a:t>Hypervisor:</a:t>
            </a:r>
            <a:r>
              <a:rPr lang="vi-VN" sz="1600" dirty="0">
                <a:solidFill>
                  <a:schemeClr val="tx1"/>
                </a:solidFill>
              </a:rPr>
              <a:t> một lớp phần mềm nằm giữa phần cứng vật lý và một hoặc nhiều hệ điều hành. Nhiệm vụ chính của nó là cung cấp môi trường thực thi riêng biệt gọi là các partition. Hypervisor thực hiện điều khiển và phân luồng truy cập đến phần cứng vật lý nằm bên dưới</a:t>
            </a:r>
          </a:p>
          <a:p>
            <a:pPr marL="114300" indent="0" algn="just"/>
            <a:r>
              <a:rPr lang="vi-VN" sz="1600" b="1" dirty="0">
                <a:solidFill>
                  <a:schemeClr val="tx1"/>
                </a:solidFill>
              </a:rPr>
              <a:t>Intergration Component (IC):</a:t>
            </a:r>
            <a:r>
              <a:rPr lang="vi-VN" sz="1600" dirty="0">
                <a:solidFill>
                  <a:schemeClr val="tx1"/>
                </a:solidFill>
              </a:rPr>
              <a:t> thành phần cho phép các partition con giao tiếp với các partition khác và với hypervisor</a:t>
            </a:r>
          </a:p>
          <a:p>
            <a:pPr marL="114300" indent="0" algn="just"/>
            <a:r>
              <a:rPr lang="vi-VN" sz="1600" b="1" dirty="0">
                <a:solidFill>
                  <a:schemeClr val="tx1"/>
                </a:solidFill>
              </a:rPr>
              <a:t>Driver:</a:t>
            </a:r>
            <a:r>
              <a:rPr lang="vi-VN" sz="1600" dirty="0">
                <a:solidFill>
                  <a:schemeClr val="tx1"/>
                </a:solidFill>
              </a:rPr>
              <a:t> chỉ management OS mới có khả năng kết nối trực tiếp tới phần cứng vật lý. Điều đó có nghĩa là driver dành cho phần cứng vật lý chỉ được cài đặt trên management OS, nơi chúng chạy ở chế độ kernel mode</a:t>
            </a:r>
          </a:p>
        </p:txBody>
      </p:sp>
      <p:sp>
        <p:nvSpPr>
          <p:cNvPr id="22" name="Google Shape;133;p14"/>
          <p:cNvSpPr txBox="1">
            <a:spLocks/>
          </p:cNvSpPr>
          <p:nvPr/>
        </p:nvSpPr>
        <p:spPr>
          <a:xfrm>
            <a:off x="440299" y="953334"/>
            <a:ext cx="5967533" cy="1169744"/>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Quicksand Light"/>
              <a:buNone/>
              <a:defRPr sz="2200" b="0" i="0" u="none" strike="noStrike" cap="none">
                <a:solidFill>
                  <a:schemeClr val="lt2"/>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lt2"/>
              </a:buClr>
              <a:buSzPts val="3000"/>
              <a:buFont typeface="Quicksand Light"/>
              <a:buNone/>
              <a:defRPr sz="3000" b="0" i="0" u="none" strike="noStrike" cap="none">
                <a:solidFill>
                  <a:schemeClr val="lt2"/>
                </a:solidFill>
                <a:latin typeface="Quicksand Light"/>
                <a:ea typeface="Quicksand Light"/>
                <a:cs typeface="Quicksand Light"/>
                <a:sym typeface="Quicksand Light"/>
              </a:defRPr>
            </a:lvl9pPr>
          </a:lstStyle>
          <a:p>
            <a:pPr marL="114300" indent="0" algn="just"/>
            <a:r>
              <a:rPr lang="vi-VN" sz="1600" b="1" dirty="0">
                <a:solidFill>
                  <a:schemeClr val="tx1"/>
                </a:solidFill>
              </a:rPr>
              <a:t>Virtual Machine Worker Process (VMWP):</a:t>
            </a:r>
            <a:r>
              <a:rPr lang="vi-VN" sz="1600" dirty="0">
                <a:solidFill>
                  <a:schemeClr val="tx1"/>
                </a:solidFill>
              </a:rPr>
              <a:t> thực hiện các công việc giám sát và quản lý các máy ảo. Sẽ có một tiến trình nhỏ tên là VMWP.exe chạy ở chế độ user mode trên management OS với mỗi máy ảo (partition con) đang hoạt động. Và VMWP sẽ tham gia vào các tiến trình như di dời trực tiếp (live migration) và chuyển tiếp trạng thái (state transition)</a:t>
            </a:r>
          </a:p>
          <a:p>
            <a:pPr marL="114300" indent="0" algn="just"/>
            <a:r>
              <a:rPr lang="vi-VN" sz="1600" b="1" dirty="0">
                <a:solidFill>
                  <a:schemeClr val="tx1"/>
                </a:solidFill>
              </a:rPr>
              <a:t>Virtual Machine Management Service (VMMS):</a:t>
            </a:r>
            <a:r>
              <a:rPr lang="vi-VN" sz="1600" dirty="0">
                <a:solidFill>
                  <a:schemeClr val="tx1"/>
                </a:solidFill>
              </a:rPr>
              <a:t> là một dịch vụ Windows chạy ở chế độ user mode trên management OS. Đúng với tên gọi của nó, dịch vụ này thực hiện giám sát trạng thái của tất cả máy ảo và quản lý Hyper-V</a:t>
            </a:r>
          </a:p>
          <a:p>
            <a:pPr marL="114300" indent="0" algn="just"/>
            <a:r>
              <a:rPr lang="vi-VN" sz="1600" b="1" dirty="0">
                <a:solidFill>
                  <a:schemeClr val="tx1"/>
                </a:solidFill>
              </a:rPr>
              <a:t>Windows Management Instrumentation (WMI):</a:t>
            </a:r>
            <a:r>
              <a:rPr lang="vi-VN" sz="1600" dirty="0">
                <a:solidFill>
                  <a:schemeClr val="tx1"/>
                </a:solidFill>
              </a:rPr>
              <a:t> là một giao diện mà tại đó các công cụ như PowerShell, Hyper-V Manager, và Failover Cluster Manager tương tác với Hyper-V</a:t>
            </a:r>
          </a:p>
        </p:txBody>
      </p:sp>
    </p:spTree>
    <p:extLst>
      <p:ext uri="{BB962C8B-B14F-4D97-AF65-F5344CB8AC3E}">
        <p14:creationId xmlns:p14="http://schemas.microsoft.com/office/powerpoint/2010/main" val="257078182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4"/>
          <p:cNvSpPr txBox="1">
            <a:spLocks noGrp="1"/>
          </p:cNvSpPr>
          <p:nvPr>
            <p:ph type="ctrTitle"/>
          </p:nvPr>
        </p:nvSpPr>
        <p:spPr>
          <a:xfrm>
            <a:off x="933498" y="51606"/>
            <a:ext cx="5133170" cy="658801"/>
          </a:xfrm>
          <a:prstGeom prst="rect">
            <a:avLst/>
          </a:prstGeom>
        </p:spPr>
        <p:txBody>
          <a:bodyPr spcFirstLastPara="1" wrap="square" lIns="0" tIns="0" rIns="0" bIns="0" anchor="b" anchorCtr="0">
            <a:noAutofit/>
          </a:bodyPr>
          <a:lstStyle/>
          <a:p>
            <a:pPr algn="ctr"/>
            <a:r>
              <a:rPr lang="en" sz="3200" dirty="0">
                <a:solidFill>
                  <a:schemeClr val="accent2"/>
                </a:solidFill>
                <a:latin typeface="Minion Pro Cond" panose="02040706060306020203" pitchFamily="18" charset="0"/>
              </a:rPr>
              <a:t>I.</a:t>
            </a:r>
            <a:r>
              <a:rPr lang="en" sz="3200" dirty="0">
                <a:latin typeface="Minion Pro Cond" panose="02040706060306020203" pitchFamily="18" charset="0"/>
              </a:rPr>
              <a:t>Tiến hành triển khai Hyper-V</a:t>
            </a:r>
            <a:endParaRPr sz="3200" dirty="0">
              <a:latin typeface="Minion Pro Cond" panose="02040706060306020203" pitchFamily="18" charset="0"/>
            </a:endParaRPr>
          </a:p>
        </p:txBody>
      </p:sp>
      <p:sp>
        <p:nvSpPr>
          <p:cNvPr id="133" name="Google Shape;133;p14"/>
          <p:cNvSpPr txBox="1">
            <a:spLocks noGrp="1"/>
          </p:cNvSpPr>
          <p:nvPr>
            <p:ph type="subTitle" idx="1"/>
          </p:nvPr>
        </p:nvSpPr>
        <p:spPr>
          <a:xfrm>
            <a:off x="569047" y="4142381"/>
            <a:ext cx="4548900" cy="784800"/>
          </a:xfrm>
          <a:prstGeom prst="rect">
            <a:avLst/>
          </a:prstGeom>
        </p:spPr>
        <p:txBody>
          <a:bodyPr spcFirstLastPara="1" wrap="square" lIns="0" tIns="0" rIns="0" bIns="0" anchor="t" anchorCtr="0">
            <a:noAutofit/>
          </a:bodyPr>
          <a:lstStyle/>
          <a:p>
            <a:pPr marL="0" indent="0"/>
            <a:r>
              <a:rPr lang="en" dirty="0"/>
              <a:t>Bước 1 : Chọn Manage trên giao diện Server Manager</a:t>
            </a:r>
            <a:endParaRPr dirty="0"/>
          </a:p>
        </p:txBody>
      </p:sp>
      <p:grpSp>
        <p:nvGrpSpPr>
          <p:cNvPr id="134" name="Google Shape;134;p14"/>
          <p:cNvGrpSpPr/>
          <p:nvPr/>
        </p:nvGrpSpPr>
        <p:grpSpPr>
          <a:xfrm>
            <a:off x="4167451" y="3171328"/>
            <a:ext cx="1302084" cy="858127"/>
            <a:chOff x="6080071" y="2960311"/>
            <a:chExt cx="1302084" cy="858127"/>
          </a:xfrm>
        </p:grpSpPr>
        <p:sp>
          <p:nvSpPr>
            <p:cNvPr id="135" name="Google Shape;135;p14"/>
            <p:cNvSpPr/>
            <p:nvPr/>
          </p:nvSpPr>
          <p:spPr>
            <a:xfrm>
              <a:off x="6080071" y="2960311"/>
              <a:ext cx="1302084" cy="858127"/>
            </a:xfrm>
            <a:custGeom>
              <a:avLst/>
              <a:gdLst/>
              <a:ahLst/>
              <a:cxnLst/>
              <a:rect l="l" t="t" r="r" b="b"/>
              <a:pathLst>
                <a:path w="2141585" h="1411393" extrusionOk="0">
                  <a:moveTo>
                    <a:pt x="0" y="419802"/>
                  </a:moveTo>
                  <a:lnTo>
                    <a:pt x="2132709" y="0"/>
                  </a:lnTo>
                  <a:cubicBezTo>
                    <a:pt x="2132709" y="0"/>
                    <a:pt x="2300658" y="1376737"/>
                    <a:pt x="1175500" y="1410574"/>
                  </a:cubicBezTo>
                  <a:cubicBezTo>
                    <a:pt x="50343" y="1444410"/>
                    <a:pt x="0" y="419802"/>
                    <a:pt x="0" y="419802"/>
                  </a:cubicBezTo>
                  <a:close/>
                </a:path>
              </a:pathLst>
            </a:custGeom>
            <a:solidFill>
              <a:srgbClr val="4C1130"/>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6" name="Google Shape;136;p14"/>
            <p:cNvSpPr/>
            <p:nvPr/>
          </p:nvSpPr>
          <p:spPr>
            <a:xfrm>
              <a:off x="6327898" y="3465710"/>
              <a:ext cx="879991" cy="352655"/>
            </a:xfrm>
            <a:custGeom>
              <a:avLst/>
              <a:gdLst/>
              <a:ahLst/>
              <a:cxnLst/>
              <a:rect l="l" t="t" r="r" b="b"/>
              <a:pathLst>
                <a:path w="1447354" h="580024" extrusionOk="0">
                  <a:moveTo>
                    <a:pt x="1447355" y="287676"/>
                  </a:moveTo>
                  <a:cubicBezTo>
                    <a:pt x="1320914" y="12671"/>
                    <a:pt x="873783" y="0"/>
                    <a:pt x="658779" y="0"/>
                  </a:cubicBezTo>
                  <a:cubicBezTo>
                    <a:pt x="406856" y="0"/>
                    <a:pt x="54179" y="83974"/>
                    <a:pt x="0" y="366856"/>
                  </a:cubicBezTo>
                  <a:cubicBezTo>
                    <a:pt x="172743" y="498159"/>
                    <a:pt x="418500" y="589805"/>
                    <a:pt x="767890" y="579188"/>
                  </a:cubicBezTo>
                  <a:cubicBezTo>
                    <a:pt x="1087759" y="570010"/>
                    <a:pt x="1302968" y="451583"/>
                    <a:pt x="1447355" y="287676"/>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7" name="Google Shape;137;p14"/>
            <p:cNvSpPr/>
            <p:nvPr/>
          </p:nvSpPr>
          <p:spPr>
            <a:xfrm>
              <a:off x="6487354" y="3095947"/>
              <a:ext cx="200893" cy="194088"/>
            </a:xfrm>
            <a:custGeom>
              <a:avLst/>
              <a:gdLst/>
              <a:ahLst/>
              <a:cxnLst/>
              <a:rect l="l" t="t" r="r" b="b"/>
              <a:pathLst>
                <a:path w="330416" h="319224" extrusionOk="0">
                  <a:moveTo>
                    <a:pt x="0" y="65070"/>
                  </a:moveTo>
                  <a:cubicBezTo>
                    <a:pt x="36850" y="195209"/>
                    <a:pt x="93564" y="314869"/>
                    <a:pt x="178085" y="319115"/>
                  </a:cubicBezTo>
                  <a:cubicBezTo>
                    <a:pt x="275074" y="324047"/>
                    <a:pt x="314731" y="160345"/>
                    <a:pt x="33041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8" name="Google Shape;138;p14"/>
            <p:cNvSpPr/>
            <p:nvPr/>
          </p:nvSpPr>
          <p:spPr>
            <a:xfrm>
              <a:off x="6233989" y="3151418"/>
              <a:ext cx="172575" cy="159889"/>
            </a:xfrm>
            <a:custGeom>
              <a:avLst/>
              <a:gdLst/>
              <a:ahLst/>
              <a:cxnLst/>
              <a:rect l="l" t="t" r="r" b="b"/>
              <a:pathLst>
                <a:path w="283840" h="262975" extrusionOk="0">
                  <a:moveTo>
                    <a:pt x="283841" y="0"/>
                  </a:moveTo>
                  <a:lnTo>
                    <a:pt x="0" y="55892"/>
                  </a:lnTo>
                  <a:cubicBezTo>
                    <a:pt x="32398" y="163907"/>
                    <a:pt x="80960" y="259320"/>
                    <a:pt x="151852" y="262881"/>
                  </a:cubicBezTo>
                  <a:cubicBezTo>
                    <a:pt x="233498" y="266991"/>
                    <a:pt x="268909" y="135003"/>
                    <a:pt x="283841"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39" name="Google Shape;139;p14"/>
            <p:cNvSpPr/>
            <p:nvPr/>
          </p:nvSpPr>
          <p:spPr>
            <a:xfrm>
              <a:off x="7030567" y="2990920"/>
              <a:ext cx="191315" cy="259998"/>
            </a:xfrm>
            <a:custGeom>
              <a:avLst/>
              <a:gdLst/>
              <a:ahLst/>
              <a:cxnLst/>
              <a:rect l="l" t="t" r="r" b="b"/>
              <a:pathLst>
                <a:path w="314663" h="427629" extrusionOk="0">
                  <a:moveTo>
                    <a:pt x="0" y="61919"/>
                  </a:moveTo>
                  <a:cubicBezTo>
                    <a:pt x="23494" y="204593"/>
                    <a:pt x="76440" y="422268"/>
                    <a:pt x="181031" y="427542"/>
                  </a:cubicBezTo>
                  <a:cubicBezTo>
                    <a:pt x="297060" y="433364"/>
                    <a:pt x="313705" y="146715"/>
                    <a:pt x="314664"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0" name="Google Shape;140;p14"/>
            <p:cNvSpPr/>
            <p:nvPr/>
          </p:nvSpPr>
          <p:spPr>
            <a:xfrm>
              <a:off x="6771121" y="3039228"/>
              <a:ext cx="205307" cy="231196"/>
            </a:xfrm>
            <a:custGeom>
              <a:avLst/>
              <a:gdLst/>
              <a:ahLst/>
              <a:cxnLst/>
              <a:rect l="l" t="t" r="r" b="b"/>
              <a:pathLst>
                <a:path w="337676" h="380256" extrusionOk="0">
                  <a:moveTo>
                    <a:pt x="337677" y="0"/>
                  </a:moveTo>
                  <a:lnTo>
                    <a:pt x="0" y="66439"/>
                  </a:lnTo>
                  <a:cubicBezTo>
                    <a:pt x="33288" y="214524"/>
                    <a:pt x="91371" y="375281"/>
                    <a:pt x="187469" y="380144"/>
                  </a:cubicBezTo>
                  <a:cubicBezTo>
                    <a:pt x="295279" y="385897"/>
                    <a:pt x="328362" y="171304"/>
                    <a:pt x="33767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41" name="Google Shape;141;p14"/>
          <p:cNvGrpSpPr/>
          <p:nvPr/>
        </p:nvGrpSpPr>
        <p:grpSpPr>
          <a:xfrm>
            <a:off x="3279662" y="1536078"/>
            <a:ext cx="3077662" cy="1635238"/>
            <a:chOff x="5181459" y="1300137"/>
            <a:chExt cx="3077662" cy="1635238"/>
          </a:xfrm>
        </p:grpSpPr>
        <p:grpSp>
          <p:nvGrpSpPr>
            <p:cNvPr id="142" name="Google Shape;142;p14"/>
            <p:cNvGrpSpPr/>
            <p:nvPr/>
          </p:nvGrpSpPr>
          <p:grpSpPr>
            <a:xfrm>
              <a:off x="7173384" y="1918087"/>
              <a:ext cx="1085737" cy="1017288"/>
              <a:chOff x="175906" y="401530"/>
              <a:chExt cx="2115209" cy="1982245"/>
            </a:xfrm>
          </p:grpSpPr>
          <p:sp>
            <p:nvSpPr>
              <p:cNvPr id="143" name="Google Shape;143;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4" name="Google Shape;144;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5" name="Google Shape;145;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46" name="Google Shape;146;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47" name="Google Shape;147;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48" name="Google Shape;148;p14"/>
            <p:cNvGrpSpPr/>
            <p:nvPr/>
          </p:nvGrpSpPr>
          <p:grpSpPr>
            <a:xfrm>
              <a:off x="5181459" y="1918087"/>
              <a:ext cx="1085737" cy="1017288"/>
              <a:chOff x="175906" y="401530"/>
              <a:chExt cx="2115209" cy="1982245"/>
            </a:xfrm>
          </p:grpSpPr>
          <p:sp>
            <p:nvSpPr>
              <p:cNvPr id="149" name="Google Shape;149;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0" name="Google Shape;150;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1" name="Google Shape;151;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2" name="Google Shape;152;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53" name="Google Shape;153;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54" name="Google Shape;154;p14"/>
            <p:cNvGrpSpPr/>
            <p:nvPr/>
          </p:nvGrpSpPr>
          <p:grpSpPr>
            <a:xfrm>
              <a:off x="6188258" y="1300137"/>
              <a:ext cx="1085737" cy="1017288"/>
              <a:chOff x="175906" y="401530"/>
              <a:chExt cx="2115209" cy="1982245"/>
            </a:xfrm>
          </p:grpSpPr>
          <p:sp>
            <p:nvSpPr>
              <p:cNvPr id="155" name="Google Shape;155;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6" name="Google Shape;156;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7" name="Google Shape;157;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58" name="Google Shape;158;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endParaRPr sz="1800">
                  <a:solidFill>
                    <a:schemeClr val="accent1"/>
                  </a:solidFill>
                  <a:latin typeface="Calibri"/>
                  <a:ea typeface="Calibri"/>
                  <a:cs typeface="Calibri"/>
                  <a:sym typeface="Calibri"/>
                </a:endParaRPr>
              </a:p>
            </p:txBody>
          </p:sp>
          <p:sp>
            <p:nvSpPr>
              <p:cNvPr id="159" name="Google Shape;159;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grpSp>
        <p:nvGrpSpPr>
          <p:cNvPr id="160" name="Google Shape;160;p14"/>
          <p:cNvGrpSpPr/>
          <p:nvPr/>
        </p:nvGrpSpPr>
        <p:grpSpPr>
          <a:xfrm>
            <a:off x="3367960" y="1520855"/>
            <a:ext cx="2922682" cy="553749"/>
            <a:chOff x="4846351" y="1300131"/>
            <a:chExt cx="3769524" cy="714197"/>
          </a:xfrm>
        </p:grpSpPr>
        <p:grpSp>
          <p:nvGrpSpPr>
            <p:cNvPr id="161" name="Google Shape;161;p14"/>
            <p:cNvGrpSpPr/>
            <p:nvPr/>
          </p:nvGrpSpPr>
          <p:grpSpPr>
            <a:xfrm rot="10800000">
              <a:off x="4846351" y="1300131"/>
              <a:ext cx="453116" cy="714197"/>
              <a:chOff x="1620532" y="2740711"/>
              <a:chExt cx="745257" cy="1174666"/>
            </a:xfrm>
          </p:grpSpPr>
          <p:sp>
            <p:nvSpPr>
              <p:cNvPr id="162" name="Google Shape;162;p14"/>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3" name="Google Shape;163;p14"/>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4" name="Google Shape;164;p14"/>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5" name="Google Shape;165;p14"/>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6" name="Google Shape;166;p14"/>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167" name="Google Shape;167;p14"/>
            <p:cNvGrpSpPr/>
            <p:nvPr/>
          </p:nvGrpSpPr>
          <p:grpSpPr>
            <a:xfrm rot="10800000">
              <a:off x="8162782" y="1300131"/>
              <a:ext cx="453093" cy="714197"/>
              <a:chOff x="188982" y="2740711"/>
              <a:chExt cx="745218" cy="1174666"/>
            </a:xfrm>
          </p:grpSpPr>
          <p:sp>
            <p:nvSpPr>
              <p:cNvPr id="168" name="Google Shape;168;p14"/>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69" name="Google Shape;169;p14"/>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0" name="Google Shape;170;p14"/>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1" name="Google Shape;171;p14"/>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72" name="Google Shape;172;p14"/>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pic>
        <p:nvPicPr>
          <p:cNvPr id="5" name="Picture 4">
            <a:extLst>
              <a:ext uri="{FF2B5EF4-FFF2-40B4-BE49-F238E27FC236}">
                <a16:creationId xmlns:a16="http://schemas.microsoft.com/office/drawing/2014/main" id="{E2F9BB9F-551D-49E5-9F40-4300EF36D3A0}"/>
              </a:ext>
            </a:extLst>
          </p:cNvPr>
          <p:cNvPicPr>
            <a:picLocks noChangeAspect="1"/>
          </p:cNvPicPr>
          <p:nvPr/>
        </p:nvPicPr>
        <p:blipFill>
          <a:blip r:embed="rId3"/>
          <a:stretch>
            <a:fillRect/>
          </a:stretch>
        </p:blipFill>
        <p:spPr>
          <a:xfrm>
            <a:off x="164958" y="1236557"/>
            <a:ext cx="3105795" cy="2801759"/>
          </a:xfrm>
          <a:prstGeom prst="rect">
            <a:avLst/>
          </a:prstGeom>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16"/>
          <p:cNvGrpSpPr/>
          <p:nvPr/>
        </p:nvGrpSpPr>
        <p:grpSpPr>
          <a:xfrm>
            <a:off x="4412254" y="2957552"/>
            <a:ext cx="1510417" cy="757338"/>
            <a:chOff x="2819969" y="4365386"/>
            <a:chExt cx="1694813" cy="849700"/>
          </a:xfrm>
        </p:grpSpPr>
        <p:sp>
          <p:nvSpPr>
            <p:cNvPr id="195" name="Google Shape;195;p16"/>
            <p:cNvSpPr/>
            <p:nvPr/>
          </p:nvSpPr>
          <p:spPr>
            <a:xfrm>
              <a:off x="2819969" y="4365386"/>
              <a:ext cx="1694813" cy="767412"/>
            </a:xfrm>
            <a:custGeom>
              <a:avLst/>
              <a:gdLst/>
              <a:ahLst/>
              <a:cxnLst/>
              <a:rect l="l" t="t" r="r" b="b"/>
              <a:pathLst>
                <a:path w="1694813" h="767412" extrusionOk="0">
                  <a:moveTo>
                    <a:pt x="1693331" y="0"/>
                  </a:moveTo>
                  <a:cubicBezTo>
                    <a:pt x="1724222" y="449254"/>
                    <a:pt x="1266748" y="778027"/>
                    <a:pt x="847425" y="767137"/>
                  </a:cubicBezTo>
                  <a:cubicBezTo>
                    <a:pt x="428171" y="778302"/>
                    <a:pt x="-29782" y="449254"/>
                    <a:pt x="1520" y="0"/>
                  </a:cubicBezTo>
                  <a:cubicBezTo>
                    <a:pt x="92960" y="926660"/>
                    <a:pt x="1602234" y="926660"/>
                    <a:pt x="1693331" y="0"/>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196" name="Google Shape;196;p16"/>
            <p:cNvSpPr/>
            <p:nvPr/>
          </p:nvSpPr>
          <p:spPr>
            <a:xfrm>
              <a:off x="4100210" y="4889162"/>
              <a:ext cx="195071" cy="325922"/>
            </a:xfrm>
            <a:custGeom>
              <a:avLst/>
              <a:gdLst/>
              <a:ahLst/>
              <a:cxnLst/>
              <a:rect l="l" t="t" r="r" b="b"/>
              <a:pathLst>
                <a:path w="195071" h="325922" extrusionOk="0">
                  <a:moveTo>
                    <a:pt x="0" y="138701"/>
                  </a:moveTo>
                  <a:cubicBezTo>
                    <a:pt x="10069" y="227196"/>
                    <a:pt x="32330" y="318567"/>
                    <a:pt x="80892" y="325554"/>
                  </a:cubicBezTo>
                  <a:cubicBezTo>
                    <a:pt x="160140" y="336787"/>
                    <a:pt x="187538" y="88426"/>
                    <a:pt x="195072" y="0"/>
                  </a:cubicBezTo>
                  <a:cubicBezTo>
                    <a:pt x="136660" y="54898"/>
                    <a:pt x="71036" y="101557"/>
                    <a:pt x="0" y="138701"/>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97" name="Google Shape;197;p16"/>
            <p:cNvSpPr/>
            <p:nvPr/>
          </p:nvSpPr>
          <p:spPr>
            <a:xfrm>
              <a:off x="3037246" y="4887244"/>
              <a:ext cx="186715" cy="327842"/>
            </a:xfrm>
            <a:custGeom>
              <a:avLst/>
              <a:gdLst/>
              <a:ahLst/>
              <a:cxnLst/>
              <a:rect l="l" t="t" r="r" b="b"/>
              <a:pathLst>
                <a:path w="186715" h="327842" extrusionOk="0">
                  <a:moveTo>
                    <a:pt x="0" y="0"/>
                  </a:moveTo>
                  <a:cubicBezTo>
                    <a:pt x="822" y="82672"/>
                    <a:pt x="10206" y="316170"/>
                    <a:pt x="89043" y="327472"/>
                  </a:cubicBezTo>
                  <a:cubicBezTo>
                    <a:pt x="140413" y="334801"/>
                    <a:pt x="170140" y="232127"/>
                    <a:pt x="186716" y="135139"/>
                  </a:cubicBezTo>
                  <a:cubicBezTo>
                    <a:pt x="118797" y="98508"/>
                    <a:pt x="56015" y="53069"/>
                    <a:pt x="0"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01" name="Google Shape;201;p16"/>
          <p:cNvGrpSpPr/>
          <p:nvPr/>
        </p:nvGrpSpPr>
        <p:grpSpPr>
          <a:xfrm>
            <a:off x="3765042" y="2077806"/>
            <a:ext cx="1101462" cy="1032153"/>
            <a:chOff x="8438871" y="401534"/>
            <a:chExt cx="2115348" cy="1982241"/>
          </a:xfrm>
        </p:grpSpPr>
        <p:sp>
          <p:nvSpPr>
            <p:cNvPr id="202" name="Google Shape;202;p16"/>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3" name="Google Shape;203;p16"/>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4" name="Google Shape;204;p16"/>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5" name="Google Shape;205;p16"/>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06" name="Google Shape;206;p16"/>
          <p:cNvGrpSpPr/>
          <p:nvPr/>
        </p:nvGrpSpPr>
        <p:grpSpPr>
          <a:xfrm>
            <a:off x="5423647" y="2077806"/>
            <a:ext cx="1101462" cy="1032153"/>
            <a:chOff x="8438871" y="401534"/>
            <a:chExt cx="2115348" cy="1982241"/>
          </a:xfrm>
        </p:grpSpPr>
        <p:sp>
          <p:nvSpPr>
            <p:cNvPr id="207" name="Google Shape;207;p16"/>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8" name="Google Shape;208;p16"/>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09" name="Google Shape;209;p16"/>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10" name="Google Shape;210;p16"/>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11" name="Google Shape;211;p16"/>
          <p:cNvGrpSpPr/>
          <p:nvPr/>
        </p:nvGrpSpPr>
        <p:grpSpPr>
          <a:xfrm>
            <a:off x="3540566" y="1799442"/>
            <a:ext cx="3222023" cy="517515"/>
            <a:chOff x="5712265" y="930863"/>
            <a:chExt cx="3222023" cy="517515"/>
          </a:xfrm>
        </p:grpSpPr>
        <p:sp>
          <p:nvSpPr>
            <p:cNvPr id="212" name="Google Shape;212;p16"/>
            <p:cNvSpPr/>
            <p:nvPr/>
          </p:nvSpPr>
          <p:spPr>
            <a:xfrm>
              <a:off x="7536277" y="930863"/>
              <a:ext cx="1398011" cy="517515"/>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13" name="Google Shape;213;p16"/>
            <p:cNvSpPr/>
            <p:nvPr/>
          </p:nvSpPr>
          <p:spPr>
            <a:xfrm flipH="1">
              <a:off x="5712265" y="930863"/>
              <a:ext cx="1398011" cy="517515"/>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14" name="Google Shape;214;p16"/>
          <p:cNvGrpSpPr/>
          <p:nvPr/>
        </p:nvGrpSpPr>
        <p:grpSpPr>
          <a:xfrm>
            <a:off x="3836039" y="1149836"/>
            <a:ext cx="516461" cy="517522"/>
            <a:chOff x="2893887" y="2547824"/>
            <a:chExt cx="1212350" cy="1214840"/>
          </a:xfrm>
        </p:grpSpPr>
        <p:sp>
          <p:nvSpPr>
            <p:cNvPr id="215" name="Google Shape;215;p16"/>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16" name="Google Shape;216;p16"/>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17" name="Google Shape;217;p16"/>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18" name="Google Shape;218;p16"/>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19" name="Google Shape;219;p16"/>
          <p:cNvGrpSpPr/>
          <p:nvPr/>
        </p:nvGrpSpPr>
        <p:grpSpPr>
          <a:xfrm flipH="1">
            <a:off x="5982420" y="1149836"/>
            <a:ext cx="516461" cy="517522"/>
            <a:chOff x="2893887" y="2547824"/>
            <a:chExt cx="1212350" cy="1214840"/>
          </a:xfrm>
        </p:grpSpPr>
        <p:sp>
          <p:nvSpPr>
            <p:cNvPr id="220" name="Google Shape;220;p16"/>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21" name="Google Shape;221;p16"/>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22" name="Google Shape;222;p16"/>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23" name="Google Shape;223;p16"/>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32" name="Google Shape;132;p14">
            <a:extLst>
              <a:ext uri="{FF2B5EF4-FFF2-40B4-BE49-F238E27FC236}">
                <a16:creationId xmlns:a16="http://schemas.microsoft.com/office/drawing/2014/main" id="{5D16720C-0A29-4671-97F9-F947F2D26A79}"/>
              </a:ext>
            </a:extLst>
          </p:cNvPr>
          <p:cNvSpPr txBox="1">
            <a:spLocks/>
          </p:cNvSpPr>
          <p:nvPr/>
        </p:nvSpPr>
        <p:spPr>
          <a:xfrm>
            <a:off x="862415" y="76249"/>
            <a:ext cx="5133170" cy="544757"/>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tx1"/>
                </a:solidFill>
                <a:latin typeface="Minion Pro Cond" panose="02040706060306020203" pitchFamily="18" charset="0"/>
              </a:rPr>
              <a:t>I.Tiến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hành</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triển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khai</a:t>
            </a:r>
            <a:r>
              <a:rPr lang="en-US" dirty="0">
                <a:solidFill>
                  <a:schemeClr val="tx1"/>
                </a:solidFill>
                <a:latin typeface="Minion Pro Cond" panose="02040706060306020203" pitchFamily="18" charset="0"/>
              </a:rPr>
              <a:t> Hyper-V</a:t>
            </a:r>
          </a:p>
        </p:txBody>
      </p:sp>
      <p:sp>
        <p:nvSpPr>
          <p:cNvPr id="5" name="Text Placeholder 4">
            <a:extLst>
              <a:ext uri="{FF2B5EF4-FFF2-40B4-BE49-F238E27FC236}">
                <a16:creationId xmlns:a16="http://schemas.microsoft.com/office/drawing/2014/main" id="{E16C8AC6-E64D-421B-B188-03510CA3ACFD}"/>
              </a:ext>
            </a:extLst>
          </p:cNvPr>
          <p:cNvSpPr>
            <a:spLocks noGrp="1"/>
          </p:cNvSpPr>
          <p:nvPr>
            <p:ph type="body" idx="1"/>
          </p:nvPr>
        </p:nvSpPr>
        <p:spPr>
          <a:xfrm>
            <a:off x="209202" y="4308237"/>
            <a:ext cx="5430926" cy="2642400"/>
          </a:xfrm>
        </p:spPr>
        <p:txBody>
          <a:bodyPr/>
          <a:lstStyle/>
          <a:p>
            <a:pPr marL="114300" indent="0">
              <a:buNone/>
            </a:pPr>
            <a:r>
              <a:rPr lang="en-US" dirty="0" err="1"/>
              <a:t>Bước</a:t>
            </a:r>
            <a:r>
              <a:rPr lang="en-US" dirty="0"/>
              <a:t> 2 : </a:t>
            </a:r>
            <a:r>
              <a:rPr lang="en-US" dirty="0" err="1"/>
              <a:t>Chọn</a:t>
            </a:r>
            <a:r>
              <a:rPr lang="en-US" dirty="0"/>
              <a:t> Add Roles And Features</a:t>
            </a:r>
          </a:p>
        </p:txBody>
      </p:sp>
      <p:pic>
        <p:nvPicPr>
          <p:cNvPr id="7" name="Picture 6">
            <a:extLst>
              <a:ext uri="{FF2B5EF4-FFF2-40B4-BE49-F238E27FC236}">
                <a16:creationId xmlns:a16="http://schemas.microsoft.com/office/drawing/2014/main" id="{B6E47FB5-5FFA-4720-BF07-21B2B7947131}"/>
              </a:ext>
            </a:extLst>
          </p:cNvPr>
          <p:cNvPicPr>
            <a:picLocks noChangeAspect="1"/>
          </p:cNvPicPr>
          <p:nvPr/>
        </p:nvPicPr>
        <p:blipFill>
          <a:blip r:embed="rId3"/>
          <a:stretch>
            <a:fillRect/>
          </a:stretch>
        </p:blipFill>
        <p:spPr>
          <a:xfrm>
            <a:off x="133362" y="1024823"/>
            <a:ext cx="3360544" cy="3011180"/>
          </a:xfrm>
          <a:prstGeom prst="rect">
            <a:avLst/>
          </a:prstGeom>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p:nvPr/>
        </p:nvSpPr>
        <p:spPr>
          <a:xfrm rot="10800000">
            <a:off x="5059972" y="991175"/>
            <a:ext cx="1507492" cy="1116515"/>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0" name="Google Shape;240;p18"/>
          <p:cNvSpPr txBox="1">
            <a:spLocks noGrp="1"/>
          </p:cNvSpPr>
          <p:nvPr>
            <p:ph type="body" idx="1"/>
          </p:nvPr>
        </p:nvSpPr>
        <p:spPr>
          <a:xfrm>
            <a:off x="229513" y="4028108"/>
            <a:ext cx="4753080" cy="802600"/>
          </a:xfrm>
          <a:prstGeom prst="rect">
            <a:avLst/>
          </a:prstGeom>
        </p:spPr>
        <p:txBody>
          <a:bodyPr spcFirstLastPara="1" wrap="square" lIns="0" tIns="0" rIns="0" bIns="0" anchor="t" anchorCtr="0">
            <a:noAutofit/>
          </a:bodyPr>
          <a:lstStyle/>
          <a:p>
            <a:pPr marL="0" indent="0">
              <a:buNone/>
            </a:pPr>
            <a:r>
              <a:rPr lang="en-US" b="1" dirty="0" err="1"/>
              <a:t>Bước</a:t>
            </a:r>
            <a:r>
              <a:rPr lang="en-US" b="1" dirty="0"/>
              <a:t> 3 : </a:t>
            </a:r>
            <a:r>
              <a:rPr lang="en-US" dirty="0" err="1"/>
              <a:t>Chọn</a:t>
            </a:r>
            <a:r>
              <a:rPr lang="en-US" dirty="0"/>
              <a:t> Next </a:t>
            </a:r>
            <a:r>
              <a:rPr lang="en-US" dirty="0" err="1"/>
              <a:t>cho</a:t>
            </a:r>
            <a:r>
              <a:rPr lang="en-US" dirty="0"/>
              <a:t> </a:t>
            </a:r>
            <a:r>
              <a:rPr lang="en-US" dirty="0" err="1"/>
              <a:t>tới</a:t>
            </a:r>
            <a:r>
              <a:rPr lang="en-US" dirty="0"/>
              <a:t> Server Roles</a:t>
            </a:r>
            <a:endParaRPr dirty="0"/>
          </a:p>
        </p:txBody>
      </p:sp>
      <p:grpSp>
        <p:nvGrpSpPr>
          <p:cNvPr id="244" name="Google Shape;244;p18"/>
          <p:cNvGrpSpPr/>
          <p:nvPr/>
        </p:nvGrpSpPr>
        <p:grpSpPr>
          <a:xfrm>
            <a:off x="4884774" y="1762684"/>
            <a:ext cx="1682696" cy="1306837"/>
            <a:chOff x="2860826" y="401530"/>
            <a:chExt cx="2115269" cy="1642581"/>
          </a:xfrm>
        </p:grpSpPr>
        <p:sp>
          <p:nvSpPr>
            <p:cNvPr id="245" name="Google Shape;245;p18"/>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6" name="Google Shape;246;p18"/>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7" name="Google Shape;247;p18"/>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8" name="Google Shape;248;p18"/>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249" name="Google Shape;249;p18"/>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grpSp>
        <p:nvGrpSpPr>
          <p:cNvPr id="250" name="Google Shape;250;p18"/>
          <p:cNvGrpSpPr/>
          <p:nvPr/>
        </p:nvGrpSpPr>
        <p:grpSpPr>
          <a:xfrm>
            <a:off x="5281747" y="3381214"/>
            <a:ext cx="1162931" cy="646893"/>
            <a:chOff x="7096674" y="3381214"/>
            <a:chExt cx="1162931" cy="646893"/>
          </a:xfrm>
        </p:grpSpPr>
        <p:sp>
          <p:nvSpPr>
            <p:cNvPr id="251" name="Google Shape;251;p18"/>
            <p:cNvSpPr/>
            <p:nvPr/>
          </p:nvSpPr>
          <p:spPr>
            <a:xfrm>
              <a:off x="7096674" y="3381214"/>
              <a:ext cx="1162931" cy="456384"/>
            </a:xfrm>
            <a:custGeom>
              <a:avLst/>
              <a:gdLst/>
              <a:ahLst/>
              <a:cxnLst/>
              <a:rect l="l" t="t" r="r" b="b"/>
              <a:pathLst>
                <a:path w="1356188" h="532226" extrusionOk="0">
                  <a:moveTo>
                    <a:pt x="0" y="103246"/>
                  </a:moveTo>
                  <a:cubicBezTo>
                    <a:pt x="58220" y="74410"/>
                    <a:pt x="120481" y="54752"/>
                    <a:pt x="183428" y="37971"/>
                  </a:cubicBezTo>
                  <a:cubicBezTo>
                    <a:pt x="246923" y="21943"/>
                    <a:pt x="311512" y="10902"/>
                    <a:pt x="376719" y="4956"/>
                  </a:cubicBezTo>
                  <a:cubicBezTo>
                    <a:pt x="507270" y="-6619"/>
                    <a:pt x="641656" y="1326"/>
                    <a:pt x="770288" y="36806"/>
                  </a:cubicBezTo>
                  <a:cubicBezTo>
                    <a:pt x="899742" y="71074"/>
                    <a:pt x="1020019" y="133554"/>
                    <a:pt x="1122486" y="219755"/>
                  </a:cubicBezTo>
                  <a:cubicBezTo>
                    <a:pt x="1172898" y="262454"/>
                    <a:pt x="1218241" y="310859"/>
                    <a:pt x="1257488" y="364004"/>
                  </a:cubicBezTo>
                  <a:cubicBezTo>
                    <a:pt x="1296462" y="416286"/>
                    <a:pt x="1329544" y="472704"/>
                    <a:pt x="1356189" y="532226"/>
                  </a:cubicBezTo>
                  <a:cubicBezTo>
                    <a:pt x="1273996" y="432430"/>
                    <a:pt x="1184953" y="341949"/>
                    <a:pt x="1082623" y="271468"/>
                  </a:cubicBezTo>
                  <a:cubicBezTo>
                    <a:pt x="981045" y="201035"/>
                    <a:pt x="867961" y="148753"/>
                    <a:pt x="748507" y="116945"/>
                  </a:cubicBezTo>
                  <a:cubicBezTo>
                    <a:pt x="629601" y="83999"/>
                    <a:pt x="505009" y="70848"/>
                    <a:pt x="379528" y="69958"/>
                  </a:cubicBezTo>
                  <a:cubicBezTo>
                    <a:pt x="252265" y="69608"/>
                    <a:pt x="125276" y="80752"/>
                    <a:pt x="0" y="103246"/>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endParaRPr sz="1800">
                <a:solidFill>
                  <a:schemeClr val="accent4"/>
                </a:solidFill>
                <a:latin typeface="Calibri"/>
                <a:ea typeface="Calibri"/>
                <a:cs typeface="Calibri"/>
                <a:sym typeface="Calibri"/>
              </a:endParaRPr>
            </a:p>
          </p:txBody>
        </p:sp>
        <p:sp>
          <p:nvSpPr>
            <p:cNvPr id="252" name="Google Shape;252;p18"/>
            <p:cNvSpPr/>
            <p:nvPr/>
          </p:nvSpPr>
          <p:spPr>
            <a:xfrm>
              <a:off x="7858015" y="3522336"/>
              <a:ext cx="313698" cy="505772"/>
            </a:xfrm>
            <a:custGeom>
              <a:avLst/>
              <a:gdLst/>
              <a:ahLst/>
              <a:cxnLst/>
              <a:rect l="l" t="t" r="r" b="b"/>
              <a:pathLst>
                <a:path w="365828" h="589821" extrusionOk="0">
                  <a:moveTo>
                    <a:pt x="195620" y="107057"/>
                  </a:moveTo>
                  <a:cubicBezTo>
                    <a:pt x="134386" y="64583"/>
                    <a:pt x="68769" y="28699"/>
                    <a:pt x="0" y="0"/>
                  </a:cubicBezTo>
                  <a:cubicBezTo>
                    <a:pt x="6849" y="201922"/>
                    <a:pt x="38288" y="569188"/>
                    <a:pt x="178085" y="589052"/>
                  </a:cubicBezTo>
                  <a:cubicBezTo>
                    <a:pt x="272677" y="602751"/>
                    <a:pt x="330965" y="431515"/>
                    <a:pt x="365829" y="252744"/>
                  </a:cubicBezTo>
                  <a:cubicBezTo>
                    <a:pt x="313909" y="198826"/>
                    <a:pt x="256923" y="150037"/>
                    <a:pt x="195620" y="10705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endParaRPr sz="1800">
                <a:latin typeface="Calibri"/>
                <a:ea typeface="Calibri"/>
                <a:cs typeface="Calibri"/>
                <a:sym typeface="Calibri"/>
              </a:endParaRPr>
            </a:p>
          </p:txBody>
        </p:sp>
      </p:grpSp>
      <p:sp>
        <p:nvSpPr>
          <p:cNvPr id="16" name="Google Shape;132;p14">
            <a:extLst>
              <a:ext uri="{FF2B5EF4-FFF2-40B4-BE49-F238E27FC236}">
                <a16:creationId xmlns:a16="http://schemas.microsoft.com/office/drawing/2014/main" id="{AFC4FEBD-C03E-429C-9159-F1A4D56B0386}"/>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tx1"/>
                </a:solidFill>
                <a:latin typeface="Minion Pro Cond" panose="02040706060306020203" pitchFamily="18" charset="0"/>
              </a:rPr>
              <a:t>I.Tiến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hành</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triển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khai</a:t>
            </a:r>
            <a:r>
              <a:rPr lang="en-US" dirty="0">
                <a:solidFill>
                  <a:schemeClr val="tx1"/>
                </a:solidFill>
                <a:latin typeface="Minion Pro Cond" panose="02040706060306020203" pitchFamily="18" charset="0"/>
              </a:rPr>
              <a:t> Hyper-V</a:t>
            </a:r>
          </a:p>
        </p:txBody>
      </p:sp>
      <p:pic>
        <p:nvPicPr>
          <p:cNvPr id="5" name="Picture 4">
            <a:extLst>
              <a:ext uri="{FF2B5EF4-FFF2-40B4-BE49-F238E27FC236}">
                <a16:creationId xmlns:a16="http://schemas.microsoft.com/office/drawing/2014/main" id="{D6971E28-8A24-4748-901F-57BD39EC28A8}"/>
              </a:ext>
            </a:extLst>
          </p:cNvPr>
          <p:cNvPicPr>
            <a:picLocks noChangeAspect="1"/>
          </p:cNvPicPr>
          <p:nvPr/>
        </p:nvPicPr>
        <p:blipFill>
          <a:blip r:embed="rId3"/>
          <a:stretch>
            <a:fillRect/>
          </a:stretch>
        </p:blipFill>
        <p:spPr>
          <a:xfrm>
            <a:off x="229513" y="917649"/>
            <a:ext cx="4060791" cy="2860782"/>
          </a:xfrm>
          <a:prstGeom prst="rect">
            <a:avLst/>
          </a:prstGeom>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2"/>
            </a:gs>
          </a:gsLst>
          <a:lin ang="0" scaled="0"/>
        </a:gradFill>
        <a:effectLst/>
      </p:bgPr>
    </p:bg>
    <p:spTree>
      <p:nvGrpSpPr>
        <p:cNvPr id="1" name="Shape 227"/>
        <p:cNvGrpSpPr/>
        <p:nvPr/>
      </p:nvGrpSpPr>
      <p:grpSpPr>
        <a:xfrm>
          <a:off x="0" y="0"/>
          <a:ext cx="0" cy="0"/>
          <a:chOff x="0" y="0"/>
          <a:chExt cx="0" cy="0"/>
        </a:xfrm>
      </p:grpSpPr>
      <p:sp>
        <p:nvSpPr>
          <p:cNvPr id="228" name="Google Shape;228;p17"/>
          <p:cNvSpPr txBox="1">
            <a:spLocks noGrp="1"/>
          </p:cNvSpPr>
          <p:nvPr>
            <p:ph type="ctrTitle" idx="4294967295"/>
          </p:nvPr>
        </p:nvSpPr>
        <p:spPr>
          <a:xfrm>
            <a:off x="167277" y="895633"/>
            <a:ext cx="4626600" cy="484317"/>
          </a:xfrm>
          <a:prstGeom prst="rect">
            <a:avLst/>
          </a:prstGeom>
        </p:spPr>
        <p:txBody>
          <a:bodyPr spcFirstLastPara="1" wrap="square" lIns="0" tIns="0" rIns="0" bIns="0" anchor="b" anchorCtr="0">
            <a:noAutofit/>
          </a:bodyPr>
          <a:lstStyle/>
          <a:p>
            <a:r>
              <a:rPr lang="en" i="1" dirty="0">
                <a:solidFill>
                  <a:schemeClr val="tx1"/>
                </a:solidFill>
                <a:latin typeface="Minion Pro Cond" panose="02040706060306020203"/>
              </a:rPr>
              <a:t>Bước Quan trọng</a:t>
            </a:r>
            <a:endParaRPr i="1" dirty="0">
              <a:solidFill>
                <a:schemeClr val="tx1"/>
              </a:solidFill>
              <a:latin typeface="Minion Pro Cond" panose="02040706060306020203"/>
            </a:endParaRPr>
          </a:p>
        </p:txBody>
      </p:sp>
      <p:sp>
        <p:nvSpPr>
          <p:cNvPr id="229" name="Google Shape;229;p17"/>
          <p:cNvSpPr txBox="1">
            <a:spLocks noGrp="1"/>
          </p:cNvSpPr>
          <p:nvPr>
            <p:ph type="subTitle" idx="4294967295"/>
          </p:nvPr>
        </p:nvSpPr>
        <p:spPr>
          <a:xfrm>
            <a:off x="68313" y="3982500"/>
            <a:ext cx="6231633" cy="1161000"/>
          </a:xfrm>
          <a:prstGeom prst="rect">
            <a:avLst/>
          </a:prstGeom>
        </p:spPr>
        <p:txBody>
          <a:bodyPr spcFirstLastPara="1" wrap="square" lIns="0" tIns="0" rIns="0" bIns="0" anchor="t" anchorCtr="0">
            <a:noAutofit/>
          </a:bodyPr>
          <a:lstStyle/>
          <a:p>
            <a:pPr marL="0" indent="0">
              <a:buNone/>
            </a:pPr>
            <a:r>
              <a:rPr lang="en" dirty="0"/>
              <a:t>Bước 4 : Chọn Hyper-V và chọn Add Features</a:t>
            </a:r>
            <a:endParaRPr dirty="0"/>
          </a:p>
        </p:txBody>
      </p:sp>
      <p:sp>
        <p:nvSpPr>
          <p:cNvPr id="230" name="Google Shape;230;p17"/>
          <p:cNvSpPr/>
          <p:nvPr/>
        </p:nvSpPr>
        <p:spPr>
          <a:xfrm>
            <a:off x="4820066" y="1036952"/>
            <a:ext cx="1912772" cy="1938238"/>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gradFill>
            <a:gsLst>
              <a:gs pos="0">
                <a:schemeClr val="accent5"/>
              </a:gs>
              <a:gs pos="100000">
                <a:srgbClr val="FF4D82"/>
              </a:gs>
            </a:gsLst>
            <a:lin ang="0"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endParaRPr sz="1800">
              <a:latin typeface="Calibri"/>
              <a:ea typeface="Calibri"/>
              <a:cs typeface="Calibri"/>
              <a:sym typeface="Calibri"/>
            </a:endParaRPr>
          </a:p>
        </p:txBody>
      </p:sp>
      <p:sp>
        <p:nvSpPr>
          <p:cNvPr id="231" name="Google Shape;231;p17"/>
          <p:cNvSpPr/>
          <p:nvPr/>
        </p:nvSpPr>
        <p:spPr>
          <a:xfrm rot="1473072">
            <a:off x="4112502" y="1682604"/>
            <a:ext cx="1118341" cy="108939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endParaRPr sz="1800">
              <a:latin typeface="Calibri"/>
              <a:ea typeface="Calibri"/>
              <a:cs typeface="Calibri"/>
              <a:sym typeface="Calibri"/>
            </a:endParaRPr>
          </a:p>
        </p:txBody>
      </p:sp>
      <p:sp>
        <p:nvSpPr>
          <p:cNvPr id="232" name="Google Shape;232;p17"/>
          <p:cNvSpPr/>
          <p:nvPr/>
        </p:nvSpPr>
        <p:spPr>
          <a:xfrm>
            <a:off x="4450115" y="851726"/>
            <a:ext cx="489599" cy="4757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gradFill>
            <a:gsLst>
              <a:gs pos="0">
                <a:srgbClr val="F0E0C7"/>
              </a:gs>
              <a:gs pos="50000">
                <a:srgbClr val="F8F1E4"/>
              </a:gs>
              <a:gs pos="100000">
                <a:schemeClr val="lt1"/>
              </a:gs>
            </a:gsLst>
            <a:lin ang="16200038"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endParaRPr sz="1800">
              <a:latin typeface="Calibri"/>
              <a:ea typeface="Calibri"/>
              <a:cs typeface="Calibri"/>
              <a:sym typeface="Calibri"/>
            </a:endParaRPr>
          </a:p>
        </p:txBody>
      </p:sp>
      <p:sp>
        <p:nvSpPr>
          <p:cNvPr id="233" name="Google Shape;233;p17"/>
          <p:cNvSpPr/>
          <p:nvPr/>
        </p:nvSpPr>
        <p:spPr>
          <a:xfrm rot="2487309">
            <a:off x="4135236" y="3010546"/>
            <a:ext cx="348345" cy="3385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gradFill>
            <a:gsLst>
              <a:gs pos="0">
                <a:srgbClr val="F0E0C7"/>
              </a:gs>
              <a:gs pos="50000">
                <a:srgbClr val="F8F1E4"/>
              </a:gs>
              <a:gs pos="100000">
                <a:schemeClr val="lt1"/>
              </a:gs>
            </a:gsLst>
            <a:lin ang="16200038"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endParaRPr sz="1800">
              <a:latin typeface="Calibri"/>
              <a:ea typeface="Calibri"/>
              <a:cs typeface="Calibri"/>
              <a:sym typeface="Calibri"/>
            </a:endParaRPr>
          </a:p>
        </p:txBody>
      </p:sp>
      <p:sp>
        <p:nvSpPr>
          <p:cNvPr id="9" name="Google Shape;132;p14">
            <a:extLst>
              <a:ext uri="{FF2B5EF4-FFF2-40B4-BE49-F238E27FC236}">
                <a16:creationId xmlns:a16="http://schemas.microsoft.com/office/drawing/2014/main" id="{1596EC18-D950-400A-AF4F-067E77223978}"/>
              </a:ext>
            </a:extLst>
          </p:cNvPr>
          <p:cNvSpPr txBox="1">
            <a:spLocks/>
          </p:cNvSpPr>
          <p:nvPr/>
        </p:nvSpPr>
        <p:spPr>
          <a:xfrm>
            <a:off x="933498" y="51606"/>
            <a:ext cx="5133170" cy="658801"/>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pPr algn="ctr"/>
            <a:r>
              <a:rPr lang="en-US" dirty="0" err="1">
                <a:solidFill>
                  <a:schemeClr val="tx1"/>
                </a:solidFill>
                <a:latin typeface="Minion Pro Cond" panose="02040706060306020203" pitchFamily="18" charset="0"/>
              </a:rPr>
              <a:t>I.Tiến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hành</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triển</a:t>
            </a:r>
            <a:r>
              <a:rPr lang="en-US" dirty="0">
                <a:solidFill>
                  <a:schemeClr val="tx1"/>
                </a:solidFill>
                <a:latin typeface="Minion Pro Cond" panose="02040706060306020203" pitchFamily="18" charset="0"/>
              </a:rPr>
              <a:t> </a:t>
            </a:r>
            <a:r>
              <a:rPr lang="en-US" dirty="0" err="1">
                <a:solidFill>
                  <a:schemeClr val="tx1"/>
                </a:solidFill>
                <a:latin typeface="Minion Pro Cond" panose="02040706060306020203" pitchFamily="18" charset="0"/>
              </a:rPr>
              <a:t>khai</a:t>
            </a:r>
            <a:r>
              <a:rPr lang="en-US" dirty="0">
                <a:solidFill>
                  <a:schemeClr val="tx1"/>
                </a:solidFill>
                <a:latin typeface="Minion Pro Cond" panose="02040706060306020203" pitchFamily="18" charset="0"/>
              </a:rPr>
              <a:t> Hyper-V</a:t>
            </a:r>
          </a:p>
        </p:txBody>
      </p:sp>
      <p:pic>
        <p:nvPicPr>
          <p:cNvPr id="3" name="Picture 2">
            <a:extLst>
              <a:ext uri="{FF2B5EF4-FFF2-40B4-BE49-F238E27FC236}">
                <a16:creationId xmlns:a16="http://schemas.microsoft.com/office/drawing/2014/main" id="{307B737B-A562-4EE1-BCB6-1FC313627FF6}"/>
              </a:ext>
            </a:extLst>
          </p:cNvPr>
          <p:cNvPicPr>
            <a:picLocks noChangeAspect="1"/>
          </p:cNvPicPr>
          <p:nvPr/>
        </p:nvPicPr>
        <p:blipFill>
          <a:blip r:embed="rId3"/>
          <a:stretch>
            <a:fillRect/>
          </a:stretch>
        </p:blipFill>
        <p:spPr>
          <a:xfrm>
            <a:off x="82093" y="1404993"/>
            <a:ext cx="3911684" cy="2552463"/>
          </a:xfrm>
          <a:prstGeom prst="rect">
            <a:avLst/>
          </a:prstGeom>
        </p:spPr>
      </p:pic>
    </p:spTree>
  </p:cSld>
  <p:clrMapOvr>
    <a:masterClrMapping/>
  </p:clrMapOvr>
  <p:transition>
    <p:wipe/>
  </p:transition>
</p:sld>
</file>

<file path=ppt/theme/theme1.xml><?xml version="1.0" encoding="utf-8"?>
<a:theme xmlns:a="http://schemas.openxmlformats.org/drawingml/2006/main" name="Moth template">
  <a:themeElements>
    <a:clrScheme name="Custom 347">
      <a:dk1>
        <a:srgbClr val="00032A"/>
      </a:dk1>
      <a:lt1>
        <a:srgbClr val="FFFFFF"/>
      </a:lt1>
      <a:dk2>
        <a:srgbClr val="8B8D9E"/>
      </a:dk2>
      <a:lt2>
        <a:srgbClr val="F1F2F7"/>
      </a:lt2>
      <a:accent1>
        <a:srgbClr val="32C34B"/>
      </a:accent1>
      <a:accent2>
        <a:srgbClr val="FFCC19"/>
      </a:accent2>
      <a:accent3>
        <a:srgbClr val="F14545"/>
      </a:accent3>
      <a:accent4>
        <a:srgbClr val="C0007C"/>
      </a:accent4>
      <a:accent5>
        <a:srgbClr val="7B62D5"/>
      </a:accent5>
      <a:accent6>
        <a:srgbClr val="2EC6DD"/>
      </a:accent6>
      <a:hlink>
        <a:srgbClr val="1B24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1095</Words>
  <Application>Microsoft Office PowerPoint</Application>
  <PresentationFormat>Custom</PresentationFormat>
  <Paragraphs>91</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Quicksand Light</vt:lpstr>
      <vt:lpstr>Minion Pro Cond</vt:lpstr>
      <vt:lpstr>Calibri</vt:lpstr>
      <vt:lpstr>Atma</vt:lpstr>
      <vt:lpstr>Moth template</vt:lpstr>
      <vt:lpstr>Quản trị mạng máy tính</vt:lpstr>
      <vt:lpstr>Triển Khai Hyper-V</vt:lpstr>
      <vt:lpstr>PowerPoint Presentation</vt:lpstr>
      <vt:lpstr>PowerPoint Presentation</vt:lpstr>
      <vt:lpstr>PowerPoint Presentation</vt:lpstr>
      <vt:lpstr>I.Tiến hành triển khai Hyper-V</vt:lpstr>
      <vt:lpstr>PowerPoint Presentation</vt:lpstr>
      <vt:lpstr>PowerPoint Presentation</vt:lpstr>
      <vt:lpstr>Bước Quan trọng</vt:lpstr>
      <vt:lpstr>PowerPoint Presentation</vt:lpstr>
      <vt:lpstr>PowerPoint Presentation</vt:lpstr>
      <vt:lpstr>PowerPoint Presentation</vt:lpstr>
      <vt:lpstr>PowerPoint Presentation</vt:lpstr>
      <vt:lpstr>Waiting!!!</vt:lpstr>
      <vt:lpstr>Được rồi nè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trị mạng máy tính</dc:title>
  <dc:creator>nhkkhaii</dc:creator>
  <cp:lastModifiedBy>ThanhQuynh Vo</cp:lastModifiedBy>
  <cp:revision>33</cp:revision>
  <dcterms:modified xsi:type="dcterms:W3CDTF">2021-05-20T06:14:42Z</dcterms:modified>
</cp:coreProperties>
</file>