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456C-EFC9-464E-9834-0049F8196A1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EF32-00B3-4507-ABA2-FCC64D9D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VanAn@nctu.edu" TargetMode="External"/><Relationship Id="rId2" Type="http://schemas.openxmlformats.org/officeDocument/2006/relationships/hyperlink" Target="mailto:Ngdinhnguyen@nct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inhHoangkhai@nct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990600"/>
            <a:ext cx="61722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5600" y="1600200"/>
            <a:ext cx="2895600" cy="350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7273" y="2882941"/>
            <a:ext cx="2292927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733800"/>
            <a:ext cx="2286000" cy="34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******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41910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022" y="4613563"/>
            <a:ext cx="2286000" cy="332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1905000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5599" y="2366665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328826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4114800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4236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1371600"/>
            <a:ext cx="82296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>
          <a:xfrm>
            <a:off x="1504534" y="1447800"/>
            <a:ext cx="260604" cy="152400"/>
          </a:xfrm>
          <a:prstGeom prst="actionButtonForwardNex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36984"/>
              </p:ext>
            </p:extLst>
          </p:nvPr>
        </p:nvGraphicFramePr>
        <p:xfrm>
          <a:off x="609600" y="3393440"/>
          <a:ext cx="7848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77"/>
                <a:gridCol w="1067423"/>
                <a:gridCol w="1524000"/>
                <a:gridCol w="1228958"/>
                <a:gridCol w="828442"/>
                <a:gridCol w="1600200"/>
                <a:gridCol w="914400"/>
              </a:tblGrid>
              <a:tr h="3622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Buổi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A1- 01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7/11</a:t>
                      </a:r>
                      <a:r>
                        <a:rPr lang="en-US" baseline="0" dirty="0" smtClean="0"/>
                        <a:t> – 15/11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D2- 02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16/11 – 24/11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D3- 02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26/11 – 04/12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676400" y="2133600"/>
            <a:ext cx="1905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2020 - 2021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2514600"/>
            <a:ext cx="1905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2895600"/>
            <a:ext cx="2667000" cy="304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2863767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erge 15"/>
          <p:cNvSpPr/>
          <p:nvPr/>
        </p:nvSpPr>
        <p:spPr>
          <a:xfrm>
            <a:off x="3352800" y="2286000"/>
            <a:ext cx="152400" cy="762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Merge 16"/>
          <p:cNvSpPr/>
          <p:nvPr/>
        </p:nvSpPr>
        <p:spPr>
          <a:xfrm>
            <a:off x="3352800" y="2667000"/>
            <a:ext cx="152400" cy="762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Merge 17"/>
          <p:cNvSpPr/>
          <p:nvPr/>
        </p:nvSpPr>
        <p:spPr>
          <a:xfrm>
            <a:off x="4114800" y="3048000"/>
            <a:ext cx="152400" cy="762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2213"/>
              </p:ext>
            </p:extLst>
          </p:nvPr>
        </p:nvGraphicFramePr>
        <p:xfrm>
          <a:off x="381000" y="1828800"/>
          <a:ext cx="8534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19200"/>
                <a:gridCol w="914400"/>
                <a:gridCol w="1219200"/>
                <a:gridCol w="914400"/>
                <a:gridCol w="1219200"/>
                <a:gridCol w="1143000"/>
                <a:gridCol w="838200"/>
              </a:tblGrid>
              <a:tr h="76200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Chủ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Chiều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95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A1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D1-02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A1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D1-02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A1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D1-02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81000" y="38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914400"/>
            <a:ext cx="1600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A1-01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1295400"/>
            <a:ext cx="1600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Flowchart: Merge 11"/>
          <p:cNvSpPr/>
          <p:nvPr/>
        </p:nvSpPr>
        <p:spPr>
          <a:xfrm>
            <a:off x="2286000" y="990600"/>
            <a:ext cx="152400" cy="762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2286000" y="1371600"/>
            <a:ext cx="152400" cy="762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KÊT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57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4800" y="30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95400" y="838200"/>
            <a:ext cx="2971800" cy="304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073"/>
              </p:ext>
            </p:extLst>
          </p:nvPr>
        </p:nvGraphicFramePr>
        <p:xfrm>
          <a:off x="161925" y="1488440"/>
          <a:ext cx="8684521" cy="411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  <a:gridCol w="1143000"/>
                <a:gridCol w="1905000"/>
                <a:gridCol w="762000"/>
                <a:gridCol w="533400"/>
                <a:gridCol w="609600"/>
                <a:gridCol w="616848"/>
                <a:gridCol w="810984"/>
                <a:gridCol w="1017814"/>
              </a:tblGrid>
              <a:tr h="418143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AV</a:t>
                      </a:r>
                      <a:endParaRPr lang="en-US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SV</a:t>
                      </a:r>
                      <a:endParaRPr lang="en-US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SV</a:t>
                      </a:r>
                      <a:endParaRPr lang="en-US" dirty="0"/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Xếp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endParaRPr lang="en-US" dirty="0"/>
                    </a:p>
                  </a:txBody>
                  <a:tcPr anchor="ctr" anchorCtr="1"/>
                </a:tc>
              </a:tr>
              <a:tr h="7267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Nghe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Viết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bình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48114">
                <a:tc>
                  <a:txBody>
                    <a:bodyPr/>
                    <a:lstStyle/>
                    <a:p>
                      <a:r>
                        <a:rPr lang="en-US" dirty="0" smtClean="0"/>
                        <a:t>A1-01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188525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Đạt</a:t>
                      </a:r>
                      <a:endParaRPr lang="en-US" dirty="0"/>
                    </a:p>
                  </a:txBody>
                  <a:tcPr/>
                </a:tc>
              </a:tr>
              <a:tr h="1012739">
                <a:tc>
                  <a:txBody>
                    <a:bodyPr/>
                    <a:lstStyle/>
                    <a:p>
                      <a:r>
                        <a:rPr lang="en-US" dirty="0" smtClean="0"/>
                        <a:t>A1-01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Hỏng</a:t>
                      </a:r>
                      <a:endParaRPr lang="en-US" dirty="0"/>
                    </a:p>
                  </a:txBody>
                  <a:tcPr/>
                </a:tc>
              </a:tr>
              <a:tr h="1012739">
                <a:tc>
                  <a:txBody>
                    <a:bodyPr/>
                    <a:lstStyle/>
                    <a:p>
                      <a:r>
                        <a:rPr lang="en-US" dirty="0" smtClean="0"/>
                        <a:t> A1-01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Hỏng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57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4800" y="30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25870"/>
              </p:ext>
            </p:extLst>
          </p:nvPr>
        </p:nvGraphicFramePr>
        <p:xfrm>
          <a:off x="381000" y="1371600"/>
          <a:ext cx="853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173480"/>
                <a:gridCol w="2438400"/>
                <a:gridCol w="1524000"/>
                <a:gridCol w="17526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DH18TIN02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188525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Quách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Luân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8/10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DH18TIN02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188439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10/10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DH18TIN02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180886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4/10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95400" y="838200"/>
            <a:ext cx="2971800" cy="304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" y="4572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&gt;=5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57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23320"/>
              </p:ext>
            </p:extLst>
          </p:nvPr>
        </p:nvGraphicFramePr>
        <p:xfrm>
          <a:off x="304800" y="1630680"/>
          <a:ext cx="876300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43"/>
                <a:gridCol w="2220157"/>
                <a:gridCol w="1523261"/>
                <a:gridCol w="838939"/>
                <a:gridCol w="1143000"/>
                <a:gridCol w="1676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CB110737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0952145987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Ngdinhnguyen@nctu.edu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CB112456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0954214582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NguyenVanAn@nctu.edu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CB113789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0912144572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NinhHoangkhai@nctu.edu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04800" y="30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71600" y="838200"/>
            <a:ext cx="2971800" cy="304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362</Words>
  <Application>Microsoft Office PowerPoint</Application>
  <PresentationFormat>On-screen Show (4:3)</PresentationFormat>
  <Paragraphs>179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2020-11-03T06:28:25Z</dcterms:created>
  <dcterms:modified xsi:type="dcterms:W3CDTF">2020-11-05T00:43:02Z</dcterms:modified>
</cp:coreProperties>
</file>