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2" r:id="rId1"/>
    <p:sldMasterId id="2147483896" r:id="rId2"/>
    <p:sldMasterId id="2147483908" r:id="rId3"/>
  </p:sldMasterIdLst>
  <p:notesMasterIdLst>
    <p:notesMasterId r:id="rId30"/>
  </p:notesMasterIdLst>
  <p:handoutMasterIdLst>
    <p:handoutMasterId r:id="rId31"/>
  </p:handoutMasterIdLst>
  <p:sldIdLst>
    <p:sldId id="371" r:id="rId4"/>
    <p:sldId id="374" r:id="rId5"/>
    <p:sldId id="378" r:id="rId6"/>
    <p:sldId id="379" r:id="rId7"/>
    <p:sldId id="380" r:id="rId8"/>
    <p:sldId id="381" r:id="rId9"/>
    <p:sldId id="377" r:id="rId10"/>
    <p:sldId id="360" r:id="rId11"/>
    <p:sldId id="362" r:id="rId12"/>
    <p:sldId id="363" r:id="rId13"/>
    <p:sldId id="364" r:id="rId14"/>
    <p:sldId id="365" r:id="rId15"/>
    <p:sldId id="366" r:id="rId16"/>
    <p:sldId id="367" r:id="rId17"/>
    <p:sldId id="368" r:id="rId18"/>
    <p:sldId id="369" r:id="rId19"/>
    <p:sldId id="370" r:id="rId20"/>
    <p:sldId id="382" r:id="rId21"/>
    <p:sldId id="375" r:id="rId22"/>
    <p:sldId id="376" r:id="rId23"/>
    <p:sldId id="383" r:id="rId24"/>
    <p:sldId id="384" r:id="rId25"/>
    <p:sldId id="385" r:id="rId26"/>
    <p:sldId id="386" r:id="rId27"/>
    <p:sldId id="387" r:id="rId28"/>
    <p:sldId id="38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pos="1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E9D"/>
    <a:srgbClr val="0000FF"/>
    <a:srgbClr val="000000"/>
    <a:srgbClr val="F2FDF7"/>
    <a:srgbClr val="800040"/>
    <a:srgbClr val="FF0080"/>
    <a:srgbClr val="191919"/>
    <a:srgbClr val="8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56564" autoAdjust="0"/>
  </p:normalViewPr>
  <p:slideViewPr>
    <p:cSldViewPr snapToObjects="1">
      <p:cViewPr varScale="1">
        <p:scale>
          <a:sx n="60" d="100"/>
          <a:sy n="60" d="100"/>
        </p:scale>
        <p:origin x="1340" y="48"/>
      </p:cViewPr>
      <p:guideLst>
        <p:guide orient="horz" pos="3552"/>
        <p:guide pos="1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7C2F02C-0B8F-4180-87BF-88641DD7E8C0}" type="slidenum">
              <a:rPr lang="en-US"/>
              <a:pPr>
                <a:defRPr/>
              </a:pPr>
              <a:t>‹#›</a:t>
            </a:fld>
            <a:endParaRPr lang="en-US"/>
          </a:p>
        </p:txBody>
      </p:sp>
    </p:spTree>
    <p:extLst>
      <p:ext uri="{BB962C8B-B14F-4D97-AF65-F5344CB8AC3E}">
        <p14:creationId xmlns:p14="http://schemas.microsoft.com/office/powerpoint/2010/main" val="166543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CFA3834-3F2B-4C33-A2CE-E622C074A5AB}" type="slidenum">
              <a:rPr lang="en-US"/>
              <a:pPr>
                <a:defRPr/>
              </a:pPr>
              <a:t>‹#›</a:t>
            </a:fld>
            <a:endParaRPr lang="en-US"/>
          </a:p>
        </p:txBody>
      </p:sp>
    </p:spTree>
    <p:extLst>
      <p:ext uri="{BB962C8B-B14F-4D97-AF65-F5344CB8AC3E}">
        <p14:creationId xmlns:p14="http://schemas.microsoft.com/office/powerpoint/2010/main" val="41418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22766DFB-27E5-4D38-8682-E19AE6945313}"/>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177837C4-5DD3-41A1-AAC0-1FF9D8350F2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B15ACB28-96BF-49D1-BD15-729D79D3F68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1131B2A-1532-4D88-A7C2-7AFE82FD009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Problem: lỗi do người dung cố tình phá</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Lỗi biên dịch: lỗi sai cú pháp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Lỗi runtime: làm 1 lúc lại lỗi, chia không, chuyển kiểu dữ liệu</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Lỗi logic: yêu cầu a-ra B hoặc A-c</a:t>
            </a:r>
          </a:p>
          <a:p>
            <a:endParaRPr lang="en-GB"/>
          </a:p>
        </p:txBody>
      </p:sp>
      <p:sp>
        <p:nvSpPr>
          <p:cNvPr id="4" name="Slide Number Placeholder 3"/>
          <p:cNvSpPr>
            <a:spLocks noGrp="1"/>
          </p:cNvSpPr>
          <p:nvPr>
            <p:ph type="sldNum" sz="quarter" idx="5"/>
          </p:nvPr>
        </p:nvSpPr>
        <p:spPr/>
        <p:txBody>
          <a:bodyPr/>
          <a:lstStyle/>
          <a:p>
            <a:pPr>
              <a:defRPr/>
            </a:pPr>
            <a:fld id="{DCFA3834-3F2B-4C33-A2CE-E622C074A5AB}" type="slidenum">
              <a:rPr lang="en-US" smtClean="0"/>
              <a:pPr>
                <a:defRPr/>
              </a:pPr>
              <a:t>3</a:t>
            </a:fld>
            <a:endParaRPr lang="en-US"/>
          </a:p>
        </p:txBody>
      </p:sp>
    </p:spTree>
    <p:extLst>
      <p:ext uri="{BB962C8B-B14F-4D97-AF65-F5344CB8AC3E}">
        <p14:creationId xmlns:p14="http://schemas.microsoft.com/office/powerpoint/2010/main" val="26402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ECF7B9-4347-4BE7-B80B-A873C5F5F46A}"/>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94BCA3-9BE7-441E-A916-79B09F5A92D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1314" name="Rectangle 2">
            <a:extLst>
              <a:ext uri="{FF2B5EF4-FFF2-40B4-BE49-F238E27FC236}">
                <a16:creationId xmlns:a16="http://schemas.microsoft.com/office/drawing/2014/main" id="{F55ADBC6-CD7F-4A6A-A004-F3F58A1A1049}"/>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1315" name="Rectangle 3">
            <a:extLst>
              <a:ext uri="{FF2B5EF4-FFF2-40B4-BE49-F238E27FC236}">
                <a16:creationId xmlns:a16="http://schemas.microsoft.com/office/drawing/2014/main" id="{B122E605-A50E-4DCA-AEF7-AEAD14D6878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72068E-7CB1-4E57-81ED-F3B6786D9574}"/>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95B63D-0CE8-48F7-A0A3-0BD90FD7239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4386" name="Rectangle 2">
            <a:extLst>
              <a:ext uri="{FF2B5EF4-FFF2-40B4-BE49-F238E27FC236}">
                <a16:creationId xmlns:a16="http://schemas.microsoft.com/office/drawing/2014/main" id="{D682B35A-CF4B-458B-B05F-CF03B028690D}"/>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4387" name="Rectangle 3">
            <a:extLst>
              <a:ext uri="{FF2B5EF4-FFF2-40B4-BE49-F238E27FC236}">
                <a16:creationId xmlns:a16="http://schemas.microsoft.com/office/drawing/2014/main" id="{FECEFB17-DEFF-4C5E-871A-F3BF38579BA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BAC330-CED4-44BC-9A03-F8482669A07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75E64D-FD5A-4CD6-BC66-6902F3FC0BA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6434" name="Rectangle 2">
            <a:extLst>
              <a:ext uri="{FF2B5EF4-FFF2-40B4-BE49-F238E27FC236}">
                <a16:creationId xmlns:a16="http://schemas.microsoft.com/office/drawing/2014/main" id="{D5624753-3AA7-41D8-BCA6-063ACF9112ED}"/>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6435" name="Rectangle 3">
            <a:extLst>
              <a:ext uri="{FF2B5EF4-FFF2-40B4-BE49-F238E27FC236}">
                <a16:creationId xmlns:a16="http://schemas.microsoft.com/office/drawing/2014/main" id="{FA672EFB-EFDE-40F1-BBF0-2AF1A0A2EB3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828271-B098-4E44-813D-94F8C1DB4B7D}"/>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5932BC5-E970-4CC1-A528-75242DEB054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866" name="Rectangle 2">
            <a:extLst>
              <a:ext uri="{FF2B5EF4-FFF2-40B4-BE49-F238E27FC236}">
                <a16:creationId xmlns:a16="http://schemas.microsoft.com/office/drawing/2014/main" id="{02FA679A-C008-4D4E-9494-76D4448FED29}"/>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7" name="Rectangle 3">
            <a:extLst>
              <a:ext uri="{FF2B5EF4-FFF2-40B4-BE49-F238E27FC236}">
                <a16:creationId xmlns:a16="http://schemas.microsoft.com/office/drawing/2014/main" id="{4856B128-E15F-4155-88A2-64B9842C17B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EBB752-B752-4768-B056-F6EFC6C39CEF}"/>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567A7FC-C73E-48D1-9033-01837771A3E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6914" name="Rectangle 2">
            <a:extLst>
              <a:ext uri="{FF2B5EF4-FFF2-40B4-BE49-F238E27FC236}">
                <a16:creationId xmlns:a16="http://schemas.microsoft.com/office/drawing/2014/main" id="{CDD4D953-30B3-48E3-A1EB-15FA564A12B4}"/>
              </a:ext>
            </a:extLst>
          </p:cNvPr>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6915" name="Rectangle 3">
            <a:extLst>
              <a:ext uri="{FF2B5EF4-FFF2-40B4-BE49-F238E27FC236}">
                <a16:creationId xmlns:a16="http://schemas.microsoft.com/office/drawing/2014/main" id="{3516847B-E1BD-4D10-B5E1-D09F321E366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f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 name="Rectangle 18">
            <a:extLst>
              <a:ext uri="{FF2B5EF4-FFF2-40B4-BE49-F238E27FC236}">
                <a16:creationId xmlns:a16="http://schemas.microsoft.com/office/drawing/2014/main" id="{8A07A82D-F7B7-4E92-A29F-4E313AE9F33B}"/>
              </a:ext>
            </a:extLst>
          </p:cNvPr>
          <p:cNvSpPr>
            <a:spLocks noChangeArrowheads="1"/>
          </p:cNvSpPr>
          <p:nvPr userDrawn="1"/>
        </p:nvSpPr>
        <p:spPr bwMode="white">
          <a:xfrm>
            <a:off x="-22225" y="0"/>
            <a:ext cx="9144000" cy="2227370"/>
          </a:xfrm>
          <a:prstGeom prst="rect">
            <a:avLst/>
          </a:prstGeom>
          <a:solidFill>
            <a:schemeClr val="accent6">
              <a:lumMod val="40000"/>
              <a:lumOff val="60000"/>
              <a:alpha val="30980"/>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4" name="Rectangle 17">
            <a:extLst>
              <a:ext uri="{FF2B5EF4-FFF2-40B4-BE49-F238E27FC236}">
                <a16:creationId xmlns:a16="http://schemas.microsoft.com/office/drawing/2014/main" id="{5C4430BA-E48B-43B4-8DB8-AFF7F9033460}"/>
              </a:ext>
            </a:extLst>
          </p:cNvPr>
          <p:cNvSpPr>
            <a:spLocks noChangeArrowheads="1"/>
          </p:cNvSpPr>
          <p:nvPr/>
        </p:nvSpPr>
        <p:spPr bwMode="gray">
          <a:xfrm>
            <a:off x="8004175" y="0"/>
            <a:ext cx="1139825" cy="6858000"/>
          </a:xfrm>
          <a:prstGeom prst="rect">
            <a:avLst/>
          </a:prstGeom>
          <a:solidFill>
            <a:schemeClr val="bg2">
              <a:alpha val="39999"/>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Rectangle 18">
            <a:extLst>
              <a:ext uri="{FF2B5EF4-FFF2-40B4-BE49-F238E27FC236}">
                <a16:creationId xmlns:a16="http://schemas.microsoft.com/office/drawing/2014/main" id="{CCEB9575-1B21-4A48-93AB-EF94E0E91BD8}"/>
              </a:ext>
            </a:extLst>
          </p:cNvPr>
          <p:cNvSpPr>
            <a:spLocks noChangeArrowheads="1"/>
          </p:cNvSpPr>
          <p:nvPr/>
        </p:nvSpPr>
        <p:spPr bwMode="white">
          <a:xfrm>
            <a:off x="0" y="4572000"/>
            <a:ext cx="9144000" cy="2311400"/>
          </a:xfrm>
          <a:prstGeom prst="rect">
            <a:avLst/>
          </a:prstGeom>
          <a:solidFill>
            <a:schemeClr val="folHlink">
              <a:alpha val="30980"/>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6" name="Rectangle 19">
            <a:extLst>
              <a:ext uri="{FF2B5EF4-FFF2-40B4-BE49-F238E27FC236}">
                <a16:creationId xmlns:a16="http://schemas.microsoft.com/office/drawing/2014/main" id="{907899BC-3E00-427F-A91B-FF0775390DD0}"/>
              </a:ext>
            </a:extLst>
          </p:cNvPr>
          <p:cNvSpPr>
            <a:spLocks noChangeArrowheads="1"/>
          </p:cNvSpPr>
          <p:nvPr/>
        </p:nvSpPr>
        <p:spPr bwMode="gray">
          <a:xfrm>
            <a:off x="22225" y="2052638"/>
            <a:ext cx="9121775" cy="2498725"/>
          </a:xfrm>
          <a:prstGeom prst="rect">
            <a:avLst/>
          </a:prstGeom>
          <a:solidFill>
            <a:schemeClr val="tx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Freeform 20">
            <a:extLst>
              <a:ext uri="{FF2B5EF4-FFF2-40B4-BE49-F238E27FC236}">
                <a16:creationId xmlns:a16="http://schemas.microsoft.com/office/drawing/2014/main" id="{1C15F700-AB15-48E4-93D9-24B563E5D806}"/>
              </a:ext>
            </a:extLst>
          </p:cNvPr>
          <p:cNvSpPr>
            <a:spLocks/>
          </p:cNvSpPr>
          <p:nvPr/>
        </p:nvSpPr>
        <p:spPr bwMode="gray">
          <a:xfrm>
            <a:off x="22225" y="2052638"/>
            <a:ext cx="9121775" cy="2546350"/>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GB"/>
          </a:p>
        </p:txBody>
      </p:sp>
      <p:sp>
        <p:nvSpPr>
          <p:cNvPr id="11" name="Freeform 20">
            <a:extLst>
              <a:ext uri="{FF2B5EF4-FFF2-40B4-BE49-F238E27FC236}">
                <a16:creationId xmlns:a16="http://schemas.microsoft.com/office/drawing/2014/main" id="{103ECCB1-E77B-4DA3-99DD-8369722DBA13}"/>
              </a:ext>
            </a:extLst>
          </p:cNvPr>
          <p:cNvSpPr>
            <a:spLocks/>
          </p:cNvSpPr>
          <p:nvPr userDrawn="1"/>
        </p:nvSpPr>
        <p:spPr bwMode="gray">
          <a:xfrm>
            <a:off x="22225" y="2078038"/>
            <a:ext cx="8588375" cy="203676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GB"/>
          </a:p>
        </p:txBody>
      </p:sp>
      <p:grpSp>
        <p:nvGrpSpPr>
          <p:cNvPr id="12" name="Group 116">
            <a:extLst>
              <a:ext uri="{FF2B5EF4-FFF2-40B4-BE49-F238E27FC236}">
                <a16:creationId xmlns:a16="http://schemas.microsoft.com/office/drawing/2014/main" id="{4DCEB9BB-2E8A-4CB3-A5B0-6C5562B0EEF3}"/>
              </a:ext>
            </a:extLst>
          </p:cNvPr>
          <p:cNvGrpSpPr>
            <a:grpSpLocks/>
          </p:cNvGrpSpPr>
          <p:nvPr/>
        </p:nvGrpSpPr>
        <p:grpSpPr bwMode="auto">
          <a:xfrm>
            <a:off x="190500" y="2324100"/>
            <a:ext cx="3276600" cy="3314700"/>
            <a:chOff x="120" y="1464"/>
            <a:chExt cx="2064" cy="2088"/>
          </a:xfrm>
        </p:grpSpPr>
        <p:sp>
          <p:nvSpPr>
            <p:cNvPr id="13" name="AutoShape 113" descr="gdd01">
              <a:extLst>
                <a:ext uri="{FF2B5EF4-FFF2-40B4-BE49-F238E27FC236}">
                  <a16:creationId xmlns:a16="http://schemas.microsoft.com/office/drawing/2014/main" id="{193EF6E6-1A67-472F-94A6-139D3215652B}"/>
                </a:ext>
              </a:extLst>
            </p:cNvPr>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4" name="AutoShape 114" descr="gdd04">
              <a:extLst>
                <a:ext uri="{FF2B5EF4-FFF2-40B4-BE49-F238E27FC236}">
                  <a16:creationId xmlns:a16="http://schemas.microsoft.com/office/drawing/2014/main" id="{91FC0C95-DC60-4057-844C-F3424D7CD9E4}"/>
                </a:ext>
              </a:extLst>
            </p:cNvPr>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5" name="AutoShape 115" descr="gdd03">
              <a:extLst>
                <a:ext uri="{FF2B5EF4-FFF2-40B4-BE49-F238E27FC236}">
                  <a16:creationId xmlns:a16="http://schemas.microsoft.com/office/drawing/2014/main" id="{75DB2EFA-7E70-44E7-8720-4E38014061F0}"/>
                </a:ext>
              </a:extLst>
            </p:cNvPr>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grpSp>
      <p:sp>
        <p:nvSpPr>
          <p:cNvPr id="3074" name="Rectangle 2"/>
          <p:cNvSpPr>
            <a:spLocks noGrp="1" noChangeArrowheads="1"/>
          </p:cNvSpPr>
          <p:nvPr>
            <p:ph type="ctrTitle"/>
          </p:nvPr>
        </p:nvSpPr>
        <p:spPr bwMode="gray">
          <a:xfrm>
            <a:off x="1314254" y="394586"/>
            <a:ext cx="6705600" cy="1012825"/>
          </a:xfrm>
        </p:spPr>
        <p:txBody>
          <a:bodyPr/>
          <a:lstStyle>
            <a:lvl1pPr algn="ctr">
              <a:defRPr sz="3600" b="1">
                <a:solidFill>
                  <a:schemeClr val="tx2"/>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Symbol" pitchFamily="18" charset="2"/>
              <a:buNone/>
              <a:defRPr sz="1300">
                <a:solidFill>
                  <a:schemeClr val="bg1"/>
                </a:solidFill>
              </a:defRPr>
            </a:lvl1pPr>
          </a:lstStyle>
          <a:p>
            <a:pPr lvl="0"/>
            <a:r>
              <a:rPr lang="en-US" noProof="0"/>
              <a:t>Click to edit Master subtitle style</a:t>
            </a:r>
          </a:p>
        </p:txBody>
      </p:sp>
      <p:sp>
        <p:nvSpPr>
          <p:cNvPr id="16" name="Rectangle 6">
            <a:extLst>
              <a:ext uri="{FF2B5EF4-FFF2-40B4-BE49-F238E27FC236}">
                <a16:creationId xmlns:a16="http://schemas.microsoft.com/office/drawing/2014/main" id="{D4FC72F6-B557-4AA6-AE86-0046BD4B79B4}"/>
              </a:ext>
            </a:extLst>
          </p:cNvPr>
          <p:cNvSpPr>
            <a:spLocks noGrp="1" noChangeArrowheads="1"/>
          </p:cNvSpPr>
          <p:nvPr>
            <p:ph type="sldNum" sz="quarter" idx="10"/>
          </p:nvPr>
        </p:nvSpPr>
        <p:spPr>
          <a:xfrm>
            <a:off x="8210550" y="6467475"/>
            <a:ext cx="533400" cy="244475"/>
          </a:xfrm>
        </p:spPr>
        <p:txBody>
          <a:bodyPr/>
          <a:lstStyle>
            <a:lvl1pPr>
              <a:defRPr b="0">
                <a:solidFill>
                  <a:schemeClr val="bg1"/>
                </a:solidFill>
                <a:latin typeface="Arial" panose="020B0604020202020204" pitchFamily="34" charset="0"/>
              </a:defRPr>
            </a:lvl1pPr>
          </a:lstStyle>
          <a:p>
            <a:pPr>
              <a:defRPr/>
            </a:pPr>
            <a:fld id="{42BE02E2-15C1-452F-93AD-A0FE5A516801}" type="slidenum">
              <a:rPr lang="en-US" altLang="en-US"/>
              <a:pPr>
                <a:defRPr/>
              </a:pPr>
              <a:t>‹#›</a:t>
            </a:fld>
            <a:endParaRPr lang="en-US" altLang="en-US"/>
          </a:p>
        </p:txBody>
      </p:sp>
    </p:spTree>
    <p:extLst>
      <p:ext uri="{BB962C8B-B14F-4D97-AF65-F5344CB8AC3E}">
        <p14:creationId xmlns:p14="http://schemas.microsoft.com/office/powerpoint/2010/main" val="2029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CBBE558-B10A-45F4-B827-C6F4A047F34D}"/>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5" name="Rectangle 6">
            <a:extLst>
              <a:ext uri="{FF2B5EF4-FFF2-40B4-BE49-F238E27FC236}">
                <a16:creationId xmlns:a16="http://schemas.microsoft.com/office/drawing/2014/main" id="{34DBDB73-E8FE-454E-A870-0751551810A3}"/>
              </a:ext>
            </a:extLst>
          </p:cNvPr>
          <p:cNvSpPr>
            <a:spLocks noGrp="1" noChangeArrowheads="1"/>
          </p:cNvSpPr>
          <p:nvPr>
            <p:ph type="sldNum" sz="quarter" idx="11"/>
          </p:nvPr>
        </p:nvSpPr>
        <p:spPr>
          <a:ln/>
        </p:spPr>
        <p:txBody>
          <a:bodyPr/>
          <a:lstStyle>
            <a:lvl1pPr>
              <a:defRPr/>
            </a:lvl1pPr>
          </a:lstStyle>
          <a:p>
            <a:pPr>
              <a:defRPr/>
            </a:pPr>
            <a:fld id="{B156D9CF-1AE4-49FA-A1E6-E15997F4A90C}" type="slidenum">
              <a:rPr lang="en-US" altLang="en-US"/>
              <a:pPr>
                <a:defRPr/>
              </a:pPr>
              <a:t>‹#›</a:t>
            </a:fld>
            <a:endParaRPr lang="en-US" altLang="en-US"/>
          </a:p>
        </p:txBody>
      </p:sp>
    </p:spTree>
    <p:extLst>
      <p:ext uri="{BB962C8B-B14F-4D97-AF65-F5344CB8AC3E}">
        <p14:creationId xmlns:p14="http://schemas.microsoft.com/office/powerpoint/2010/main" val="302958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41A531-ABDE-4D28-8DF5-1170D2C6E51A}"/>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5" name="Rectangle 6">
            <a:extLst>
              <a:ext uri="{FF2B5EF4-FFF2-40B4-BE49-F238E27FC236}">
                <a16:creationId xmlns:a16="http://schemas.microsoft.com/office/drawing/2014/main" id="{2DF41B80-6FA5-4FCB-AFE2-C95534938ACE}"/>
              </a:ext>
            </a:extLst>
          </p:cNvPr>
          <p:cNvSpPr>
            <a:spLocks noGrp="1" noChangeArrowheads="1"/>
          </p:cNvSpPr>
          <p:nvPr>
            <p:ph type="sldNum" sz="quarter" idx="11"/>
          </p:nvPr>
        </p:nvSpPr>
        <p:spPr>
          <a:ln/>
        </p:spPr>
        <p:txBody>
          <a:bodyPr/>
          <a:lstStyle>
            <a:lvl1pPr>
              <a:defRPr/>
            </a:lvl1pPr>
          </a:lstStyle>
          <a:p>
            <a:pPr>
              <a:defRPr/>
            </a:pPr>
            <a:fld id="{49C52B62-C972-4A96-89DF-6A76E613BF50}" type="slidenum">
              <a:rPr lang="en-US" altLang="en-US"/>
              <a:pPr>
                <a:defRPr/>
              </a:pPr>
              <a:t>‹#›</a:t>
            </a:fld>
            <a:endParaRPr lang="en-US" altLang="en-US"/>
          </a:p>
        </p:txBody>
      </p:sp>
    </p:spTree>
    <p:extLst>
      <p:ext uri="{BB962C8B-B14F-4D97-AF65-F5344CB8AC3E}">
        <p14:creationId xmlns:p14="http://schemas.microsoft.com/office/powerpoint/2010/main" val="367463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a:extLst>
              <a:ext uri="{FF2B5EF4-FFF2-40B4-BE49-F238E27FC236}">
                <a16:creationId xmlns:a16="http://schemas.microsoft.com/office/drawing/2014/main" id="{09A7FDFB-C92F-46E4-83C2-0B1B7B206E4F}"/>
              </a:ext>
            </a:extLst>
          </p:cNvPr>
          <p:cNvSpPr>
            <a:spLocks noChangeArrowheads="1"/>
          </p:cNvSpPr>
          <p:nvPr userDrawn="1"/>
        </p:nvSpPr>
        <p:spPr bwMode="white">
          <a:xfrm>
            <a:off x="-22225" y="0"/>
            <a:ext cx="9144000" cy="2227263"/>
          </a:xfrm>
          <a:prstGeom prst="rect">
            <a:avLst/>
          </a:prstGeom>
          <a:solidFill>
            <a:schemeClr val="accent6">
              <a:lumMod val="40000"/>
              <a:lumOff val="60000"/>
              <a:alpha val="30980"/>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Rectangle 17">
            <a:extLst>
              <a:ext uri="{FF2B5EF4-FFF2-40B4-BE49-F238E27FC236}">
                <a16:creationId xmlns:a16="http://schemas.microsoft.com/office/drawing/2014/main" id="{3D7FAE45-B2B1-4770-B2A2-590658C1B63A}"/>
              </a:ext>
            </a:extLst>
          </p:cNvPr>
          <p:cNvSpPr>
            <a:spLocks noChangeArrowheads="1"/>
          </p:cNvSpPr>
          <p:nvPr/>
        </p:nvSpPr>
        <p:spPr bwMode="gray">
          <a:xfrm>
            <a:off x="8004175" y="0"/>
            <a:ext cx="1139825" cy="6858000"/>
          </a:xfrm>
          <a:prstGeom prst="rect">
            <a:avLst/>
          </a:prstGeom>
          <a:solidFill>
            <a:schemeClr val="bg2">
              <a:alpha val="39999"/>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6" name="Rectangle 18">
            <a:extLst>
              <a:ext uri="{FF2B5EF4-FFF2-40B4-BE49-F238E27FC236}">
                <a16:creationId xmlns:a16="http://schemas.microsoft.com/office/drawing/2014/main" id="{82799337-E2CD-40D1-B5FB-F9FF2E398E21}"/>
              </a:ext>
            </a:extLst>
          </p:cNvPr>
          <p:cNvSpPr>
            <a:spLocks noChangeArrowheads="1"/>
          </p:cNvSpPr>
          <p:nvPr/>
        </p:nvSpPr>
        <p:spPr bwMode="white">
          <a:xfrm>
            <a:off x="0" y="4572000"/>
            <a:ext cx="9144000" cy="2311400"/>
          </a:xfrm>
          <a:prstGeom prst="rect">
            <a:avLst/>
          </a:prstGeom>
          <a:solidFill>
            <a:schemeClr val="folHlink">
              <a:alpha val="30980"/>
            </a:scheme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Rectangle 19">
            <a:extLst>
              <a:ext uri="{FF2B5EF4-FFF2-40B4-BE49-F238E27FC236}">
                <a16:creationId xmlns:a16="http://schemas.microsoft.com/office/drawing/2014/main" id="{7DFBF0CA-51BA-42AE-92B8-D0715C6B08F6}"/>
              </a:ext>
            </a:extLst>
          </p:cNvPr>
          <p:cNvSpPr>
            <a:spLocks noChangeArrowheads="1"/>
          </p:cNvSpPr>
          <p:nvPr/>
        </p:nvSpPr>
        <p:spPr bwMode="gray">
          <a:xfrm>
            <a:off x="22225" y="2052638"/>
            <a:ext cx="9121775" cy="2498725"/>
          </a:xfrm>
          <a:prstGeom prst="rect">
            <a:avLst/>
          </a:prstGeom>
          <a:solidFill>
            <a:schemeClr val="tx1"/>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Freeform 20">
            <a:extLst>
              <a:ext uri="{FF2B5EF4-FFF2-40B4-BE49-F238E27FC236}">
                <a16:creationId xmlns:a16="http://schemas.microsoft.com/office/drawing/2014/main" id="{48367209-CBAA-4EE9-9F95-E7AE9DC0D5A0}"/>
              </a:ext>
            </a:extLst>
          </p:cNvPr>
          <p:cNvSpPr>
            <a:spLocks/>
          </p:cNvSpPr>
          <p:nvPr/>
        </p:nvSpPr>
        <p:spPr bwMode="gray">
          <a:xfrm>
            <a:off x="22225" y="2052638"/>
            <a:ext cx="9121775" cy="2546350"/>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GB"/>
          </a:p>
        </p:txBody>
      </p:sp>
      <p:sp>
        <p:nvSpPr>
          <p:cNvPr id="9" name="Freeform 20">
            <a:extLst>
              <a:ext uri="{FF2B5EF4-FFF2-40B4-BE49-F238E27FC236}">
                <a16:creationId xmlns:a16="http://schemas.microsoft.com/office/drawing/2014/main" id="{F2A02109-877B-409D-8EBC-C461C999B792}"/>
              </a:ext>
            </a:extLst>
          </p:cNvPr>
          <p:cNvSpPr>
            <a:spLocks/>
          </p:cNvSpPr>
          <p:nvPr userDrawn="1"/>
        </p:nvSpPr>
        <p:spPr bwMode="gray">
          <a:xfrm>
            <a:off x="22225" y="2078038"/>
            <a:ext cx="8588375" cy="203676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GB"/>
          </a:p>
        </p:txBody>
      </p:sp>
      <p:sp>
        <p:nvSpPr>
          <p:cNvPr id="3074" name="Rectangle 2"/>
          <p:cNvSpPr>
            <a:spLocks noGrp="1" noChangeArrowheads="1"/>
          </p:cNvSpPr>
          <p:nvPr>
            <p:ph type="ctrTitle"/>
          </p:nvPr>
        </p:nvSpPr>
        <p:spPr bwMode="gray">
          <a:xfrm>
            <a:off x="1314254" y="394586"/>
            <a:ext cx="6705600" cy="1012825"/>
          </a:xfrm>
        </p:spPr>
        <p:txBody>
          <a:bodyPr/>
          <a:lstStyle>
            <a:lvl1pPr algn="ctr">
              <a:defRPr sz="3600" b="1">
                <a:solidFill>
                  <a:schemeClr val="tx2"/>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Symbol" pitchFamily="18" charset="2"/>
              <a:buNone/>
              <a:defRPr sz="1300">
                <a:solidFill>
                  <a:schemeClr val="bg1"/>
                </a:solidFill>
              </a:defRPr>
            </a:lvl1pPr>
          </a:lstStyle>
          <a:p>
            <a:pPr lvl="0"/>
            <a:r>
              <a:rPr lang="en-US" noProof="0"/>
              <a:t>Click to edit Master subtitle style</a:t>
            </a:r>
          </a:p>
        </p:txBody>
      </p:sp>
      <p:sp>
        <p:nvSpPr>
          <p:cNvPr id="14" name="Rectangle 6">
            <a:extLst>
              <a:ext uri="{FF2B5EF4-FFF2-40B4-BE49-F238E27FC236}">
                <a16:creationId xmlns:a16="http://schemas.microsoft.com/office/drawing/2014/main" id="{926EEDB1-8952-4852-B7D0-B68810FC18C4}"/>
              </a:ext>
            </a:extLst>
          </p:cNvPr>
          <p:cNvSpPr>
            <a:spLocks noGrp="1" noChangeArrowheads="1"/>
          </p:cNvSpPr>
          <p:nvPr>
            <p:ph type="sldNum" sz="quarter" idx="10"/>
          </p:nvPr>
        </p:nvSpPr>
        <p:spPr>
          <a:xfrm>
            <a:off x="8210550" y="6467475"/>
            <a:ext cx="533400" cy="244475"/>
          </a:xfrm>
        </p:spPr>
        <p:txBody>
          <a:bodyPr/>
          <a:lstStyle>
            <a:lvl1pPr>
              <a:defRPr b="0">
                <a:solidFill>
                  <a:schemeClr val="bg1"/>
                </a:solidFill>
                <a:latin typeface="Arial" panose="020B0604020202020204" pitchFamily="34" charset="0"/>
              </a:defRPr>
            </a:lvl1pPr>
          </a:lstStyle>
          <a:p>
            <a:pPr>
              <a:defRPr/>
            </a:pPr>
            <a:fld id="{3C3FA361-4D2F-4AE4-A23C-9E08543BC4D5}" type="slidenum">
              <a:rPr lang="en-US" altLang="en-US"/>
              <a:pPr>
                <a:defRPr/>
              </a:pPr>
              <a:t>‹#›</a:t>
            </a:fld>
            <a:endParaRPr lang="en-US" altLang="en-US"/>
          </a:p>
        </p:txBody>
      </p:sp>
      <p:grpSp>
        <p:nvGrpSpPr>
          <p:cNvPr id="15" name="Group 14">
            <a:extLst>
              <a:ext uri="{FF2B5EF4-FFF2-40B4-BE49-F238E27FC236}">
                <a16:creationId xmlns:a16="http://schemas.microsoft.com/office/drawing/2014/main" id="{07F2C761-D669-4ACC-B608-E2074856875E}"/>
              </a:ext>
            </a:extLst>
          </p:cNvPr>
          <p:cNvGrpSpPr/>
          <p:nvPr userDrawn="1"/>
        </p:nvGrpSpPr>
        <p:grpSpPr>
          <a:xfrm>
            <a:off x="211138" y="2332885"/>
            <a:ext cx="3294062" cy="3212004"/>
            <a:chOff x="211138" y="2332885"/>
            <a:chExt cx="3294062" cy="3212004"/>
          </a:xfrm>
        </p:grpSpPr>
        <p:sp>
          <p:nvSpPr>
            <p:cNvPr id="16" name="AutoShape 113" descr="gdd01">
              <a:extLst>
                <a:ext uri="{FF2B5EF4-FFF2-40B4-BE49-F238E27FC236}">
                  <a16:creationId xmlns:a16="http://schemas.microsoft.com/office/drawing/2014/main" id="{0A61D51C-0F9D-4F1D-AB95-65D58FFBA6E4}"/>
                </a:ext>
              </a:extLst>
            </p:cNvPr>
            <p:cNvSpPr>
              <a:spLocks noChangeArrowheads="1"/>
            </p:cNvSpPr>
            <p:nvPr userDrawn="1"/>
          </p:nvSpPr>
          <p:spPr bwMode="gray">
            <a:xfrm>
              <a:off x="211138" y="3140968"/>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7" name="AutoShape 114" descr="gdd04">
              <a:extLst>
                <a:ext uri="{FF2B5EF4-FFF2-40B4-BE49-F238E27FC236}">
                  <a16:creationId xmlns:a16="http://schemas.microsoft.com/office/drawing/2014/main" id="{3D83067C-4AF7-445F-AA27-2018BE84EAE8}"/>
                </a:ext>
              </a:extLst>
            </p:cNvPr>
            <p:cNvSpPr>
              <a:spLocks noChangeArrowheads="1"/>
            </p:cNvSpPr>
            <p:nvPr userDrawn="1"/>
          </p:nvSpPr>
          <p:spPr bwMode="gray">
            <a:xfrm>
              <a:off x="1598613" y="2332885"/>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18" name="AutoShape 115" descr="gdd03">
              <a:extLst>
                <a:ext uri="{FF2B5EF4-FFF2-40B4-BE49-F238E27FC236}">
                  <a16:creationId xmlns:a16="http://schemas.microsoft.com/office/drawing/2014/main" id="{9A3C0891-0D01-4636-90D3-BC6F0C88E31D}"/>
                </a:ext>
              </a:extLst>
            </p:cNvPr>
            <p:cNvSpPr>
              <a:spLocks noChangeArrowheads="1"/>
            </p:cNvSpPr>
            <p:nvPr userDrawn="1"/>
          </p:nvSpPr>
          <p:spPr bwMode="gray">
            <a:xfrm>
              <a:off x="1598613" y="4000792"/>
              <a:ext cx="1906587" cy="1544097"/>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567126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091971"/>
            <a:ext cx="8143873" cy="52482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0C5240EA-57E8-4837-8F56-8195941B3D11}"/>
              </a:ext>
            </a:extLst>
          </p:cNvPr>
          <p:cNvSpPr>
            <a:spLocks noGrp="1" noChangeArrowheads="1"/>
          </p:cNvSpPr>
          <p:nvPr>
            <p:ph type="dt" sz="half" idx="10"/>
          </p:nvPr>
        </p:nvSpPr>
        <p:spPr/>
        <p:txBody>
          <a:bodyPr/>
          <a:lstStyle>
            <a:lvl1pPr>
              <a:defRPr/>
            </a:lvl1pPr>
          </a:lstStyle>
          <a:p>
            <a:pPr>
              <a:defRPr/>
            </a:pPr>
            <a:r>
              <a:rPr lang="en-US"/>
              <a:t>Object-oriented programming</a:t>
            </a:r>
            <a:endParaRPr lang="en-US" dirty="0"/>
          </a:p>
        </p:txBody>
      </p:sp>
      <p:sp>
        <p:nvSpPr>
          <p:cNvPr id="5" name="Rectangle 6">
            <a:extLst>
              <a:ext uri="{FF2B5EF4-FFF2-40B4-BE49-F238E27FC236}">
                <a16:creationId xmlns:a16="http://schemas.microsoft.com/office/drawing/2014/main" id="{3E58EE62-A459-40E4-B84D-308537522995}"/>
              </a:ext>
            </a:extLst>
          </p:cNvPr>
          <p:cNvSpPr>
            <a:spLocks noGrp="1" noChangeArrowheads="1"/>
          </p:cNvSpPr>
          <p:nvPr>
            <p:ph type="sldNum" sz="quarter" idx="11"/>
          </p:nvPr>
        </p:nvSpPr>
        <p:spPr>
          <a:xfrm>
            <a:off x="8229600" y="6477000"/>
            <a:ext cx="523875" cy="249238"/>
          </a:xfrm>
        </p:spPr>
        <p:txBody>
          <a:bodyPr/>
          <a:lstStyle>
            <a:lvl1pPr>
              <a:defRPr/>
            </a:lvl1pPr>
          </a:lstStyle>
          <a:p>
            <a:pPr>
              <a:defRPr/>
            </a:pPr>
            <a:fld id="{812A3249-7FF3-4311-A461-F791DB37E44E}" type="slidenum">
              <a:rPr lang="en-US" altLang="en-US"/>
              <a:pPr>
                <a:defRPr/>
              </a:pPr>
              <a:t>‹#›</a:t>
            </a:fld>
            <a:endParaRPr lang="en-US" altLang="en-US"/>
          </a:p>
        </p:txBody>
      </p:sp>
    </p:spTree>
    <p:extLst>
      <p:ext uri="{BB962C8B-B14F-4D97-AF65-F5344CB8AC3E}">
        <p14:creationId xmlns:p14="http://schemas.microsoft.com/office/powerpoint/2010/main" val="1525047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BAC6A13-0985-428A-9542-9CE8941BCA7E}"/>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5" name="Rectangle 6">
            <a:extLst>
              <a:ext uri="{FF2B5EF4-FFF2-40B4-BE49-F238E27FC236}">
                <a16:creationId xmlns:a16="http://schemas.microsoft.com/office/drawing/2014/main" id="{B83AE2EF-9F7D-42B3-9C0F-7F2A22C981A0}"/>
              </a:ext>
            </a:extLst>
          </p:cNvPr>
          <p:cNvSpPr>
            <a:spLocks noGrp="1" noChangeArrowheads="1"/>
          </p:cNvSpPr>
          <p:nvPr>
            <p:ph type="sldNum" sz="quarter" idx="11"/>
          </p:nvPr>
        </p:nvSpPr>
        <p:spPr>
          <a:ln/>
        </p:spPr>
        <p:txBody>
          <a:bodyPr/>
          <a:lstStyle>
            <a:lvl1pPr>
              <a:defRPr/>
            </a:lvl1pPr>
          </a:lstStyle>
          <a:p>
            <a:pPr>
              <a:defRPr/>
            </a:pPr>
            <a:fld id="{5876E636-6A3F-482E-A55D-3461A2214AF5}" type="slidenum">
              <a:rPr lang="en-US" altLang="en-US"/>
              <a:pPr>
                <a:defRPr/>
              </a:pPr>
              <a:t>‹#›</a:t>
            </a:fld>
            <a:endParaRPr lang="en-US" altLang="en-US"/>
          </a:p>
        </p:txBody>
      </p:sp>
    </p:spTree>
    <p:extLst>
      <p:ext uri="{BB962C8B-B14F-4D97-AF65-F5344CB8AC3E}">
        <p14:creationId xmlns:p14="http://schemas.microsoft.com/office/powerpoint/2010/main" val="33807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AF326BE-87D6-4AFE-A97A-F9EFA9AF3415}"/>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6" name="Rectangle 6">
            <a:extLst>
              <a:ext uri="{FF2B5EF4-FFF2-40B4-BE49-F238E27FC236}">
                <a16:creationId xmlns:a16="http://schemas.microsoft.com/office/drawing/2014/main" id="{C0D121DE-A675-4D87-B2D0-6719E0974E3F}"/>
              </a:ext>
            </a:extLst>
          </p:cNvPr>
          <p:cNvSpPr>
            <a:spLocks noGrp="1" noChangeArrowheads="1"/>
          </p:cNvSpPr>
          <p:nvPr>
            <p:ph type="sldNum" sz="quarter" idx="11"/>
          </p:nvPr>
        </p:nvSpPr>
        <p:spPr>
          <a:ln/>
        </p:spPr>
        <p:txBody>
          <a:bodyPr/>
          <a:lstStyle>
            <a:lvl1pPr>
              <a:defRPr/>
            </a:lvl1pPr>
          </a:lstStyle>
          <a:p>
            <a:pPr>
              <a:defRPr/>
            </a:pPr>
            <a:fld id="{35FFB2C0-EA30-4FF8-A954-C09EDFCDAAD2}" type="slidenum">
              <a:rPr lang="en-US" altLang="en-US"/>
              <a:pPr>
                <a:defRPr/>
              </a:pPr>
              <a:t>‹#›</a:t>
            </a:fld>
            <a:endParaRPr lang="en-US" altLang="en-US"/>
          </a:p>
        </p:txBody>
      </p:sp>
    </p:spTree>
    <p:extLst>
      <p:ext uri="{BB962C8B-B14F-4D97-AF65-F5344CB8AC3E}">
        <p14:creationId xmlns:p14="http://schemas.microsoft.com/office/powerpoint/2010/main" val="2458206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8077200" cy="639762"/>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4F693D6-F682-4186-A194-FCAD47E71439}"/>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8" name="Rectangle 6">
            <a:extLst>
              <a:ext uri="{FF2B5EF4-FFF2-40B4-BE49-F238E27FC236}">
                <a16:creationId xmlns:a16="http://schemas.microsoft.com/office/drawing/2014/main" id="{904D7F33-F9FC-4425-A783-FB3917D590C0}"/>
              </a:ext>
            </a:extLst>
          </p:cNvPr>
          <p:cNvSpPr>
            <a:spLocks noGrp="1" noChangeArrowheads="1"/>
          </p:cNvSpPr>
          <p:nvPr>
            <p:ph type="sldNum" sz="quarter" idx="11"/>
          </p:nvPr>
        </p:nvSpPr>
        <p:spPr>
          <a:ln/>
        </p:spPr>
        <p:txBody>
          <a:bodyPr/>
          <a:lstStyle>
            <a:lvl1pPr>
              <a:defRPr/>
            </a:lvl1pPr>
          </a:lstStyle>
          <a:p>
            <a:pPr>
              <a:defRPr/>
            </a:pPr>
            <a:fld id="{9DF51C48-686C-4105-A55F-7DFCE0CA3DB1}" type="slidenum">
              <a:rPr lang="en-US" altLang="en-US"/>
              <a:pPr>
                <a:defRPr/>
              </a:pPr>
              <a:t>‹#›</a:t>
            </a:fld>
            <a:endParaRPr lang="en-US" altLang="en-US"/>
          </a:p>
        </p:txBody>
      </p:sp>
    </p:spTree>
    <p:extLst>
      <p:ext uri="{BB962C8B-B14F-4D97-AF65-F5344CB8AC3E}">
        <p14:creationId xmlns:p14="http://schemas.microsoft.com/office/powerpoint/2010/main" val="1665989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72080FC-CDE6-4360-A251-723E2B0B40DA}"/>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4" name="Rectangle 6">
            <a:extLst>
              <a:ext uri="{FF2B5EF4-FFF2-40B4-BE49-F238E27FC236}">
                <a16:creationId xmlns:a16="http://schemas.microsoft.com/office/drawing/2014/main" id="{AD15FB44-2835-4E0C-8A7F-2EF4AAA6BBB5}"/>
              </a:ext>
            </a:extLst>
          </p:cNvPr>
          <p:cNvSpPr>
            <a:spLocks noGrp="1" noChangeArrowheads="1"/>
          </p:cNvSpPr>
          <p:nvPr>
            <p:ph type="sldNum" sz="quarter" idx="11"/>
          </p:nvPr>
        </p:nvSpPr>
        <p:spPr>
          <a:ln/>
        </p:spPr>
        <p:txBody>
          <a:bodyPr/>
          <a:lstStyle>
            <a:lvl1pPr>
              <a:defRPr/>
            </a:lvl1pPr>
          </a:lstStyle>
          <a:p>
            <a:pPr>
              <a:defRPr/>
            </a:pPr>
            <a:fld id="{CA0A9AB1-6FC7-455C-8861-245351A9CC2B}" type="slidenum">
              <a:rPr lang="en-US" altLang="en-US"/>
              <a:pPr>
                <a:defRPr/>
              </a:pPr>
              <a:t>‹#›</a:t>
            </a:fld>
            <a:endParaRPr lang="en-US" altLang="en-US"/>
          </a:p>
        </p:txBody>
      </p:sp>
    </p:spTree>
    <p:extLst>
      <p:ext uri="{BB962C8B-B14F-4D97-AF65-F5344CB8AC3E}">
        <p14:creationId xmlns:p14="http://schemas.microsoft.com/office/powerpoint/2010/main" val="843971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2221EF-5A9A-4B30-BAE8-CF5587412112}"/>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3" name="Rectangle 6">
            <a:extLst>
              <a:ext uri="{FF2B5EF4-FFF2-40B4-BE49-F238E27FC236}">
                <a16:creationId xmlns:a16="http://schemas.microsoft.com/office/drawing/2014/main" id="{ED6365EE-111A-4B60-ACDF-538EFE9D8E4B}"/>
              </a:ext>
            </a:extLst>
          </p:cNvPr>
          <p:cNvSpPr>
            <a:spLocks noGrp="1" noChangeArrowheads="1"/>
          </p:cNvSpPr>
          <p:nvPr>
            <p:ph type="sldNum" sz="quarter" idx="11"/>
          </p:nvPr>
        </p:nvSpPr>
        <p:spPr>
          <a:ln/>
        </p:spPr>
        <p:txBody>
          <a:bodyPr/>
          <a:lstStyle>
            <a:lvl1pPr>
              <a:defRPr/>
            </a:lvl1pPr>
          </a:lstStyle>
          <a:p>
            <a:pPr>
              <a:defRPr/>
            </a:pPr>
            <a:fld id="{C5259764-15E3-4DA7-ADDC-A54628629F60}" type="slidenum">
              <a:rPr lang="en-US" altLang="en-US"/>
              <a:pPr>
                <a:defRPr/>
              </a:pPr>
              <a:t>‹#›</a:t>
            </a:fld>
            <a:endParaRPr lang="en-US" altLang="en-US"/>
          </a:p>
        </p:txBody>
      </p:sp>
    </p:spTree>
    <p:extLst>
      <p:ext uri="{BB962C8B-B14F-4D97-AF65-F5344CB8AC3E}">
        <p14:creationId xmlns:p14="http://schemas.microsoft.com/office/powerpoint/2010/main" val="2234734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7025B2C-9266-48B6-9E0D-A396281055C3}"/>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6" name="Rectangle 6">
            <a:extLst>
              <a:ext uri="{FF2B5EF4-FFF2-40B4-BE49-F238E27FC236}">
                <a16:creationId xmlns:a16="http://schemas.microsoft.com/office/drawing/2014/main" id="{AFDA2CFC-5ADF-4655-87CA-F052889BBD1D}"/>
              </a:ext>
            </a:extLst>
          </p:cNvPr>
          <p:cNvSpPr>
            <a:spLocks noGrp="1" noChangeArrowheads="1"/>
          </p:cNvSpPr>
          <p:nvPr>
            <p:ph type="sldNum" sz="quarter" idx="11"/>
          </p:nvPr>
        </p:nvSpPr>
        <p:spPr>
          <a:ln/>
        </p:spPr>
        <p:txBody>
          <a:bodyPr/>
          <a:lstStyle>
            <a:lvl1pPr>
              <a:defRPr/>
            </a:lvl1pPr>
          </a:lstStyle>
          <a:p>
            <a:pPr>
              <a:defRPr/>
            </a:pPr>
            <a:fld id="{15B20809-AF2E-4159-BF88-89409096A1C1}" type="slidenum">
              <a:rPr lang="en-US" altLang="en-US"/>
              <a:pPr>
                <a:defRPr/>
              </a:pPr>
              <a:t>‹#›</a:t>
            </a:fld>
            <a:endParaRPr lang="en-US" altLang="en-US"/>
          </a:p>
        </p:txBody>
      </p:sp>
    </p:spTree>
    <p:extLst>
      <p:ext uri="{BB962C8B-B14F-4D97-AF65-F5344CB8AC3E}">
        <p14:creationId xmlns:p14="http://schemas.microsoft.com/office/powerpoint/2010/main" val="403674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091971"/>
            <a:ext cx="8143873" cy="52482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E94502B-A861-4213-AD5E-4A51EFED0509}"/>
              </a:ext>
            </a:extLst>
          </p:cNvPr>
          <p:cNvSpPr>
            <a:spLocks noGrp="1" noChangeArrowheads="1"/>
          </p:cNvSpPr>
          <p:nvPr>
            <p:ph type="dt" sz="half" idx="10"/>
          </p:nvPr>
        </p:nvSpPr>
        <p:spPr/>
        <p:txBody>
          <a:bodyPr/>
          <a:lstStyle>
            <a:lvl1pPr>
              <a:defRPr/>
            </a:lvl1pPr>
          </a:lstStyle>
          <a:p>
            <a:pPr>
              <a:defRPr/>
            </a:pPr>
            <a:r>
              <a:rPr lang="en-US"/>
              <a:t>Chương 3 - Biệt lệ và xử lý biệt lệ</a:t>
            </a:r>
            <a:endParaRPr lang="en-US" dirty="0"/>
          </a:p>
        </p:txBody>
      </p:sp>
      <p:sp>
        <p:nvSpPr>
          <p:cNvPr id="5" name="Rectangle 6">
            <a:extLst>
              <a:ext uri="{FF2B5EF4-FFF2-40B4-BE49-F238E27FC236}">
                <a16:creationId xmlns:a16="http://schemas.microsoft.com/office/drawing/2014/main" id="{505C51E6-A07E-45CE-9540-CE1094B6D153}"/>
              </a:ext>
            </a:extLst>
          </p:cNvPr>
          <p:cNvSpPr>
            <a:spLocks noGrp="1" noChangeArrowheads="1"/>
          </p:cNvSpPr>
          <p:nvPr>
            <p:ph type="sldNum" sz="quarter" idx="11"/>
          </p:nvPr>
        </p:nvSpPr>
        <p:spPr>
          <a:xfrm>
            <a:off x="8229600" y="6477000"/>
            <a:ext cx="523875" cy="249238"/>
          </a:xfrm>
        </p:spPr>
        <p:txBody>
          <a:bodyPr/>
          <a:lstStyle>
            <a:lvl1pPr>
              <a:defRPr/>
            </a:lvl1pPr>
          </a:lstStyle>
          <a:p>
            <a:pPr>
              <a:defRPr/>
            </a:pPr>
            <a:fld id="{5F4B234B-ADCF-47EA-94FA-1884F3D26864}" type="slidenum">
              <a:rPr lang="en-US" altLang="en-US"/>
              <a:pPr>
                <a:defRPr/>
              </a:pPr>
              <a:t>‹#›</a:t>
            </a:fld>
            <a:endParaRPr lang="en-US" altLang="en-US"/>
          </a:p>
        </p:txBody>
      </p:sp>
    </p:spTree>
    <p:extLst>
      <p:ext uri="{BB962C8B-B14F-4D97-AF65-F5344CB8AC3E}">
        <p14:creationId xmlns:p14="http://schemas.microsoft.com/office/powerpoint/2010/main" val="3563166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BDE1E2B-B362-41C7-80E3-3654964F91D9}"/>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6" name="Rectangle 6">
            <a:extLst>
              <a:ext uri="{FF2B5EF4-FFF2-40B4-BE49-F238E27FC236}">
                <a16:creationId xmlns:a16="http://schemas.microsoft.com/office/drawing/2014/main" id="{40CEDA1C-9E07-4288-ADDD-881261935723}"/>
              </a:ext>
            </a:extLst>
          </p:cNvPr>
          <p:cNvSpPr>
            <a:spLocks noGrp="1" noChangeArrowheads="1"/>
          </p:cNvSpPr>
          <p:nvPr>
            <p:ph type="sldNum" sz="quarter" idx="11"/>
          </p:nvPr>
        </p:nvSpPr>
        <p:spPr>
          <a:ln/>
        </p:spPr>
        <p:txBody>
          <a:bodyPr/>
          <a:lstStyle>
            <a:lvl1pPr>
              <a:defRPr/>
            </a:lvl1pPr>
          </a:lstStyle>
          <a:p>
            <a:pPr>
              <a:defRPr/>
            </a:pPr>
            <a:fld id="{CA7BA526-0AB8-444E-A5D3-AC58E5792132}" type="slidenum">
              <a:rPr lang="en-US" altLang="en-US"/>
              <a:pPr>
                <a:defRPr/>
              </a:pPr>
              <a:t>‹#›</a:t>
            </a:fld>
            <a:endParaRPr lang="en-US" altLang="en-US"/>
          </a:p>
        </p:txBody>
      </p:sp>
    </p:spTree>
    <p:extLst>
      <p:ext uri="{BB962C8B-B14F-4D97-AF65-F5344CB8AC3E}">
        <p14:creationId xmlns:p14="http://schemas.microsoft.com/office/powerpoint/2010/main" val="112717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DC1626-53C9-4183-A995-D84728F4B1B4}"/>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5" name="Rectangle 6">
            <a:extLst>
              <a:ext uri="{FF2B5EF4-FFF2-40B4-BE49-F238E27FC236}">
                <a16:creationId xmlns:a16="http://schemas.microsoft.com/office/drawing/2014/main" id="{789676C3-85BA-43B4-B4E3-B7A2D56F1D67}"/>
              </a:ext>
            </a:extLst>
          </p:cNvPr>
          <p:cNvSpPr>
            <a:spLocks noGrp="1" noChangeArrowheads="1"/>
          </p:cNvSpPr>
          <p:nvPr>
            <p:ph type="sldNum" sz="quarter" idx="11"/>
          </p:nvPr>
        </p:nvSpPr>
        <p:spPr>
          <a:ln/>
        </p:spPr>
        <p:txBody>
          <a:bodyPr/>
          <a:lstStyle>
            <a:lvl1pPr>
              <a:defRPr/>
            </a:lvl1pPr>
          </a:lstStyle>
          <a:p>
            <a:pPr>
              <a:defRPr/>
            </a:pPr>
            <a:fld id="{7DC879A7-A126-4F0B-8AA0-9AD6B44151D3}" type="slidenum">
              <a:rPr lang="en-US" altLang="en-US"/>
              <a:pPr>
                <a:defRPr/>
              </a:pPr>
              <a:t>‹#›</a:t>
            </a:fld>
            <a:endParaRPr lang="en-US" altLang="en-US"/>
          </a:p>
        </p:txBody>
      </p:sp>
    </p:spTree>
    <p:extLst>
      <p:ext uri="{BB962C8B-B14F-4D97-AF65-F5344CB8AC3E}">
        <p14:creationId xmlns:p14="http://schemas.microsoft.com/office/powerpoint/2010/main" val="3710382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5006F4B-BD5C-4DE1-B17A-7738F4DADAFB}"/>
              </a:ext>
            </a:extLst>
          </p:cNvPr>
          <p:cNvSpPr>
            <a:spLocks noGrp="1" noChangeArrowheads="1"/>
          </p:cNvSpPr>
          <p:nvPr>
            <p:ph type="dt" sz="half" idx="10"/>
          </p:nvPr>
        </p:nvSpPr>
        <p:spPr>
          <a:ln/>
        </p:spPr>
        <p:txBody>
          <a:bodyPr/>
          <a:lstStyle>
            <a:lvl1pPr>
              <a:defRPr/>
            </a:lvl1pPr>
          </a:lstStyle>
          <a:p>
            <a:pPr>
              <a:defRPr/>
            </a:pPr>
            <a:r>
              <a:rPr lang="en-US"/>
              <a:t>Object-oriented programming</a:t>
            </a:r>
          </a:p>
        </p:txBody>
      </p:sp>
      <p:sp>
        <p:nvSpPr>
          <p:cNvPr id="5" name="Rectangle 6">
            <a:extLst>
              <a:ext uri="{FF2B5EF4-FFF2-40B4-BE49-F238E27FC236}">
                <a16:creationId xmlns:a16="http://schemas.microsoft.com/office/drawing/2014/main" id="{83F37196-1547-4BA3-8973-5777A71ED90C}"/>
              </a:ext>
            </a:extLst>
          </p:cNvPr>
          <p:cNvSpPr>
            <a:spLocks noGrp="1" noChangeArrowheads="1"/>
          </p:cNvSpPr>
          <p:nvPr>
            <p:ph type="sldNum" sz="quarter" idx="11"/>
          </p:nvPr>
        </p:nvSpPr>
        <p:spPr>
          <a:ln/>
        </p:spPr>
        <p:txBody>
          <a:bodyPr/>
          <a:lstStyle>
            <a:lvl1pPr>
              <a:defRPr/>
            </a:lvl1pPr>
          </a:lstStyle>
          <a:p>
            <a:pPr>
              <a:defRPr/>
            </a:pPr>
            <a:fld id="{0023B9B1-7BCC-4B50-8876-50E66F4BAA63}" type="slidenum">
              <a:rPr lang="en-US" altLang="en-US"/>
              <a:pPr>
                <a:defRPr/>
              </a:pPr>
              <a:t>‹#›</a:t>
            </a:fld>
            <a:endParaRPr lang="en-US" altLang="en-US"/>
          </a:p>
        </p:txBody>
      </p:sp>
    </p:spTree>
    <p:extLst>
      <p:ext uri="{BB962C8B-B14F-4D97-AF65-F5344CB8AC3E}">
        <p14:creationId xmlns:p14="http://schemas.microsoft.com/office/powerpoint/2010/main" val="86909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B1EA-C5F2-4ADE-A3EA-62F0FACC155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E9AC44-8814-49E8-95B5-7830B4E77D6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4466FE-9D0B-44B1-B309-51CEF7CA7E7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6974C23-7422-445B-9CA3-37826271F5D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CF9A574-7200-4BF8-9A3D-90BFD830624F}"/>
              </a:ext>
            </a:extLst>
          </p:cNvPr>
          <p:cNvSpPr>
            <a:spLocks noGrp="1"/>
          </p:cNvSpPr>
          <p:nvPr>
            <p:ph type="sldNum" sz="quarter" idx="12"/>
          </p:nvPr>
        </p:nvSpPr>
        <p:spPr/>
        <p:txBody>
          <a:bodyPr/>
          <a:lstStyle>
            <a:lvl1pPr>
              <a:defRPr/>
            </a:lvl1pPr>
          </a:lstStyle>
          <a:p>
            <a:fld id="{9CD7390B-239B-4B5F-A104-7C5A414B8CE0}" type="slidenum">
              <a:rPr lang="en-US" altLang="en-US"/>
              <a:pPr/>
              <a:t>‹#›</a:t>
            </a:fld>
            <a:endParaRPr lang="en-US" altLang="en-US"/>
          </a:p>
        </p:txBody>
      </p:sp>
    </p:spTree>
    <p:extLst>
      <p:ext uri="{BB962C8B-B14F-4D97-AF65-F5344CB8AC3E}">
        <p14:creationId xmlns:p14="http://schemas.microsoft.com/office/powerpoint/2010/main" val="2311773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C4BD-16D1-4A6C-A8E7-7902BB63BF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36B4A7-1204-4629-8FF0-FF8123DB1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631C45-D5BE-4FBD-81BC-F3BD38763E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057222E-FD79-42A2-9D69-5B40B801182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995B8DA-0F48-4CE0-81E8-974DDCDC7E69}"/>
              </a:ext>
            </a:extLst>
          </p:cNvPr>
          <p:cNvSpPr>
            <a:spLocks noGrp="1"/>
          </p:cNvSpPr>
          <p:nvPr>
            <p:ph type="sldNum" sz="quarter" idx="12"/>
          </p:nvPr>
        </p:nvSpPr>
        <p:spPr/>
        <p:txBody>
          <a:bodyPr/>
          <a:lstStyle>
            <a:lvl1pPr>
              <a:defRPr/>
            </a:lvl1pPr>
          </a:lstStyle>
          <a:p>
            <a:fld id="{8C26872C-97AE-4090-8084-446764FB238F}" type="slidenum">
              <a:rPr lang="en-US" altLang="en-US"/>
              <a:pPr/>
              <a:t>‹#›</a:t>
            </a:fld>
            <a:endParaRPr lang="en-US" altLang="en-US"/>
          </a:p>
        </p:txBody>
      </p:sp>
    </p:spTree>
    <p:extLst>
      <p:ext uri="{BB962C8B-B14F-4D97-AF65-F5344CB8AC3E}">
        <p14:creationId xmlns:p14="http://schemas.microsoft.com/office/powerpoint/2010/main" val="1684588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1C90-D091-4121-A095-7FCE545F65F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D944C4B-444C-4A53-924A-F9E8135CC44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89ACDAF-8B97-4C7F-8EB3-2CF96011D0F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FCA42FC-AFB1-4FA2-A63E-3EE5400264D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7B2005F-0809-47B0-B281-CCDDD3A42BD3}"/>
              </a:ext>
            </a:extLst>
          </p:cNvPr>
          <p:cNvSpPr>
            <a:spLocks noGrp="1"/>
          </p:cNvSpPr>
          <p:nvPr>
            <p:ph type="sldNum" sz="quarter" idx="12"/>
          </p:nvPr>
        </p:nvSpPr>
        <p:spPr/>
        <p:txBody>
          <a:bodyPr/>
          <a:lstStyle>
            <a:lvl1pPr>
              <a:defRPr/>
            </a:lvl1pPr>
          </a:lstStyle>
          <a:p>
            <a:fld id="{291B6D50-8241-452F-B206-0FB13271859F}" type="slidenum">
              <a:rPr lang="en-US" altLang="en-US"/>
              <a:pPr/>
              <a:t>‹#›</a:t>
            </a:fld>
            <a:endParaRPr lang="en-US" altLang="en-US"/>
          </a:p>
        </p:txBody>
      </p:sp>
    </p:spTree>
    <p:extLst>
      <p:ext uri="{BB962C8B-B14F-4D97-AF65-F5344CB8AC3E}">
        <p14:creationId xmlns:p14="http://schemas.microsoft.com/office/powerpoint/2010/main" val="3196024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8264-7E61-4F7C-BE48-2766C4CE55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A2972B-62C7-4A85-9842-F8B500DB055C}"/>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B7793B-9AB5-4367-B852-0602A53A9137}"/>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47FD84-A24F-428E-A9FF-923B469E4E8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2447264-CA9E-4EA4-8FE7-E9AF3E53A5F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3F14A4-03F9-4181-B0FD-8CD9A63F89EF}"/>
              </a:ext>
            </a:extLst>
          </p:cNvPr>
          <p:cNvSpPr>
            <a:spLocks noGrp="1"/>
          </p:cNvSpPr>
          <p:nvPr>
            <p:ph type="sldNum" sz="quarter" idx="12"/>
          </p:nvPr>
        </p:nvSpPr>
        <p:spPr/>
        <p:txBody>
          <a:bodyPr/>
          <a:lstStyle>
            <a:lvl1pPr>
              <a:defRPr/>
            </a:lvl1pPr>
          </a:lstStyle>
          <a:p>
            <a:fld id="{EAAAEDF6-C57A-4FE9-B204-4B1F7F3A90F0}" type="slidenum">
              <a:rPr lang="en-US" altLang="en-US"/>
              <a:pPr/>
              <a:t>‹#›</a:t>
            </a:fld>
            <a:endParaRPr lang="en-US" altLang="en-US"/>
          </a:p>
        </p:txBody>
      </p:sp>
    </p:spTree>
    <p:extLst>
      <p:ext uri="{BB962C8B-B14F-4D97-AF65-F5344CB8AC3E}">
        <p14:creationId xmlns:p14="http://schemas.microsoft.com/office/powerpoint/2010/main" val="1926259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BFBB-30C6-4BDC-AF83-22323DE42636}"/>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3F6252-8F50-4AF3-91DA-968990035E9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33250B-60BC-462C-A127-19CD4F152D9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E1DCCF4-17B1-4804-B117-9D8BDBC36FD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064AC2-3F5C-46C0-B5D7-9AFC35CAF32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76A8F21-A133-4360-898B-1F9803D1691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5EEF57C-2BFF-45A8-9AA8-1F47A562464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11028F8-4212-4BED-AC29-60CF12D4557A}"/>
              </a:ext>
            </a:extLst>
          </p:cNvPr>
          <p:cNvSpPr>
            <a:spLocks noGrp="1"/>
          </p:cNvSpPr>
          <p:nvPr>
            <p:ph type="sldNum" sz="quarter" idx="12"/>
          </p:nvPr>
        </p:nvSpPr>
        <p:spPr/>
        <p:txBody>
          <a:bodyPr/>
          <a:lstStyle>
            <a:lvl1pPr>
              <a:defRPr/>
            </a:lvl1pPr>
          </a:lstStyle>
          <a:p>
            <a:fld id="{FCBBF852-5379-485D-8BDE-3ED95E9C7D47}" type="slidenum">
              <a:rPr lang="en-US" altLang="en-US"/>
              <a:pPr/>
              <a:t>‹#›</a:t>
            </a:fld>
            <a:endParaRPr lang="en-US" altLang="en-US"/>
          </a:p>
        </p:txBody>
      </p:sp>
    </p:spTree>
    <p:extLst>
      <p:ext uri="{BB962C8B-B14F-4D97-AF65-F5344CB8AC3E}">
        <p14:creationId xmlns:p14="http://schemas.microsoft.com/office/powerpoint/2010/main" val="1446047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A782-A67C-4AE5-8281-C7C290F345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042FC3-2F28-44DE-9992-2FF14374933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A4045B9-5C9A-4D16-8C23-04C67A65DE7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E83F496-4EEE-485B-A212-3020BFA41A73}"/>
              </a:ext>
            </a:extLst>
          </p:cNvPr>
          <p:cNvSpPr>
            <a:spLocks noGrp="1"/>
          </p:cNvSpPr>
          <p:nvPr>
            <p:ph type="sldNum" sz="quarter" idx="12"/>
          </p:nvPr>
        </p:nvSpPr>
        <p:spPr/>
        <p:txBody>
          <a:bodyPr/>
          <a:lstStyle>
            <a:lvl1pPr>
              <a:defRPr/>
            </a:lvl1pPr>
          </a:lstStyle>
          <a:p>
            <a:fld id="{454D4435-F0B1-4391-8EF0-AAF347C78458}" type="slidenum">
              <a:rPr lang="en-US" altLang="en-US"/>
              <a:pPr/>
              <a:t>‹#›</a:t>
            </a:fld>
            <a:endParaRPr lang="en-US" altLang="en-US"/>
          </a:p>
        </p:txBody>
      </p:sp>
    </p:spTree>
    <p:extLst>
      <p:ext uri="{BB962C8B-B14F-4D97-AF65-F5344CB8AC3E}">
        <p14:creationId xmlns:p14="http://schemas.microsoft.com/office/powerpoint/2010/main" val="4141521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1C03B-20AD-45ED-8685-36B78964B087}"/>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09F9E13-15D7-4D79-AEF3-0BA6330B11A7}"/>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DFB5064-089B-4E7E-B07B-FF31DA219529}"/>
              </a:ext>
            </a:extLst>
          </p:cNvPr>
          <p:cNvSpPr>
            <a:spLocks noGrp="1"/>
          </p:cNvSpPr>
          <p:nvPr>
            <p:ph type="sldNum" sz="quarter" idx="12"/>
          </p:nvPr>
        </p:nvSpPr>
        <p:spPr/>
        <p:txBody>
          <a:bodyPr/>
          <a:lstStyle>
            <a:lvl1pPr>
              <a:defRPr/>
            </a:lvl1pPr>
          </a:lstStyle>
          <a:p>
            <a:fld id="{64174CF2-43D1-449C-AE70-DA9217FDD01B}" type="slidenum">
              <a:rPr lang="en-US" altLang="en-US"/>
              <a:pPr/>
              <a:t>‹#›</a:t>
            </a:fld>
            <a:endParaRPr lang="en-US" altLang="en-US"/>
          </a:p>
        </p:txBody>
      </p:sp>
    </p:spTree>
    <p:extLst>
      <p:ext uri="{BB962C8B-B14F-4D97-AF65-F5344CB8AC3E}">
        <p14:creationId xmlns:p14="http://schemas.microsoft.com/office/powerpoint/2010/main" val="408080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DFE6721-2895-485E-80DC-82A7543E67C3}"/>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5" name="Rectangle 6">
            <a:extLst>
              <a:ext uri="{FF2B5EF4-FFF2-40B4-BE49-F238E27FC236}">
                <a16:creationId xmlns:a16="http://schemas.microsoft.com/office/drawing/2014/main" id="{970506F6-B077-4243-AA71-0B86B327D375}"/>
              </a:ext>
            </a:extLst>
          </p:cNvPr>
          <p:cNvSpPr>
            <a:spLocks noGrp="1" noChangeArrowheads="1"/>
          </p:cNvSpPr>
          <p:nvPr>
            <p:ph type="sldNum" sz="quarter" idx="11"/>
          </p:nvPr>
        </p:nvSpPr>
        <p:spPr>
          <a:ln/>
        </p:spPr>
        <p:txBody>
          <a:bodyPr/>
          <a:lstStyle>
            <a:lvl1pPr>
              <a:defRPr/>
            </a:lvl1pPr>
          </a:lstStyle>
          <a:p>
            <a:pPr>
              <a:defRPr/>
            </a:pPr>
            <a:fld id="{84D3907D-7B0B-49EB-A075-55CCED635084}" type="slidenum">
              <a:rPr lang="en-US" altLang="en-US"/>
              <a:pPr>
                <a:defRPr/>
              </a:pPr>
              <a:t>‹#›</a:t>
            </a:fld>
            <a:endParaRPr lang="en-US" altLang="en-US"/>
          </a:p>
        </p:txBody>
      </p:sp>
    </p:spTree>
    <p:extLst>
      <p:ext uri="{BB962C8B-B14F-4D97-AF65-F5344CB8AC3E}">
        <p14:creationId xmlns:p14="http://schemas.microsoft.com/office/powerpoint/2010/main" val="1890153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BA2B-3CD0-4CE1-8B1C-4434478916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54BB44-14C4-4606-A002-ACEED17ED50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8325CE-E907-40BA-874E-2A176AD9426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278AE-7852-4A9A-B9B5-D0F53EAD97F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FE1520B-4A7A-4FA3-8413-1A72C23A437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065ED8B-AA95-4665-82A5-7DF2A1AB86B2}"/>
              </a:ext>
            </a:extLst>
          </p:cNvPr>
          <p:cNvSpPr>
            <a:spLocks noGrp="1"/>
          </p:cNvSpPr>
          <p:nvPr>
            <p:ph type="sldNum" sz="quarter" idx="12"/>
          </p:nvPr>
        </p:nvSpPr>
        <p:spPr/>
        <p:txBody>
          <a:bodyPr/>
          <a:lstStyle>
            <a:lvl1pPr>
              <a:defRPr/>
            </a:lvl1pPr>
          </a:lstStyle>
          <a:p>
            <a:fld id="{D6851AF6-2D77-448C-9AD4-8A49E4828EE6}" type="slidenum">
              <a:rPr lang="en-US" altLang="en-US"/>
              <a:pPr/>
              <a:t>‹#›</a:t>
            </a:fld>
            <a:endParaRPr lang="en-US" altLang="en-US"/>
          </a:p>
        </p:txBody>
      </p:sp>
    </p:spTree>
    <p:extLst>
      <p:ext uri="{BB962C8B-B14F-4D97-AF65-F5344CB8AC3E}">
        <p14:creationId xmlns:p14="http://schemas.microsoft.com/office/powerpoint/2010/main" val="2907714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A88F-8E24-494E-8B65-11DD980E0EE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B70EBC-434B-4C5D-A532-41313ED46D6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2C1D21-448B-4178-BC5D-4CC0A5FBB78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CD770-7ADE-45FB-999F-E19A55E0833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8B159D0-3DF5-4003-AA95-38A780DD70E3}"/>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36ECA1D-F11C-41FC-9DD4-CA1FF882CF98}"/>
              </a:ext>
            </a:extLst>
          </p:cNvPr>
          <p:cNvSpPr>
            <a:spLocks noGrp="1"/>
          </p:cNvSpPr>
          <p:nvPr>
            <p:ph type="sldNum" sz="quarter" idx="12"/>
          </p:nvPr>
        </p:nvSpPr>
        <p:spPr/>
        <p:txBody>
          <a:bodyPr/>
          <a:lstStyle>
            <a:lvl1pPr>
              <a:defRPr/>
            </a:lvl1pPr>
          </a:lstStyle>
          <a:p>
            <a:fld id="{FE79EEEB-7A35-41F3-9793-20C91CDF51D9}" type="slidenum">
              <a:rPr lang="en-US" altLang="en-US"/>
              <a:pPr/>
              <a:t>‹#›</a:t>
            </a:fld>
            <a:endParaRPr lang="en-US" altLang="en-US"/>
          </a:p>
        </p:txBody>
      </p:sp>
    </p:spTree>
    <p:extLst>
      <p:ext uri="{BB962C8B-B14F-4D97-AF65-F5344CB8AC3E}">
        <p14:creationId xmlns:p14="http://schemas.microsoft.com/office/powerpoint/2010/main" val="21923373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04C0-1E4B-4FBA-BB17-4188A7BE04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F4640E-EB7E-427A-BD39-AC60AB9C0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BBDA78-145F-4833-ADF7-5A5F409DA6D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2FEF888-7277-42F8-96E2-58DB83EF528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4B01802-3291-4371-8097-813B29A02C09}"/>
              </a:ext>
            </a:extLst>
          </p:cNvPr>
          <p:cNvSpPr>
            <a:spLocks noGrp="1"/>
          </p:cNvSpPr>
          <p:nvPr>
            <p:ph type="sldNum" sz="quarter" idx="12"/>
          </p:nvPr>
        </p:nvSpPr>
        <p:spPr/>
        <p:txBody>
          <a:bodyPr/>
          <a:lstStyle>
            <a:lvl1pPr>
              <a:defRPr/>
            </a:lvl1pPr>
          </a:lstStyle>
          <a:p>
            <a:fld id="{C87EE02B-28CE-4FB6-8B7F-CE649C0D9FAB}" type="slidenum">
              <a:rPr lang="en-US" altLang="en-US"/>
              <a:pPr/>
              <a:t>‹#›</a:t>
            </a:fld>
            <a:endParaRPr lang="en-US" altLang="en-US"/>
          </a:p>
        </p:txBody>
      </p:sp>
    </p:spTree>
    <p:extLst>
      <p:ext uri="{BB962C8B-B14F-4D97-AF65-F5344CB8AC3E}">
        <p14:creationId xmlns:p14="http://schemas.microsoft.com/office/powerpoint/2010/main" val="1753578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A19E0-59A6-432A-B7B8-50F75BB4DE0F}"/>
              </a:ext>
            </a:extLst>
          </p:cNvPr>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AA3A69-86B7-4B7E-87E5-11A623DFDE86}"/>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5A8FD7-1654-4E62-BCAB-1AA5C3582C9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6566F3A-B2BF-4829-AA04-3DD46A2D8AE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65E261E-56A6-4A76-B70A-E2772389231D}"/>
              </a:ext>
            </a:extLst>
          </p:cNvPr>
          <p:cNvSpPr>
            <a:spLocks noGrp="1"/>
          </p:cNvSpPr>
          <p:nvPr>
            <p:ph type="sldNum" sz="quarter" idx="12"/>
          </p:nvPr>
        </p:nvSpPr>
        <p:spPr/>
        <p:txBody>
          <a:bodyPr/>
          <a:lstStyle>
            <a:lvl1pPr>
              <a:defRPr/>
            </a:lvl1pPr>
          </a:lstStyle>
          <a:p>
            <a:fld id="{DC34A241-FB1D-4AB8-A3A1-04047862FCE0}" type="slidenum">
              <a:rPr lang="en-US" altLang="en-US"/>
              <a:pPr/>
              <a:t>‹#›</a:t>
            </a:fld>
            <a:endParaRPr lang="en-US" altLang="en-US"/>
          </a:p>
        </p:txBody>
      </p:sp>
    </p:spTree>
    <p:extLst>
      <p:ext uri="{BB962C8B-B14F-4D97-AF65-F5344CB8AC3E}">
        <p14:creationId xmlns:p14="http://schemas.microsoft.com/office/powerpoint/2010/main" val="26937616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9FDE-778E-482F-BEF4-BB4AE2BD80EB}"/>
              </a:ext>
            </a:extLst>
          </p:cNvPr>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Online Image Placeholder 2">
            <a:extLst>
              <a:ext uri="{FF2B5EF4-FFF2-40B4-BE49-F238E27FC236}">
                <a16:creationId xmlns:a16="http://schemas.microsoft.com/office/drawing/2014/main" id="{C413D198-A872-4D94-B293-6B24C50B6DAB}"/>
              </a:ext>
            </a:extLst>
          </p:cNvPr>
          <p:cNvSpPr>
            <a:spLocks noGrp="1"/>
          </p:cNvSpPr>
          <p:nvPr>
            <p:ph type="clipArt" sz="half" idx="1"/>
          </p:nvPr>
        </p:nvSpPr>
        <p:spPr>
          <a:xfrm>
            <a:off x="685800" y="1981200"/>
            <a:ext cx="3810000" cy="4114800"/>
          </a:xfrm>
        </p:spPr>
        <p:txBody>
          <a:bodyPr/>
          <a:lstStyle/>
          <a:p>
            <a:endParaRPr lang="en-GB"/>
          </a:p>
        </p:txBody>
      </p:sp>
      <p:sp>
        <p:nvSpPr>
          <p:cNvPr id="4" name="Text Placeholder 3">
            <a:extLst>
              <a:ext uri="{FF2B5EF4-FFF2-40B4-BE49-F238E27FC236}">
                <a16:creationId xmlns:a16="http://schemas.microsoft.com/office/drawing/2014/main" id="{39991025-97BD-4250-BCA7-1106D9926D9C}"/>
              </a:ext>
            </a:extLst>
          </p:cNvPr>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6B72EC-73B2-4837-802C-7D56D6DC1A55}"/>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234398E-DBDA-4A2D-921B-D42F153414F5}"/>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E5A2B37-ADAF-48AB-9D63-75EEEA8C2A20}"/>
              </a:ext>
            </a:extLst>
          </p:cNvPr>
          <p:cNvSpPr>
            <a:spLocks noGrp="1"/>
          </p:cNvSpPr>
          <p:nvPr>
            <p:ph type="sldNum" sz="quarter" idx="12"/>
          </p:nvPr>
        </p:nvSpPr>
        <p:spPr>
          <a:xfrm>
            <a:off x="6553200" y="6248400"/>
            <a:ext cx="1905000" cy="457200"/>
          </a:xfrm>
        </p:spPr>
        <p:txBody>
          <a:bodyPr/>
          <a:lstStyle>
            <a:lvl1pPr>
              <a:defRPr/>
            </a:lvl1pPr>
          </a:lstStyle>
          <a:p>
            <a:fld id="{FF94ABCC-3E44-49E4-928D-7B1AFA77342B}" type="slidenum">
              <a:rPr lang="en-US" altLang="en-US"/>
              <a:pPr/>
              <a:t>‹#›</a:t>
            </a:fld>
            <a:endParaRPr lang="en-US" altLang="en-US"/>
          </a:p>
        </p:txBody>
      </p:sp>
    </p:spTree>
    <p:extLst>
      <p:ext uri="{BB962C8B-B14F-4D97-AF65-F5344CB8AC3E}">
        <p14:creationId xmlns:p14="http://schemas.microsoft.com/office/powerpoint/2010/main" val="2580334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4250-36F6-450C-AFB1-998CB8B208DD}"/>
              </a:ext>
            </a:extLst>
          </p:cNvPr>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able Placeholder 2">
            <a:extLst>
              <a:ext uri="{FF2B5EF4-FFF2-40B4-BE49-F238E27FC236}">
                <a16:creationId xmlns:a16="http://schemas.microsoft.com/office/drawing/2014/main" id="{98928805-F5E6-4CB1-B2CA-521EF01B9AB2}"/>
              </a:ext>
            </a:extLst>
          </p:cNvPr>
          <p:cNvSpPr>
            <a:spLocks noGrp="1"/>
          </p:cNvSpPr>
          <p:nvPr>
            <p:ph type="tbl" idx="1"/>
          </p:nvPr>
        </p:nvSpPr>
        <p:spPr>
          <a:xfrm>
            <a:off x="685800" y="1981200"/>
            <a:ext cx="7772400" cy="4114800"/>
          </a:xfrm>
        </p:spPr>
        <p:txBody>
          <a:bodyPr/>
          <a:lstStyle/>
          <a:p>
            <a:endParaRPr lang="en-GB"/>
          </a:p>
        </p:txBody>
      </p:sp>
      <p:sp>
        <p:nvSpPr>
          <p:cNvPr id="4" name="Date Placeholder 3">
            <a:extLst>
              <a:ext uri="{FF2B5EF4-FFF2-40B4-BE49-F238E27FC236}">
                <a16:creationId xmlns:a16="http://schemas.microsoft.com/office/drawing/2014/main" id="{B0F0C9E3-C846-40FA-A576-9C032337AB22}"/>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2525138-78D2-4963-8397-47345D118F71}"/>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9DE2864-C2E8-4174-AADB-32FFD8D90697}"/>
              </a:ext>
            </a:extLst>
          </p:cNvPr>
          <p:cNvSpPr>
            <a:spLocks noGrp="1"/>
          </p:cNvSpPr>
          <p:nvPr>
            <p:ph type="sldNum" sz="quarter" idx="12"/>
          </p:nvPr>
        </p:nvSpPr>
        <p:spPr>
          <a:xfrm>
            <a:off x="6553200" y="6248400"/>
            <a:ext cx="1905000" cy="457200"/>
          </a:xfrm>
        </p:spPr>
        <p:txBody>
          <a:bodyPr/>
          <a:lstStyle>
            <a:lvl1pPr>
              <a:defRPr/>
            </a:lvl1pPr>
          </a:lstStyle>
          <a:p>
            <a:fld id="{7413A842-B6AC-4F89-963C-A7C4127EBD52}" type="slidenum">
              <a:rPr lang="en-US" altLang="en-US"/>
              <a:pPr/>
              <a:t>‹#›</a:t>
            </a:fld>
            <a:endParaRPr lang="en-US" altLang="en-US"/>
          </a:p>
        </p:txBody>
      </p:sp>
    </p:spTree>
    <p:extLst>
      <p:ext uri="{BB962C8B-B14F-4D97-AF65-F5344CB8AC3E}">
        <p14:creationId xmlns:p14="http://schemas.microsoft.com/office/powerpoint/2010/main" val="181166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B8E9338-5E9A-4377-8B89-9D94B2A58E4A}"/>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6" name="Rectangle 6">
            <a:extLst>
              <a:ext uri="{FF2B5EF4-FFF2-40B4-BE49-F238E27FC236}">
                <a16:creationId xmlns:a16="http://schemas.microsoft.com/office/drawing/2014/main" id="{3F23374F-376C-47D7-9251-A0AAB64ED785}"/>
              </a:ext>
            </a:extLst>
          </p:cNvPr>
          <p:cNvSpPr>
            <a:spLocks noGrp="1" noChangeArrowheads="1"/>
          </p:cNvSpPr>
          <p:nvPr>
            <p:ph type="sldNum" sz="quarter" idx="11"/>
          </p:nvPr>
        </p:nvSpPr>
        <p:spPr>
          <a:ln/>
        </p:spPr>
        <p:txBody>
          <a:bodyPr/>
          <a:lstStyle>
            <a:lvl1pPr>
              <a:defRPr/>
            </a:lvl1pPr>
          </a:lstStyle>
          <a:p>
            <a:pPr>
              <a:defRPr/>
            </a:pPr>
            <a:fld id="{2C0E3F87-66AE-47F0-938F-21FABEB948F5}" type="slidenum">
              <a:rPr lang="en-US" altLang="en-US"/>
              <a:pPr>
                <a:defRPr/>
              </a:pPr>
              <a:t>‹#›</a:t>
            </a:fld>
            <a:endParaRPr lang="en-US" altLang="en-US"/>
          </a:p>
        </p:txBody>
      </p:sp>
    </p:spTree>
    <p:extLst>
      <p:ext uri="{BB962C8B-B14F-4D97-AF65-F5344CB8AC3E}">
        <p14:creationId xmlns:p14="http://schemas.microsoft.com/office/powerpoint/2010/main" val="279382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8077200" cy="639762"/>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EA0A36A-EFC2-48AC-991C-852766502DF4}"/>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8" name="Rectangle 6">
            <a:extLst>
              <a:ext uri="{FF2B5EF4-FFF2-40B4-BE49-F238E27FC236}">
                <a16:creationId xmlns:a16="http://schemas.microsoft.com/office/drawing/2014/main" id="{D19A3E7A-0638-4FE5-B081-7F0F4D0C647E}"/>
              </a:ext>
            </a:extLst>
          </p:cNvPr>
          <p:cNvSpPr>
            <a:spLocks noGrp="1" noChangeArrowheads="1"/>
          </p:cNvSpPr>
          <p:nvPr>
            <p:ph type="sldNum" sz="quarter" idx="11"/>
          </p:nvPr>
        </p:nvSpPr>
        <p:spPr>
          <a:ln/>
        </p:spPr>
        <p:txBody>
          <a:bodyPr/>
          <a:lstStyle>
            <a:lvl1pPr>
              <a:defRPr/>
            </a:lvl1pPr>
          </a:lstStyle>
          <a:p>
            <a:pPr>
              <a:defRPr/>
            </a:pPr>
            <a:fld id="{05A80D5F-4A96-4D32-9A39-92F246F2DECE}" type="slidenum">
              <a:rPr lang="en-US" altLang="en-US"/>
              <a:pPr>
                <a:defRPr/>
              </a:pPr>
              <a:t>‹#›</a:t>
            </a:fld>
            <a:endParaRPr lang="en-US" altLang="en-US"/>
          </a:p>
        </p:txBody>
      </p:sp>
    </p:spTree>
    <p:extLst>
      <p:ext uri="{BB962C8B-B14F-4D97-AF65-F5344CB8AC3E}">
        <p14:creationId xmlns:p14="http://schemas.microsoft.com/office/powerpoint/2010/main" val="319154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4754E1B-561A-4C3F-8738-94F252EF1196}"/>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4" name="Rectangle 6">
            <a:extLst>
              <a:ext uri="{FF2B5EF4-FFF2-40B4-BE49-F238E27FC236}">
                <a16:creationId xmlns:a16="http://schemas.microsoft.com/office/drawing/2014/main" id="{6C6D155E-5251-4588-A657-27676F2559F9}"/>
              </a:ext>
            </a:extLst>
          </p:cNvPr>
          <p:cNvSpPr>
            <a:spLocks noGrp="1" noChangeArrowheads="1"/>
          </p:cNvSpPr>
          <p:nvPr>
            <p:ph type="sldNum" sz="quarter" idx="11"/>
          </p:nvPr>
        </p:nvSpPr>
        <p:spPr>
          <a:ln/>
        </p:spPr>
        <p:txBody>
          <a:bodyPr/>
          <a:lstStyle>
            <a:lvl1pPr>
              <a:defRPr/>
            </a:lvl1pPr>
          </a:lstStyle>
          <a:p>
            <a:pPr>
              <a:defRPr/>
            </a:pPr>
            <a:fld id="{3A644FCA-1061-4902-97A0-AD3DC1E3E70F}" type="slidenum">
              <a:rPr lang="en-US" altLang="en-US"/>
              <a:pPr>
                <a:defRPr/>
              </a:pPr>
              <a:t>‹#›</a:t>
            </a:fld>
            <a:endParaRPr lang="en-US" altLang="en-US"/>
          </a:p>
        </p:txBody>
      </p:sp>
    </p:spTree>
    <p:extLst>
      <p:ext uri="{BB962C8B-B14F-4D97-AF65-F5344CB8AC3E}">
        <p14:creationId xmlns:p14="http://schemas.microsoft.com/office/powerpoint/2010/main" val="7934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8E4450F-AD42-4343-BFE1-41968ABB1444}"/>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3" name="Rectangle 6">
            <a:extLst>
              <a:ext uri="{FF2B5EF4-FFF2-40B4-BE49-F238E27FC236}">
                <a16:creationId xmlns:a16="http://schemas.microsoft.com/office/drawing/2014/main" id="{E062258D-286C-4713-BEE2-736C4CA82FAD}"/>
              </a:ext>
            </a:extLst>
          </p:cNvPr>
          <p:cNvSpPr>
            <a:spLocks noGrp="1" noChangeArrowheads="1"/>
          </p:cNvSpPr>
          <p:nvPr>
            <p:ph type="sldNum" sz="quarter" idx="11"/>
          </p:nvPr>
        </p:nvSpPr>
        <p:spPr>
          <a:ln/>
        </p:spPr>
        <p:txBody>
          <a:bodyPr/>
          <a:lstStyle>
            <a:lvl1pPr>
              <a:defRPr/>
            </a:lvl1pPr>
          </a:lstStyle>
          <a:p>
            <a:pPr>
              <a:defRPr/>
            </a:pPr>
            <a:fld id="{36AAC972-7B5D-4AA8-9AEF-AC4135741B74}" type="slidenum">
              <a:rPr lang="en-US" altLang="en-US"/>
              <a:pPr>
                <a:defRPr/>
              </a:pPr>
              <a:t>‹#›</a:t>
            </a:fld>
            <a:endParaRPr lang="en-US" altLang="en-US"/>
          </a:p>
        </p:txBody>
      </p:sp>
    </p:spTree>
    <p:extLst>
      <p:ext uri="{BB962C8B-B14F-4D97-AF65-F5344CB8AC3E}">
        <p14:creationId xmlns:p14="http://schemas.microsoft.com/office/powerpoint/2010/main" val="181319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D121862-A65A-453A-BE38-64AC81FCBEA5}"/>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6" name="Rectangle 6">
            <a:extLst>
              <a:ext uri="{FF2B5EF4-FFF2-40B4-BE49-F238E27FC236}">
                <a16:creationId xmlns:a16="http://schemas.microsoft.com/office/drawing/2014/main" id="{33C9313A-CFC5-42F5-BFD0-DC61F30F5F25}"/>
              </a:ext>
            </a:extLst>
          </p:cNvPr>
          <p:cNvSpPr>
            <a:spLocks noGrp="1" noChangeArrowheads="1"/>
          </p:cNvSpPr>
          <p:nvPr>
            <p:ph type="sldNum" sz="quarter" idx="11"/>
          </p:nvPr>
        </p:nvSpPr>
        <p:spPr>
          <a:ln/>
        </p:spPr>
        <p:txBody>
          <a:bodyPr/>
          <a:lstStyle>
            <a:lvl1pPr>
              <a:defRPr/>
            </a:lvl1pPr>
          </a:lstStyle>
          <a:p>
            <a:pPr>
              <a:defRPr/>
            </a:pPr>
            <a:fld id="{4A9749D4-34F1-4CC9-AA3A-87F31DCC98E3}" type="slidenum">
              <a:rPr lang="en-US" altLang="en-US"/>
              <a:pPr>
                <a:defRPr/>
              </a:pPr>
              <a:t>‹#›</a:t>
            </a:fld>
            <a:endParaRPr lang="en-US" altLang="en-US"/>
          </a:p>
        </p:txBody>
      </p:sp>
    </p:spTree>
    <p:extLst>
      <p:ext uri="{BB962C8B-B14F-4D97-AF65-F5344CB8AC3E}">
        <p14:creationId xmlns:p14="http://schemas.microsoft.com/office/powerpoint/2010/main" val="152112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5803E83-344F-4990-B4FB-50F3D1C7BD17}"/>
              </a:ext>
            </a:extLst>
          </p:cNvPr>
          <p:cNvSpPr>
            <a:spLocks noGrp="1" noChangeArrowheads="1"/>
          </p:cNvSpPr>
          <p:nvPr>
            <p:ph type="dt" sz="half" idx="10"/>
          </p:nvPr>
        </p:nvSpPr>
        <p:spPr>
          <a:ln/>
        </p:spPr>
        <p:txBody>
          <a:bodyPr/>
          <a:lstStyle>
            <a:lvl1pPr>
              <a:defRPr/>
            </a:lvl1pPr>
          </a:lstStyle>
          <a:p>
            <a:pPr>
              <a:defRPr/>
            </a:pPr>
            <a:r>
              <a:rPr lang="en-US"/>
              <a:t>Chương 3 - Biệt lệ và xử lý biệt lệ</a:t>
            </a:r>
          </a:p>
        </p:txBody>
      </p:sp>
      <p:sp>
        <p:nvSpPr>
          <p:cNvPr id="6" name="Rectangle 6">
            <a:extLst>
              <a:ext uri="{FF2B5EF4-FFF2-40B4-BE49-F238E27FC236}">
                <a16:creationId xmlns:a16="http://schemas.microsoft.com/office/drawing/2014/main" id="{9B47E931-7D26-4511-BB32-D6267FA532A8}"/>
              </a:ext>
            </a:extLst>
          </p:cNvPr>
          <p:cNvSpPr>
            <a:spLocks noGrp="1" noChangeArrowheads="1"/>
          </p:cNvSpPr>
          <p:nvPr>
            <p:ph type="sldNum" sz="quarter" idx="11"/>
          </p:nvPr>
        </p:nvSpPr>
        <p:spPr>
          <a:ln/>
        </p:spPr>
        <p:txBody>
          <a:bodyPr/>
          <a:lstStyle>
            <a:lvl1pPr>
              <a:defRPr/>
            </a:lvl1pPr>
          </a:lstStyle>
          <a:p>
            <a:pPr>
              <a:defRPr/>
            </a:pPr>
            <a:fld id="{6284E463-93EA-45D5-9439-96F67109A244}" type="slidenum">
              <a:rPr lang="en-US" altLang="en-US"/>
              <a:pPr>
                <a:defRPr/>
              </a:pPr>
              <a:t>‹#›</a:t>
            </a:fld>
            <a:endParaRPr lang="en-US" altLang="en-US"/>
          </a:p>
        </p:txBody>
      </p:sp>
    </p:spTree>
    <p:extLst>
      <p:ext uri="{BB962C8B-B14F-4D97-AF65-F5344CB8AC3E}">
        <p14:creationId xmlns:p14="http://schemas.microsoft.com/office/powerpoint/2010/main" val="410583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1" descr="justpad">
            <a:extLst>
              <a:ext uri="{FF2B5EF4-FFF2-40B4-BE49-F238E27FC236}">
                <a16:creationId xmlns:a16="http://schemas.microsoft.com/office/drawing/2014/main" id="{4211AC81-CA09-44C3-8E3B-D703EA8DC12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335" t="253" r="1352" b="276"/>
          <a:stretch>
            <a:fillRect/>
          </a:stretch>
        </p:blipFill>
        <p:spPr bwMode="auto">
          <a:xfrm>
            <a:off x="58738" y="395288"/>
            <a:ext cx="9085262"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reeform 15">
            <a:extLst>
              <a:ext uri="{FF2B5EF4-FFF2-40B4-BE49-F238E27FC236}">
                <a16:creationId xmlns:a16="http://schemas.microsoft.com/office/drawing/2014/main" id="{8E1BC9A7-DFF7-419C-A110-EC0C2BCE9837}"/>
              </a:ext>
            </a:extLst>
          </p:cNvPr>
          <p:cNvSpPr>
            <a:spLocks/>
          </p:cNvSpPr>
          <p:nvPr/>
        </p:nvSpPr>
        <p:spPr bwMode="gray">
          <a:xfrm>
            <a:off x="-9525" y="344488"/>
            <a:ext cx="9153525" cy="6334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7" name="AutoShape 21">
            <a:extLst>
              <a:ext uri="{FF2B5EF4-FFF2-40B4-BE49-F238E27FC236}">
                <a16:creationId xmlns:a16="http://schemas.microsoft.com/office/drawing/2014/main" id="{3E20BEC4-34BD-4AA5-8A4A-8441B8853905}"/>
              </a:ext>
            </a:extLst>
          </p:cNvPr>
          <p:cNvSpPr>
            <a:spLocks noChangeArrowheads="1"/>
          </p:cNvSpPr>
          <p:nvPr/>
        </p:nvSpPr>
        <p:spPr bwMode="gray">
          <a:xfrm>
            <a:off x="8237538" y="6340475"/>
            <a:ext cx="601662" cy="517525"/>
          </a:xfrm>
          <a:prstGeom prst="hexagon">
            <a:avLst>
              <a:gd name="adj" fmla="val 28571"/>
              <a:gd name="vf" fmla="val 115470"/>
            </a:avLst>
          </a:prstGeom>
          <a:solidFill>
            <a:srgbClr val="5086C2">
              <a:alpha val="34901"/>
            </a:srgb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077" name="Rectangle 3">
            <a:extLst>
              <a:ext uri="{FF2B5EF4-FFF2-40B4-BE49-F238E27FC236}">
                <a16:creationId xmlns:a16="http://schemas.microsoft.com/office/drawing/2014/main" id="{CAE5679B-5FCF-4C0F-8FCD-BB070FC6EC51}"/>
              </a:ext>
            </a:extLst>
          </p:cNvPr>
          <p:cNvSpPr>
            <a:spLocks noGrp="1" noChangeArrowheads="1"/>
          </p:cNvSpPr>
          <p:nvPr>
            <p:ph type="body" idx="1"/>
          </p:nvPr>
        </p:nvSpPr>
        <p:spPr bwMode="auto">
          <a:xfrm>
            <a:off x="625475" y="1092200"/>
            <a:ext cx="80613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DAF8FBFD-99FF-48E3-8118-C5B2AF0F10CA}"/>
              </a:ext>
            </a:extLst>
          </p:cNvPr>
          <p:cNvSpPr>
            <a:spLocks noGrp="1" noChangeArrowheads="1"/>
          </p:cNvSpPr>
          <p:nvPr>
            <p:ph type="dt" sz="half" idx="2"/>
          </p:nvPr>
        </p:nvSpPr>
        <p:spPr bwMode="auto">
          <a:xfrm>
            <a:off x="457200" y="6553200"/>
            <a:ext cx="3886200" cy="24923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b="1">
                <a:latin typeface="Verdana" pitchFamily="34" charset="0"/>
              </a:defRPr>
            </a:lvl1pPr>
          </a:lstStyle>
          <a:p>
            <a:pPr>
              <a:defRPr/>
            </a:pPr>
            <a:r>
              <a:rPr lang="en-US"/>
              <a:t>Chương 3 - Biệt lệ và xử lý biệt lệ</a:t>
            </a:r>
          </a:p>
        </p:txBody>
      </p:sp>
      <p:sp>
        <p:nvSpPr>
          <p:cNvPr id="1030" name="Rectangle 6">
            <a:extLst>
              <a:ext uri="{FF2B5EF4-FFF2-40B4-BE49-F238E27FC236}">
                <a16:creationId xmlns:a16="http://schemas.microsoft.com/office/drawing/2014/main" id="{8BF12EFD-46E5-4305-8548-A326C9946075}"/>
              </a:ext>
            </a:extLst>
          </p:cNvPr>
          <p:cNvSpPr>
            <a:spLocks noGrp="1" noChangeArrowheads="1"/>
          </p:cNvSpPr>
          <p:nvPr>
            <p:ph type="sldNum" sz="quarter" idx="4"/>
          </p:nvPr>
        </p:nvSpPr>
        <p:spPr bwMode="auto">
          <a:xfrm>
            <a:off x="8153400" y="6477000"/>
            <a:ext cx="609600" cy="242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accent1"/>
                </a:solidFill>
                <a:latin typeface="Verdana" panose="020B0604030504040204" pitchFamily="34" charset="0"/>
              </a:defRPr>
            </a:lvl1pPr>
          </a:lstStyle>
          <a:p>
            <a:pPr>
              <a:defRPr/>
            </a:pPr>
            <a:fld id="{6F9DCE6C-E709-4B66-9D39-A8479F9B1B52}" type="slidenum">
              <a:rPr lang="en-US" altLang="en-US"/>
              <a:pPr>
                <a:defRPr/>
              </a:pPr>
              <a:t>‹#›</a:t>
            </a:fld>
            <a:endParaRPr lang="en-US" altLang="en-US"/>
          </a:p>
        </p:txBody>
      </p:sp>
      <p:grpSp>
        <p:nvGrpSpPr>
          <p:cNvPr id="3080" name="Group 22">
            <a:extLst>
              <a:ext uri="{FF2B5EF4-FFF2-40B4-BE49-F238E27FC236}">
                <a16:creationId xmlns:a16="http://schemas.microsoft.com/office/drawing/2014/main" id="{C688B526-E5D4-4B10-BD11-8A15182048C2}"/>
              </a:ext>
            </a:extLst>
          </p:cNvPr>
          <p:cNvGrpSpPr>
            <a:grpSpLocks/>
          </p:cNvGrpSpPr>
          <p:nvPr/>
        </p:nvGrpSpPr>
        <p:grpSpPr bwMode="auto">
          <a:xfrm>
            <a:off x="152400" y="228600"/>
            <a:ext cx="838200" cy="838200"/>
            <a:chOff x="18" y="144"/>
            <a:chExt cx="510" cy="480"/>
          </a:xfrm>
        </p:grpSpPr>
        <p:sp>
          <p:nvSpPr>
            <p:cNvPr id="1034" name="AutoShape 23">
              <a:extLst>
                <a:ext uri="{FF2B5EF4-FFF2-40B4-BE49-F238E27FC236}">
                  <a16:creationId xmlns:a16="http://schemas.microsoft.com/office/drawing/2014/main" id="{6659D802-B282-48FA-AC87-F5A5103F09D4}"/>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accent3"/>
                  </a:solidFill>
                </a:rPr>
                <a:t>D</a:t>
              </a:r>
            </a:p>
          </p:txBody>
        </p:sp>
        <p:sp>
          <p:nvSpPr>
            <p:cNvPr id="1035" name="AutoShape 24">
              <a:extLst>
                <a:ext uri="{FF2B5EF4-FFF2-40B4-BE49-F238E27FC236}">
                  <a16:creationId xmlns:a16="http://schemas.microsoft.com/office/drawing/2014/main" id="{2BAA3E8F-00DF-4E50-8C9E-E8E619320ADF}"/>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accent3"/>
                  </a:solidFill>
                </a:rPr>
                <a:t>N</a:t>
              </a:r>
            </a:p>
          </p:txBody>
        </p:sp>
        <p:sp>
          <p:nvSpPr>
            <p:cNvPr id="1036" name="AutoShape 25">
              <a:extLst>
                <a:ext uri="{FF2B5EF4-FFF2-40B4-BE49-F238E27FC236}">
                  <a16:creationId xmlns:a16="http://schemas.microsoft.com/office/drawing/2014/main" id="{A1820F70-057D-4674-9D75-8E611C69B798}"/>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accent3"/>
                  </a:solidFill>
                </a:rPr>
                <a:t>C</a:t>
              </a:r>
            </a:p>
          </p:txBody>
        </p:sp>
      </p:grpSp>
      <p:sp>
        <p:nvSpPr>
          <p:cNvPr id="3081" name="Rectangle 2">
            <a:extLst>
              <a:ext uri="{FF2B5EF4-FFF2-40B4-BE49-F238E27FC236}">
                <a16:creationId xmlns:a16="http://schemas.microsoft.com/office/drawing/2014/main" id="{786FD5ED-D775-418D-B276-82C3BAC30BE2}"/>
              </a:ext>
            </a:extLst>
          </p:cNvPr>
          <p:cNvSpPr>
            <a:spLocks noGrp="1" noChangeArrowheads="1"/>
          </p:cNvSpPr>
          <p:nvPr>
            <p:ph type="title"/>
          </p:nvPr>
        </p:nvSpPr>
        <p:spPr bwMode="white">
          <a:xfrm>
            <a:off x="1143000" y="381000"/>
            <a:ext cx="768667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82" name="Line 26">
            <a:extLst>
              <a:ext uri="{FF2B5EF4-FFF2-40B4-BE49-F238E27FC236}">
                <a16:creationId xmlns:a16="http://schemas.microsoft.com/office/drawing/2014/main" id="{40ECF1CC-C467-4B9C-8DFC-CBBA73195E2C}"/>
              </a:ext>
            </a:extLst>
          </p:cNvPr>
          <p:cNvSpPr>
            <a:spLocks noChangeShapeType="1"/>
          </p:cNvSpPr>
          <p:nvPr userDrawn="1"/>
        </p:nvSpPr>
        <p:spPr bwMode="auto">
          <a:xfrm>
            <a:off x="434975" y="6553200"/>
            <a:ext cx="7732713"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pic>
        <p:nvPicPr>
          <p:cNvPr id="3083" name="Picture 21">
            <a:extLst>
              <a:ext uri="{FF2B5EF4-FFF2-40B4-BE49-F238E27FC236}">
                <a16:creationId xmlns:a16="http://schemas.microsoft.com/office/drawing/2014/main" id="{C08D8124-5F53-4146-BA05-8BC7DB7C0D4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228600"/>
            <a:ext cx="9921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25784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p:txStyles>
    <p:titleStyle>
      <a:lvl1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1pPr>
      <a:lvl2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2pPr>
      <a:lvl3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3pPr>
      <a:lvl4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4pPr>
      <a:lvl5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spcBef>
          <a:spcPct val="0"/>
        </a:spcBef>
        <a:spcAft>
          <a:spcPct val="0"/>
        </a:spcAft>
        <a:defRPr sz="3200">
          <a:solidFill>
            <a:schemeClr val="bg1"/>
          </a:solidFill>
          <a:latin typeface="Times New Roman" pitchFamily="18" charset="0"/>
        </a:defRPr>
      </a:lvl6pPr>
      <a:lvl7pPr marL="914400" algn="l" rtl="0" fontAlgn="base">
        <a:spcBef>
          <a:spcPct val="0"/>
        </a:spcBef>
        <a:spcAft>
          <a:spcPct val="0"/>
        </a:spcAft>
        <a:defRPr sz="3200">
          <a:solidFill>
            <a:schemeClr val="bg1"/>
          </a:solidFill>
          <a:latin typeface="Times New Roman" pitchFamily="18" charset="0"/>
        </a:defRPr>
      </a:lvl7pPr>
      <a:lvl8pPr marL="1371600" algn="l" rtl="0" fontAlgn="base">
        <a:spcBef>
          <a:spcPct val="0"/>
        </a:spcBef>
        <a:spcAft>
          <a:spcPct val="0"/>
        </a:spcAft>
        <a:defRPr sz="3200">
          <a:solidFill>
            <a:schemeClr val="bg1"/>
          </a:solidFill>
          <a:latin typeface="Times New Roman" pitchFamily="18" charset="0"/>
        </a:defRPr>
      </a:lvl8pPr>
      <a:lvl9pPr marL="1828800" algn="l" rtl="0" fontAlgn="base">
        <a:spcBef>
          <a:spcPct val="0"/>
        </a:spcBef>
        <a:spcAft>
          <a:spcPct val="0"/>
        </a:spcAft>
        <a:defRPr sz="32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lr>
          <a:srgbClr val="006600"/>
        </a:buClr>
        <a:buSzPct val="115000"/>
        <a:buFont typeface="Wingdings" panose="05000000000000000000" pitchFamily="2" charset="2"/>
        <a:buChar char="q"/>
        <a:defRPr sz="3000" b="1">
          <a:solidFill>
            <a:srgbClr val="002060"/>
          </a:solidFill>
          <a:latin typeface="+mn-lt"/>
          <a:ea typeface="+mn-ea"/>
          <a:cs typeface="+mn-cs"/>
        </a:defRPr>
      </a:lvl1pPr>
      <a:lvl2pPr marL="742950" indent="-285750" algn="l" rtl="0" eaLnBrk="0" fontAlgn="base" hangingPunct="0">
        <a:spcBef>
          <a:spcPct val="20000"/>
        </a:spcBef>
        <a:spcAft>
          <a:spcPct val="0"/>
        </a:spcAft>
        <a:buClr>
          <a:srgbClr val="006600"/>
        </a:buClr>
        <a:buFont typeface="Wingdings" panose="05000000000000000000" pitchFamily="2" charset="2"/>
        <a:buChar char="§"/>
        <a:defRPr sz="2800">
          <a:solidFill>
            <a:srgbClr val="002060"/>
          </a:solidFill>
          <a:latin typeface="+mn-lt"/>
        </a:defRPr>
      </a:lvl2pPr>
      <a:lvl3pPr marL="1143000" indent="-228600" algn="l" rtl="0" eaLnBrk="0" fontAlgn="base" hangingPunct="0">
        <a:spcBef>
          <a:spcPct val="20000"/>
        </a:spcBef>
        <a:spcAft>
          <a:spcPct val="0"/>
        </a:spcAft>
        <a:buClr>
          <a:srgbClr val="006600"/>
        </a:buClr>
        <a:buChar char="•"/>
        <a:defRPr sz="2500">
          <a:solidFill>
            <a:srgbClr val="0066CC"/>
          </a:solidFill>
          <a:latin typeface="+mn-lt"/>
        </a:defRPr>
      </a:lvl3pPr>
      <a:lvl4pPr marL="1600200" indent="-228600" algn="l" rtl="0" eaLnBrk="0" fontAlgn="base" hangingPunct="0">
        <a:spcBef>
          <a:spcPct val="20000"/>
        </a:spcBef>
        <a:spcAft>
          <a:spcPct val="0"/>
        </a:spcAft>
        <a:buChar char="–"/>
        <a:defRPr sz="2000">
          <a:solidFill>
            <a:srgbClr val="0066CC"/>
          </a:solidFill>
          <a:latin typeface="+mn-lt"/>
        </a:defRPr>
      </a:lvl4pPr>
      <a:lvl5pPr marL="2057400" indent="-228600" algn="l" rtl="0" eaLnBrk="0" fontAlgn="base" hangingPunct="0">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1" descr="justpad">
            <a:extLst>
              <a:ext uri="{FF2B5EF4-FFF2-40B4-BE49-F238E27FC236}">
                <a16:creationId xmlns:a16="http://schemas.microsoft.com/office/drawing/2014/main" id="{3376CA38-4096-42B2-9213-74A1D4465C8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335" t="253" r="1352" b="276"/>
          <a:stretch>
            <a:fillRect/>
          </a:stretch>
        </p:blipFill>
        <p:spPr bwMode="auto">
          <a:xfrm>
            <a:off x="58738" y="395288"/>
            <a:ext cx="9085262"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reeform 15">
            <a:extLst>
              <a:ext uri="{FF2B5EF4-FFF2-40B4-BE49-F238E27FC236}">
                <a16:creationId xmlns:a16="http://schemas.microsoft.com/office/drawing/2014/main" id="{CF0696AB-9131-45A5-992B-55D3F6E1C2E6}"/>
              </a:ext>
            </a:extLst>
          </p:cNvPr>
          <p:cNvSpPr>
            <a:spLocks/>
          </p:cNvSpPr>
          <p:nvPr/>
        </p:nvSpPr>
        <p:spPr bwMode="gray">
          <a:xfrm>
            <a:off x="-9525" y="228600"/>
            <a:ext cx="9153525" cy="915983"/>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7" name="AutoShape 21">
            <a:extLst>
              <a:ext uri="{FF2B5EF4-FFF2-40B4-BE49-F238E27FC236}">
                <a16:creationId xmlns:a16="http://schemas.microsoft.com/office/drawing/2014/main" id="{F621B388-3B14-47F9-8FC6-2D646AB0CF72}"/>
              </a:ext>
            </a:extLst>
          </p:cNvPr>
          <p:cNvSpPr>
            <a:spLocks noChangeArrowheads="1"/>
          </p:cNvSpPr>
          <p:nvPr/>
        </p:nvSpPr>
        <p:spPr bwMode="gray">
          <a:xfrm>
            <a:off x="8237538" y="6340475"/>
            <a:ext cx="601662" cy="517525"/>
          </a:xfrm>
          <a:prstGeom prst="hexagon">
            <a:avLst>
              <a:gd name="adj" fmla="val 28571"/>
              <a:gd name="vf" fmla="val 115470"/>
            </a:avLst>
          </a:prstGeom>
          <a:solidFill>
            <a:srgbClr val="5086C2">
              <a:alpha val="34901"/>
            </a:srgbClr>
          </a:solidFill>
          <a:ln>
            <a:noFill/>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077" name="Rectangle 3">
            <a:extLst>
              <a:ext uri="{FF2B5EF4-FFF2-40B4-BE49-F238E27FC236}">
                <a16:creationId xmlns:a16="http://schemas.microsoft.com/office/drawing/2014/main" id="{8CA2C8A3-C2AE-40FD-B729-01C42AD227C6}"/>
              </a:ext>
            </a:extLst>
          </p:cNvPr>
          <p:cNvSpPr>
            <a:spLocks noGrp="1" noChangeArrowheads="1"/>
          </p:cNvSpPr>
          <p:nvPr>
            <p:ph type="body" idx="1"/>
          </p:nvPr>
        </p:nvSpPr>
        <p:spPr bwMode="auto">
          <a:xfrm>
            <a:off x="625475" y="1092200"/>
            <a:ext cx="80613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9C81B5A4-7E84-4A60-93CB-96536E84CB56}"/>
              </a:ext>
            </a:extLst>
          </p:cNvPr>
          <p:cNvSpPr>
            <a:spLocks noGrp="1" noChangeArrowheads="1"/>
          </p:cNvSpPr>
          <p:nvPr>
            <p:ph type="dt" sz="half" idx="2"/>
          </p:nvPr>
        </p:nvSpPr>
        <p:spPr bwMode="auto">
          <a:xfrm>
            <a:off x="457200" y="6553200"/>
            <a:ext cx="3886200" cy="24923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b="1">
                <a:latin typeface="Verdana" pitchFamily="34" charset="0"/>
              </a:defRPr>
            </a:lvl1pPr>
          </a:lstStyle>
          <a:p>
            <a:pPr>
              <a:defRPr/>
            </a:pPr>
            <a:r>
              <a:rPr lang="en-US"/>
              <a:t>Object-oriented programming</a:t>
            </a:r>
          </a:p>
        </p:txBody>
      </p:sp>
      <p:sp>
        <p:nvSpPr>
          <p:cNvPr id="1030" name="Rectangle 6">
            <a:extLst>
              <a:ext uri="{FF2B5EF4-FFF2-40B4-BE49-F238E27FC236}">
                <a16:creationId xmlns:a16="http://schemas.microsoft.com/office/drawing/2014/main" id="{76BD7195-BBF3-409F-8443-ECF931E8633C}"/>
              </a:ext>
            </a:extLst>
          </p:cNvPr>
          <p:cNvSpPr>
            <a:spLocks noGrp="1" noChangeArrowheads="1"/>
          </p:cNvSpPr>
          <p:nvPr>
            <p:ph type="sldNum" sz="quarter" idx="4"/>
          </p:nvPr>
        </p:nvSpPr>
        <p:spPr bwMode="auto">
          <a:xfrm>
            <a:off x="8153400" y="6477000"/>
            <a:ext cx="609600" cy="242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accent1"/>
                </a:solidFill>
                <a:latin typeface="Verdana" panose="020B0604030504040204" pitchFamily="34" charset="0"/>
              </a:defRPr>
            </a:lvl1pPr>
          </a:lstStyle>
          <a:p>
            <a:pPr>
              <a:defRPr/>
            </a:pPr>
            <a:fld id="{CE7B7466-9014-475A-B38F-4C7F1CB6BA7A}" type="slidenum">
              <a:rPr lang="en-US" altLang="en-US"/>
              <a:pPr>
                <a:defRPr/>
              </a:pPr>
              <a:t>‹#›</a:t>
            </a:fld>
            <a:endParaRPr lang="en-US" altLang="en-US"/>
          </a:p>
        </p:txBody>
      </p:sp>
      <p:grpSp>
        <p:nvGrpSpPr>
          <p:cNvPr id="3080" name="Group 22">
            <a:extLst>
              <a:ext uri="{FF2B5EF4-FFF2-40B4-BE49-F238E27FC236}">
                <a16:creationId xmlns:a16="http://schemas.microsoft.com/office/drawing/2014/main" id="{0C09064C-4B86-4D65-B031-39057AD477DD}"/>
              </a:ext>
            </a:extLst>
          </p:cNvPr>
          <p:cNvGrpSpPr>
            <a:grpSpLocks/>
          </p:cNvGrpSpPr>
          <p:nvPr/>
        </p:nvGrpSpPr>
        <p:grpSpPr bwMode="auto">
          <a:xfrm>
            <a:off x="152400" y="228600"/>
            <a:ext cx="838200" cy="838200"/>
            <a:chOff x="18" y="144"/>
            <a:chExt cx="510" cy="480"/>
          </a:xfrm>
        </p:grpSpPr>
        <p:sp>
          <p:nvSpPr>
            <p:cNvPr id="1034" name="AutoShape 23">
              <a:extLst>
                <a:ext uri="{FF2B5EF4-FFF2-40B4-BE49-F238E27FC236}">
                  <a16:creationId xmlns:a16="http://schemas.microsoft.com/office/drawing/2014/main" id="{77E50DE3-B0A1-4AE2-8422-46B4739D0ABA}"/>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accent3"/>
                  </a:solidFill>
                </a:rPr>
                <a:t>D</a:t>
              </a:r>
            </a:p>
          </p:txBody>
        </p:sp>
        <p:sp>
          <p:nvSpPr>
            <p:cNvPr id="1035" name="AutoShape 24">
              <a:extLst>
                <a:ext uri="{FF2B5EF4-FFF2-40B4-BE49-F238E27FC236}">
                  <a16:creationId xmlns:a16="http://schemas.microsoft.com/office/drawing/2014/main" id="{76AA4B43-4F5D-496F-82D1-9F172651F847}"/>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accent3"/>
                  </a:solidFill>
                </a:rPr>
                <a:t>N</a:t>
              </a:r>
            </a:p>
          </p:txBody>
        </p:sp>
        <p:sp>
          <p:nvSpPr>
            <p:cNvPr id="1036" name="AutoShape 25">
              <a:extLst>
                <a:ext uri="{FF2B5EF4-FFF2-40B4-BE49-F238E27FC236}">
                  <a16:creationId xmlns:a16="http://schemas.microsoft.com/office/drawing/2014/main" id="{1E9FB068-12EF-4B25-81B0-79CCD3B050D1}"/>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dirty="0">
                  <a:solidFill>
                    <a:schemeClr val="accent3"/>
                  </a:solidFill>
                </a:rPr>
                <a:t>C</a:t>
              </a:r>
            </a:p>
          </p:txBody>
        </p:sp>
      </p:grpSp>
      <p:sp>
        <p:nvSpPr>
          <p:cNvPr id="3081" name="Rectangle 2">
            <a:extLst>
              <a:ext uri="{FF2B5EF4-FFF2-40B4-BE49-F238E27FC236}">
                <a16:creationId xmlns:a16="http://schemas.microsoft.com/office/drawing/2014/main" id="{9CD4BE57-83C0-4915-9527-53B844925188}"/>
              </a:ext>
            </a:extLst>
          </p:cNvPr>
          <p:cNvSpPr>
            <a:spLocks noGrp="1" noChangeArrowheads="1"/>
          </p:cNvSpPr>
          <p:nvPr>
            <p:ph type="title"/>
          </p:nvPr>
        </p:nvSpPr>
        <p:spPr bwMode="white">
          <a:xfrm>
            <a:off x="1085850" y="228602"/>
            <a:ext cx="7743825" cy="83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82" name="Line 26">
            <a:extLst>
              <a:ext uri="{FF2B5EF4-FFF2-40B4-BE49-F238E27FC236}">
                <a16:creationId xmlns:a16="http://schemas.microsoft.com/office/drawing/2014/main" id="{3B272D7C-6EFD-41CB-86BE-9F71DA253340}"/>
              </a:ext>
            </a:extLst>
          </p:cNvPr>
          <p:cNvSpPr>
            <a:spLocks noChangeShapeType="1"/>
          </p:cNvSpPr>
          <p:nvPr userDrawn="1"/>
        </p:nvSpPr>
        <p:spPr bwMode="auto">
          <a:xfrm>
            <a:off x="434975" y="6553200"/>
            <a:ext cx="7732713"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pic>
        <p:nvPicPr>
          <p:cNvPr id="3083" name="Picture 21">
            <a:extLst>
              <a:ext uri="{FF2B5EF4-FFF2-40B4-BE49-F238E27FC236}">
                <a16:creationId xmlns:a16="http://schemas.microsoft.com/office/drawing/2014/main" id="{97203F54-655B-46CF-B9BD-4F2DB28CE5CC}"/>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228600"/>
            <a:ext cx="980292" cy="91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252658"/>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hf hdr="0" ftr="0"/>
  <p:txStyles>
    <p:titleStyle>
      <a:lvl1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1pPr>
      <a:lvl2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2pPr>
      <a:lvl3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3pPr>
      <a:lvl4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4pPr>
      <a:lvl5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spcBef>
          <a:spcPct val="0"/>
        </a:spcBef>
        <a:spcAft>
          <a:spcPct val="0"/>
        </a:spcAft>
        <a:defRPr sz="3200">
          <a:solidFill>
            <a:schemeClr val="bg1"/>
          </a:solidFill>
          <a:latin typeface="Times New Roman" pitchFamily="18" charset="0"/>
        </a:defRPr>
      </a:lvl6pPr>
      <a:lvl7pPr marL="914400" algn="l" rtl="0" fontAlgn="base">
        <a:spcBef>
          <a:spcPct val="0"/>
        </a:spcBef>
        <a:spcAft>
          <a:spcPct val="0"/>
        </a:spcAft>
        <a:defRPr sz="3200">
          <a:solidFill>
            <a:schemeClr val="bg1"/>
          </a:solidFill>
          <a:latin typeface="Times New Roman" pitchFamily="18" charset="0"/>
        </a:defRPr>
      </a:lvl7pPr>
      <a:lvl8pPr marL="1371600" algn="l" rtl="0" fontAlgn="base">
        <a:spcBef>
          <a:spcPct val="0"/>
        </a:spcBef>
        <a:spcAft>
          <a:spcPct val="0"/>
        </a:spcAft>
        <a:defRPr sz="3200">
          <a:solidFill>
            <a:schemeClr val="bg1"/>
          </a:solidFill>
          <a:latin typeface="Times New Roman" pitchFamily="18" charset="0"/>
        </a:defRPr>
      </a:lvl8pPr>
      <a:lvl9pPr marL="1828800" algn="l" rtl="0" fontAlgn="base">
        <a:spcBef>
          <a:spcPct val="0"/>
        </a:spcBef>
        <a:spcAft>
          <a:spcPct val="0"/>
        </a:spcAft>
        <a:defRPr sz="32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lr>
          <a:srgbClr val="006600"/>
        </a:buClr>
        <a:buSzPct val="115000"/>
        <a:buFont typeface="Wingdings" panose="05000000000000000000" pitchFamily="2" charset="2"/>
        <a:buChar char="q"/>
        <a:defRPr sz="3000" b="1">
          <a:solidFill>
            <a:srgbClr val="002060"/>
          </a:solidFill>
          <a:latin typeface="+mn-lt"/>
          <a:ea typeface="+mn-ea"/>
          <a:cs typeface="+mn-cs"/>
        </a:defRPr>
      </a:lvl1pPr>
      <a:lvl2pPr marL="742950" indent="-285750" algn="l" rtl="0" eaLnBrk="0" fontAlgn="base" hangingPunct="0">
        <a:spcBef>
          <a:spcPct val="20000"/>
        </a:spcBef>
        <a:spcAft>
          <a:spcPct val="0"/>
        </a:spcAft>
        <a:buClr>
          <a:srgbClr val="006600"/>
        </a:buClr>
        <a:buFont typeface="Wingdings" panose="05000000000000000000" pitchFamily="2" charset="2"/>
        <a:buChar char="§"/>
        <a:defRPr sz="2800">
          <a:solidFill>
            <a:srgbClr val="002060"/>
          </a:solidFill>
          <a:latin typeface="+mn-lt"/>
        </a:defRPr>
      </a:lvl2pPr>
      <a:lvl3pPr marL="1143000" indent="-228600" algn="l" rtl="0" eaLnBrk="0" fontAlgn="base" hangingPunct="0">
        <a:spcBef>
          <a:spcPct val="20000"/>
        </a:spcBef>
        <a:spcAft>
          <a:spcPct val="0"/>
        </a:spcAft>
        <a:buClr>
          <a:srgbClr val="006600"/>
        </a:buClr>
        <a:buChar char="•"/>
        <a:defRPr sz="2500">
          <a:solidFill>
            <a:srgbClr val="0066CC"/>
          </a:solidFill>
          <a:latin typeface="+mn-lt"/>
        </a:defRPr>
      </a:lvl3pPr>
      <a:lvl4pPr marL="1600200" indent="-228600" algn="l" rtl="0" eaLnBrk="0" fontAlgn="base" hangingPunct="0">
        <a:spcBef>
          <a:spcPct val="20000"/>
        </a:spcBef>
        <a:spcAft>
          <a:spcPct val="0"/>
        </a:spcAft>
        <a:buChar char="–"/>
        <a:defRPr sz="2000">
          <a:solidFill>
            <a:srgbClr val="0066CC"/>
          </a:solidFill>
          <a:latin typeface="+mn-lt"/>
        </a:defRPr>
      </a:lvl4pPr>
      <a:lvl5pPr marL="2057400" indent="-228600" algn="l" rtl="0" eaLnBrk="0" fontAlgn="base" hangingPunct="0">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81409EB-AF6F-4071-AC24-FDEC212AA28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0A46B2B-BBEC-4F7A-BC02-991A468AEAF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7D5F3C0-DFAE-4D4D-9963-B9918519FF0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85A8E2B8-85DF-466D-8BD3-D8F5B47F38C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A8569BC8-CB6D-49E3-A76A-0E022643662E}"/>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5519BF9-57B9-43E4-9784-226A3B75D087}" type="slidenum">
              <a:rPr lang="en-US" altLang="en-US"/>
              <a:pPr/>
              <a:t>‹#›</a:t>
            </a:fld>
            <a:endParaRPr lang="en-US" altLang="en-US"/>
          </a:p>
        </p:txBody>
      </p:sp>
    </p:spTree>
    <p:extLst>
      <p:ext uri="{BB962C8B-B14F-4D97-AF65-F5344CB8AC3E}">
        <p14:creationId xmlns:p14="http://schemas.microsoft.com/office/powerpoint/2010/main" val="3840928543"/>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inhbtd2012@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02153F7-C9C2-46C7-91FE-45DD7985C676}"/>
              </a:ext>
            </a:extLst>
          </p:cNvPr>
          <p:cNvSpPr>
            <a:spLocks noGrp="1" noChangeArrowheads="1"/>
          </p:cNvSpPr>
          <p:nvPr>
            <p:ph type="ctrTitle"/>
          </p:nvPr>
        </p:nvSpPr>
        <p:spPr>
          <a:xfrm>
            <a:off x="1898848" y="2833755"/>
            <a:ext cx="6705600" cy="1012825"/>
          </a:xfrm>
        </p:spPr>
        <p:txBody>
          <a:bodyPr/>
          <a:lstStyle/>
          <a:p>
            <a:pPr algn="r" eaLnBrk="1" hangingPunct="1"/>
            <a:r>
              <a:rPr lang="en-US" altLang="en-US" sz="4000" i="1">
                <a:solidFill>
                  <a:srgbClr val="C00000"/>
                </a:solidFill>
              </a:rPr>
              <a:t>BIỆT LỆ &amp;</a:t>
            </a:r>
            <a:br>
              <a:rPr lang="en-US" altLang="en-US" sz="4000" i="1">
                <a:solidFill>
                  <a:srgbClr val="C00000"/>
                </a:solidFill>
              </a:rPr>
            </a:br>
            <a:r>
              <a:rPr lang="en-US" altLang="en-US" sz="4000" i="1">
                <a:solidFill>
                  <a:srgbClr val="C00000"/>
                </a:solidFill>
              </a:rPr>
              <a:t>VÀ XỬ LÝ BIỆT LỆ</a:t>
            </a:r>
            <a:endParaRPr lang="en-US" altLang="en-US" sz="4000" i="1" dirty="0">
              <a:solidFill>
                <a:srgbClr val="C00000"/>
              </a:solidFill>
            </a:endParaRPr>
          </a:p>
        </p:txBody>
      </p:sp>
      <p:sp>
        <p:nvSpPr>
          <p:cNvPr id="10243" name="TextBox 3">
            <a:extLst>
              <a:ext uri="{FF2B5EF4-FFF2-40B4-BE49-F238E27FC236}">
                <a16:creationId xmlns:a16="http://schemas.microsoft.com/office/drawing/2014/main" id="{465C7AE8-5C54-4B69-B236-8664929EC1AF}"/>
              </a:ext>
            </a:extLst>
          </p:cNvPr>
          <p:cNvSpPr txBox="1">
            <a:spLocks noChangeArrowheads="1"/>
          </p:cNvSpPr>
          <p:nvPr/>
        </p:nvSpPr>
        <p:spPr bwMode="auto">
          <a:xfrm>
            <a:off x="2286000" y="304800"/>
            <a:ext cx="521652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42900">
              <a:spcBef>
                <a:spcPct val="20000"/>
              </a:spcBef>
              <a:buClr>
                <a:srgbClr val="006600"/>
              </a:buClr>
              <a:buSzPct val="115000"/>
              <a:buFont typeface="Wingdings" panose="05000000000000000000" pitchFamily="2" charset="2"/>
              <a:buChar char="q"/>
              <a:defRPr sz="3000" b="1">
                <a:solidFill>
                  <a:srgbClr val="002060"/>
                </a:solidFill>
                <a:latin typeface="Times New Roman" panose="02020603050405020304" pitchFamily="18" charset="0"/>
              </a:defRPr>
            </a:lvl1pPr>
            <a:lvl2pPr marL="742950" indent="-285750" defTabSz="342900">
              <a:spcBef>
                <a:spcPct val="20000"/>
              </a:spcBef>
              <a:buClr>
                <a:srgbClr val="006600"/>
              </a:buClr>
              <a:buFont typeface="Wingdings" panose="05000000000000000000" pitchFamily="2" charset="2"/>
              <a:buChar char="§"/>
              <a:defRPr sz="2800">
                <a:solidFill>
                  <a:srgbClr val="002060"/>
                </a:solidFill>
                <a:latin typeface="Times New Roman" panose="02020603050405020304" pitchFamily="18" charset="0"/>
              </a:defRPr>
            </a:lvl2pPr>
            <a:lvl3pPr marL="1143000" indent="-228600" defTabSz="342900">
              <a:spcBef>
                <a:spcPct val="20000"/>
              </a:spcBef>
              <a:buClr>
                <a:srgbClr val="006600"/>
              </a:buClr>
              <a:buChar char="•"/>
              <a:defRPr sz="2500">
                <a:solidFill>
                  <a:srgbClr val="0066CC"/>
                </a:solidFill>
                <a:latin typeface="Times New Roman" panose="02020603050405020304" pitchFamily="18" charset="0"/>
              </a:defRPr>
            </a:lvl3pPr>
            <a:lvl4pPr marL="1600200" indent="-228600" defTabSz="342900">
              <a:spcBef>
                <a:spcPct val="20000"/>
              </a:spcBef>
              <a:buChar char="–"/>
              <a:defRPr sz="2000">
                <a:solidFill>
                  <a:srgbClr val="0066CC"/>
                </a:solidFill>
                <a:latin typeface="Times New Roman" panose="02020603050405020304" pitchFamily="18" charset="0"/>
              </a:defRPr>
            </a:lvl4pPr>
            <a:lvl5pPr marL="2057400" indent="-228600" defTabSz="342900">
              <a:spcBef>
                <a:spcPct val="20000"/>
              </a:spcBef>
              <a:buChar char="»"/>
              <a:defRPr sz="2000">
                <a:solidFill>
                  <a:srgbClr val="000000"/>
                </a:solidFill>
                <a:latin typeface="Times New Roman" panose="02020603050405020304" pitchFamily="18" charset="0"/>
              </a:defRPr>
            </a:lvl5pPr>
            <a:lvl6pPr marL="25146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TR</a:t>
            </a:r>
            <a:r>
              <a:rPr kumimoji="0" lang="vi-VN" altLang="en-US"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Ư</a:t>
            </a:r>
            <a:r>
              <a:rPr kumimoji="0" lang="en-US" altLang="en-US"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ỜNG ĐẠI HỌC NAM CẦN TH</a:t>
            </a:r>
            <a:r>
              <a:rPr kumimoji="0" lang="vi-VN" altLang="en-US"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Ơ</a:t>
            </a:r>
            <a:endParaRPr kumimoji="0" lang="en-US" altLang="en-US" sz="22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KHOA KỸ THUẬT CÔNG NGHỆ</a:t>
            </a:r>
          </a:p>
          <a:p>
            <a:pPr marL="0" marR="0" lvl="0" indent="0" algn="ctr" defTabSz="342900" rtl="0" eaLnBrk="1" fontAlgn="base" latinLnBrk="0" hangingPunct="1">
              <a:lnSpc>
                <a:spcPct val="100000"/>
              </a:lnSpc>
              <a:spcBef>
                <a:spcPct val="0"/>
              </a:spcBef>
              <a:spcAft>
                <a:spcPct val="0"/>
              </a:spcAft>
              <a:buClrTx/>
              <a:buSzTx/>
              <a:buFontTx/>
              <a:buNone/>
              <a:tabLst/>
              <a:defRPr/>
            </a:pPr>
            <a:r>
              <a:rPr lang="en-US" altLang="en-US" sz="1800">
                <a:solidFill>
                  <a:srgbClr val="003366"/>
                </a:solidFill>
                <a:cs typeface="Times New Roman" panose="02020603050405020304" pitchFamily="18" charset="0"/>
              </a:rPr>
              <a:t>Trung Tâm Chuẩn Đầu Ra</a:t>
            </a:r>
            <a:endPar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endParaRPr>
          </a:p>
        </p:txBody>
      </p:sp>
      <p:sp>
        <p:nvSpPr>
          <p:cNvPr id="10244" name="TextBox 3">
            <a:extLst>
              <a:ext uri="{FF2B5EF4-FFF2-40B4-BE49-F238E27FC236}">
                <a16:creationId xmlns:a16="http://schemas.microsoft.com/office/drawing/2014/main" id="{37A2568D-0C82-4501-A329-AE13D7143732}"/>
              </a:ext>
            </a:extLst>
          </p:cNvPr>
          <p:cNvSpPr txBox="1">
            <a:spLocks noChangeArrowheads="1"/>
          </p:cNvSpPr>
          <p:nvPr/>
        </p:nvSpPr>
        <p:spPr bwMode="auto">
          <a:xfrm>
            <a:off x="4391980" y="4977172"/>
            <a:ext cx="4119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42900">
              <a:spcBef>
                <a:spcPct val="20000"/>
              </a:spcBef>
              <a:buClr>
                <a:srgbClr val="006600"/>
              </a:buClr>
              <a:buSzPct val="115000"/>
              <a:buFont typeface="Wingdings" panose="05000000000000000000" pitchFamily="2" charset="2"/>
              <a:buChar char="q"/>
              <a:defRPr sz="3000" b="1">
                <a:solidFill>
                  <a:srgbClr val="002060"/>
                </a:solidFill>
                <a:latin typeface="Times New Roman" panose="02020603050405020304" pitchFamily="18" charset="0"/>
              </a:defRPr>
            </a:lvl1pPr>
            <a:lvl2pPr marL="742950" indent="-285750" defTabSz="342900">
              <a:spcBef>
                <a:spcPct val="20000"/>
              </a:spcBef>
              <a:buClr>
                <a:srgbClr val="006600"/>
              </a:buClr>
              <a:buFont typeface="Wingdings" panose="05000000000000000000" pitchFamily="2" charset="2"/>
              <a:buChar char="§"/>
              <a:defRPr sz="2800">
                <a:solidFill>
                  <a:srgbClr val="002060"/>
                </a:solidFill>
                <a:latin typeface="Times New Roman" panose="02020603050405020304" pitchFamily="18" charset="0"/>
              </a:defRPr>
            </a:lvl2pPr>
            <a:lvl3pPr marL="1143000" indent="-228600" defTabSz="342900">
              <a:spcBef>
                <a:spcPct val="20000"/>
              </a:spcBef>
              <a:buClr>
                <a:srgbClr val="006600"/>
              </a:buClr>
              <a:buChar char="•"/>
              <a:defRPr sz="2500">
                <a:solidFill>
                  <a:srgbClr val="0066CC"/>
                </a:solidFill>
                <a:latin typeface="Times New Roman" panose="02020603050405020304" pitchFamily="18" charset="0"/>
              </a:defRPr>
            </a:lvl3pPr>
            <a:lvl4pPr marL="1600200" indent="-228600" defTabSz="342900">
              <a:spcBef>
                <a:spcPct val="20000"/>
              </a:spcBef>
              <a:buChar char="–"/>
              <a:defRPr sz="2000">
                <a:solidFill>
                  <a:srgbClr val="0066CC"/>
                </a:solidFill>
                <a:latin typeface="Times New Roman" panose="02020603050405020304" pitchFamily="18" charset="0"/>
              </a:defRPr>
            </a:lvl4pPr>
            <a:lvl5pPr marL="2057400" indent="-228600" defTabSz="342900">
              <a:spcBef>
                <a:spcPct val="20000"/>
              </a:spcBef>
              <a:buChar char="»"/>
              <a:defRPr sz="2000">
                <a:solidFill>
                  <a:srgbClr val="000000"/>
                </a:solidFill>
                <a:latin typeface="Times New Roman" panose="02020603050405020304" pitchFamily="18" charset="0"/>
              </a:defRPr>
            </a:lvl5pPr>
            <a:lvl6pPr marL="25146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defTabSz="3429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marL="0" marR="0" lvl="0" indent="0" algn="r" defTabSz="3429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3366"/>
                </a:solidFill>
                <a:effectLst/>
                <a:uLnTx/>
                <a:uFillTx/>
                <a:latin typeface="Times New Roman" panose="02020603050405020304" pitchFamily="18" charset="0"/>
                <a:ea typeface="+mn-ea"/>
                <a:cs typeface="Times New Roman" panose="02020603050405020304" pitchFamily="18" charset="0"/>
              </a:rPr>
              <a:t>Bùi </a:t>
            </a: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Thị</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Diễm</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 Trinh</a:t>
            </a:r>
          </a:p>
          <a:p>
            <a:pPr marL="0" marR="0" lvl="0" indent="0" algn="r" defTabSz="3429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Khoa KTCN, </a:t>
            </a: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Đại</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Học</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 Nam </a:t>
            </a: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Cần</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 </a:t>
            </a: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Thơ</a:t>
            </a:r>
            <a:endPar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endParaRPr>
          </a:p>
          <a:p>
            <a:pPr marL="0" marR="0" lvl="0" indent="0" algn="r" defTabSz="3429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Email: </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hlinkClick r:id="rId3"/>
              </a:rPr>
              <a:t>trinhbtd2012@gmail.com</a:t>
            </a:r>
            <a:endPar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endParaRPr>
          </a:p>
          <a:p>
            <a:pPr marL="0" marR="0" lvl="0" indent="0" algn="r" defTabSz="3429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err="1">
                <a:ln>
                  <a:noFill/>
                </a:ln>
                <a:solidFill>
                  <a:srgbClr val="003366"/>
                </a:solidFill>
                <a:effectLst/>
                <a:uLnTx/>
                <a:uFillTx/>
                <a:latin typeface="Times New Roman" panose="02020603050405020304" pitchFamily="18" charset="0"/>
                <a:ea typeface="+mn-ea"/>
                <a:cs typeface="Times New Roman" panose="02020603050405020304" pitchFamily="18" charset="0"/>
              </a:rPr>
              <a:t>Fone</a:t>
            </a:r>
            <a:r>
              <a:rPr kumimoji="0" lang="en-US" altLang="en-US" sz="1800" b="1" i="0" u="none" strike="noStrike" kern="1200" cap="none" spc="0" normalizeH="0" baseline="0" noProof="0" dirty="0">
                <a:ln>
                  <a:noFill/>
                </a:ln>
                <a:solidFill>
                  <a:srgbClr val="003366"/>
                </a:solidFill>
                <a:effectLst/>
                <a:uLnTx/>
                <a:uFillTx/>
                <a:latin typeface="Times New Roman" panose="02020603050405020304" pitchFamily="18" charset="0"/>
                <a:ea typeface="+mn-ea"/>
                <a:cs typeface="Times New Roman" panose="02020603050405020304" pitchFamily="18" charset="0"/>
              </a:rPr>
              <a:t>: 0932.907.666</a:t>
            </a:r>
          </a:p>
        </p:txBody>
      </p:sp>
      <p:sp>
        <p:nvSpPr>
          <p:cNvPr id="5" name="Rectangle 2">
            <a:extLst>
              <a:ext uri="{FF2B5EF4-FFF2-40B4-BE49-F238E27FC236}">
                <a16:creationId xmlns:a16="http://schemas.microsoft.com/office/drawing/2014/main" id="{EAFE5716-E08E-449D-A810-C097A7A48938}"/>
              </a:ext>
            </a:extLst>
          </p:cNvPr>
          <p:cNvSpPr txBox="1">
            <a:spLocks noChangeArrowheads="1"/>
          </p:cNvSpPr>
          <p:nvPr/>
        </p:nvSpPr>
        <p:spPr bwMode="gray">
          <a:xfrm>
            <a:off x="1943708" y="2276872"/>
            <a:ext cx="6705600" cy="43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Cambria" panose="02040503050406030204" pitchFamily="18" charset="0"/>
                <a:ea typeface="Cambria" panose="02040503050406030204" pitchFamily="18" charset="0"/>
                <a:cs typeface="Cambria" panose="02040503050406030204" pitchFamily="18" charset="0"/>
              </a:defRPr>
            </a:lvl1pPr>
            <a:lvl2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2pPr>
            <a:lvl3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3pPr>
            <a:lvl4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4pPr>
            <a:lvl5pPr algn="ctr" rtl="0" eaLnBrk="0" fontAlgn="base" hangingPunct="0">
              <a:spcBef>
                <a:spcPct val="0"/>
              </a:spcBef>
              <a:spcAft>
                <a:spcPct val="0"/>
              </a:spcAft>
              <a:defRPr sz="3200">
                <a:solidFill>
                  <a:schemeClr val="bg1"/>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spcBef>
                <a:spcPct val="0"/>
              </a:spcBef>
              <a:spcAft>
                <a:spcPct val="0"/>
              </a:spcAft>
              <a:defRPr sz="3200">
                <a:solidFill>
                  <a:schemeClr val="bg1"/>
                </a:solidFill>
                <a:latin typeface="Times New Roman" pitchFamily="18" charset="0"/>
              </a:defRPr>
            </a:lvl6pPr>
            <a:lvl7pPr marL="914400" algn="l" rtl="0" fontAlgn="base">
              <a:spcBef>
                <a:spcPct val="0"/>
              </a:spcBef>
              <a:spcAft>
                <a:spcPct val="0"/>
              </a:spcAft>
              <a:defRPr sz="3200">
                <a:solidFill>
                  <a:schemeClr val="bg1"/>
                </a:solidFill>
                <a:latin typeface="Times New Roman" pitchFamily="18" charset="0"/>
              </a:defRPr>
            </a:lvl7pPr>
            <a:lvl8pPr marL="1371600" algn="l" rtl="0" fontAlgn="base">
              <a:spcBef>
                <a:spcPct val="0"/>
              </a:spcBef>
              <a:spcAft>
                <a:spcPct val="0"/>
              </a:spcAft>
              <a:defRPr sz="3200">
                <a:solidFill>
                  <a:schemeClr val="bg1"/>
                </a:solidFill>
                <a:latin typeface="Times New Roman" pitchFamily="18" charset="0"/>
              </a:defRPr>
            </a:lvl8pPr>
            <a:lvl9pPr marL="1828800" algn="l" rtl="0" fontAlgn="base">
              <a:spcBef>
                <a:spcPct val="0"/>
              </a:spcBef>
              <a:spcAft>
                <a:spcPct val="0"/>
              </a:spcAft>
              <a:defRPr sz="3200">
                <a:solidFill>
                  <a:schemeClr val="bg1"/>
                </a:solidFill>
                <a:latin typeface="Times New Roman" pitchFamily="18" charset="0"/>
              </a:defRPr>
            </a:lvl9pPr>
          </a:lstStyle>
          <a:p>
            <a:pPr algn="r" eaLnBrk="1" hangingPunct="1"/>
            <a:r>
              <a:rPr lang="en-US" altLang="en-US" sz="3700" i="1" kern="0">
                <a:solidFill>
                  <a:srgbClr val="002060"/>
                </a:solidFill>
              </a:rPr>
              <a:t>CHƯƠNG 3</a:t>
            </a:r>
            <a:endParaRPr lang="en-US" altLang="en-US" sz="2200" i="1" kern="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8EFEA8EB-6F55-483F-B8A8-3AA76124990F}"/>
              </a:ext>
            </a:extLst>
          </p:cNvPr>
          <p:cNvSpPr txBox="1">
            <a:spLocks noChangeArrowheads="1"/>
          </p:cNvSpPr>
          <p:nvPr/>
        </p:nvSpPr>
        <p:spPr bwMode="auto">
          <a:xfrm>
            <a:off x="1066800" y="8382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4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5411" name="Rectangle 3">
            <a:extLst>
              <a:ext uri="{FF2B5EF4-FFF2-40B4-BE49-F238E27FC236}">
                <a16:creationId xmlns:a16="http://schemas.microsoft.com/office/drawing/2014/main" id="{206D76FE-9FB7-481D-B5C3-81C4839BED52}"/>
              </a:ext>
            </a:extLst>
          </p:cNvPr>
          <p:cNvSpPr>
            <a:spLocks noChangeArrowheads="1"/>
          </p:cNvSpPr>
          <p:nvPr/>
        </p:nvSpPr>
        <p:spPr bwMode="auto">
          <a:xfrm>
            <a:off x="685800" y="19050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0" fontAlgn="base" latinLnBrk="0" hangingPunct="0">
              <a:lnSpc>
                <a:spcPct val="100000"/>
              </a:lnSpc>
              <a:spcBef>
                <a:spcPct val="20000"/>
              </a:spcBef>
              <a:spcAft>
                <a:spcPct val="0"/>
              </a:spcAft>
              <a:buClr>
                <a:srgbClr val="00CC99"/>
              </a:buClr>
              <a:buSzPct val="75000"/>
              <a:buFont typeface="Wingdings" panose="05000000000000000000" pitchFamily="2" charset="2"/>
              <a:buNone/>
              <a:tabLst/>
              <a:defRPr/>
            </a:pPr>
            <a:endParaRPr kumimoji="1" lang="en-US" altLang="en-US" sz="28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45412" name="Rectangle 4">
            <a:extLst>
              <a:ext uri="{FF2B5EF4-FFF2-40B4-BE49-F238E27FC236}">
                <a16:creationId xmlns:a16="http://schemas.microsoft.com/office/drawing/2014/main" id="{92931B22-3854-4693-86CD-088BE0DB936A}"/>
              </a:ext>
            </a:extLst>
          </p:cNvPr>
          <p:cNvSpPr>
            <a:spLocks noGrp="1" noChangeArrowheads="1"/>
          </p:cNvSpPr>
          <p:nvPr>
            <p:ph type="title"/>
          </p:nvPr>
        </p:nvSpPr>
        <p:spPr/>
        <p:txBody>
          <a:bodyPr/>
          <a:lstStyle/>
          <a:p>
            <a:pPr>
              <a:buSzPct val="60000"/>
            </a:pPr>
            <a:r>
              <a:rPr lang="en-US" altLang="en-US">
                <a:latin typeface="Arial" panose="020B0604020202020204" pitchFamily="34" charset="0"/>
                <a:cs typeface="Times New Roman" panose="02020603050405020304" pitchFamily="18" charset="0"/>
              </a:rPr>
              <a:t>Mục đích của việc xử lý biệt lệ</a:t>
            </a:r>
          </a:p>
        </p:txBody>
      </p:sp>
      <p:sp>
        <p:nvSpPr>
          <p:cNvPr id="145413" name="Rectangle 5">
            <a:extLst>
              <a:ext uri="{FF2B5EF4-FFF2-40B4-BE49-F238E27FC236}">
                <a16:creationId xmlns:a16="http://schemas.microsoft.com/office/drawing/2014/main" id="{90613219-60DC-4C53-A8CE-44B857CCE789}"/>
              </a:ext>
            </a:extLst>
          </p:cNvPr>
          <p:cNvSpPr>
            <a:spLocks noGrp="1" noChangeArrowheads="1"/>
          </p:cNvSpPr>
          <p:nvPr>
            <p:ph type="body" idx="1"/>
          </p:nvPr>
        </p:nvSpPr>
        <p:spPr>
          <a:xfrm>
            <a:off x="1204913" y="1952625"/>
            <a:ext cx="7634287" cy="4114800"/>
          </a:xfrm>
        </p:spPr>
        <p:txBody>
          <a:bodyPr/>
          <a:lstStyle/>
          <a:p>
            <a:pPr marL="228600" indent="-228600" algn="just"/>
            <a:r>
              <a:rPr lang="en-US" altLang="en-US" sz="2800">
                <a:latin typeface="Arial" panose="020B0604020202020204" pitchFamily="34" charset="0"/>
                <a:cs typeface="Times New Roman" panose="02020603050405020304" pitchFamily="18" charset="0"/>
              </a:rPr>
              <a:t>Giảm thiểu việc kết thúc bất thường của hệ thống và của chương trình.</a:t>
            </a:r>
          </a:p>
          <a:p>
            <a:pPr marL="228600" indent="-228600" algn="just"/>
            <a:r>
              <a:rPr lang="en-US" altLang="en-US" sz="2800">
                <a:latin typeface="Arial" panose="020B0604020202020204" pitchFamily="34" charset="0"/>
                <a:cs typeface="Times New Roman" panose="02020603050405020304" pitchFamily="18" charset="0"/>
              </a:rPr>
              <a:t>Ví dụ, thao tác xuất/nhập trong một tập tin, nếu việc chuyển đổi kiểu dữ liệu không thực hiện đúng, một biệt lệ sẽ xảy ra và chương trình bị hủy mà không đóng tập tin. Lúc đó tập tin sẽ bị hư hại và các nguồn tài nguyên được cập phát cho tập tin không được thu hồi lại cho hệ thống.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3">
                                            <p:txEl>
                                              <p:pRg st="0" end="0"/>
                                            </p:txEl>
                                          </p:spTgt>
                                        </p:tgtEl>
                                        <p:attrNameLst>
                                          <p:attrName>style.visibility</p:attrName>
                                        </p:attrNameLst>
                                      </p:cBhvr>
                                      <p:to>
                                        <p:strVal val="visible"/>
                                      </p:to>
                                    </p:set>
                                    <p:anim calcmode="lin" valueType="num">
                                      <p:cBhvr additive="base">
                                        <p:cTn id="7" dur="500" fill="hold"/>
                                        <p:tgtEl>
                                          <p:spTgt spid="1454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3">
                                            <p:txEl>
                                              <p:pRg st="1" end="1"/>
                                            </p:txEl>
                                          </p:spTgt>
                                        </p:tgtEl>
                                        <p:attrNameLst>
                                          <p:attrName>style.visibility</p:attrName>
                                        </p:attrNameLst>
                                      </p:cBhvr>
                                      <p:to>
                                        <p:strVal val="visible"/>
                                      </p:to>
                                    </p:set>
                                    <p:anim calcmode="lin" valueType="num">
                                      <p:cBhvr additive="base">
                                        <p:cTn id="13" dur="500" fill="hold"/>
                                        <p:tgtEl>
                                          <p:spTgt spid="1454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6AF8C1B-8C35-43EA-A965-1F71BB4D9954}"/>
              </a:ext>
            </a:extLst>
          </p:cNvPr>
          <p:cNvSpPr>
            <a:spLocks noGrp="1" noChangeArrowheads="1"/>
          </p:cNvSpPr>
          <p:nvPr>
            <p:ph type="title"/>
          </p:nvPr>
        </p:nvSpPr>
        <p:spPr/>
        <p:txBody>
          <a:bodyPr/>
          <a:lstStyle/>
          <a:p>
            <a:pPr>
              <a:buSzPct val="60000"/>
            </a:pPr>
            <a:r>
              <a:rPr lang="en-US" altLang="en-US">
                <a:latin typeface="Arial" panose="020B0604020202020204" pitchFamily="34" charset="0"/>
                <a:cs typeface="Times New Roman" panose="02020603050405020304" pitchFamily="18" charset="0"/>
              </a:rPr>
              <a:t>Xử lý biệt lệ</a:t>
            </a:r>
          </a:p>
        </p:txBody>
      </p:sp>
      <p:sp>
        <p:nvSpPr>
          <p:cNvPr id="147459" name="Rectangle 3">
            <a:extLst>
              <a:ext uri="{FF2B5EF4-FFF2-40B4-BE49-F238E27FC236}">
                <a16:creationId xmlns:a16="http://schemas.microsoft.com/office/drawing/2014/main" id="{A4FE872B-23E3-4099-BD74-83F9D9488151}"/>
              </a:ext>
            </a:extLst>
          </p:cNvPr>
          <p:cNvSpPr>
            <a:spLocks noGrp="1" noChangeArrowheads="1"/>
          </p:cNvSpPr>
          <p:nvPr>
            <p:ph type="body" idx="1"/>
          </p:nvPr>
        </p:nvSpPr>
        <p:spPr>
          <a:xfrm>
            <a:off x="1219200" y="1981200"/>
            <a:ext cx="7620000" cy="3657600"/>
          </a:xfrm>
        </p:spPr>
        <p:txBody>
          <a:bodyPr/>
          <a:lstStyle/>
          <a:p>
            <a:pPr marL="346075" indent="-346075" algn="just"/>
            <a:r>
              <a:rPr lang="en-US" altLang="en-US" sz="2400">
                <a:latin typeface="Arial" panose="020B0604020202020204" pitchFamily="34" charset="0"/>
                <a:cs typeface="Times New Roman" panose="02020603050405020304" pitchFamily="18" charset="0"/>
              </a:rPr>
              <a:t>Khi một biệt lệ xảy ra, đối tượng tương ứng với biệt lệ đó sẽ được tạo ra. </a:t>
            </a:r>
          </a:p>
          <a:p>
            <a:pPr marL="346075" indent="-346075" algn="just"/>
            <a:r>
              <a:rPr lang="en-US" altLang="en-US" sz="2400">
                <a:latin typeface="Arial" panose="020B0604020202020204" pitchFamily="34" charset="0"/>
                <a:cs typeface="Times New Roman" panose="02020603050405020304" pitchFamily="18" charset="0"/>
              </a:rPr>
              <a:t>Đối tượng này sau đó được truyền tới phương thức nơi mà biệt lệ xảy ra.</a:t>
            </a:r>
          </a:p>
          <a:p>
            <a:pPr marL="346075" indent="-346075" algn="just"/>
            <a:r>
              <a:rPr lang="en-US" altLang="en-US" sz="2400">
                <a:latin typeface="Arial" panose="020B0604020202020204" pitchFamily="34" charset="0"/>
                <a:cs typeface="Times New Roman" panose="02020603050405020304" pitchFamily="18" charset="0"/>
              </a:rPr>
              <a:t>Đối tượng này chức các thông tin chi tiết về biệt lệ. Thông tin này có thể nhận được và xử lý. </a:t>
            </a:r>
          </a:p>
          <a:p>
            <a:pPr marL="346075" indent="-346075" algn="just"/>
            <a:r>
              <a:rPr lang="en-US" altLang="en-US" sz="2400">
                <a:latin typeface="Arial" panose="020B0604020202020204" pitchFamily="34" charset="0"/>
                <a:cs typeface="Times New Roman" panose="02020603050405020304" pitchFamily="18" charset="0"/>
              </a:rPr>
              <a:t>Lớp ’throwable’ mà Java cung cấp là lớp trên nhất của lớp biệt lệ.</a:t>
            </a:r>
          </a:p>
          <a:p>
            <a:pPr marL="346075" indent="-346075" algn="just"/>
            <a:endParaRPr lang="en-US" altLang="en-US" sz="2400">
              <a:latin typeface="Arial" panose="020B060402020202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pRg st="3" end="3"/>
                                            </p:txEl>
                                          </p:spTgt>
                                        </p:tgtEl>
                                        <p:attrNameLst>
                                          <p:attrName>style.visibility</p:attrName>
                                        </p:attrNameLst>
                                      </p:cBhvr>
                                      <p:to>
                                        <p:strVal val="visible"/>
                                      </p:to>
                                    </p:set>
                                    <p:anim calcmode="lin" valueType="num">
                                      <p:cBhvr additive="base">
                                        <p:cTn id="25"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86FAF278-C13F-4D14-9AB1-FB84FF91F84D}"/>
              </a:ext>
            </a:extLst>
          </p:cNvPr>
          <p:cNvSpPr>
            <a:spLocks noGrp="1" noChangeArrowheads="1"/>
          </p:cNvSpPr>
          <p:nvPr>
            <p:ph type="title"/>
          </p:nvPr>
        </p:nvSpPr>
        <p:spPr/>
        <p:txBody>
          <a:bodyPr/>
          <a:lstStyle/>
          <a:p>
            <a:pPr>
              <a:buSzPct val="60000"/>
            </a:pPr>
            <a:r>
              <a:rPr lang="en-US" altLang="en-US">
                <a:latin typeface="Arial" panose="020B0604020202020204" pitchFamily="34" charset="0"/>
                <a:cs typeface="Tahoma" panose="020B0604030504040204" pitchFamily="34" charset="0"/>
              </a:rPr>
              <a:t>Mô hình xử lý biệt lệ</a:t>
            </a:r>
          </a:p>
        </p:txBody>
      </p:sp>
      <p:sp>
        <p:nvSpPr>
          <p:cNvPr id="148483" name="Rectangle 3">
            <a:extLst>
              <a:ext uri="{FF2B5EF4-FFF2-40B4-BE49-F238E27FC236}">
                <a16:creationId xmlns:a16="http://schemas.microsoft.com/office/drawing/2014/main" id="{6C4C4F37-D1C9-4D4D-B15B-9777C0BE01E9}"/>
              </a:ext>
            </a:extLst>
          </p:cNvPr>
          <p:cNvSpPr>
            <a:spLocks noGrp="1" noChangeArrowheads="1"/>
          </p:cNvSpPr>
          <p:nvPr>
            <p:ph type="body" idx="1"/>
          </p:nvPr>
        </p:nvSpPr>
        <p:spPr>
          <a:xfrm>
            <a:off x="1198563" y="1933575"/>
            <a:ext cx="7640637" cy="4114800"/>
          </a:xfrm>
        </p:spPr>
        <p:txBody>
          <a:bodyPr/>
          <a:lstStyle/>
          <a:p>
            <a:pPr algn="just">
              <a:lnSpc>
                <a:spcPct val="90000"/>
              </a:lnSpc>
            </a:pPr>
            <a:r>
              <a:rPr lang="en-US" altLang="en-US" sz="2800">
                <a:latin typeface="Arial" panose="020B0604020202020204" pitchFamily="34" charset="0"/>
                <a:cs typeface="Times New Roman" panose="02020603050405020304" pitchFamily="18" charset="0"/>
              </a:rPr>
              <a:t>Mô hình được biết đến là mô hình ‘catch and throw’</a:t>
            </a:r>
            <a:endParaRPr lang="en-US" altLang="en-US" sz="2800">
              <a:latin typeface="Arial" panose="020B0604020202020204" pitchFamily="34" charset="0"/>
            </a:endParaRPr>
          </a:p>
          <a:p>
            <a:pPr algn="just">
              <a:lnSpc>
                <a:spcPct val="90000"/>
              </a:lnSpc>
            </a:pPr>
            <a:r>
              <a:rPr lang="en-US" altLang="en-US" sz="2800">
                <a:latin typeface="Arial" panose="020B0604020202020204" pitchFamily="34" charset="0"/>
                <a:cs typeface="Times New Roman" panose="02020603050405020304" pitchFamily="18" charset="0"/>
              </a:rPr>
              <a:t>Khi một lỗi xảy ra, biệt lệ sẽ đuợc chặn và được vào một khối.</a:t>
            </a:r>
          </a:p>
          <a:p>
            <a:pPr algn="just">
              <a:lnSpc>
                <a:spcPct val="90000"/>
              </a:lnSpc>
            </a:pPr>
            <a:r>
              <a:rPr lang="en-US" altLang="en-US" sz="2800">
                <a:latin typeface="Arial" panose="020B0604020202020204" pitchFamily="34" charset="0"/>
              </a:rPr>
              <a:t>Từ khóa để xử lý biệt lệ</a:t>
            </a:r>
            <a:r>
              <a:rPr lang="en-US" altLang="en-US" sz="2800">
                <a:latin typeface="Arial" panose="020B0604020202020204" pitchFamily="34" charset="0"/>
                <a:cs typeface="Times New Roman" panose="02020603050405020304" pitchFamily="18" charset="0"/>
              </a:rPr>
              <a:t>:</a:t>
            </a:r>
          </a:p>
          <a:p>
            <a:pPr marL="793750" lvl="1" indent="-336550" algn="just">
              <a:lnSpc>
                <a:spcPct val="90000"/>
              </a:lnSpc>
              <a:buSzPct val="60000"/>
            </a:pPr>
            <a:r>
              <a:rPr lang="en-US" altLang="en-US" sz="2400">
                <a:latin typeface="Arial" panose="020B0604020202020204" pitchFamily="34" charset="0"/>
                <a:cs typeface="Times New Roman" panose="02020603050405020304" pitchFamily="18" charset="0"/>
              </a:rPr>
              <a:t>try</a:t>
            </a:r>
          </a:p>
          <a:p>
            <a:pPr marL="793750" lvl="1" indent="-336550" algn="just">
              <a:lnSpc>
                <a:spcPct val="90000"/>
              </a:lnSpc>
              <a:buSzPct val="60000"/>
            </a:pPr>
            <a:r>
              <a:rPr lang="en-US" altLang="en-US" sz="2400">
                <a:latin typeface="Arial" panose="020B0604020202020204" pitchFamily="34" charset="0"/>
                <a:cs typeface="Times New Roman" panose="02020603050405020304" pitchFamily="18" charset="0"/>
              </a:rPr>
              <a:t>catch</a:t>
            </a:r>
          </a:p>
          <a:p>
            <a:pPr marL="793750" lvl="1" indent="-336550" algn="just">
              <a:lnSpc>
                <a:spcPct val="90000"/>
              </a:lnSpc>
              <a:buSzPct val="60000"/>
            </a:pPr>
            <a:r>
              <a:rPr lang="en-US" altLang="en-US" sz="2400">
                <a:latin typeface="Arial" panose="020B0604020202020204" pitchFamily="34" charset="0"/>
                <a:cs typeface="Times New Roman" panose="02020603050405020304" pitchFamily="18" charset="0"/>
              </a:rPr>
              <a:t>throw</a:t>
            </a:r>
          </a:p>
          <a:p>
            <a:pPr marL="793750" lvl="1" indent="-336550" algn="just">
              <a:lnSpc>
                <a:spcPct val="90000"/>
              </a:lnSpc>
              <a:buSzPct val="60000"/>
            </a:pPr>
            <a:r>
              <a:rPr lang="en-US" altLang="en-US" sz="2400">
                <a:latin typeface="Arial" panose="020B0604020202020204" pitchFamily="34" charset="0"/>
                <a:cs typeface="Times New Roman" panose="02020603050405020304" pitchFamily="18" charset="0"/>
              </a:rPr>
              <a:t>throws </a:t>
            </a:r>
          </a:p>
          <a:p>
            <a:pPr marL="793750" lvl="1" indent="-336550" algn="just">
              <a:lnSpc>
                <a:spcPct val="90000"/>
              </a:lnSpc>
              <a:buSzPct val="60000"/>
            </a:pPr>
            <a:r>
              <a:rPr lang="en-US" altLang="en-US" sz="2400">
                <a:latin typeface="Arial" panose="020B0604020202020204" pitchFamily="34" charset="0"/>
                <a:cs typeface="Times New Roman" panose="02020603050405020304" pitchFamily="18" charset="0"/>
              </a:rPr>
              <a:t>finally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anim calcmode="lin" valueType="num">
                                      <p:cBhvr additive="base">
                                        <p:cTn id="19"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 calcmode="lin" valueType="num">
                                      <p:cBhvr additive="base">
                                        <p:cTn id="25" dur="500" fill="hold"/>
                                        <p:tgtEl>
                                          <p:spTgt spid="148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483">
                                            <p:txEl>
                                              <p:pRg st="4" end="4"/>
                                            </p:txEl>
                                          </p:spTgt>
                                        </p:tgtEl>
                                        <p:attrNameLst>
                                          <p:attrName>style.visibility</p:attrName>
                                        </p:attrNameLst>
                                      </p:cBhvr>
                                      <p:to>
                                        <p:strVal val="visible"/>
                                      </p:to>
                                    </p:set>
                                    <p:anim calcmode="lin" valueType="num">
                                      <p:cBhvr additive="base">
                                        <p:cTn id="31"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483">
                                            <p:txEl>
                                              <p:pRg st="5" end="5"/>
                                            </p:txEl>
                                          </p:spTgt>
                                        </p:tgtEl>
                                        <p:attrNameLst>
                                          <p:attrName>style.visibility</p:attrName>
                                        </p:attrNameLst>
                                      </p:cBhvr>
                                      <p:to>
                                        <p:strVal val="visible"/>
                                      </p:to>
                                    </p:set>
                                    <p:anim calcmode="lin" valueType="num">
                                      <p:cBhvr additive="base">
                                        <p:cTn id="37"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4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483">
                                            <p:txEl>
                                              <p:pRg st="6" end="6"/>
                                            </p:txEl>
                                          </p:spTgt>
                                        </p:tgtEl>
                                        <p:attrNameLst>
                                          <p:attrName>style.visibility</p:attrName>
                                        </p:attrNameLst>
                                      </p:cBhvr>
                                      <p:to>
                                        <p:strVal val="visible"/>
                                      </p:to>
                                    </p:set>
                                    <p:anim calcmode="lin" valueType="num">
                                      <p:cBhvr additive="base">
                                        <p:cTn id="43" dur="500" fill="hold"/>
                                        <p:tgtEl>
                                          <p:spTgt spid="1484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848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8483">
                                            <p:txEl>
                                              <p:pRg st="7" end="7"/>
                                            </p:txEl>
                                          </p:spTgt>
                                        </p:tgtEl>
                                        <p:attrNameLst>
                                          <p:attrName>style.visibility</p:attrName>
                                        </p:attrNameLst>
                                      </p:cBhvr>
                                      <p:to>
                                        <p:strVal val="visible"/>
                                      </p:to>
                                    </p:set>
                                    <p:anim calcmode="lin" valueType="num">
                                      <p:cBhvr additive="base">
                                        <p:cTn id="49" dur="500" fill="hold"/>
                                        <p:tgtEl>
                                          <p:spTgt spid="1484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848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F8908493-C839-461C-8E97-0F077D086C80}"/>
              </a:ext>
            </a:extLst>
          </p:cNvPr>
          <p:cNvSpPr>
            <a:spLocks noGrp="1" noChangeArrowheads="1"/>
          </p:cNvSpPr>
          <p:nvPr>
            <p:ph type="title"/>
          </p:nvPr>
        </p:nvSpPr>
        <p:spPr/>
        <p:txBody>
          <a:bodyPr/>
          <a:lstStyle/>
          <a:p>
            <a:pPr>
              <a:buSzPct val="60000"/>
            </a:pPr>
            <a:r>
              <a:rPr lang="en-US" altLang="en-US" sz="3600">
                <a:latin typeface="Arial" panose="020B0604020202020204" pitchFamily="34" charset="0"/>
              </a:rPr>
              <a:t>Cấu trúc của mô hình xử lý biệt lệ</a:t>
            </a:r>
          </a:p>
        </p:txBody>
      </p:sp>
      <p:sp>
        <p:nvSpPr>
          <p:cNvPr id="149507" name="Rectangle 3">
            <a:extLst>
              <a:ext uri="{FF2B5EF4-FFF2-40B4-BE49-F238E27FC236}">
                <a16:creationId xmlns:a16="http://schemas.microsoft.com/office/drawing/2014/main" id="{0CEE5170-918F-4123-B9AD-557F4AB66C9C}"/>
              </a:ext>
            </a:extLst>
          </p:cNvPr>
          <p:cNvSpPr>
            <a:spLocks noGrp="1" noChangeArrowheads="1"/>
          </p:cNvSpPr>
          <p:nvPr>
            <p:ph type="body" idx="1"/>
          </p:nvPr>
        </p:nvSpPr>
        <p:spPr>
          <a:xfrm>
            <a:off x="1219200" y="1981200"/>
            <a:ext cx="7772400" cy="2971800"/>
          </a:xfrm>
        </p:spPr>
        <p:txBody>
          <a:bodyPr/>
          <a:lstStyle/>
          <a:p>
            <a:pPr algn="just">
              <a:lnSpc>
                <a:spcPct val="90000"/>
              </a:lnSpc>
            </a:pPr>
            <a:r>
              <a:rPr lang="en-US" altLang="en-US" b="1">
                <a:latin typeface="Arial" panose="020B0604020202020204" pitchFamily="34" charset="0"/>
                <a:cs typeface="Times New Roman" panose="02020603050405020304" pitchFamily="18" charset="0"/>
              </a:rPr>
              <a:t>Cú pháp</a:t>
            </a:r>
          </a:p>
          <a:p>
            <a:pPr lvl="1" algn="just">
              <a:lnSpc>
                <a:spcPct val="90000"/>
              </a:lnSpc>
              <a:buSzPct val="60000"/>
              <a:buFontTx/>
              <a:buNone/>
            </a:pPr>
            <a:r>
              <a:rPr lang="en-US" altLang="en-US" b="1">
                <a:solidFill>
                  <a:srgbClr val="A82800"/>
                </a:solidFill>
                <a:latin typeface="Arial" panose="020B0604020202020204" pitchFamily="34" charset="0"/>
                <a:cs typeface="Times New Roman" panose="02020603050405020304" pitchFamily="18" charset="0"/>
              </a:rPr>
              <a:t>try { ….  }</a:t>
            </a:r>
          </a:p>
          <a:p>
            <a:pPr lvl="1">
              <a:lnSpc>
                <a:spcPct val="90000"/>
              </a:lnSpc>
              <a:buSzPct val="60000"/>
              <a:buFontTx/>
              <a:buNone/>
            </a:pPr>
            <a:r>
              <a:rPr lang="en-US" altLang="en-US" b="1">
                <a:solidFill>
                  <a:srgbClr val="A82800"/>
                </a:solidFill>
                <a:latin typeface="Arial" panose="020B0604020202020204" pitchFamily="34" charset="0"/>
                <a:cs typeface="Times New Roman" panose="02020603050405020304" pitchFamily="18" charset="0"/>
              </a:rPr>
              <a:t>catch(Exception e1) { …. }</a:t>
            </a:r>
          </a:p>
          <a:p>
            <a:pPr lvl="1" algn="just">
              <a:lnSpc>
                <a:spcPct val="90000"/>
              </a:lnSpc>
              <a:buSzPct val="60000"/>
              <a:buFontTx/>
              <a:buNone/>
            </a:pPr>
            <a:r>
              <a:rPr lang="en-US" altLang="en-US" b="1">
                <a:solidFill>
                  <a:srgbClr val="A82800"/>
                </a:solidFill>
                <a:latin typeface="Arial" panose="020B0604020202020204" pitchFamily="34" charset="0"/>
                <a:cs typeface="Times New Roman" panose="02020603050405020304" pitchFamily="18" charset="0"/>
              </a:rPr>
              <a:t>catch(Exception e2) { …. }</a:t>
            </a:r>
          </a:p>
          <a:p>
            <a:pPr lvl="1" algn="just">
              <a:lnSpc>
                <a:spcPct val="90000"/>
              </a:lnSpc>
              <a:buSzPct val="60000"/>
              <a:buFontTx/>
              <a:buNone/>
            </a:pPr>
            <a:r>
              <a:rPr lang="en-US" altLang="en-US" b="1">
                <a:solidFill>
                  <a:srgbClr val="A82800"/>
                </a:solidFill>
                <a:latin typeface="Arial" panose="020B0604020202020204" pitchFamily="34" charset="0"/>
                <a:cs typeface="Times New Roman" panose="02020603050405020304" pitchFamily="18" charset="0"/>
              </a:rPr>
              <a:t>catch(Exception eN) { …. }</a:t>
            </a:r>
          </a:p>
          <a:p>
            <a:pPr lvl="1" algn="just">
              <a:lnSpc>
                <a:spcPct val="90000"/>
              </a:lnSpc>
              <a:buSzPct val="60000"/>
              <a:buFontTx/>
              <a:buNone/>
            </a:pPr>
            <a:r>
              <a:rPr lang="en-US" altLang="en-US" b="1">
                <a:solidFill>
                  <a:srgbClr val="A82800"/>
                </a:solidFill>
                <a:latin typeface="Arial" panose="020B0604020202020204" pitchFamily="34" charset="0"/>
                <a:cs typeface="Times New Roman" panose="02020603050405020304" pitchFamily="18" charset="0"/>
              </a:rPr>
              <a:t>finally { …. }</a:t>
            </a:r>
          </a:p>
        </p:txBody>
      </p:sp>
      <p:sp>
        <p:nvSpPr>
          <p:cNvPr id="149508" name="Text Box 4">
            <a:extLst>
              <a:ext uri="{FF2B5EF4-FFF2-40B4-BE49-F238E27FC236}">
                <a16:creationId xmlns:a16="http://schemas.microsoft.com/office/drawing/2014/main" id="{3DCF7979-41EF-49C7-8DDF-5256265A7B16}"/>
              </a:ext>
            </a:extLst>
          </p:cNvPr>
          <p:cNvSpPr txBox="1">
            <a:spLocks noChangeArrowheads="1"/>
          </p:cNvSpPr>
          <p:nvPr/>
        </p:nvSpPr>
        <p:spPr bwMode="auto">
          <a:xfrm>
            <a:off x="1066800" y="61722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49509" name="Text Box 5">
            <a:extLst>
              <a:ext uri="{FF2B5EF4-FFF2-40B4-BE49-F238E27FC236}">
                <a16:creationId xmlns:a16="http://schemas.microsoft.com/office/drawing/2014/main" id="{A40E2BB2-8399-418A-8FE8-F2816FFEB321}"/>
              </a:ext>
            </a:extLst>
          </p:cNvPr>
          <p:cNvSpPr txBox="1">
            <a:spLocks noChangeArrowheads="1"/>
          </p:cNvSpPr>
          <p:nvPr/>
        </p:nvSpPr>
        <p:spPr bwMode="auto">
          <a:xfrm>
            <a:off x="2819400" y="52578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49510" name="Rectangle 6">
            <a:extLst>
              <a:ext uri="{FF2B5EF4-FFF2-40B4-BE49-F238E27FC236}">
                <a16:creationId xmlns:a16="http://schemas.microsoft.com/office/drawing/2014/main" id="{FBF8EEA0-3A6B-49E9-A41B-EDBDA5AFD52D}"/>
              </a:ext>
            </a:extLst>
          </p:cNvPr>
          <p:cNvSpPr>
            <a:spLocks noChangeArrowheads="1"/>
          </p:cNvSpPr>
          <p:nvPr/>
        </p:nvSpPr>
        <p:spPr bwMode="auto">
          <a:xfrm>
            <a:off x="3124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anim calcmode="lin" valueType="num">
                                      <p:cBhvr additive="base">
                                        <p:cTn id="11" dur="500" fill="hold"/>
                                        <p:tgtEl>
                                          <p:spTgt spid="1495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95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 calcmode="lin" valueType="num">
                                      <p:cBhvr additive="base">
                                        <p:cTn id="15" dur="500" fill="hold"/>
                                        <p:tgtEl>
                                          <p:spTgt spid="14950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95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anim calcmode="lin" valueType="num">
                                      <p:cBhvr additive="base">
                                        <p:cTn id="19" dur="500" fill="hold"/>
                                        <p:tgtEl>
                                          <p:spTgt spid="1495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95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49507">
                                            <p:txEl>
                                              <p:pRg st="4" end="4"/>
                                            </p:txEl>
                                          </p:spTgt>
                                        </p:tgtEl>
                                        <p:attrNameLst>
                                          <p:attrName>style.visibility</p:attrName>
                                        </p:attrNameLst>
                                      </p:cBhvr>
                                      <p:to>
                                        <p:strVal val="visible"/>
                                      </p:to>
                                    </p:set>
                                    <p:anim calcmode="lin" valueType="num">
                                      <p:cBhvr additive="base">
                                        <p:cTn id="23" dur="500" fill="hold"/>
                                        <p:tgtEl>
                                          <p:spTgt spid="14950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95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 calcmode="lin" valueType="num">
                                      <p:cBhvr additive="base">
                                        <p:cTn id="27" dur="500" fill="hold"/>
                                        <p:tgtEl>
                                          <p:spTgt spid="14950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95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7360930C-DE0A-434A-A815-32DA1F462AAB}"/>
              </a:ext>
            </a:extLst>
          </p:cNvPr>
          <p:cNvSpPr>
            <a:spLocks noGrp="1" noChangeArrowheads="1"/>
          </p:cNvSpPr>
          <p:nvPr>
            <p:ph type="title"/>
          </p:nvPr>
        </p:nvSpPr>
        <p:spPr>
          <a:xfrm>
            <a:off x="1150938" y="617538"/>
            <a:ext cx="8145462" cy="1143000"/>
          </a:xfrm>
        </p:spPr>
        <p:txBody>
          <a:bodyPr/>
          <a:lstStyle/>
          <a:p>
            <a:pPr>
              <a:buSzPct val="60000"/>
            </a:pPr>
            <a:r>
              <a:rPr lang="en-US" altLang="en-US" sz="3600">
                <a:latin typeface="Arial" panose="020B0604020202020204" pitchFamily="34" charset="0"/>
                <a:cs typeface="Times New Roman" panose="02020603050405020304" pitchFamily="18" charset="0"/>
              </a:rPr>
              <a:t>Mô hình ‘Catch and Throw’  nâng cao</a:t>
            </a:r>
            <a:endParaRPr lang="en-US" altLang="en-US" sz="3600">
              <a:latin typeface="Arial" panose="020B0604020202020204" pitchFamily="34" charset="0"/>
            </a:endParaRPr>
          </a:p>
        </p:txBody>
      </p:sp>
      <p:sp>
        <p:nvSpPr>
          <p:cNvPr id="150531" name="Rectangle 3">
            <a:extLst>
              <a:ext uri="{FF2B5EF4-FFF2-40B4-BE49-F238E27FC236}">
                <a16:creationId xmlns:a16="http://schemas.microsoft.com/office/drawing/2014/main" id="{28CA064C-2FC0-42D1-A1B0-E2F408C08DDA}"/>
              </a:ext>
            </a:extLst>
          </p:cNvPr>
          <p:cNvSpPr>
            <a:spLocks noGrp="1" noChangeArrowheads="1"/>
          </p:cNvSpPr>
          <p:nvPr>
            <p:ph type="body" idx="1"/>
          </p:nvPr>
        </p:nvSpPr>
        <p:spPr>
          <a:xfrm>
            <a:off x="1219200" y="1981200"/>
            <a:ext cx="7772400" cy="4114800"/>
          </a:xfrm>
        </p:spPr>
        <p:txBody>
          <a:bodyPr/>
          <a:lstStyle/>
          <a:p>
            <a:pPr algn="just"/>
            <a:r>
              <a:rPr lang="en-US" altLang="en-US">
                <a:latin typeface="Arial" panose="020B0604020202020204" pitchFamily="34" charset="0"/>
                <a:cs typeface="Times New Roman" panose="02020603050405020304" pitchFamily="18" charset="0"/>
              </a:rPr>
              <a:t>Người lập trình chỉ quan tâm tới các lỗi khi cần thiết. </a:t>
            </a:r>
          </a:p>
          <a:p>
            <a:pPr algn="just"/>
            <a:r>
              <a:rPr lang="en-US" altLang="en-US">
                <a:latin typeface="Arial" panose="020B0604020202020204" pitchFamily="34" charset="0"/>
                <a:cs typeface="Times New Roman" panose="02020603050405020304" pitchFamily="18" charset="0"/>
              </a:rPr>
              <a:t>Một thông báo lỗi có thể được cung cấp trong exception-handler.</a:t>
            </a:r>
          </a:p>
          <a:p>
            <a:pPr algn="just">
              <a:buFontTx/>
              <a:buNone/>
            </a:pPr>
            <a:endParaRPr lang="en-US" altLang="en-US">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E835E8C5-C0C9-43F9-81B9-5BCDD5C2206F}"/>
              </a:ext>
            </a:extLst>
          </p:cNvPr>
          <p:cNvSpPr>
            <a:spLocks noGrp="1" noChangeArrowheads="1"/>
          </p:cNvSpPr>
          <p:nvPr>
            <p:ph type="title"/>
          </p:nvPr>
        </p:nvSpPr>
        <p:spPr/>
        <p:txBody>
          <a:bodyPr/>
          <a:lstStyle/>
          <a:p>
            <a:pPr>
              <a:buSzPct val="60000"/>
            </a:pPr>
            <a:r>
              <a:rPr lang="en-US" altLang="en-US" b="1">
                <a:latin typeface="Arial" panose="020B0604020202020204" pitchFamily="34" charset="0"/>
                <a:cs typeface="Times New Roman" panose="02020603050405020304" pitchFamily="18" charset="0"/>
              </a:rPr>
              <a:t>Khối ‘try’ và ‘catch’</a:t>
            </a:r>
          </a:p>
        </p:txBody>
      </p:sp>
      <p:sp>
        <p:nvSpPr>
          <p:cNvPr id="151555" name="Rectangle 3">
            <a:extLst>
              <a:ext uri="{FF2B5EF4-FFF2-40B4-BE49-F238E27FC236}">
                <a16:creationId xmlns:a16="http://schemas.microsoft.com/office/drawing/2014/main" id="{82602D06-7784-425E-9503-8F3AAAAA7F5B}"/>
              </a:ext>
            </a:extLst>
          </p:cNvPr>
          <p:cNvSpPr>
            <a:spLocks noGrp="1" noChangeArrowheads="1"/>
          </p:cNvSpPr>
          <p:nvPr>
            <p:ph type="body" idx="1"/>
          </p:nvPr>
        </p:nvSpPr>
        <p:spPr>
          <a:xfrm>
            <a:off x="784225" y="1981200"/>
            <a:ext cx="7558088" cy="4114800"/>
          </a:xfrm>
        </p:spPr>
        <p:txBody>
          <a:bodyPr/>
          <a:lstStyle/>
          <a:p>
            <a:pPr algn="just">
              <a:lnSpc>
                <a:spcPct val="90000"/>
              </a:lnSpc>
            </a:pPr>
            <a:r>
              <a:rPr lang="en-US" altLang="en-US" sz="2800">
                <a:latin typeface="Arial" panose="020B0604020202020204" pitchFamily="34" charset="0"/>
                <a:cs typeface="Times New Roman" panose="02020603050405020304" pitchFamily="18" charset="0"/>
              </a:rPr>
              <a:t>Được sử dụng để thực hiện trong mô hình ‘catch and throw’ của xử lý biệt lệ.</a:t>
            </a:r>
            <a:endParaRPr lang="en-US" altLang="en-US" sz="2800">
              <a:latin typeface="Arial" panose="020B0604020202020204" pitchFamily="34" charset="0"/>
            </a:endParaRPr>
          </a:p>
          <a:p>
            <a:pPr algn="just">
              <a:lnSpc>
                <a:spcPct val="90000"/>
              </a:lnSpc>
            </a:pPr>
            <a:r>
              <a:rPr lang="en-US" altLang="en-US" sz="2800">
                <a:latin typeface="Arial" panose="020B0604020202020204" pitchFamily="34" charset="0"/>
                <a:cs typeface="Times New Roman" panose="02020603050405020304" pitchFamily="18" charset="0"/>
              </a:rPr>
              <a:t>Khối lệnh ‘try’ gồm tập hợp các lệnh thực thi</a:t>
            </a:r>
            <a:endParaRPr lang="en-US" altLang="en-US" sz="2800">
              <a:latin typeface="Arial" panose="020B0604020202020204" pitchFamily="34" charset="0"/>
            </a:endParaRPr>
          </a:p>
          <a:p>
            <a:pPr algn="just">
              <a:lnSpc>
                <a:spcPct val="90000"/>
              </a:lnSpc>
            </a:pPr>
            <a:r>
              <a:rPr lang="en-US" altLang="en-US" sz="2800">
                <a:latin typeface="Arial" panose="020B0604020202020204" pitchFamily="34" charset="0"/>
                <a:cs typeface="Times New Roman" panose="02020603050405020304" pitchFamily="18" charset="0"/>
              </a:rPr>
              <a:t>Một phương thức mà có thể bắt biệt lệ, cũng bao gồm khối lệnh ‘try’.</a:t>
            </a:r>
            <a:endParaRPr lang="en-US" altLang="en-US" sz="2800">
              <a:latin typeface="Arial" panose="020B0604020202020204" pitchFamily="34" charset="0"/>
            </a:endParaRPr>
          </a:p>
          <a:p>
            <a:pPr algn="just">
              <a:lnSpc>
                <a:spcPct val="90000"/>
              </a:lnSpc>
            </a:pPr>
            <a:r>
              <a:rPr lang="en-US" altLang="en-US" sz="2800">
                <a:latin typeface="Arial" panose="020B0604020202020204" pitchFamily="34" charset="0"/>
                <a:cs typeface="Times New Roman" panose="02020603050405020304" pitchFamily="18" charset="0"/>
              </a:rPr>
              <a:t>Một hoặc nhiều khối lệnh ‘catch’ có thể tiếp theo sau một khối lệnh ‘try’ </a:t>
            </a:r>
            <a:endParaRPr lang="en-US" altLang="en-US" sz="2800">
              <a:latin typeface="Arial" panose="020B0604020202020204" pitchFamily="34" charset="0"/>
            </a:endParaRPr>
          </a:p>
          <a:p>
            <a:pPr algn="just">
              <a:lnSpc>
                <a:spcPct val="90000"/>
              </a:lnSpc>
            </a:pPr>
            <a:r>
              <a:rPr lang="en-US" altLang="en-US" sz="2800">
                <a:latin typeface="Arial" panose="020B0604020202020204" pitchFamily="34" charset="0"/>
                <a:cs typeface="Times New Roman" panose="02020603050405020304" pitchFamily="18" charset="0"/>
              </a:rPr>
              <a:t>Khối lệnh ‘catch’ này bắt biệt lệ trong khối lệnh ‘try’.</a:t>
            </a:r>
            <a:endParaRPr lang="en-US" altLang="en-US" sz="2800">
              <a:latin typeface="Arial" panose="020B0604020202020204" pitchFamily="34" charset="0"/>
            </a:endParaRPr>
          </a:p>
          <a:p>
            <a:pPr algn="just">
              <a:lnSpc>
                <a:spcPct val="90000"/>
              </a:lnSpc>
            </a:pPr>
            <a:endParaRPr lang="en-US" altLang="en-US"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555">
                                            <p:txEl>
                                              <p:pRg st="3" end="3"/>
                                            </p:txEl>
                                          </p:spTgt>
                                        </p:tgtEl>
                                        <p:attrNameLst>
                                          <p:attrName>style.visibility</p:attrName>
                                        </p:attrNameLst>
                                      </p:cBhvr>
                                      <p:to>
                                        <p:strVal val="visible"/>
                                      </p:to>
                                    </p:set>
                                    <p:anim calcmode="lin" valueType="num">
                                      <p:cBhvr additive="base">
                                        <p:cTn id="25"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5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1555">
                                            <p:txEl>
                                              <p:pRg st="4" end="4"/>
                                            </p:txEl>
                                          </p:spTgt>
                                        </p:tgtEl>
                                        <p:attrNameLst>
                                          <p:attrName>style.visibility</p:attrName>
                                        </p:attrNameLst>
                                      </p:cBhvr>
                                      <p:to>
                                        <p:strVal val="visible"/>
                                      </p:to>
                                    </p:set>
                                    <p:anim calcmode="lin" valueType="num">
                                      <p:cBhvr additive="base">
                                        <p:cTn id="31" dur="500" fill="hold"/>
                                        <p:tgtEl>
                                          <p:spTgt spid="1515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15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30883ED-2EAF-4F95-A4B2-6023E8D2EB65}"/>
              </a:ext>
            </a:extLst>
          </p:cNvPr>
          <p:cNvSpPr>
            <a:spLocks noGrp="1" noChangeArrowheads="1"/>
          </p:cNvSpPr>
          <p:nvPr>
            <p:ph type="title"/>
          </p:nvPr>
        </p:nvSpPr>
        <p:spPr/>
        <p:txBody>
          <a:bodyPr/>
          <a:lstStyle/>
          <a:p>
            <a:pPr>
              <a:buSzPct val="60000"/>
            </a:pPr>
            <a:r>
              <a:rPr lang="en-US" altLang="en-US" sz="4000">
                <a:latin typeface="Arial" panose="020B0604020202020204" pitchFamily="34" charset="0"/>
                <a:cs typeface="Times New Roman" panose="02020603050405020304" pitchFamily="18" charset="0"/>
              </a:rPr>
              <a:t>Khối lệnh ‘try’ và ‘catch’ Blocks (tt)</a:t>
            </a:r>
          </a:p>
        </p:txBody>
      </p:sp>
      <p:sp>
        <p:nvSpPr>
          <p:cNvPr id="152579" name="Rectangle 3">
            <a:extLst>
              <a:ext uri="{FF2B5EF4-FFF2-40B4-BE49-F238E27FC236}">
                <a16:creationId xmlns:a16="http://schemas.microsoft.com/office/drawing/2014/main" id="{1B296570-2B39-46A0-9C1A-1719E74F5583}"/>
              </a:ext>
            </a:extLst>
          </p:cNvPr>
          <p:cNvSpPr>
            <a:spLocks noGrp="1" noChangeArrowheads="1"/>
          </p:cNvSpPr>
          <p:nvPr>
            <p:ph type="body" idx="1"/>
          </p:nvPr>
        </p:nvSpPr>
        <p:spPr>
          <a:xfrm>
            <a:off x="1143000" y="1952625"/>
            <a:ext cx="7772400" cy="4524375"/>
          </a:xfrm>
        </p:spPr>
        <p:txBody>
          <a:bodyPr/>
          <a:lstStyle/>
          <a:p>
            <a:pPr algn="just">
              <a:lnSpc>
                <a:spcPct val="90000"/>
              </a:lnSpc>
            </a:pPr>
            <a:r>
              <a:rPr lang="en-US" altLang="en-US" sz="2800">
                <a:latin typeface="Arial" panose="020B0604020202020204" pitchFamily="34" charset="0"/>
                <a:cs typeface="Times New Roman" panose="02020603050405020304" pitchFamily="18" charset="0"/>
              </a:rPr>
              <a:t>Để bắt bất kỳ loại biệt lệ nào, ta phải chỉ ra kiểu biệt lệ là ‘Exception’</a:t>
            </a:r>
            <a:endParaRPr lang="en-US" altLang="en-US">
              <a:latin typeface="Arial" panose="020B0604020202020204" pitchFamily="34" charset="0"/>
              <a:cs typeface="Times New Roman" panose="02020603050405020304" pitchFamily="18" charset="0"/>
            </a:endParaRPr>
          </a:p>
          <a:p>
            <a:pPr algn="just">
              <a:lnSpc>
                <a:spcPct val="90000"/>
              </a:lnSpc>
              <a:buFontTx/>
              <a:buNone/>
            </a:pPr>
            <a:r>
              <a:rPr lang="en-US" altLang="en-US" sz="2800" b="1">
                <a:latin typeface="Arial" panose="020B0604020202020204" pitchFamily="34" charset="0"/>
                <a:cs typeface="Times New Roman" panose="02020603050405020304" pitchFamily="18" charset="0"/>
              </a:rPr>
              <a:t>	</a:t>
            </a:r>
            <a:r>
              <a:rPr lang="en-US" altLang="en-US" sz="2800" b="1">
                <a:solidFill>
                  <a:srgbClr val="A82800"/>
                </a:solidFill>
                <a:latin typeface="Arial" panose="020B0604020202020204" pitchFamily="34" charset="0"/>
                <a:cs typeface="Times New Roman" panose="02020603050405020304" pitchFamily="18" charset="0"/>
              </a:rPr>
              <a:t>catch(Exception e)</a:t>
            </a:r>
            <a:endParaRPr lang="en-US" altLang="en-US" sz="2800">
              <a:solidFill>
                <a:srgbClr val="A82800"/>
              </a:solidFill>
              <a:latin typeface="Arial" panose="020B0604020202020204" pitchFamily="34" charset="0"/>
              <a:cs typeface="Times New Roman" panose="02020603050405020304" pitchFamily="18" charset="0"/>
            </a:endParaRPr>
          </a:p>
          <a:p>
            <a:pPr algn="just">
              <a:lnSpc>
                <a:spcPct val="90000"/>
              </a:lnSpc>
            </a:pPr>
            <a:r>
              <a:rPr lang="en-US" altLang="en-US" sz="2800">
                <a:latin typeface="Arial" panose="020B0604020202020204" pitchFamily="34" charset="0"/>
                <a:cs typeface="Times New Roman" panose="02020603050405020304" pitchFamily="18" charset="0"/>
              </a:rPr>
              <a:t>Khi biệt lệ bị bắt không biết thuộc kiểu nào, chúng ta có thể sử dụng lớp ‘Exception’ để bắt biệt lệ đó.</a:t>
            </a:r>
            <a:endParaRPr lang="en-US" altLang="en-US" sz="2800">
              <a:latin typeface="Arial" panose="020B0604020202020204" pitchFamily="34" charset="0"/>
            </a:endParaRPr>
          </a:p>
          <a:p>
            <a:pPr algn="just">
              <a:lnSpc>
                <a:spcPct val="90000"/>
              </a:lnSpc>
            </a:pPr>
            <a:r>
              <a:rPr lang="en-US" altLang="en-US" sz="2800">
                <a:latin typeface="Arial" panose="020B0604020202020204" pitchFamily="34" charset="0"/>
                <a:cs typeface="Times New Roman" panose="02020603050405020304" pitchFamily="18" charset="0"/>
              </a:rPr>
              <a:t>Lỗi sẽ được truyền thông qua khối lệnh ‘try catch’ cho tới khi chúng bắt gặp một ‘catch’ tham chiếu tới nó, hoặc chương trình sẽ bị kết thúc</a:t>
            </a:r>
            <a:endParaRPr lang="en-US" altLang="en-US" sz="2800">
              <a:latin typeface="Arial" panose="020B0604020202020204" pitchFamily="34" charset="0"/>
            </a:endParaRPr>
          </a:p>
          <a:p>
            <a:pPr algn="just">
              <a:lnSpc>
                <a:spcPct val="90000"/>
              </a:lnSpc>
            </a:pPr>
            <a:endParaRPr lang="en-US" altLang="en-US"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500" fill="hold"/>
                                        <p:tgtEl>
                                          <p:spTgt spid="152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C7665361-DF49-40A0-B20B-38A7633E469D}"/>
              </a:ext>
            </a:extLst>
          </p:cNvPr>
          <p:cNvSpPr>
            <a:spLocks noGrp="1" noChangeArrowheads="1"/>
          </p:cNvSpPr>
          <p:nvPr>
            <p:ph type="title"/>
          </p:nvPr>
        </p:nvSpPr>
        <p:spPr>
          <a:xfrm>
            <a:off x="685800" y="377788"/>
            <a:ext cx="7772400" cy="1143000"/>
          </a:xfrm>
        </p:spPr>
        <p:txBody>
          <a:bodyPr/>
          <a:lstStyle/>
          <a:p>
            <a:pPr>
              <a:buSzPct val="60000"/>
            </a:pPr>
            <a:r>
              <a:rPr lang="en-US" altLang="en-US">
                <a:latin typeface="Arial" panose="020B0604020202020204" pitchFamily="34" charset="0"/>
                <a:cs typeface="Times New Roman" panose="02020603050405020304" pitchFamily="18" charset="0"/>
              </a:rPr>
              <a:t>Khối lệnh chứa nhiều Catch</a:t>
            </a:r>
            <a:endParaRPr lang="en-US" altLang="en-US">
              <a:latin typeface="Arial" panose="020B0604020202020204" pitchFamily="34" charset="0"/>
            </a:endParaRPr>
          </a:p>
        </p:txBody>
      </p:sp>
      <p:sp>
        <p:nvSpPr>
          <p:cNvPr id="153603" name="Rectangle 3">
            <a:extLst>
              <a:ext uri="{FF2B5EF4-FFF2-40B4-BE49-F238E27FC236}">
                <a16:creationId xmlns:a16="http://schemas.microsoft.com/office/drawing/2014/main" id="{CC31355D-9124-4361-A1E3-EABF09C00E93}"/>
              </a:ext>
            </a:extLst>
          </p:cNvPr>
          <p:cNvSpPr>
            <a:spLocks noGrp="1" noChangeArrowheads="1"/>
          </p:cNvSpPr>
          <p:nvPr>
            <p:ph type="body" idx="1"/>
          </p:nvPr>
        </p:nvSpPr>
        <p:spPr>
          <a:xfrm>
            <a:off x="827584" y="1520788"/>
            <a:ext cx="7972425" cy="5220580"/>
          </a:xfrm>
        </p:spPr>
        <p:txBody>
          <a:bodyPr/>
          <a:lstStyle/>
          <a:p>
            <a:pPr algn="just">
              <a:lnSpc>
                <a:spcPct val="90000"/>
              </a:lnSpc>
              <a:tabLst>
                <a:tab pos="461963" algn="l"/>
                <a:tab pos="577850" algn="l"/>
                <a:tab pos="850900" algn="l"/>
              </a:tabLst>
            </a:pPr>
            <a:r>
              <a:rPr lang="en-US" altLang="en-US">
                <a:latin typeface="Arial" panose="020B0604020202020204" pitchFamily="34" charset="0"/>
                <a:cs typeface="Times New Roman" panose="02020603050405020304" pitchFamily="18" charset="0"/>
              </a:rPr>
              <a:t>Các khối chứa nhiều ‘catch()’ xử lý các kiểu biệt lệ khác nhau một cách độc lập. </a:t>
            </a:r>
          </a:p>
          <a:p>
            <a:pPr algn="just">
              <a:lnSpc>
                <a:spcPct val="90000"/>
              </a:lnSpc>
              <a:tabLst>
                <a:tab pos="461963" algn="l"/>
                <a:tab pos="577850" algn="l"/>
                <a:tab pos="850900" algn="l"/>
              </a:tabLst>
            </a:pPr>
            <a:r>
              <a:rPr lang="en-US" altLang="en-US">
                <a:latin typeface="Arial" panose="020B0604020202020204" pitchFamily="34" charset="0"/>
                <a:cs typeface="Times New Roman" panose="02020603050405020304" pitchFamily="18" charset="0"/>
              </a:rPr>
              <a:t>Ví dụ</a:t>
            </a:r>
          </a:p>
          <a:p>
            <a:pPr marL="461963" lvl="1" indent="-4763" algn="just">
              <a:lnSpc>
                <a:spcPct val="90000"/>
              </a:lnSpc>
              <a:buFontTx/>
              <a:buNone/>
              <a:tabLst>
                <a:tab pos="461963" algn="l"/>
                <a:tab pos="577850" algn="l"/>
                <a:tab pos="850900" algn="l"/>
              </a:tabLst>
            </a:pPr>
            <a:r>
              <a:rPr lang="en-US" altLang="en-US" b="1">
                <a:solidFill>
                  <a:srgbClr val="A82800"/>
                </a:solidFill>
                <a:latin typeface="Arial" panose="020B0604020202020204" pitchFamily="34" charset="0"/>
                <a:cs typeface="Times New Roman" panose="02020603050405020304" pitchFamily="18" charset="0"/>
              </a:rPr>
              <a:t>		</a:t>
            </a:r>
            <a:r>
              <a:rPr lang="en-US" altLang="en-US" sz="2600" b="1">
                <a:solidFill>
                  <a:srgbClr val="A82800"/>
                </a:solidFill>
                <a:latin typeface="Arial" panose="020B0604020202020204" pitchFamily="34" charset="0"/>
                <a:cs typeface="Times New Roman" panose="02020603050405020304" pitchFamily="18" charset="0"/>
              </a:rPr>
              <a:t>try</a:t>
            </a:r>
          </a:p>
          <a:p>
            <a:pPr marL="461963" lvl="1" indent="-4763" algn="just">
              <a:lnSpc>
                <a:spcPct val="90000"/>
              </a:lnSpc>
              <a:buFontTx/>
              <a:buNone/>
              <a:tabLst>
                <a:tab pos="461963" algn="l"/>
                <a:tab pos="577850" algn="l"/>
                <a:tab pos="850900" algn="l"/>
              </a:tabLst>
            </a:pPr>
            <a:r>
              <a:rPr lang="en-US" altLang="en-US" sz="2600" b="1">
                <a:solidFill>
                  <a:srgbClr val="A82800"/>
                </a:solidFill>
                <a:latin typeface="Arial" panose="020B0604020202020204" pitchFamily="34" charset="0"/>
                <a:cs typeface="Times New Roman" panose="02020603050405020304" pitchFamily="18" charset="0"/>
              </a:rPr>
              <a:t>		{   doFileProcessing(); 							displayResults();     }  </a:t>
            </a:r>
          </a:p>
          <a:p>
            <a:pPr marL="461963" lvl="1" indent="-4763" algn="just">
              <a:lnSpc>
                <a:spcPct val="90000"/>
              </a:lnSpc>
              <a:buFontTx/>
              <a:buNone/>
              <a:tabLst>
                <a:tab pos="461963" algn="l"/>
                <a:tab pos="577850" algn="l"/>
                <a:tab pos="850900" algn="l"/>
              </a:tabLst>
            </a:pPr>
            <a:r>
              <a:rPr lang="en-US" altLang="en-US" sz="2600" b="1">
                <a:solidFill>
                  <a:srgbClr val="A82800"/>
                </a:solidFill>
                <a:latin typeface="Arial" panose="020B0604020202020204" pitchFamily="34" charset="0"/>
                <a:cs typeface="Times New Roman" panose="02020603050405020304" pitchFamily="18" charset="0"/>
              </a:rPr>
              <a:t>		catch(LookupException e)  		 </a:t>
            </a:r>
          </a:p>
          <a:p>
            <a:pPr marL="461963" lvl="1" indent="-4763" algn="just">
              <a:lnSpc>
                <a:spcPct val="90000"/>
              </a:lnSpc>
              <a:buFontTx/>
              <a:buNone/>
              <a:tabLst>
                <a:tab pos="461963" algn="l"/>
                <a:tab pos="577850" algn="l"/>
                <a:tab pos="850900" algn="l"/>
              </a:tabLst>
            </a:pPr>
            <a:r>
              <a:rPr lang="en-US" altLang="en-US" sz="2600" b="1">
                <a:solidFill>
                  <a:srgbClr val="A82800"/>
                </a:solidFill>
                <a:latin typeface="Arial" panose="020B0604020202020204" pitchFamily="34" charset="0"/>
                <a:cs typeface="Times New Roman" panose="02020603050405020304" pitchFamily="18" charset="0"/>
              </a:rPr>
              <a:t>		{   handleLookupException(e);     } </a:t>
            </a:r>
          </a:p>
          <a:p>
            <a:pPr marL="461963" lvl="1" indent="-4763" algn="just">
              <a:lnSpc>
                <a:spcPct val="90000"/>
              </a:lnSpc>
              <a:buFontTx/>
              <a:buNone/>
              <a:tabLst>
                <a:tab pos="461963" algn="l"/>
                <a:tab pos="577850" algn="l"/>
                <a:tab pos="850900" algn="l"/>
              </a:tabLst>
            </a:pPr>
            <a:r>
              <a:rPr lang="en-US" altLang="en-US" sz="2600" b="1">
                <a:solidFill>
                  <a:srgbClr val="A82800"/>
                </a:solidFill>
                <a:latin typeface="Arial" panose="020B0604020202020204" pitchFamily="34" charset="0"/>
                <a:cs typeface="Times New Roman" panose="02020603050405020304" pitchFamily="18" charset="0"/>
              </a:rPr>
              <a:t>		catch(Exception e) 			 	 </a:t>
            </a:r>
          </a:p>
          <a:p>
            <a:pPr marL="461963" lvl="1" indent="-4763" algn="just">
              <a:lnSpc>
                <a:spcPct val="90000"/>
              </a:lnSpc>
              <a:buFontTx/>
              <a:buNone/>
              <a:tabLst>
                <a:tab pos="461963" algn="l"/>
                <a:tab pos="577850" algn="l"/>
                <a:tab pos="850900" algn="l"/>
              </a:tabLst>
            </a:pPr>
            <a:r>
              <a:rPr lang="en-US" altLang="en-US" sz="2600" b="1">
                <a:solidFill>
                  <a:srgbClr val="A82800"/>
                </a:solidFill>
                <a:latin typeface="Arial" panose="020B0604020202020204" pitchFamily="34" charset="0"/>
                <a:cs typeface="Times New Roman" panose="02020603050405020304" pitchFamily="18" charset="0"/>
              </a:rPr>
              <a:t>		{	System.err.println(“Error:”+e.printStackTrace());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 calcmode="lin" valueType="num">
                                      <p:cBhvr additive="base">
                                        <p:cTn id="17"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36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53603">
                                            <p:txEl>
                                              <p:pRg st="3" end="3"/>
                                            </p:txEl>
                                          </p:spTgt>
                                        </p:tgtEl>
                                        <p:attrNameLst>
                                          <p:attrName>style.visibility</p:attrName>
                                        </p:attrNameLst>
                                      </p:cBhvr>
                                      <p:to>
                                        <p:strVal val="visible"/>
                                      </p:to>
                                    </p:set>
                                    <p:anim calcmode="lin" valueType="num">
                                      <p:cBhvr additive="base">
                                        <p:cTn id="21" dur="500" fill="hold"/>
                                        <p:tgtEl>
                                          <p:spTgt spid="1536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36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53603">
                                            <p:txEl>
                                              <p:pRg st="4" end="4"/>
                                            </p:txEl>
                                          </p:spTgt>
                                        </p:tgtEl>
                                        <p:attrNameLst>
                                          <p:attrName>style.visibility</p:attrName>
                                        </p:attrNameLst>
                                      </p:cBhvr>
                                      <p:to>
                                        <p:strVal val="visible"/>
                                      </p:to>
                                    </p:set>
                                    <p:anim calcmode="lin" valueType="num">
                                      <p:cBhvr additive="base">
                                        <p:cTn id="25" dur="500" fill="hold"/>
                                        <p:tgtEl>
                                          <p:spTgt spid="1536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53603">
                                            <p:txEl>
                                              <p:pRg st="5" end="5"/>
                                            </p:txEl>
                                          </p:spTgt>
                                        </p:tgtEl>
                                        <p:attrNameLst>
                                          <p:attrName>style.visibility</p:attrName>
                                        </p:attrNameLst>
                                      </p:cBhvr>
                                      <p:to>
                                        <p:strVal val="visible"/>
                                      </p:to>
                                    </p:set>
                                    <p:anim calcmode="lin" valueType="num">
                                      <p:cBhvr additive="base">
                                        <p:cTn id="29" dur="500" fill="hold"/>
                                        <p:tgtEl>
                                          <p:spTgt spid="15360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360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53603">
                                            <p:txEl>
                                              <p:pRg st="6" end="6"/>
                                            </p:txEl>
                                          </p:spTgt>
                                        </p:tgtEl>
                                        <p:attrNameLst>
                                          <p:attrName>style.visibility</p:attrName>
                                        </p:attrNameLst>
                                      </p:cBhvr>
                                      <p:to>
                                        <p:strVal val="visible"/>
                                      </p:to>
                                    </p:set>
                                    <p:anim calcmode="lin" valueType="num">
                                      <p:cBhvr additive="base">
                                        <p:cTn id="33" dur="500" fill="hold"/>
                                        <p:tgtEl>
                                          <p:spTgt spid="15360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360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53603">
                                            <p:txEl>
                                              <p:pRg st="7" end="7"/>
                                            </p:txEl>
                                          </p:spTgt>
                                        </p:tgtEl>
                                        <p:attrNameLst>
                                          <p:attrName>style.visibility</p:attrName>
                                        </p:attrNameLst>
                                      </p:cBhvr>
                                      <p:to>
                                        <p:strVal val="visible"/>
                                      </p:to>
                                    </p:set>
                                    <p:anim calcmode="lin" valueType="num">
                                      <p:cBhvr additive="base">
                                        <p:cTn id="37" dur="500" fill="hold"/>
                                        <p:tgtEl>
                                          <p:spTgt spid="15360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360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9BB1FECF-DFD4-4BC4-A643-6A8FB6588E27}"/>
              </a:ext>
            </a:extLst>
          </p:cNvPr>
          <p:cNvSpPr>
            <a:spLocks noGrp="1" noChangeArrowheads="1"/>
          </p:cNvSpPr>
          <p:nvPr>
            <p:ph type="title"/>
          </p:nvPr>
        </p:nvSpPr>
        <p:spPr/>
        <p:txBody>
          <a:bodyPr/>
          <a:lstStyle/>
          <a:p>
            <a:pPr>
              <a:buSzPct val="60000"/>
            </a:pPr>
            <a:r>
              <a:rPr lang="en-US" altLang="en-US">
                <a:latin typeface="Arial" panose="020B0604020202020204" pitchFamily="34" charset="0"/>
                <a:cs typeface="Times New Roman" panose="02020603050405020304" pitchFamily="18" charset="0"/>
              </a:rPr>
              <a:t>Khối lệnh chứa nhiều Catch (tt)</a:t>
            </a:r>
          </a:p>
        </p:txBody>
      </p:sp>
      <p:sp>
        <p:nvSpPr>
          <p:cNvPr id="154627" name="Rectangle 3">
            <a:extLst>
              <a:ext uri="{FF2B5EF4-FFF2-40B4-BE49-F238E27FC236}">
                <a16:creationId xmlns:a16="http://schemas.microsoft.com/office/drawing/2014/main" id="{00E0B0A5-820E-4506-ABF4-2DF943263653}"/>
              </a:ext>
            </a:extLst>
          </p:cNvPr>
          <p:cNvSpPr>
            <a:spLocks noGrp="1" noChangeArrowheads="1"/>
          </p:cNvSpPr>
          <p:nvPr>
            <p:ph type="body" idx="1"/>
          </p:nvPr>
        </p:nvSpPr>
        <p:spPr>
          <a:xfrm>
            <a:off x="685800" y="1981200"/>
            <a:ext cx="7580313" cy="4114800"/>
          </a:xfrm>
        </p:spPr>
        <p:txBody>
          <a:bodyPr/>
          <a:lstStyle/>
          <a:p>
            <a:pPr algn="just">
              <a:lnSpc>
                <a:spcPct val="90000"/>
              </a:lnSpc>
            </a:pPr>
            <a:r>
              <a:rPr lang="en-US" altLang="en-US" sz="2800">
                <a:latin typeface="Arial" panose="020B0604020202020204" pitchFamily="34" charset="0"/>
                <a:cs typeface="Times New Roman" panose="02020603050405020304" pitchFamily="18" charset="0"/>
              </a:rPr>
              <a:t>Khi sử dụng các ‘try’ lồng nhau, khối ‘try’ bên trong được thi hành đầu tiên</a:t>
            </a:r>
          </a:p>
          <a:p>
            <a:pPr algn="just">
              <a:lnSpc>
                <a:spcPct val="90000"/>
              </a:lnSpc>
            </a:pPr>
            <a:r>
              <a:rPr lang="en-US" altLang="en-US" sz="2800">
                <a:latin typeface="Arial" panose="020B0604020202020204" pitchFamily="34" charset="0"/>
                <a:cs typeface="Times New Roman" panose="02020603050405020304" pitchFamily="18" charset="0"/>
              </a:rPr>
              <a:t>Bất kỳ biệt lệ nào bị chặn trong khối lệnh ‘try’ sẽ bị bắt giữ trong khối lệnh ‘catch’ tiếp ngay sau.</a:t>
            </a:r>
          </a:p>
          <a:p>
            <a:pPr algn="just">
              <a:lnSpc>
                <a:spcPct val="90000"/>
              </a:lnSpc>
            </a:pPr>
            <a:r>
              <a:rPr lang="en-US" altLang="en-US" sz="2800">
                <a:latin typeface="Arial" panose="020B0604020202020204" pitchFamily="34" charset="0"/>
                <a:cs typeface="Times New Roman" panose="02020603050405020304" pitchFamily="18" charset="0"/>
              </a:rPr>
              <a:t>Nếu khối lệnh ‘catch’ thích hợp không được tìm thấy, thì các khối ‘catch’ của khối ‘try’ bên ngoài sẽ được xem xét</a:t>
            </a:r>
          </a:p>
          <a:p>
            <a:pPr algn="just">
              <a:lnSpc>
                <a:spcPct val="90000"/>
              </a:lnSpc>
            </a:pPr>
            <a:r>
              <a:rPr lang="en-US" altLang="en-US" sz="2800">
                <a:latin typeface="Arial" panose="020B0604020202020204" pitchFamily="34" charset="0"/>
                <a:cs typeface="Times New Roman" panose="02020603050405020304" pitchFamily="18" charset="0"/>
              </a:rPr>
              <a:t>Ngược lại, Java Runtime Environment sẽ xử lý biệt lệ.</a:t>
            </a:r>
          </a:p>
          <a:p>
            <a:pPr algn="just">
              <a:lnSpc>
                <a:spcPct val="90000"/>
              </a:lnSpc>
            </a:pPr>
            <a:endParaRPr lang="en-US" altLang="en-US" sz="2800">
              <a:latin typeface="Arial" panose="020B060402020202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EC1CAB41-2783-49A2-BDEF-DCAA8406160A}"/>
              </a:ext>
            </a:extLst>
          </p:cNvPr>
          <p:cNvSpPr>
            <a:spLocks noGrp="1" noChangeArrowheads="1"/>
          </p:cNvSpPr>
          <p:nvPr>
            <p:ph type="title"/>
          </p:nvPr>
        </p:nvSpPr>
        <p:spPr/>
        <p:txBody>
          <a:bodyPr/>
          <a:lstStyle/>
          <a:p>
            <a:pPr>
              <a:buSzPct val="60000"/>
            </a:pPr>
            <a:r>
              <a:rPr lang="en-US" altLang="en-US">
                <a:latin typeface="Arial" panose="020B0604020202020204" pitchFamily="34" charset="0"/>
              </a:rPr>
              <a:t>Khối ‘finally’</a:t>
            </a:r>
          </a:p>
        </p:txBody>
      </p:sp>
      <p:sp>
        <p:nvSpPr>
          <p:cNvPr id="163843" name="Rectangle 3">
            <a:extLst>
              <a:ext uri="{FF2B5EF4-FFF2-40B4-BE49-F238E27FC236}">
                <a16:creationId xmlns:a16="http://schemas.microsoft.com/office/drawing/2014/main" id="{94DE697C-BA4B-4C20-92E6-3D2184F0593E}"/>
              </a:ext>
            </a:extLst>
          </p:cNvPr>
          <p:cNvSpPr>
            <a:spLocks noGrp="1" noChangeArrowheads="1"/>
          </p:cNvSpPr>
          <p:nvPr>
            <p:ph type="body" idx="1"/>
          </p:nvPr>
        </p:nvSpPr>
        <p:spPr>
          <a:xfrm>
            <a:off x="1238250" y="1981200"/>
            <a:ext cx="7524750" cy="4572000"/>
          </a:xfrm>
        </p:spPr>
        <p:txBody>
          <a:bodyPr/>
          <a:lstStyle/>
          <a:p>
            <a:pPr algn="just"/>
            <a:r>
              <a:rPr lang="en-US" altLang="en-US" sz="2800">
                <a:latin typeface="Arial" panose="020B0604020202020204" pitchFamily="34" charset="0"/>
                <a:cs typeface="Times New Roman" panose="02020603050405020304" pitchFamily="18" charset="0"/>
              </a:rPr>
              <a:t>Thực hiện tất cả các việc thu dọn khi biệt lệ xảy ra</a:t>
            </a:r>
            <a:endParaRPr lang="en-US" altLang="en-US" sz="2800">
              <a:latin typeface="Arial" panose="020B0604020202020204" pitchFamily="34" charset="0"/>
            </a:endParaRPr>
          </a:p>
          <a:p>
            <a:pPr algn="just"/>
            <a:r>
              <a:rPr lang="en-US" altLang="en-US" sz="2800">
                <a:latin typeface="Arial" panose="020B0604020202020204" pitchFamily="34" charset="0"/>
                <a:cs typeface="Times New Roman" panose="02020603050405020304" pitchFamily="18" charset="0"/>
              </a:rPr>
              <a:t>Có thể sử dụng kết hợp với khối ‘try’</a:t>
            </a:r>
            <a:endParaRPr lang="en-US" altLang="en-US" sz="2800">
              <a:latin typeface="Arial" panose="020B0604020202020204" pitchFamily="34" charset="0"/>
            </a:endParaRPr>
          </a:p>
          <a:p>
            <a:pPr algn="just"/>
            <a:r>
              <a:rPr lang="en-US" altLang="en-US" sz="2800">
                <a:latin typeface="Arial" panose="020B0604020202020204" pitchFamily="34" charset="0"/>
                <a:cs typeface="Times New Roman" panose="02020603050405020304" pitchFamily="18" charset="0"/>
              </a:rPr>
              <a:t>Chứa các câu lệnh thu hồi tài nguyên về cho hệ thống hay lệnh in ra các câu thông báo:</a:t>
            </a:r>
          </a:p>
          <a:p>
            <a:pPr lvl="1" algn="just">
              <a:buSzPct val="60000"/>
            </a:pPr>
            <a:r>
              <a:rPr lang="en-US" altLang="en-US" sz="2400">
                <a:latin typeface="Arial" panose="020B0604020202020204" pitchFamily="34" charset="0"/>
                <a:cs typeface="Times New Roman" panose="02020603050405020304" pitchFamily="18" charset="0"/>
              </a:rPr>
              <a:t>Đóng tập tin</a:t>
            </a:r>
          </a:p>
          <a:p>
            <a:pPr lvl="1" algn="just">
              <a:buSzPct val="60000"/>
            </a:pPr>
            <a:r>
              <a:rPr lang="en-US" altLang="en-US" sz="2400">
                <a:latin typeface="Arial" panose="020B0604020202020204" pitchFamily="34" charset="0"/>
                <a:cs typeface="Times New Roman" panose="02020603050405020304" pitchFamily="18" charset="0"/>
              </a:rPr>
              <a:t>Đóng lại bộ kết quả (được sử dụng trong chương trình cơ sở dữ liệu)</a:t>
            </a:r>
          </a:p>
          <a:p>
            <a:pPr lvl="1" algn="just">
              <a:buSzPct val="60000"/>
            </a:pPr>
            <a:r>
              <a:rPr lang="en-US" altLang="en-US" sz="2400">
                <a:latin typeface="Arial" panose="020B0604020202020204" pitchFamily="34" charset="0"/>
                <a:cs typeface="Times New Roman" panose="02020603050405020304" pitchFamily="18" charset="0"/>
              </a:rPr>
              <a:t>Đóng lại các kết nối được tạo trong cơ sở dữ liệu.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 calcmode="lin" valueType="num">
                                      <p:cBhvr additive="base">
                                        <p:cTn id="7" dur="500" fill="hold"/>
                                        <p:tgtEl>
                                          <p:spTgt spid="163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3">
                                            <p:txEl>
                                              <p:pRg st="1" end="1"/>
                                            </p:txEl>
                                          </p:spTgt>
                                        </p:tgtEl>
                                        <p:attrNameLst>
                                          <p:attrName>style.visibility</p:attrName>
                                        </p:attrNameLst>
                                      </p:cBhvr>
                                      <p:to>
                                        <p:strVal val="visible"/>
                                      </p:to>
                                    </p:set>
                                    <p:anim calcmode="lin" valueType="num">
                                      <p:cBhvr additive="base">
                                        <p:cTn id="13" dur="500" fill="hold"/>
                                        <p:tgtEl>
                                          <p:spTgt spid="163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3">
                                            <p:txEl>
                                              <p:pRg st="2" end="2"/>
                                            </p:txEl>
                                          </p:spTgt>
                                        </p:tgtEl>
                                        <p:attrNameLst>
                                          <p:attrName>style.visibility</p:attrName>
                                        </p:attrNameLst>
                                      </p:cBhvr>
                                      <p:to>
                                        <p:strVal val="visible"/>
                                      </p:to>
                                    </p:set>
                                    <p:anim calcmode="lin" valueType="num">
                                      <p:cBhvr additive="base">
                                        <p:cTn id="19" dur="500" fill="hold"/>
                                        <p:tgtEl>
                                          <p:spTgt spid="163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43">
                                            <p:txEl>
                                              <p:pRg st="3" end="3"/>
                                            </p:txEl>
                                          </p:spTgt>
                                        </p:tgtEl>
                                        <p:attrNameLst>
                                          <p:attrName>style.visibility</p:attrName>
                                        </p:attrNameLst>
                                      </p:cBhvr>
                                      <p:to>
                                        <p:strVal val="visible"/>
                                      </p:to>
                                    </p:set>
                                    <p:anim calcmode="lin" valueType="num">
                                      <p:cBhvr additive="base">
                                        <p:cTn id="25" dur="500" fill="hold"/>
                                        <p:tgtEl>
                                          <p:spTgt spid="163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43">
                                            <p:txEl>
                                              <p:pRg st="4" end="4"/>
                                            </p:txEl>
                                          </p:spTgt>
                                        </p:tgtEl>
                                        <p:attrNameLst>
                                          <p:attrName>style.visibility</p:attrName>
                                        </p:attrNameLst>
                                      </p:cBhvr>
                                      <p:to>
                                        <p:strVal val="visible"/>
                                      </p:to>
                                    </p:set>
                                    <p:anim calcmode="lin" valueType="num">
                                      <p:cBhvr additive="base">
                                        <p:cTn id="31" dur="500" fill="hold"/>
                                        <p:tgtEl>
                                          <p:spTgt spid="1638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43">
                                            <p:txEl>
                                              <p:pRg st="5" end="5"/>
                                            </p:txEl>
                                          </p:spTgt>
                                        </p:tgtEl>
                                        <p:attrNameLst>
                                          <p:attrName>style.visibility</p:attrName>
                                        </p:attrNameLst>
                                      </p:cBhvr>
                                      <p:to>
                                        <p:strVal val="visible"/>
                                      </p:to>
                                    </p:set>
                                    <p:anim calcmode="lin" valueType="num">
                                      <p:cBhvr additive="base">
                                        <p:cTn id="37" dur="500" fill="hold"/>
                                        <p:tgtEl>
                                          <p:spTgt spid="1638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3C10-4079-4B8D-A87E-E65CF3E5E9A8}"/>
              </a:ext>
            </a:extLst>
          </p:cNvPr>
          <p:cNvSpPr>
            <a:spLocks noGrp="1"/>
          </p:cNvSpPr>
          <p:nvPr>
            <p:ph type="title"/>
          </p:nvPr>
        </p:nvSpPr>
        <p:spPr/>
        <p:txBody>
          <a:bodyPr/>
          <a:lstStyle/>
          <a:p>
            <a:r>
              <a:rPr lang="en-US"/>
              <a:t>NỘI DUNG CHƯƠNG 3</a:t>
            </a:r>
            <a:endParaRPr lang="en-GB"/>
          </a:p>
        </p:txBody>
      </p:sp>
      <p:sp>
        <p:nvSpPr>
          <p:cNvPr id="3" name="Content Placeholder 2">
            <a:extLst>
              <a:ext uri="{FF2B5EF4-FFF2-40B4-BE49-F238E27FC236}">
                <a16:creationId xmlns:a16="http://schemas.microsoft.com/office/drawing/2014/main" id="{D65A5A64-8152-48E3-9470-8133732742EF}"/>
              </a:ext>
            </a:extLst>
          </p:cNvPr>
          <p:cNvSpPr>
            <a:spLocks noGrp="1"/>
          </p:cNvSpPr>
          <p:nvPr>
            <p:ph idx="1"/>
          </p:nvPr>
        </p:nvSpPr>
        <p:spPr/>
        <p:txBody>
          <a:bodyPr/>
          <a:lstStyle/>
          <a:p>
            <a:r>
              <a:rPr lang="en-US"/>
              <a:t>Khái niệm biệt lệ</a:t>
            </a:r>
          </a:p>
          <a:p>
            <a:r>
              <a:rPr lang="en-US"/>
              <a:t>Phân loại biệt lệ</a:t>
            </a:r>
          </a:p>
          <a:p>
            <a:r>
              <a:rPr lang="en-US"/>
              <a:t>Xử lý biệt lệ</a:t>
            </a:r>
          </a:p>
          <a:p>
            <a:r>
              <a:rPr lang="en-US"/>
              <a:t>Định nghĩa biệt lệ</a:t>
            </a:r>
            <a:endParaRPr lang="en-GB"/>
          </a:p>
        </p:txBody>
      </p:sp>
      <p:sp>
        <p:nvSpPr>
          <p:cNvPr id="4" name="Date Placeholder 3">
            <a:extLst>
              <a:ext uri="{FF2B5EF4-FFF2-40B4-BE49-F238E27FC236}">
                <a16:creationId xmlns:a16="http://schemas.microsoft.com/office/drawing/2014/main" id="{69EADD60-D7A1-4748-ADF8-F9F10D45B223}"/>
              </a:ext>
            </a:extLst>
          </p:cNvPr>
          <p:cNvSpPr>
            <a:spLocks noGrp="1"/>
          </p:cNvSpPr>
          <p:nvPr>
            <p:ph type="dt" sz="half" idx="10"/>
          </p:nvPr>
        </p:nvSpPr>
        <p:spPr/>
        <p:txBody>
          <a:bodyPr/>
          <a:lstStyle/>
          <a:p>
            <a:pPr>
              <a:defRPr/>
            </a:pPr>
            <a:r>
              <a:rPr lang="en-US"/>
              <a:t>Chương 3 - Biệt lệ và xử lý biệt lệ</a:t>
            </a:r>
            <a:endParaRPr lang="en-US" dirty="0"/>
          </a:p>
        </p:txBody>
      </p:sp>
      <p:sp>
        <p:nvSpPr>
          <p:cNvPr id="5" name="Slide Number Placeholder 4">
            <a:extLst>
              <a:ext uri="{FF2B5EF4-FFF2-40B4-BE49-F238E27FC236}">
                <a16:creationId xmlns:a16="http://schemas.microsoft.com/office/drawing/2014/main" id="{D77549BD-02F9-4CA8-8A0D-19395855A7CE}"/>
              </a:ext>
            </a:extLst>
          </p:cNvPr>
          <p:cNvSpPr>
            <a:spLocks noGrp="1"/>
          </p:cNvSpPr>
          <p:nvPr>
            <p:ph type="sldNum" sz="quarter" idx="11"/>
          </p:nvPr>
        </p:nvSpPr>
        <p:spPr/>
        <p:txBody>
          <a:bodyPr/>
          <a:lstStyle/>
          <a:p>
            <a:pPr>
              <a:defRPr/>
            </a:pPr>
            <a:fld id="{5F4B234B-ADCF-47EA-94FA-1884F3D26864}" type="slidenum">
              <a:rPr lang="en-US" altLang="en-US" smtClean="0"/>
              <a:pPr>
                <a:defRPr/>
              </a:pPr>
              <a:t>2</a:t>
            </a:fld>
            <a:endParaRPr lang="en-US" altLang="en-US"/>
          </a:p>
        </p:txBody>
      </p:sp>
    </p:spTree>
    <p:extLst>
      <p:ext uri="{BB962C8B-B14F-4D97-AF65-F5344CB8AC3E}">
        <p14:creationId xmlns:p14="http://schemas.microsoft.com/office/powerpoint/2010/main" val="407765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Text Box 2">
            <a:extLst>
              <a:ext uri="{FF2B5EF4-FFF2-40B4-BE49-F238E27FC236}">
                <a16:creationId xmlns:a16="http://schemas.microsoft.com/office/drawing/2014/main" id="{994C6FD4-E82C-419F-914C-8DAB74BE3B35}"/>
              </a:ext>
            </a:extLst>
          </p:cNvPr>
          <p:cNvSpPr txBox="1">
            <a:spLocks noChangeArrowheads="1"/>
          </p:cNvSpPr>
          <p:nvPr/>
        </p:nvSpPr>
        <p:spPr bwMode="auto">
          <a:xfrm>
            <a:off x="1066800" y="8382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4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5891" name="Rectangle 3">
            <a:extLst>
              <a:ext uri="{FF2B5EF4-FFF2-40B4-BE49-F238E27FC236}">
                <a16:creationId xmlns:a16="http://schemas.microsoft.com/office/drawing/2014/main" id="{97F1B183-2C03-429C-BA3A-FC7E48D3221D}"/>
              </a:ext>
            </a:extLst>
          </p:cNvPr>
          <p:cNvSpPr>
            <a:spLocks noChangeArrowheads="1"/>
          </p:cNvSpPr>
          <p:nvPr/>
        </p:nvSpPr>
        <p:spPr bwMode="auto">
          <a:xfrm>
            <a:off x="685800" y="19050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0" fontAlgn="base" latinLnBrk="0" hangingPunct="0">
              <a:lnSpc>
                <a:spcPct val="100000"/>
              </a:lnSpc>
              <a:spcBef>
                <a:spcPct val="20000"/>
              </a:spcBef>
              <a:spcAft>
                <a:spcPct val="0"/>
              </a:spcAft>
              <a:buClr>
                <a:srgbClr val="00CC99"/>
              </a:buClr>
              <a:buSzPct val="75000"/>
              <a:buFont typeface="Wingdings" panose="05000000000000000000" pitchFamily="2" charset="2"/>
              <a:buNone/>
              <a:tabLst/>
              <a:defRPr/>
            </a:pPr>
            <a:endParaRPr kumimoji="1" lang="en-US" altLang="en-US" sz="28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5892" name="Rectangle 4">
            <a:extLst>
              <a:ext uri="{FF2B5EF4-FFF2-40B4-BE49-F238E27FC236}">
                <a16:creationId xmlns:a16="http://schemas.microsoft.com/office/drawing/2014/main" id="{BA69A288-0E2F-4469-9DA8-8CC22C5CC36A}"/>
              </a:ext>
            </a:extLst>
          </p:cNvPr>
          <p:cNvSpPr>
            <a:spLocks noGrp="1" noChangeArrowheads="1"/>
          </p:cNvSpPr>
          <p:nvPr>
            <p:ph type="title"/>
          </p:nvPr>
        </p:nvSpPr>
        <p:spPr/>
        <p:txBody>
          <a:bodyPr/>
          <a:lstStyle/>
          <a:p>
            <a:pPr>
              <a:buSzPct val="60000"/>
            </a:pPr>
            <a:r>
              <a:rPr lang="en-US" altLang="en-US">
                <a:latin typeface="Arial" panose="020B0604020202020204" pitchFamily="34" charset="0"/>
              </a:rPr>
              <a:t>Khối ‘finally’ (tt)</a:t>
            </a:r>
          </a:p>
        </p:txBody>
      </p:sp>
      <p:sp>
        <p:nvSpPr>
          <p:cNvPr id="165893" name="Rectangle 5">
            <a:extLst>
              <a:ext uri="{FF2B5EF4-FFF2-40B4-BE49-F238E27FC236}">
                <a16:creationId xmlns:a16="http://schemas.microsoft.com/office/drawing/2014/main" id="{41AB4164-C48B-4AC3-A4EB-8225F3F889F2}"/>
              </a:ext>
            </a:extLst>
          </p:cNvPr>
          <p:cNvSpPr>
            <a:spLocks noGrp="1" noChangeArrowheads="1"/>
          </p:cNvSpPr>
          <p:nvPr>
            <p:ph type="body" idx="1"/>
          </p:nvPr>
        </p:nvSpPr>
        <p:spPr>
          <a:xfrm>
            <a:off x="1219200" y="1981200"/>
            <a:ext cx="7772400" cy="4114800"/>
          </a:xfrm>
        </p:spPr>
        <p:txBody>
          <a:bodyPr/>
          <a:lstStyle/>
          <a:p>
            <a:pPr algn="just"/>
            <a:r>
              <a:rPr lang="en-US" altLang="en-US" sz="2800">
                <a:latin typeface="Arial" panose="020B0604020202020204" pitchFamily="34" charset="0"/>
                <a:cs typeface="Times New Roman" panose="02020603050405020304" pitchFamily="18" charset="0"/>
              </a:rPr>
              <a:t>Ví dụ</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try </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	doSomethingThatMightThrowAnException( );</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 </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finally </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	cleanup( );</a:t>
            </a:r>
          </a:p>
          <a:p>
            <a:pPr lvl="1" algn="just">
              <a:buSzPct val="60000"/>
              <a:buFontTx/>
              <a:buNone/>
            </a:pPr>
            <a:r>
              <a:rPr lang="en-US" altLang="en-US" sz="2200" b="1">
                <a:solidFill>
                  <a:srgbClr val="A82800"/>
                </a:solidFill>
                <a:latin typeface="Arial" panose="020B0604020202020204" pitchFamily="34"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3">
                                            <p:txEl>
                                              <p:pRg st="0" end="0"/>
                                            </p:txEl>
                                          </p:spTgt>
                                        </p:tgtEl>
                                        <p:attrNameLst>
                                          <p:attrName>style.visibility</p:attrName>
                                        </p:attrNameLst>
                                      </p:cBhvr>
                                      <p:to>
                                        <p:strVal val="visible"/>
                                      </p:to>
                                    </p:set>
                                    <p:anim calcmode="lin" valueType="num">
                                      <p:cBhvr additive="base">
                                        <p:cTn id="7" dur="500" fill="hold"/>
                                        <p:tgtEl>
                                          <p:spTgt spid="1658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5893">
                                            <p:txEl>
                                              <p:pRg st="1" end="1"/>
                                            </p:txEl>
                                          </p:spTgt>
                                        </p:tgtEl>
                                        <p:attrNameLst>
                                          <p:attrName>style.visibility</p:attrName>
                                        </p:attrNameLst>
                                      </p:cBhvr>
                                      <p:to>
                                        <p:strVal val="visible"/>
                                      </p:to>
                                    </p:set>
                                    <p:anim calcmode="lin" valueType="num">
                                      <p:cBhvr additive="base">
                                        <p:cTn id="11" dur="500" fill="hold"/>
                                        <p:tgtEl>
                                          <p:spTgt spid="16589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589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5893">
                                            <p:txEl>
                                              <p:pRg st="2" end="2"/>
                                            </p:txEl>
                                          </p:spTgt>
                                        </p:tgtEl>
                                        <p:attrNameLst>
                                          <p:attrName>style.visibility</p:attrName>
                                        </p:attrNameLst>
                                      </p:cBhvr>
                                      <p:to>
                                        <p:strVal val="visible"/>
                                      </p:to>
                                    </p:set>
                                    <p:anim calcmode="lin" valueType="num">
                                      <p:cBhvr additive="base">
                                        <p:cTn id="15" dur="500" fill="hold"/>
                                        <p:tgtEl>
                                          <p:spTgt spid="16589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589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5893">
                                            <p:txEl>
                                              <p:pRg st="3" end="3"/>
                                            </p:txEl>
                                          </p:spTgt>
                                        </p:tgtEl>
                                        <p:attrNameLst>
                                          <p:attrName>style.visibility</p:attrName>
                                        </p:attrNameLst>
                                      </p:cBhvr>
                                      <p:to>
                                        <p:strVal val="visible"/>
                                      </p:to>
                                    </p:set>
                                    <p:anim calcmode="lin" valueType="num">
                                      <p:cBhvr additive="base">
                                        <p:cTn id="19" dur="500" fill="hold"/>
                                        <p:tgtEl>
                                          <p:spTgt spid="16589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65893">
                                            <p:txEl>
                                              <p:pRg st="4" end="4"/>
                                            </p:txEl>
                                          </p:spTgt>
                                        </p:tgtEl>
                                        <p:attrNameLst>
                                          <p:attrName>style.visibility</p:attrName>
                                        </p:attrNameLst>
                                      </p:cBhvr>
                                      <p:to>
                                        <p:strVal val="visible"/>
                                      </p:to>
                                    </p:set>
                                    <p:anim calcmode="lin" valueType="num">
                                      <p:cBhvr additive="base">
                                        <p:cTn id="23" dur="500" fill="hold"/>
                                        <p:tgtEl>
                                          <p:spTgt spid="16589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589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65893">
                                            <p:txEl>
                                              <p:pRg st="5" end="5"/>
                                            </p:txEl>
                                          </p:spTgt>
                                        </p:tgtEl>
                                        <p:attrNameLst>
                                          <p:attrName>style.visibility</p:attrName>
                                        </p:attrNameLst>
                                      </p:cBhvr>
                                      <p:to>
                                        <p:strVal val="visible"/>
                                      </p:to>
                                    </p:set>
                                    <p:anim calcmode="lin" valueType="num">
                                      <p:cBhvr additive="base">
                                        <p:cTn id="27" dur="500" fill="hold"/>
                                        <p:tgtEl>
                                          <p:spTgt spid="16589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589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5893">
                                            <p:txEl>
                                              <p:pRg st="6" end="6"/>
                                            </p:txEl>
                                          </p:spTgt>
                                        </p:tgtEl>
                                        <p:attrNameLst>
                                          <p:attrName>style.visibility</p:attrName>
                                        </p:attrNameLst>
                                      </p:cBhvr>
                                      <p:to>
                                        <p:strVal val="visible"/>
                                      </p:to>
                                    </p:set>
                                    <p:anim calcmode="lin" valueType="num">
                                      <p:cBhvr additive="base">
                                        <p:cTn id="31" dur="500" fill="hold"/>
                                        <p:tgtEl>
                                          <p:spTgt spid="16589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89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165893">
                                            <p:txEl>
                                              <p:pRg st="7" end="7"/>
                                            </p:txEl>
                                          </p:spTgt>
                                        </p:tgtEl>
                                        <p:attrNameLst>
                                          <p:attrName>style.visibility</p:attrName>
                                        </p:attrNameLst>
                                      </p:cBhvr>
                                      <p:to>
                                        <p:strVal val="visible"/>
                                      </p:to>
                                    </p:set>
                                    <p:anim calcmode="lin" valueType="num">
                                      <p:cBhvr additive="base">
                                        <p:cTn id="35" dur="500" fill="hold"/>
                                        <p:tgtEl>
                                          <p:spTgt spid="16589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589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65893">
                                            <p:txEl>
                                              <p:pRg st="8" end="8"/>
                                            </p:txEl>
                                          </p:spTgt>
                                        </p:tgtEl>
                                        <p:attrNameLst>
                                          <p:attrName>style.visibility</p:attrName>
                                        </p:attrNameLst>
                                      </p:cBhvr>
                                      <p:to>
                                        <p:strVal val="visible"/>
                                      </p:to>
                                    </p:set>
                                    <p:anim calcmode="lin" valueType="num">
                                      <p:cBhvr additive="base">
                                        <p:cTn id="39" dur="500" fill="hold"/>
                                        <p:tgtEl>
                                          <p:spTgt spid="16589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589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EECDEABB-2CE1-478F-A9B5-7E9878D654D4}"/>
              </a:ext>
            </a:extLst>
          </p:cNvPr>
          <p:cNvSpPr>
            <a:spLocks noGrp="1" noChangeArrowheads="1"/>
          </p:cNvSpPr>
          <p:nvPr>
            <p:ph type="title"/>
          </p:nvPr>
        </p:nvSpPr>
        <p:spPr/>
        <p:txBody>
          <a:bodyPr/>
          <a:lstStyle/>
          <a:p>
            <a:pPr>
              <a:buSzPct val="60000"/>
            </a:pPr>
            <a:r>
              <a:rPr lang="en-US" altLang="en-US">
                <a:latin typeface="Arial" panose="020B0604020202020204" pitchFamily="34" charset="0"/>
              </a:rPr>
              <a:t>Khối ‘finally’ (tt)</a:t>
            </a:r>
          </a:p>
        </p:txBody>
      </p:sp>
      <p:sp>
        <p:nvSpPr>
          <p:cNvPr id="167939" name="Rectangle 3">
            <a:extLst>
              <a:ext uri="{FF2B5EF4-FFF2-40B4-BE49-F238E27FC236}">
                <a16:creationId xmlns:a16="http://schemas.microsoft.com/office/drawing/2014/main" id="{1270811D-D8B8-43D8-8FCF-4998B420258B}"/>
              </a:ext>
            </a:extLst>
          </p:cNvPr>
          <p:cNvSpPr>
            <a:spLocks noGrp="1" noChangeArrowheads="1"/>
          </p:cNvSpPr>
          <p:nvPr>
            <p:ph type="body" idx="1"/>
          </p:nvPr>
        </p:nvSpPr>
        <p:spPr>
          <a:xfrm>
            <a:off x="1238250" y="1871663"/>
            <a:ext cx="7677150" cy="4514850"/>
          </a:xfrm>
        </p:spPr>
        <p:txBody>
          <a:bodyPr/>
          <a:lstStyle/>
          <a:p>
            <a:pPr marL="346075" indent="-346075"/>
            <a:r>
              <a:rPr lang="en-US" altLang="en-US" sz="2800">
                <a:latin typeface="Arial" panose="020B0604020202020204" pitchFamily="34" charset="0"/>
                <a:cs typeface="Times New Roman" panose="02020603050405020304" pitchFamily="18" charset="0"/>
              </a:rPr>
              <a:t>Là tùy chọn không bắt buộc</a:t>
            </a:r>
          </a:p>
          <a:p>
            <a:pPr marL="346075" indent="-346075"/>
            <a:r>
              <a:rPr lang="en-US" altLang="en-US" sz="2800">
                <a:latin typeface="Arial" panose="020B0604020202020204" pitchFamily="34" charset="0"/>
                <a:cs typeface="Times New Roman" panose="02020603050405020304" pitchFamily="18" charset="0"/>
              </a:rPr>
              <a:t>Được đặt sau khối ‘catch’</a:t>
            </a:r>
          </a:p>
          <a:p>
            <a:pPr marL="346075" indent="-346075" algn="just"/>
            <a:r>
              <a:rPr lang="en-US" altLang="en-US" sz="2800">
                <a:latin typeface="Arial" panose="020B0604020202020204" pitchFamily="34" charset="0"/>
                <a:cs typeface="Times New Roman" panose="02020603050405020304" pitchFamily="18" charset="0"/>
              </a:rPr>
              <a:t>Khối ‘finally’ bảo đảm lúc nào cũng được thực hiện bất chấp biệt lệ có xảy ra hay không.</a:t>
            </a:r>
          </a:p>
          <a:p>
            <a:pPr marL="346075" indent="-346075">
              <a:buFontTx/>
              <a:buNone/>
            </a:pPr>
            <a:endParaRPr lang="en-US" altLang="en-US" sz="2800">
              <a:latin typeface="Arial" panose="020B0604020202020204" pitchFamily="34" charset="0"/>
              <a:cs typeface="Times New Roman" panose="02020603050405020304" pitchFamily="18" charset="0"/>
            </a:endParaRPr>
          </a:p>
        </p:txBody>
      </p:sp>
      <p:pic>
        <p:nvPicPr>
          <p:cNvPr id="167940" name="Picture 4">
            <a:extLst>
              <a:ext uri="{FF2B5EF4-FFF2-40B4-BE49-F238E27FC236}">
                <a16:creationId xmlns:a16="http://schemas.microsoft.com/office/drawing/2014/main" id="{C0C8B550-B00F-4196-94DC-950249A67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87788"/>
            <a:ext cx="5715000" cy="2970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7940"/>
                                        </p:tgtEl>
                                        <p:attrNameLst>
                                          <p:attrName>style.visibility</p:attrName>
                                        </p:attrNameLst>
                                      </p:cBhvr>
                                      <p:to>
                                        <p:strVal val="visible"/>
                                      </p:to>
                                    </p:set>
                                    <p:anim calcmode="lin" valueType="num">
                                      <p:cBhvr additive="base">
                                        <p:cTn id="25" dur="500" fill="hold"/>
                                        <p:tgtEl>
                                          <p:spTgt spid="167940"/>
                                        </p:tgtEl>
                                        <p:attrNameLst>
                                          <p:attrName>ppt_x</p:attrName>
                                        </p:attrNameLst>
                                      </p:cBhvr>
                                      <p:tavLst>
                                        <p:tav tm="0">
                                          <p:val>
                                            <p:strVal val="0-#ppt_w/2"/>
                                          </p:val>
                                        </p:tav>
                                        <p:tav tm="100000">
                                          <p:val>
                                            <p:strVal val="#ppt_x"/>
                                          </p:val>
                                        </p:tav>
                                      </p:tavLst>
                                    </p:anim>
                                    <p:anim calcmode="lin" valueType="num">
                                      <p:cBhvr additive="base">
                                        <p:cTn id="26" dur="500" fill="hold"/>
                                        <p:tgtEl>
                                          <p:spTgt spid="1679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E22498C1-B279-41EB-A98A-E2DA66579447}"/>
              </a:ext>
            </a:extLst>
          </p:cNvPr>
          <p:cNvSpPr>
            <a:spLocks noGrp="1" noChangeArrowheads="1"/>
          </p:cNvSpPr>
          <p:nvPr>
            <p:ph type="title"/>
          </p:nvPr>
        </p:nvSpPr>
        <p:spPr/>
        <p:txBody>
          <a:bodyPr/>
          <a:lstStyle/>
          <a:p>
            <a:pPr>
              <a:buSzPct val="60000"/>
            </a:pPr>
            <a:r>
              <a:rPr lang="en-US" altLang="en-US">
                <a:latin typeface="Arial" panose="020B0604020202020204" pitchFamily="34" charset="0"/>
                <a:cs typeface="Times New Roman" panose="02020603050405020304" pitchFamily="18" charset="0"/>
              </a:rPr>
              <a:t>Các biệt lệ được định nghĩa với lệnh ‘throw’ và ‘throws’</a:t>
            </a:r>
          </a:p>
        </p:txBody>
      </p:sp>
      <p:sp>
        <p:nvSpPr>
          <p:cNvPr id="168963" name="Rectangle 3">
            <a:extLst>
              <a:ext uri="{FF2B5EF4-FFF2-40B4-BE49-F238E27FC236}">
                <a16:creationId xmlns:a16="http://schemas.microsoft.com/office/drawing/2014/main" id="{A7E39A45-2458-4D02-A0F6-C21AD30A5368}"/>
              </a:ext>
            </a:extLst>
          </p:cNvPr>
          <p:cNvSpPr>
            <a:spLocks noGrp="1" noChangeArrowheads="1"/>
          </p:cNvSpPr>
          <p:nvPr>
            <p:ph type="body" idx="1"/>
          </p:nvPr>
        </p:nvSpPr>
        <p:spPr>
          <a:xfrm>
            <a:off x="1255713" y="1933575"/>
            <a:ext cx="7583487" cy="4543425"/>
          </a:xfrm>
        </p:spPr>
        <p:txBody>
          <a:bodyPr/>
          <a:lstStyle/>
          <a:p>
            <a:pPr algn="just">
              <a:lnSpc>
                <a:spcPct val="90000"/>
              </a:lnSpc>
            </a:pPr>
            <a:r>
              <a:rPr lang="en-US" altLang="en-US" sz="2600">
                <a:latin typeface="Arial" panose="020B0604020202020204" pitchFamily="34" charset="0"/>
                <a:cs typeface="Times New Roman" panose="02020603050405020304" pitchFamily="18" charset="0"/>
              </a:rPr>
              <a:t>Các biệt lệ thì được chặn với sự trợ giúp của từ khóa ‘throw’</a:t>
            </a:r>
          </a:p>
          <a:p>
            <a:pPr algn="just">
              <a:lnSpc>
                <a:spcPct val="90000"/>
              </a:lnSpc>
            </a:pPr>
            <a:r>
              <a:rPr lang="en-US" altLang="en-US" sz="2600">
                <a:latin typeface="Arial" panose="020B0604020202020204" pitchFamily="34" charset="0"/>
                <a:cs typeface="Times New Roman" panose="02020603050405020304" pitchFamily="18" charset="0"/>
              </a:rPr>
              <a:t>Từ khóa ‘throw’ chỉ ra một biệt lệ vừa xảy ra.</a:t>
            </a:r>
          </a:p>
          <a:p>
            <a:pPr algn="just">
              <a:lnSpc>
                <a:spcPct val="90000"/>
              </a:lnSpc>
            </a:pPr>
            <a:r>
              <a:rPr lang="en-US" altLang="en-US" sz="2600">
                <a:latin typeface="Arial" panose="020B0604020202020204" pitchFamily="34" charset="0"/>
                <a:cs typeface="Times New Roman" panose="02020603050405020304" pitchFamily="18" charset="0"/>
              </a:rPr>
              <a:t>Toán hạng của throw là một đối tượng của một lớp, mà lớp này được dẫn xuất từ lớp ‘Throwable’ </a:t>
            </a:r>
          </a:p>
          <a:p>
            <a:pPr algn="just">
              <a:lnSpc>
                <a:spcPct val="90000"/>
              </a:lnSpc>
            </a:pPr>
            <a:r>
              <a:rPr lang="en-US" altLang="en-US" sz="2600">
                <a:latin typeface="Arial" panose="020B0604020202020204" pitchFamily="34" charset="0"/>
                <a:cs typeface="Times New Roman" panose="02020603050405020304" pitchFamily="18" charset="0"/>
              </a:rPr>
              <a:t>Ví dụ của lệnh ‘throw’</a:t>
            </a:r>
          </a:p>
          <a:p>
            <a:pPr marL="685800" lvl="1" indent="-228600" algn="just">
              <a:lnSpc>
                <a:spcPct val="90000"/>
              </a:lnSpc>
              <a:buSzPct val="60000"/>
              <a:buFontTx/>
              <a:buNone/>
            </a:pPr>
            <a:r>
              <a:rPr lang="en-US" altLang="en-US" sz="2400" b="1">
                <a:solidFill>
                  <a:srgbClr val="A82800"/>
                </a:solidFill>
                <a:latin typeface="Arial" panose="020B0604020202020204" pitchFamily="34" charset="0"/>
                <a:cs typeface="Times New Roman" panose="02020603050405020304" pitchFamily="18" charset="0"/>
              </a:rPr>
              <a:t>try{</a:t>
            </a:r>
          </a:p>
          <a:p>
            <a:pPr marL="685800" lvl="1" indent="-228600" algn="just">
              <a:lnSpc>
                <a:spcPct val="90000"/>
              </a:lnSpc>
              <a:buSzPct val="60000"/>
              <a:buFontTx/>
              <a:buNone/>
            </a:pPr>
            <a:r>
              <a:rPr lang="en-US" altLang="en-US" sz="2400" b="1">
                <a:solidFill>
                  <a:srgbClr val="A82800"/>
                </a:solidFill>
                <a:latin typeface="Arial" panose="020B0604020202020204" pitchFamily="34" charset="0"/>
                <a:cs typeface="Times New Roman" panose="02020603050405020304" pitchFamily="18" charset="0"/>
              </a:rPr>
              <a:t>		if  (flag &lt; 0)</a:t>
            </a:r>
          </a:p>
          <a:p>
            <a:pPr marL="685800" lvl="1" indent="-228600" algn="just">
              <a:lnSpc>
                <a:spcPct val="90000"/>
              </a:lnSpc>
              <a:buSzPct val="60000"/>
              <a:buFontTx/>
              <a:buNone/>
            </a:pPr>
            <a:r>
              <a:rPr lang="en-US" altLang="en-US" sz="2400" b="1">
                <a:solidFill>
                  <a:srgbClr val="A82800"/>
                </a:solidFill>
                <a:latin typeface="Arial" panose="020B0604020202020204" pitchFamily="34" charset="0"/>
                <a:cs typeface="Times New Roman" panose="02020603050405020304" pitchFamily="18" charset="0"/>
              </a:rPr>
              <a:t>	   {</a:t>
            </a:r>
          </a:p>
          <a:p>
            <a:pPr marL="685800" lvl="1" indent="-228600" algn="just">
              <a:lnSpc>
                <a:spcPct val="90000"/>
              </a:lnSpc>
              <a:buSzPct val="60000"/>
              <a:buFontTx/>
              <a:buNone/>
            </a:pPr>
            <a:r>
              <a:rPr lang="en-US" altLang="en-US" sz="2400" b="1">
                <a:solidFill>
                  <a:srgbClr val="A82800"/>
                </a:solidFill>
                <a:latin typeface="Arial" panose="020B0604020202020204" pitchFamily="34" charset="0"/>
                <a:cs typeface="Times New Roman" panose="02020603050405020304" pitchFamily="18" charset="0"/>
              </a:rPr>
              <a:t>		     throw new MyException( ) ;  // user-defined </a:t>
            </a:r>
          </a:p>
          <a:p>
            <a:pPr marL="685800" lvl="1" indent="-228600" algn="just">
              <a:lnSpc>
                <a:spcPct val="90000"/>
              </a:lnSpc>
              <a:buSzPct val="60000"/>
              <a:buFontTx/>
              <a:buNone/>
            </a:pPr>
            <a:r>
              <a:rPr lang="en-US" altLang="en-US" sz="2400" b="1">
                <a:solidFill>
                  <a:srgbClr val="A82800"/>
                </a:solidFill>
                <a:latin typeface="Arial" panose="020B0604020202020204" pitchFamily="34" charset="0"/>
                <a:cs typeface="Times New Roman" panose="02020603050405020304" pitchFamily="18" charset="0"/>
              </a:rPr>
              <a:t>		}</a:t>
            </a:r>
          </a:p>
          <a:p>
            <a:pPr marL="685800" lvl="1" indent="-228600" algn="just">
              <a:lnSpc>
                <a:spcPct val="90000"/>
              </a:lnSpc>
              <a:buSzPct val="60000"/>
              <a:buFontTx/>
              <a:buNone/>
            </a:pPr>
            <a:r>
              <a:rPr lang="en-US" altLang="en-US" sz="2400" b="1">
                <a:solidFill>
                  <a:srgbClr val="A82800"/>
                </a:solidFill>
                <a:latin typeface="Arial" panose="020B0604020202020204" pitchFamily="34"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 calcmode="lin" valueType="num">
                                      <p:cBhvr additive="base">
                                        <p:cTn id="13"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3">
                                            <p:txEl>
                                              <p:pRg st="2" end="2"/>
                                            </p:txEl>
                                          </p:spTgt>
                                        </p:tgtEl>
                                        <p:attrNameLst>
                                          <p:attrName>style.visibility</p:attrName>
                                        </p:attrNameLst>
                                      </p:cBhvr>
                                      <p:to>
                                        <p:strVal val="visible"/>
                                      </p:to>
                                    </p:set>
                                    <p:anim calcmode="lin" valueType="num">
                                      <p:cBhvr additive="base">
                                        <p:cTn id="19"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3">
                                            <p:txEl>
                                              <p:pRg st="3" end="3"/>
                                            </p:txEl>
                                          </p:spTgt>
                                        </p:tgtEl>
                                        <p:attrNameLst>
                                          <p:attrName>style.visibility</p:attrName>
                                        </p:attrNameLst>
                                      </p:cBhvr>
                                      <p:to>
                                        <p:strVal val="visible"/>
                                      </p:to>
                                    </p:set>
                                    <p:anim calcmode="lin" valueType="num">
                                      <p:cBhvr additive="base">
                                        <p:cTn id="25"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8963">
                                            <p:txEl>
                                              <p:pRg st="4" end="4"/>
                                            </p:txEl>
                                          </p:spTgt>
                                        </p:tgtEl>
                                        <p:attrNameLst>
                                          <p:attrName>style.visibility</p:attrName>
                                        </p:attrNameLst>
                                      </p:cBhvr>
                                      <p:to>
                                        <p:strVal val="visible"/>
                                      </p:to>
                                    </p:set>
                                    <p:anim calcmode="lin" valueType="num">
                                      <p:cBhvr additive="base">
                                        <p:cTn id="29" dur="500" fill="hold"/>
                                        <p:tgtEl>
                                          <p:spTgt spid="16896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89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8963">
                                            <p:txEl>
                                              <p:pRg st="5" end="5"/>
                                            </p:txEl>
                                          </p:spTgt>
                                        </p:tgtEl>
                                        <p:attrNameLst>
                                          <p:attrName>style.visibility</p:attrName>
                                        </p:attrNameLst>
                                      </p:cBhvr>
                                      <p:to>
                                        <p:strVal val="visible"/>
                                      </p:to>
                                    </p:set>
                                    <p:anim calcmode="lin" valueType="num">
                                      <p:cBhvr additive="base">
                                        <p:cTn id="33" dur="500" fill="hold"/>
                                        <p:tgtEl>
                                          <p:spTgt spid="16896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89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 calcmode="lin" valueType="num">
                                      <p:cBhvr additive="base">
                                        <p:cTn id="37" dur="500" fill="hold"/>
                                        <p:tgtEl>
                                          <p:spTgt spid="1689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89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8963">
                                            <p:txEl>
                                              <p:pRg st="7" end="7"/>
                                            </p:txEl>
                                          </p:spTgt>
                                        </p:tgtEl>
                                        <p:attrNameLst>
                                          <p:attrName>style.visibility</p:attrName>
                                        </p:attrNameLst>
                                      </p:cBhvr>
                                      <p:to>
                                        <p:strVal val="visible"/>
                                      </p:to>
                                    </p:set>
                                    <p:anim calcmode="lin" valueType="num">
                                      <p:cBhvr additive="base">
                                        <p:cTn id="41" dur="500" fill="hold"/>
                                        <p:tgtEl>
                                          <p:spTgt spid="16896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89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8963">
                                            <p:txEl>
                                              <p:pRg st="8" end="8"/>
                                            </p:txEl>
                                          </p:spTgt>
                                        </p:tgtEl>
                                        <p:attrNameLst>
                                          <p:attrName>style.visibility</p:attrName>
                                        </p:attrNameLst>
                                      </p:cBhvr>
                                      <p:to>
                                        <p:strVal val="visible"/>
                                      </p:to>
                                    </p:set>
                                    <p:anim calcmode="lin" valueType="num">
                                      <p:cBhvr additive="base">
                                        <p:cTn id="45" dur="500" fill="hold"/>
                                        <p:tgtEl>
                                          <p:spTgt spid="168963">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896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par>
                                <p:cTn id="47" presetID="2" presetClass="entr" presetSubtype="8" fill="hold" grpId="0" nodeType="withEffect">
                                  <p:stCondLst>
                                    <p:cond delay="0"/>
                                  </p:stCondLst>
                                  <p:childTnLst>
                                    <p:set>
                                      <p:cBhvr>
                                        <p:cTn id="48" dur="1" fill="hold">
                                          <p:stCondLst>
                                            <p:cond delay="0"/>
                                          </p:stCondLst>
                                        </p:cTn>
                                        <p:tgtEl>
                                          <p:spTgt spid="168963">
                                            <p:txEl>
                                              <p:pRg st="9" end="9"/>
                                            </p:txEl>
                                          </p:spTgt>
                                        </p:tgtEl>
                                        <p:attrNameLst>
                                          <p:attrName>style.visibility</p:attrName>
                                        </p:attrNameLst>
                                      </p:cBhvr>
                                      <p:to>
                                        <p:strVal val="visible"/>
                                      </p:to>
                                    </p:set>
                                    <p:anim calcmode="lin" valueType="num">
                                      <p:cBhvr additive="base">
                                        <p:cTn id="49" dur="500" fill="hold"/>
                                        <p:tgtEl>
                                          <p:spTgt spid="16896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896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C76CA87F-9F0C-49A0-A2D4-F04CF04A045C}"/>
              </a:ext>
            </a:extLst>
          </p:cNvPr>
          <p:cNvSpPr>
            <a:spLocks noGrp="1" noChangeArrowheads="1"/>
          </p:cNvSpPr>
          <p:nvPr>
            <p:ph type="title"/>
          </p:nvPr>
        </p:nvSpPr>
        <p:spPr>
          <a:xfrm>
            <a:off x="1150938" y="685800"/>
            <a:ext cx="8450262" cy="1143000"/>
          </a:xfrm>
        </p:spPr>
        <p:txBody>
          <a:bodyPr/>
          <a:lstStyle/>
          <a:p>
            <a:pPr>
              <a:buSzPct val="60000"/>
            </a:pPr>
            <a:r>
              <a:rPr lang="en-US" altLang="en-US">
                <a:latin typeface="Arial" panose="020B0604020202020204" pitchFamily="34" charset="0"/>
                <a:cs typeface="Times New Roman" panose="02020603050405020304" pitchFamily="18" charset="0"/>
              </a:rPr>
              <a:t>Các biệt lệ được định nghĩa với lệnh ‘throw’ và ‘throws’(tt)</a:t>
            </a:r>
          </a:p>
        </p:txBody>
      </p:sp>
      <p:sp>
        <p:nvSpPr>
          <p:cNvPr id="169987" name="Rectangle 3">
            <a:extLst>
              <a:ext uri="{FF2B5EF4-FFF2-40B4-BE49-F238E27FC236}">
                <a16:creationId xmlns:a16="http://schemas.microsoft.com/office/drawing/2014/main" id="{A3A8E975-33AF-47F0-AB2D-BE2BA9B39C98}"/>
              </a:ext>
            </a:extLst>
          </p:cNvPr>
          <p:cNvSpPr>
            <a:spLocks noGrp="1" noChangeArrowheads="1"/>
          </p:cNvSpPr>
          <p:nvPr>
            <p:ph type="body" idx="1"/>
          </p:nvPr>
        </p:nvSpPr>
        <p:spPr>
          <a:xfrm>
            <a:off x="1219200" y="1938338"/>
            <a:ext cx="7620000" cy="4648200"/>
          </a:xfrm>
        </p:spPr>
        <p:txBody>
          <a:bodyPr/>
          <a:lstStyle/>
          <a:p>
            <a:pPr algn="just">
              <a:lnSpc>
                <a:spcPct val="90000"/>
              </a:lnSpc>
              <a:tabLst>
                <a:tab pos="736600" algn="l"/>
                <a:tab pos="1082675" algn="l"/>
              </a:tabLst>
            </a:pPr>
            <a:r>
              <a:rPr lang="en-US" altLang="en-US" sz="2600">
                <a:latin typeface="Arial" panose="020B0604020202020204" pitchFamily="34" charset="0"/>
                <a:cs typeface="Times New Roman" panose="02020603050405020304" pitchFamily="18" charset="0"/>
              </a:rPr>
              <a:t>Một phương thức đơn có thể chặn nhiều hơn một biệt lệ</a:t>
            </a:r>
            <a:r>
              <a:rPr lang="en-US" altLang="en-US" sz="2600">
                <a:latin typeface="Arial" panose="020B0604020202020204" pitchFamily="34" charset="0"/>
              </a:rPr>
              <a:t> </a:t>
            </a:r>
          </a:p>
          <a:p>
            <a:pPr algn="just">
              <a:lnSpc>
                <a:spcPct val="90000"/>
              </a:lnSpc>
              <a:tabLst>
                <a:tab pos="736600" algn="l"/>
                <a:tab pos="1082675" algn="l"/>
              </a:tabLst>
            </a:pPr>
            <a:r>
              <a:rPr lang="en-US" altLang="en-US" sz="2600">
                <a:latin typeface="Arial" panose="020B0604020202020204" pitchFamily="34" charset="0"/>
                <a:cs typeface="Times New Roman" panose="02020603050405020304" pitchFamily="18" charset="0"/>
              </a:rPr>
              <a:t>Ví dụ từ khóa ‘throw’ xử lý nhiều biệt lệ</a:t>
            </a:r>
            <a:endParaRPr lang="en-US" altLang="en-US" sz="2600">
              <a:latin typeface="Arial" panose="020B0604020202020204" pitchFamily="34" charset="0"/>
            </a:endParaRP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public class Example {</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public void exceptionExample( ) throws ExException, 	LookupException  {</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try</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   // statements     }</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catch(ExException exmp)</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 …. }</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catch(LookupException lkpex)</a:t>
            </a:r>
          </a:p>
          <a:p>
            <a:pPr marL="457200" lvl="1" indent="0">
              <a:lnSpc>
                <a:spcPct val="90000"/>
              </a:lnSpc>
              <a:buFontTx/>
              <a:buNone/>
              <a:tabLst>
                <a:tab pos="736600" algn="l"/>
                <a:tab pos="1082675" algn="l"/>
              </a:tabLst>
            </a:pPr>
            <a:r>
              <a:rPr lang="en-US" altLang="en-US" sz="2400" b="1">
                <a:solidFill>
                  <a:srgbClr val="A82800"/>
                </a:solidFill>
                <a:latin typeface="Arial" panose="020B0604020202020204" pitchFamily="34" charset="0"/>
                <a:cs typeface="Times New Roman" panose="02020603050405020304" pitchFamily="18" charset="0"/>
              </a:rPr>
              <a:t>		{ …. }	     }        }</a:t>
            </a:r>
          </a:p>
        </p:txBody>
      </p:sp>
      <p:sp>
        <p:nvSpPr>
          <p:cNvPr id="169988" name="Text Box 4">
            <a:extLst>
              <a:ext uri="{FF2B5EF4-FFF2-40B4-BE49-F238E27FC236}">
                <a16:creationId xmlns:a16="http://schemas.microsoft.com/office/drawing/2014/main" id="{B309CCE9-FEDD-499A-A859-40DF6F857463}"/>
              </a:ext>
            </a:extLst>
          </p:cNvPr>
          <p:cNvSpPr txBox="1">
            <a:spLocks noChangeArrowheads="1"/>
          </p:cNvSpPr>
          <p:nvPr/>
        </p:nvSpPr>
        <p:spPr bwMode="auto">
          <a:xfrm>
            <a:off x="1066800" y="61722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9989" name="Text Box 5">
            <a:extLst>
              <a:ext uri="{FF2B5EF4-FFF2-40B4-BE49-F238E27FC236}">
                <a16:creationId xmlns:a16="http://schemas.microsoft.com/office/drawing/2014/main" id="{29E142FB-3EF4-4C9D-B8DE-89ACFB559F0B}"/>
              </a:ext>
            </a:extLst>
          </p:cNvPr>
          <p:cNvSpPr txBox="1">
            <a:spLocks noChangeArrowheads="1"/>
          </p:cNvSpPr>
          <p:nvPr/>
        </p:nvSpPr>
        <p:spPr bwMode="auto">
          <a:xfrm>
            <a:off x="2819400" y="52578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9990" name="Rectangle 6">
            <a:extLst>
              <a:ext uri="{FF2B5EF4-FFF2-40B4-BE49-F238E27FC236}">
                <a16:creationId xmlns:a16="http://schemas.microsoft.com/office/drawing/2014/main" id="{BC65F9F9-F04B-4310-9906-85D2ADB62FC2}"/>
              </a:ext>
            </a:extLst>
          </p:cNvPr>
          <p:cNvSpPr>
            <a:spLocks noChangeArrowheads="1"/>
          </p:cNvSpPr>
          <p:nvPr/>
        </p:nvSpPr>
        <p:spPr bwMode="auto">
          <a:xfrm>
            <a:off x="3124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 calcmode="lin" valueType="num">
                                      <p:cBhvr additive="base">
                                        <p:cTn id="17"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99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9987">
                                            <p:txEl>
                                              <p:pRg st="3" end="3"/>
                                            </p:txEl>
                                          </p:spTgt>
                                        </p:tgtEl>
                                        <p:attrNameLst>
                                          <p:attrName>style.visibility</p:attrName>
                                        </p:attrNameLst>
                                      </p:cBhvr>
                                      <p:to>
                                        <p:strVal val="visible"/>
                                      </p:to>
                                    </p:set>
                                    <p:anim calcmode="lin" valueType="num">
                                      <p:cBhvr additive="base">
                                        <p:cTn id="21"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99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69987">
                                            <p:txEl>
                                              <p:pRg st="4" end="4"/>
                                            </p:txEl>
                                          </p:spTgt>
                                        </p:tgtEl>
                                        <p:attrNameLst>
                                          <p:attrName>style.visibility</p:attrName>
                                        </p:attrNameLst>
                                      </p:cBhvr>
                                      <p:to>
                                        <p:strVal val="visible"/>
                                      </p:to>
                                    </p:set>
                                    <p:anim calcmode="lin" valueType="num">
                                      <p:cBhvr additive="base">
                                        <p:cTn id="25"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9987">
                                            <p:txEl>
                                              <p:pRg st="5" end="5"/>
                                            </p:txEl>
                                          </p:spTgt>
                                        </p:tgtEl>
                                        <p:attrNameLst>
                                          <p:attrName>style.visibility</p:attrName>
                                        </p:attrNameLst>
                                      </p:cBhvr>
                                      <p:to>
                                        <p:strVal val="visible"/>
                                      </p:to>
                                    </p:set>
                                    <p:anim calcmode="lin" valueType="num">
                                      <p:cBhvr additive="base">
                                        <p:cTn id="29" dur="500" fill="hold"/>
                                        <p:tgtEl>
                                          <p:spTgt spid="16998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99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9987">
                                            <p:txEl>
                                              <p:pRg st="6" end="6"/>
                                            </p:txEl>
                                          </p:spTgt>
                                        </p:tgtEl>
                                        <p:attrNameLst>
                                          <p:attrName>style.visibility</p:attrName>
                                        </p:attrNameLst>
                                      </p:cBhvr>
                                      <p:to>
                                        <p:strVal val="visible"/>
                                      </p:to>
                                    </p:set>
                                    <p:anim calcmode="lin" valueType="num">
                                      <p:cBhvr additive="base">
                                        <p:cTn id="33" dur="500" fill="hold"/>
                                        <p:tgtEl>
                                          <p:spTgt spid="16998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998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9987">
                                            <p:txEl>
                                              <p:pRg st="7" end="7"/>
                                            </p:txEl>
                                          </p:spTgt>
                                        </p:tgtEl>
                                        <p:attrNameLst>
                                          <p:attrName>style.visibility</p:attrName>
                                        </p:attrNameLst>
                                      </p:cBhvr>
                                      <p:to>
                                        <p:strVal val="visible"/>
                                      </p:to>
                                    </p:set>
                                    <p:anim calcmode="lin" valueType="num">
                                      <p:cBhvr additive="base">
                                        <p:cTn id="37" dur="500" fill="hold"/>
                                        <p:tgtEl>
                                          <p:spTgt spid="16998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998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9987">
                                            <p:txEl>
                                              <p:pRg st="8" end="8"/>
                                            </p:txEl>
                                          </p:spTgt>
                                        </p:tgtEl>
                                        <p:attrNameLst>
                                          <p:attrName>style.visibility</p:attrName>
                                        </p:attrNameLst>
                                      </p:cBhvr>
                                      <p:to>
                                        <p:strVal val="visible"/>
                                      </p:to>
                                    </p:set>
                                    <p:anim calcmode="lin" valueType="num">
                                      <p:cBhvr additive="base">
                                        <p:cTn id="41" dur="500" fill="hold"/>
                                        <p:tgtEl>
                                          <p:spTgt spid="169987">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998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9987">
                                            <p:txEl>
                                              <p:pRg st="9" end="9"/>
                                            </p:txEl>
                                          </p:spTgt>
                                        </p:tgtEl>
                                        <p:attrNameLst>
                                          <p:attrName>style.visibility</p:attrName>
                                        </p:attrNameLst>
                                      </p:cBhvr>
                                      <p:to>
                                        <p:strVal val="visible"/>
                                      </p:to>
                                    </p:set>
                                    <p:anim calcmode="lin" valueType="num">
                                      <p:cBhvr additive="base">
                                        <p:cTn id="45" dur="500" fill="hold"/>
                                        <p:tgtEl>
                                          <p:spTgt spid="169987">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9987">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1F47624F-89CC-4412-B6A7-4574955510E9}"/>
              </a:ext>
            </a:extLst>
          </p:cNvPr>
          <p:cNvSpPr>
            <a:spLocks noGrp="1" noChangeArrowheads="1"/>
          </p:cNvSpPr>
          <p:nvPr>
            <p:ph type="title"/>
          </p:nvPr>
        </p:nvSpPr>
        <p:spPr>
          <a:xfrm>
            <a:off x="1150938" y="617538"/>
            <a:ext cx="8221662" cy="1143000"/>
          </a:xfrm>
        </p:spPr>
        <p:txBody>
          <a:bodyPr/>
          <a:lstStyle/>
          <a:p>
            <a:pPr>
              <a:buSzPct val="60000"/>
            </a:pPr>
            <a:r>
              <a:rPr lang="en-US" altLang="en-US">
                <a:latin typeface="Arial" panose="020B0604020202020204" pitchFamily="34" charset="0"/>
                <a:cs typeface="Times New Roman" panose="02020603050405020304" pitchFamily="18" charset="0"/>
              </a:rPr>
              <a:t>Các biệt lệ được định nghĩa với lệnh ‘throw’ và ‘throws’(tt)</a:t>
            </a:r>
          </a:p>
        </p:txBody>
      </p:sp>
      <p:sp>
        <p:nvSpPr>
          <p:cNvPr id="171011" name="Rectangle 3">
            <a:extLst>
              <a:ext uri="{FF2B5EF4-FFF2-40B4-BE49-F238E27FC236}">
                <a16:creationId xmlns:a16="http://schemas.microsoft.com/office/drawing/2014/main" id="{D109ADDB-21F7-4D36-98EC-D88F4A3FC4A2}"/>
              </a:ext>
            </a:extLst>
          </p:cNvPr>
          <p:cNvSpPr>
            <a:spLocks noGrp="1" noChangeArrowheads="1"/>
          </p:cNvSpPr>
          <p:nvPr>
            <p:ph type="body" idx="1"/>
          </p:nvPr>
        </p:nvSpPr>
        <p:spPr>
          <a:xfrm>
            <a:off x="1182688" y="1966913"/>
            <a:ext cx="7772400" cy="4114800"/>
          </a:xfrm>
        </p:spPr>
        <p:txBody>
          <a:bodyPr/>
          <a:lstStyle/>
          <a:p>
            <a:pPr algn="just"/>
            <a:r>
              <a:rPr lang="en-US" altLang="en-US">
                <a:latin typeface="Arial" panose="020B0604020202020204" pitchFamily="34" charset="0"/>
                <a:cs typeface="Times New Roman" panose="02020603050405020304" pitchFamily="18" charset="0"/>
              </a:rPr>
              <a:t>Lớp ‘Exception’ thực thi giao diện ‘Throwable’ và cung cấp các tính năng hữu dụng để phân phối cho các biệt lệ.</a:t>
            </a:r>
            <a:endParaRPr lang="en-US" altLang="en-US">
              <a:latin typeface="Arial" panose="020B0604020202020204" pitchFamily="34" charset="0"/>
            </a:endParaRPr>
          </a:p>
          <a:p>
            <a:pPr algn="just">
              <a:spcBef>
                <a:spcPct val="30000"/>
              </a:spcBef>
            </a:pPr>
            <a:r>
              <a:rPr lang="en-US" altLang="en-US">
                <a:latin typeface="Arial" panose="020B0604020202020204" pitchFamily="34" charset="0"/>
                <a:cs typeface="Times New Roman" panose="02020603050405020304" pitchFamily="18" charset="0"/>
              </a:rPr>
              <a:t>Một lớp con của lớp Exception là một biệt lệ mới có thể bắt giữ độc lập các loại Throwable khác.</a:t>
            </a:r>
            <a:endParaRPr lang="en-US" altLang="en-US">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C55B0591-EFDD-4170-82EC-FF4AA4C141E7}"/>
              </a:ext>
            </a:extLst>
          </p:cNvPr>
          <p:cNvSpPr>
            <a:spLocks noGrp="1" noChangeArrowheads="1"/>
          </p:cNvSpPr>
          <p:nvPr>
            <p:ph type="title"/>
          </p:nvPr>
        </p:nvSpPr>
        <p:spPr/>
        <p:txBody>
          <a:bodyPr/>
          <a:lstStyle/>
          <a:p>
            <a:pPr>
              <a:buSzPct val="60000"/>
            </a:pPr>
            <a:r>
              <a:rPr lang="en-US" altLang="en-US">
                <a:latin typeface="Arial" panose="020B0604020202020204" pitchFamily="34" charset="0"/>
              </a:rPr>
              <a:t>Danh sách các biệt lệ</a:t>
            </a:r>
          </a:p>
        </p:txBody>
      </p:sp>
      <p:sp>
        <p:nvSpPr>
          <p:cNvPr id="172035" name="Rectangle 3">
            <a:extLst>
              <a:ext uri="{FF2B5EF4-FFF2-40B4-BE49-F238E27FC236}">
                <a16:creationId xmlns:a16="http://schemas.microsoft.com/office/drawing/2014/main" id="{7DC256BE-D79C-419A-9397-1B2AD6C2B096}"/>
              </a:ext>
            </a:extLst>
          </p:cNvPr>
          <p:cNvSpPr>
            <a:spLocks noGrp="1" noChangeArrowheads="1"/>
          </p:cNvSpPr>
          <p:nvPr>
            <p:ph type="body" idx="1"/>
          </p:nvPr>
        </p:nvSpPr>
        <p:spPr>
          <a:xfrm>
            <a:off x="1219200" y="1981200"/>
            <a:ext cx="7772400" cy="4114800"/>
          </a:xfrm>
        </p:spPr>
        <p:txBody>
          <a:bodyPr/>
          <a:lstStyle/>
          <a:p>
            <a:r>
              <a:rPr lang="en-US" altLang="en-US" sz="2800">
                <a:latin typeface="Arial" panose="020B0604020202020204" pitchFamily="34" charset="0"/>
                <a:cs typeface="Times New Roman" panose="02020603050405020304" pitchFamily="18" charset="0"/>
              </a:rPr>
              <a:t>RuntimeException</a:t>
            </a:r>
            <a:r>
              <a:rPr lang="en-US" altLang="en-US" sz="2800">
                <a:latin typeface="Arial" panose="020B0604020202020204" pitchFamily="34" charset="0"/>
              </a:rPr>
              <a:t> </a:t>
            </a:r>
          </a:p>
          <a:p>
            <a:r>
              <a:rPr lang="en-US" altLang="en-US" sz="2800">
                <a:latin typeface="Arial" panose="020B0604020202020204" pitchFamily="34" charset="0"/>
                <a:cs typeface="Times New Roman" panose="02020603050405020304" pitchFamily="18" charset="0"/>
              </a:rPr>
              <a:t>ArithmeticException</a:t>
            </a:r>
          </a:p>
          <a:p>
            <a:r>
              <a:rPr lang="en-US" altLang="en-US" sz="2800">
                <a:latin typeface="Arial" panose="020B0604020202020204" pitchFamily="34" charset="0"/>
                <a:cs typeface="Times New Roman" panose="02020603050405020304" pitchFamily="18" charset="0"/>
              </a:rPr>
              <a:t>IllegalAccessException</a:t>
            </a:r>
            <a:r>
              <a:rPr lang="en-US" altLang="en-US" sz="2800">
                <a:latin typeface="Arial" panose="020B0604020202020204" pitchFamily="34" charset="0"/>
              </a:rPr>
              <a:t> </a:t>
            </a:r>
          </a:p>
          <a:p>
            <a:pPr algn="just"/>
            <a:r>
              <a:rPr lang="en-US" altLang="en-US" sz="2800">
                <a:latin typeface="Arial" panose="020B0604020202020204" pitchFamily="34" charset="0"/>
                <a:cs typeface="Times New Roman" panose="02020603050405020304" pitchFamily="18" charset="0"/>
              </a:rPr>
              <a:t>IllegalArgumentException</a:t>
            </a:r>
          </a:p>
          <a:p>
            <a:pPr algn="just"/>
            <a:r>
              <a:rPr lang="en-US" altLang="en-US" sz="2800">
                <a:latin typeface="Arial" panose="020B0604020202020204" pitchFamily="34" charset="0"/>
                <a:cs typeface="Times New Roman" panose="02020603050405020304" pitchFamily="18" charset="0"/>
              </a:rPr>
              <a:t>ArrayIndexOutOfBoundsException</a:t>
            </a:r>
          </a:p>
          <a:p>
            <a:r>
              <a:rPr lang="en-US" altLang="en-US" sz="2800">
                <a:latin typeface="Arial" panose="020B0604020202020204" pitchFamily="34" charset="0"/>
                <a:cs typeface="Times New Roman" panose="02020603050405020304" pitchFamily="18" charset="0"/>
              </a:rPr>
              <a:t>NullPointerException</a:t>
            </a:r>
            <a:r>
              <a:rPr lang="en-US" altLang="en-US" sz="2800">
                <a:latin typeface="Arial" panose="020B0604020202020204" pitchFamily="34" charset="0"/>
              </a:rPr>
              <a:t> </a:t>
            </a:r>
          </a:p>
          <a:p>
            <a:r>
              <a:rPr lang="en-US" altLang="en-US" sz="2800">
                <a:latin typeface="Arial" panose="020B0604020202020204" pitchFamily="34" charset="0"/>
                <a:cs typeface="Times New Roman" panose="02020603050405020304" pitchFamily="18" charset="0"/>
              </a:rPr>
              <a:t>SecurityException</a:t>
            </a:r>
            <a:r>
              <a:rPr lang="en-US" altLang="en-US" sz="2800">
                <a:latin typeface="Arial" panose="020B0604020202020204" pitchFamily="34" charset="0"/>
              </a:rPr>
              <a:t> </a:t>
            </a:r>
          </a:p>
          <a:p>
            <a:r>
              <a:rPr lang="en-US" altLang="en-US" sz="2800">
                <a:latin typeface="Arial" panose="020B0604020202020204" pitchFamily="34" charset="0"/>
                <a:cs typeface="Times New Roman" panose="02020603050405020304" pitchFamily="18" charset="0"/>
              </a:rPr>
              <a:t>ClassNotFoundException</a:t>
            </a:r>
            <a:r>
              <a:rPr lang="en-US" altLang="en-US" sz="28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2035">
                                            <p:txEl>
                                              <p:pRg st="7" end="7"/>
                                            </p:txEl>
                                          </p:spTgt>
                                        </p:tgtEl>
                                        <p:attrNameLst>
                                          <p:attrName>style.visibility</p:attrName>
                                        </p:attrNameLst>
                                      </p:cBhvr>
                                      <p:to>
                                        <p:strVal val="visible"/>
                                      </p:to>
                                    </p:set>
                                    <p:anim calcmode="lin" valueType="num">
                                      <p:cBhvr additive="base">
                                        <p:cTn id="49" dur="500" fill="hold"/>
                                        <p:tgtEl>
                                          <p:spTgt spid="1720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203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9F8878DE-C1EF-49C0-A0F3-AC31A42BE51E}"/>
              </a:ext>
            </a:extLst>
          </p:cNvPr>
          <p:cNvSpPr>
            <a:spLocks noGrp="1" noChangeArrowheads="1"/>
          </p:cNvSpPr>
          <p:nvPr>
            <p:ph type="title"/>
          </p:nvPr>
        </p:nvSpPr>
        <p:spPr/>
        <p:txBody>
          <a:bodyPr/>
          <a:lstStyle/>
          <a:p>
            <a:pPr>
              <a:buSzPct val="60000"/>
            </a:pPr>
            <a:r>
              <a:rPr lang="en-US" altLang="en-US">
                <a:latin typeface="Arial" panose="020B0604020202020204" pitchFamily="34" charset="0"/>
              </a:rPr>
              <a:t>Danh sách các biệt lệ (tt)</a:t>
            </a:r>
          </a:p>
        </p:txBody>
      </p:sp>
      <p:sp>
        <p:nvSpPr>
          <p:cNvPr id="173059" name="Rectangle 3">
            <a:extLst>
              <a:ext uri="{FF2B5EF4-FFF2-40B4-BE49-F238E27FC236}">
                <a16:creationId xmlns:a16="http://schemas.microsoft.com/office/drawing/2014/main" id="{2E5AD2B0-DFA2-4D00-9B7E-AE2F4EAEE9B7}"/>
              </a:ext>
            </a:extLst>
          </p:cNvPr>
          <p:cNvSpPr>
            <a:spLocks noGrp="1" noChangeArrowheads="1"/>
          </p:cNvSpPr>
          <p:nvPr>
            <p:ph type="body" idx="1"/>
          </p:nvPr>
        </p:nvSpPr>
        <p:spPr>
          <a:xfrm>
            <a:off x="1182688" y="1952625"/>
            <a:ext cx="7772400" cy="4114800"/>
          </a:xfrm>
        </p:spPr>
        <p:txBody>
          <a:bodyPr/>
          <a:lstStyle/>
          <a:p>
            <a:pPr algn="just"/>
            <a:r>
              <a:rPr lang="en-US" altLang="en-US">
                <a:latin typeface="Arial" panose="020B0604020202020204" pitchFamily="34" charset="0"/>
                <a:cs typeface="Times New Roman" panose="02020603050405020304" pitchFamily="18" charset="0"/>
              </a:rPr>
              <a:t>NumberFormatException</a:t>
            </a:r>
          </a:p>
          <a:p>
            <a:pPr algn="just"/>
            <a:r>
              <a:rPr lang="en-US" altLang="en-US">
                <a:latin typeface="Arial" panose="020B0604020202020204" pitchFamily="34" charset="0"/>
                <a:cs typeface="Times New Roman" panose="02020603050405020304" pitchFamily="18" charset="0"/>
              </a:rPr>
              <a:t>AWTException</a:t>
            </a:r>
          </a:p>
          <a:p>
            <a:pPr algn="just"/>
            <a:r>
              <a:rPr lang="en-US" altLang="en-US">
                <a:latin typeface="Arial" panose="020B0604020202020204" pitchFamily="34" charset="0"/>
                <a:cs typeface="Times New Roman" panose="02020603050405020304" pitchFamily="18" charset="0"/>
              </a:rPr>
              <a:t>IOException</a:t>
            </a:r>
          </a:p>
          <a:p>
            <a:pPr algn="just"/>
            <a:r>
              <a:rPr lang="en-US" altLang="en-US">
                <a:latin typeface="Arial" panose="020B0604020202020204" pitchFamily="34" charset="0"/>
                <a:cs typeface="Times New Roman" panose="02020603050405020304" pitchFamily="18" charset="0"/>
              </a:rPr>
              <a:t>FileNotFoundException</a:t>
            </a:r>
          </a:p>
          <a:p>
            <a:r>
              <a:rPr lang="en-US" altLang="en-US">
                <a:latin typeface="Arial" panose="020B0604020202020204" pitchFamily="34" charset="0"/>
                <a:cs typeface="Times New Roman" panose="02020603050405020304" pitchFamily="18" charset="0"/>
              </a:rPr>
              <a:t>EOFException</a:t>
            </a:r>
            <a:r>
              <a:rPr lang="en-US" altLang="en-US">
                <a:latin typeface="Arial" panose="020B0604020202020204" pitchFamily="34" charset="0"/>
              </a:rPr>
              <a:t> </a:t>
            </a:r>
          </a:p>
          <a:p>
            <a:r>
              <a:rPr lang="en-US" altLang="en-US">
                <a:latin typeface="Arial" panose="020B0604020202020204" pitchFamily="34" charset="0"/>
                <a:cs typeface="Times New Roman" panose="02020603050405020304" pitchFamily="18" charset="0"/>
              </a:rPr>
              <a:t>NoSuchMethodException</a:t>
            </a:r>
            <a:r>
              <a:rPr lang="en-US" altLang="en-US">
                <a:latin typeface="Arial" panose="020B0604020202020204" pitchFamily="34" charset="0"/>
              </a:rPr>
              <a:t> </a:t>
            </a:r>
          </a:p>
          <a:p>
            <a:pPr algn="just"/>
            <a:r>
              <a:rPr lang="en-US" altLang="en-US">
                <a:latin typeface="Arial" panose="020B0604020202020204" pitchFamily="34" charset="0"/>
                <a:cs typeface="Times New Roman" panose="02020603050405020304" pitchFamily="18" charset="0"/>
              </a:rPr>
              <a:t>InterruptedException</a:t>
            </a:r>
            <a:endParaRPr lang="en-US" altLang="en-US">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3059">
                                            <p:txEl>
                                              <p:pRg st="4" end="4"/>
                                            </p:txEl>
                                          </p:spTgt>
                                        </p:tgtEl>
                                        <p:attrNameLst>
                                          <p:attrName>style.visibility</p:attrName>
                                        </p:attrNameLst>
                                      </p:cBhvr>
                                      <p:to>
                                        <p:strVal val="visible"/>
                                      </p:to>
                                    </p:set>
                                    <p:anim calcmode="lin" valueType="num">
                                      <p:cBhvr additive="base">
                                        <p:cTn id="31"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3059">
                                            <p:txEl>
                                              <p:pRg st="5" end="5"/>
                                            </p:txEl>
                                          </p:spTgt>
                                        </p:tgtEl>
                                        <p:attrNameLst>
                                          <p:attrName>style.visibility</p:attrName>
                                        </p:attrNameLst>
                                      </p:cBhvr>
                                      <p:to>
                                        <p:strVal val="visible"/>
                                      </p:to>
                                    </p:set>
                                    <p:anim calcmode="lin" valueType="num">
                                      <p:cBhvr additive="base">
                                        <p:cTn id="37" dur="500" fill="hold"/>
                                        <p:tgtEl>
                                          <p:spTgt spid="1730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30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3059">
                                            <p:txEl>
                                              <p:pRg st="6" end="6"/>
                                            </p:txEl>
                                          </p:spTgt>
                                        </p:tgtEl>
                                        <p:attrNameLst>
                                          <p:attrName>style.visibility</p:attrName>
                                        </p:attrNameLst>
                                      </p:cBhvr>
                                      <p:to>
                                        <p:strVal val="visible"/>
                                      </p:to>
                                    </p:set>
                                    <p:anim calcmode="lin" valueType="num">
                                      <p:cBhvr additive="base">
                                        <p:cTn id="43" dur="500" fill="hold"/>
                                        <p:tgtEl>
                                          <p:spTgt spid="1730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30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BE4E-DE34-45FC-B811-BF626AA92997}"/>
              </a:ext>
            </a:extLst>
          </p:cNvPr>
          <p:cNvSpPr>
            <a:spLocks noGrp="1"/>
          </p:cNvSpPr>
          <p:nvPr>
            <p:ph type="title"/>
          </p:nvPr>
        </p:nvSpPr>
        <p:spPr/>
        <p:txBody>
          <a:bodyPr/>
          <a:lstStyle/>
          <a:p>
            <a:r>
              <a:rPr lang="en-US"/>
              <a:t>Khái niệm biệt lệ</a:t>
            </a:r>
            <a:endParaRPr lang="en-GB"/>
          </a:p>
        </p:txBody>
      </p:sp>
      <p:sp>
        <p:nvSpPr>
          <p:cNvPr id="3" name="Content Placeholder 2">
            <a:extLst>
              <a:ext uri="{FF2B5EF4-FFF2-40B4-BE49-F238E27FC236}">
                <a16:creationId xmlns:a16="http://schemas.microsoft.com/office/drawing/2014/main" id="{E9FD546C-797E-4CBB-A47A-65372DAADCD3}"/>
              </a:ext>
            </a:extLst>
          </p:cNvPr>
          <p:cNvSpPr>
            <a:spLocks noGrp="1"/>
          </p:cNvSpPr>
          <p:nvPr>
            <p:ph idx="1"/>
          </p:nvPr>
        </p:nvSpPr>
        <p:spPr>
          <a:xfrm>
            <a:off x="609600" y="1016732"/>
            <a:ext cx="8143873" cy="5364596"/>
          </a:xfrm>
        </p:spPr>
        <p:txBody>
          <a:bodyPr/>
          <a:lstStyle/>
          <a:p>
            <a:r>
              <a:rPr lang="en-US"/>
              <a:t>Tại sao phải xử lý biệt lệ?</a:t>
            </a:r>
          </a:p>
          <a:p>
            <a:pPr lvl="1"/>
            <a:r>
              <a:rPr lang="en-US"/>
              <a:t>Trong quá trình thực thi phần mềm sẽ có những lỗi phát sinh mà trong quá trình coding ta đã dự đoán hoặc chưa dự đoán được</a:t>
            </a:r>
          </a:p>
          <a:p>
            <a:pPr lvl="1"/>
            <a:r>
              <a:rPr lang="en-US"/>
              <a:t>Việc kiểm soát các biệt lệ giúp cho phần mềm tiếp tục hoạt động nếu lỗi xảy ra hoặc cũng đưa ra các gợi ý bên phía User Problem.</a:t>
            </a:r>
          </a:p>
          <a:p>
            <a:r>
              <a:rPr lang="en-US"/>
              <a:t>Các cấp độ lỗi</a:t>
            </a:r>
          </a:p>
          <a:p>
            <a:pPr lvl="1"/>
            <a:r>
              <a:rPr lang="en-US"/>
              <a:t>Lỗi biên dịch</a:t>
            </a:r>
          </a:p>
          <a:p>
            <a:pPr lvl="1"/>
            <a:r>
              <a:rPr lang="en-US"/>
              <a:t>Lỗi runtime exception</a:t>
            </a:r>
          </a:p>
          <a:p>
            <a:pPr lvl="1"/>
            <a:r>
              <a:rPr lang="en-US"/>
              <a:t>Lỗi logic exception – sai nghiệp vụ của yêu cầu</a:t>
            </a:r>
            <a:endParaRPr lang="en-GB"/>
          </a:p>
        </p:txBody>
      </p:sp>
      <p:sp>
        <p:nvSpPr>
          <p:cNvPr id="4" name="Date Placeholder 3">
            <a:extLst>
              <a:ext uri="{FF2B5EF4-FFF2-40B4-BE49-F238E27FC236}">
                <a16:creationId xmlns:a16="http://schemas.microsoft.com/office/drawing/2014/main" id="{A6AD4CD7-3C4F-4FE5-9BF4-F00984722075}"/>
              </a:ext>
            </a:extLst>
          </p:cNvPr>
          <p:cNvSpPr>
            <a:spLocks noGrp="1"/>
          </p:cNvSpPr>
          <p:nvPr>
            <p:ph type="dt" sz="half" idx="10"/>
          </p:nvPr>
        </p:nvSpPr>
        <p:spPr/>
        <p:txBody>
          <a:bodyPr/>
          <a:lstStyle/>
          <a:p>
            <a:pPr>
              <a:defRPr/>
            </a:pPr>
            <a:r>
              <a:rPr lang="en-US"/>
              <a:t>Chương 3 - Biệt lệ và xử lý biệt lệ</a:t>
            </a:r>
            <a:endParaRPr lang="en-US" dirty="0"/>
          </a:p>
        </p:txBody>
      </p:sp>
      <p:sp>
        <p:nvSpPr>
          <p:cNvPr id="5" name="Slide Number Placeholder 4">
            <a:extLst>
              <a:ext uri="{FF2B5EF4-FFF2-40B4-BE49-F238E27FC236}">
                <a16:creationId xmlns:a16="http://schemas.microsoft.com/office/drawing/2014/main" id="{E400ECFA-8B60-4C1B-AE49-AA4490BA8B16}"/>
              </a:ext>
            </a:extLst>
          </p:cNvPr>
          <p:cNvSpPr>
            <a:spLocks noGrp="1"/>
          </p:cNvSpPr>
          <p:nvPr>
            <p:ph type="sldNum" sz="quarter" idx="11"/>
          </p:nvPr>
        </p:nvSpPr>
        <p:spPr/>
        <p:txBody>
          <a:bodyPr/>
          <a:lstStyle/>
          <a:p>
            <a:pPr>
              <a:defRPr/>
            </a:pPr>
            <a:fld id="{5F4B234B-ADCF-47EA-94FA-1884F3D26864}" type="slidenum">
              <a:rPr lang="en-US" altLang="en-US" smtClean="0"/>
              <a:pPr>
                <a:defRPr/>
              </a:pPr>
              <a:t>3</a:t>
            </a:fld>
            <a:endParaRPr lang="en-US" altLang="en-US"/>
          </a:p>
        </p:txBody>
      </p:sp>
    </p:spTree>
    <p:extLst>
      <p:ext uri="{BB962C8B-B14F-4D97-AF65-F5344CB8AC3E}">
        <p14:creationId xmlns:p14="http://schemas.microsoft.com/office/powerpoint/2010/main" val="178901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FAFA-00E9-4E67-88DC-F5EE3CE91862}"/>
              </a:ext>
            </a:extLst>
          </p:cNvPr>
          <p:cNvSpPr>
            <a:spLocks noGrp="1"/>
          </p:cNvSpPr>
          <p:nvPr>
            <p:ph type="title"/>
          </p:nvPr>
        </p:nvSpPr>
        <p:spPr/>
        <p:txBody>
          <a:bodyPr/>
          <a:lstStyle/>
          <a:p>
            <a:r>
              <a:rPr lang="en-US"/>
              <a:t>Phân loại biệt lệ</a:t>
            </a:r>
            <a:endParaRPr lang="en-GB"/>
          </a:p>
        </p:txBody>
      </p:sp>
      <p:sp>
        <p:nvSpPr>
          <p:cNvPr id="3" name="Content Placeholder 2">
            <a:extLst>
              <a:ext uri="{FF2B5EF4-FFF2-40B4-BE49-F238E27FC236}">
                <a16:creationId xmlns:a16="http://schemas.microsoft.com/office/drawing/2014/main" id="{A9420AB4-8756-4C23-8EC9-B839C8168E08}"/>
              </a:ext>
            </a:extLst>
          </p:cNvPr>
          <p:cNvSpPr>
            <a:spLocks noGrp="1"/>
          </p:cNvSpPr>
          <p:nvPr>
            <p:ph idx="1"/>
          </p:nvPr>
        </p:nvSpPr>
        <p:spPr/>
        <p:txBody>
          <a:bodyPr/>
          <a:lstStyle/>
          <a:p>
            <a:pPr marL="0" indent="0">
              <a:buNone/>
            </a:pPr>
            <a:endParaRPr lang="en-GB"/>
          </a:p>
        </p:txBody>
      </p:sp>
      <p:sp>
        <p:nvSpPr>
          <p:cNvPr id="4" name="Date Placeholder 3">
            <a:extLst>
              <a:ext uri="{FF2B5EF4-FFF2-40B4-BE49-F238E27FC236}">
                <a16:creationId xmlns:a16="http://schemas.microsoft.com/office/drawing/2014/main" id="{7DB10F6D-86B4-4521-AC7B-F2F140B6E826}"/>
              </a:ext>
            </a:extLst>
          </p:cNvPr>
          <p:cNvSpPr>
            <a:spLocks noGrp="1"/>
          </p:cNvSpPr>
          <p:nvPr>
            <p:ph type="dt" sz="half" idx="10"/>
          </p:nvPr>
        </p:nvSpPr>
        <p:spPr/>
        <p:txBody>
          <a:bodyPr/>
          <a:lstStyle/>
          <a:p>
            <a:pPr>
              <a:defRPr/>
            </a:pPr>
            <a:r>
              <a:rPr lang="en-US"/>
              <a:t>Chương 3 - Biệt lệ và xử lý biệt lệ</a:t>
            </a:r>
            <a:endParaRPr lang="en-US" dirty="0"/>
          </a:p>
        </p:txBody>
      </p:sp>
      <p:sp>
        <p:nvSpPr>
          <p:cNvPr id="5" name="Slide Number Placeholder 4">
            <a:extLst>
              <a:ext uri="{FF2B5EF4-FFF2-40B4-BE49-F238E27FC236}">
                <a16:creationId xmlns:a16="http://schemas.microsoft.com/office/drawing/2014/main" id="{1FD7E955-35FA-4C1A-8B24-B5B4401884BC}"/>
              </a:ext>
            </a:extLst>
          </p:cNvPr>
          <p:cNvSpPr>
            <a:spLocks noGrp="1"/>
          </p:cNvSpPr>
          <p:nvPr>
            <p:ph type="sldNum" sz="quarter" idx="11"/>
          </p:nvPr>
        </p:nvSpPr>
        <p:spPr/>
        <p:txBody>
          <a:bodyPr/>
          <a:lstStyle/>
          <a:p>
            <a:pPr>
              <a:defRPr/>
            </a:pPr>
            <a:fld id="{5F4B234B-ADCF-47EA-94FA-1884F3D26864}" type="slidenum">
              <a:rPr lang="en-US" altLang="en-US" smtClean="0"/>
              <a:pPr>
                <a:defRPr/>
              </a:pPr>
              <a:t>4</a:t>
            </a:fld>
            <a:endParaRPr lang="en-US" altLang="en-US"/>
          </a:p>
        </p:txBody>
      </p:sp>
    </p:spTree>
    <p:extLst>
      <p:ext uri="{BB962C8B-B14F-4D97-AF65-F5344CB8AC3E}">
        <p14:creationId xmlns:p14="http://schemas.microsoft.com/office/powerpoint/2010/main" val="89722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037F-0C78-40C2-98A1-595E52C8C398}"/>
              </a:ext>
            </a:extLst>
          </p:cNvPr>
          <p:cNvSpPr>
            <a:spLocks noGrp="1"/>
          </p:cNvSpPr>
          <p:nvPr>
            <p:ph type="title"/>
          </p:nvPr>
        </p:nvSpPr>
        <p:spPr/>
        <p:txBody>
          <a:bodyPr/>
          <a:lstStyle/>
          <a:p>
            <a:r>
              <a:rPr lang="en-US"/>
              <a:t>Xử lý biệt lệ</a:t>
            </a:r>
            <a:endParaRPr lang="en-GB"/>
          </a:p>
        </p:txBody>
      </p:sp>
      <p:sp>
        <p:nvSpPr>
          <p:cNvPr id="3" name="Content Placeholder 2">
            <a:extLst>
              <a:ext uri="{FF2B5EF4-FFF2-40B4-BE49-F238E27FC236}">
                <a16:creationId xmlns:a16="http://schemas.microsoft.com/office/drawing/2014/main" id="{C11B0DF7-797F-4CAD-ACD7-9AFC503E2ED0}"/>
              </a:ext>
            </a:extLst>
          </p:cNvPr>
          <p:cNvSpPr>
            <a:spLocks noGrp="1"/>
          </p:cNvSpPr>
          <p:nvPr>
            <p:ph idx="1"/>
          </p:nvPr>
        </p:nvSpPr>
        <p:spPr/>
        <p:txBody>
          <a:bodyPr/>
          <a:lstStyle/>
          <a:p>
            <a:r>
              <a:rPr lang="en-US"/>
              <a:t>Cách hành xử với lỗi</a:t>
            </a:r>
          </a:p>
          <a:p>
            <a:pPr lvl="1"/>
            <a:r>
              <a:rPr lang="en-US"/>
              <a:t>Unchecked error</a:t>
            </a:r>
          </a:p>
          <a:p>
            <a:pPr lvl="1"/>
            <a:r>
              <a:rPr lang="en-US"/>
              <a:t>Checked error</a:t>
            </a:r>
            <a:endParaRPr lang="en-GB"/>
          </a:p>
        </p:txBody>
      </p:sp>
      <p:sp>
        <p:nvSpPr>
          <p:cNvPr id="4" name="Date Placeholder 3">
            <a:extLst>
              <a:ext uri="{FF2B5EF4-FFF2-40B4-BE49-F238E27FC236}">
                <a16:creationId xmlns:a16="http://schemas.microsoft.com/office/drawing/2014/main" id="{1CC08D64-0C9D-434B-8C74-7D5014E9813C}"/>
              </a:ext>
            </a:extLst>
          </p:cNvPr>
          <p:cNvSpPr>
            <a:spLocks noGrp="1"/>
          </p:cNvSpPr>
          <p:nvPr>
            <p:ph type="dt" sz="half" idx="10"/>
          </p:nvPr>
        </p:nvSpPr>
        <p:spPr/>
        <p:txBody>
          <a:bodyPr/>
          <a:lstStyle/>
          <a:p>
            <a:pPr>
              <a:defRPr/>
            </a:pPr>
            <a:r>
              <a:rPr lang="en-US"/>
              <a:t>Chương 3 - Biệt lệ và xử lý biệt lệ</a:t>
            </a:r>
            <a:endParaRPr lang="en-US" dirty="0"/>
          </a:p>
        </p:txBody>
      </p:sp>
      <p:sp>
        <p:nvSpPr>
          <p:cNvPr id="5" name="Slide Number Placeholder 4">
            <a:extLst>
              <a:ext uri="{FF2B5EF4-FFF2-40B4-BE49-F238E27FC236}">
                <a16:creationId xmlns:a16="http://schemas.microsoft.com/office/drawing/2014/main" id="{869FC54A-8DA9-48AB-8667-3E4054E77728}"/>
              </a:ext>
            </a:extLst>
          </p:cNvPr>
          <p:cNvSpPr>
            <a:spLocks noGrp="1"/>
          </p:cNvSpPr>
          <p:nvPr>
            <p:ph type="sldNum" sz="quarter" idx="11"/>
          </p:nvPr>
        </p:nvSpPr>
        <p:spPr/>
        <p:txBody>
          <a:bodyPr/>
          <a:lstStyle/>
          <a:p>
            <a:pPr>
              <a:defRPr/>
            </a:pPr>
            <a:fld id="{5F4B234B-ADCF-47EA-94FA-1884F3D26864}" type="slidenum">
              <a:rPr lang="en-US" altLang="en-US" smtClean="0"/>
              <a:pPr>
                <a:defRPr/>
              </a:pPr>
              <a:t>5</a:t>
            </a:fld>
            <a:endParaRPr lang="en-US" altLang="en-US"/>
          </a:p>
        </p:txBody>
      </p:sp>
    </p:spTree>
    <p:extLst>
      <p:ext uri="{BB962C8B-B14F-4D97-AF65-F5344CB8AC3E}">
        <p14:creationId xmlns:p14="http://schemas.microsoft.com/office/powerpoint/2010/main" val="84140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10CD-BE52-4621-9DD2-410CC3EB7C85}"/>
              </a:ext>
            </a:extLst>
          </p:cNvPr>
          <p:cNvSpPr>
            <a:spLocks noGrp="1"/>
          </p:cNvSpPr>
          <p:nvPr>
            <p:ph type="title"/>
          </p:nvPr>
        </p:nvSpPr>
        <p:spPr/>
        <p:txBody>
          <a:bodyPr/>
          <a:lstStyle/>
          <a:p>
            <a:r>
              <a:rPr lang="en-US"/>
              <a:t>Định nghĩa biệt lệ</a:t>
            </a:r>
            <a:endParaRPr lang="en-GB"/>
          </a:p>
        </p:txBody>
      </p:sp>
      <p:sp>
        <p:nvSpPr>
          <p:cNvPr id="3" name="Content Placeholder 2">
            <a:extLst>
              <a:ext uri="{FF2B5EF4-FFF2-40B4-BE49-F238E27FC236}">
                <a16:creationId xmlns:a16="http://schemas.microsoft.com/office/drawing/2014/main" id="{86269284-F489-47FA-B8AE-80C951A60757}"/>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72CBD5C0-E23F-4AAE-98B9-18FE1A488430}"/>
              </a:ext>
            </a:extLst>
          </p:cNvPr>
          <p:cNvSpPr>
            <a:spLocks noGrp="1"/>
          </p:cNvSpPr>
          <p:nvPr>
            <p:ph type="dt" sz="half" idx="10"/>
          </p:nvPr>
        </p:nvSpPr>
        <p:spPr/>
        <p:txBody>
          <a:bodyPr/>
          <a:lstStyle/>
          <a:p>
            <a:pPr>
              <a:defRPr/>
            </a:pPr>
            <a:r>
              <a:rPr lang="en-US"/>
              <a:t>Chương 3 - Biệt lệ và xử lý biệt lệ</a:t>
            </a:r>
            <a:endParaRPr lang="en-US" dirty="0"/>
          </a:p>
        </p:txBody>
      </p:sp>
      <p:sp>
        <p:nvSpPr>
          <p:cNvPr id="5" name="Slide Number Placeholder 4">
            <a:extLst>
              <a:ext uri="{FF2B5EF4-FFF2-40B4-BE49-F238E27FC236}">
                <a16:creationId xmlns:a16="http://schemas.microsoft.com/office/drawing/2014/main" id="{09661FDF-8E76-4471-955A-FE7E57FE7378}"/>
              </a:ext>
            </a:extLst>
          </p:cNvPr>
          <p:cNvSpPr>
            <a:spLocks noGrp="1"/>
          </p:cNvSpPr>
          <p:nvPr>
            <p:ph type="sldNum" sz="quarter" idx="11"/>
          </p:nvPr>
        </p:nvSpPr>
        <p:spPr/>
        <p:txBody>
          <a:bodyPr/>
          <a:lstStyle/>
          <a:p>
            <a:pPr>
              <a:defRPr/>
            </a:pPr>
            <a:fld id="{5F4B234B-ADCF-47EA-94FA-1884F3D26864}" type="slidenum">
              <a:rPr lang="en-US" altLang="en-US" smtClean="0"/>
              <a:pPr>
                <a:defRPr/>
              </a:pPr>
              <a:t>6</a:t>
            </a:fld>
            <a:endParaRPr lang="en-US" altLang="en-US"/>
          </a:p>
        </p:txBody>
      </p:sp>
    </p:spTree>
    <p:extLst>
      <p:ext uri="{BB962C8B-B14F-4D97-AF65-F5344CB8AC3E}">
        <p14:creationId xmlns:p14="http://schemas.microsoft.com/office/powerpoint/2010/main" val="153159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6">
            <a:extLst>
              <a:ext uri="{FF2B5EF4-FFF2-40B4-BE49-F238E27FC236}">
                <a16:creationId xmlns:a16="http://schemas.microsoft.com/office/drawing/2014/main" id="{3C47637E-8A75-4B66-B4CB-56A1B8C48964}"/>
              </a:ext>
            </a:extLst>
          </p:cNvPr>
          <p:cNvSpPr>
            <a:spLocks noChangeArrowheads="1" noChangeShapeType="1" noTextEdit="1"/>
          </p:cNvSpPr>
          <p:nvPr/>
        </p:nvSpPr>
        <p:spPr bwMode="gray">
          <a:xfrm>
            <a:off x="3867150" y="3200400"/>
            <a:ext cx="4343400" cy="609600"/>
          </a:xfrm>
          <a:prstGeom prst="rect">
            <a:avLst/>
          </a:prstGeom>
        </p:spPr>
        <p:txBody>
          <a:bodyPr wrap="none" fromWordArt="1">
            <a:prstTxWarp prst="textDeflate">
              <a:avLst>
                <a:gd name="adj" fmla="val 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3600" b="1" i="0" u="none" strike="noStrike" kern="10" cap="none" spc="0" normalizeH="0" baseline="0" noProof="0">
                <a:ln w="28575">
                  <a:solidFill>
                    <a:srgbClr val="FFFFFF"/>
                  </a:solidFill>
                  <a:round/>
                  <a:headEnd/>
                  <a:tailEnd/>
                </a:ln>
                <a:gradFill rotWithShape="1">
                  <a:gsLst>
                    <a:gs pos="0">
                      <a:srgbClr val="17406D"/>
                    </a:gs>
                    <a:gs pos="100000">
                      <a:srgbClr val="0F6FC6"/>
                    </a:gs>
                  </a:gsLst>
                  <a:lin ang="0" scaled="1"/>
                </a:gradFill>
                <a:effectLst>
                  <a:outerShdw dist="71842" dir="2700000" algn="ctr" rotWithShape="0">
                    <a:prstClr val="black">
                      <a:alpha val="50000"/>
                    </a:prstClr>
                  </a:outerShdw>
                </a:effectLst>
                <a:uLnTx/>
                <a:uFillTx/>
                <a:latin typeface="Arial" panose="020B0604020202020204" pitchFamily="34" charset="0"/>
                <a:ea typeface="+mn-ea"/>
                <a:cs typeface="Arial" panose="020B0604020202020204" pitchFamily="34" charset="0"/>
              </a:rPr>
              <a:t>Stop!</a:t>
            </a:r>
          </a:p>
        </p:txBody>
      </p:sp>
      <p:pic>
        <p:nvPicPr>
          <p:cNvPr id="9" name="Picture 2" descr="http://www.iconhot.com/icon/png/2s-space-emotions-v2/256/question.png">
            <a:extLst>
              <a:ext uri="{FF2B5EF4-FFF2-40B4-BE49-F238E27FC236}">
                <a16:creationId xmlns:a16="http://schemas.microsoft.com/office/drawing/2014/main" id="{4961D79D-7739-475D-8CB1-BB2ECAA9D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197" y="38100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8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E6457A40-F28C-47D8-ACCD-AE9E146BB8E4}"/>
              </a:ext>
            </a:extLst>
          </p:cNvPr>
          <p:cNvSpPr>
            <a:spLocks noGrp="1" noChangeArrowheads="1"/>
          </p:cNvSpPr>
          <p:nvPr>
            <p:ph type="ctrTitle"/>
          </p:nvPr>
        </p:nvSpPr>
        <p:spPr>
          <a:xfrm>
            <a:off x="1066800" y="2057400"/>
            <a:ext cx="6399213" cy="960438"/>
          </a:xfrm>
        </p:spPr>
        <p:txBody>
          <a:bodyPr anchor="ctr"/>
          <a:lstStyle/>
          <a:p>
            <a:pPr>
              <a:buSzPct val="60000"/>
            </a:pPr>
            <a:r>
              <a:rPr lang="en-GB" altLang="en-US" sz="4400" b="1">
                <a:latin typeface="Arial" panose="020B0604020202020204" pitchFamily="34" charset="0"/>
              </a:rPr>
              <a:t>Ch</a:t>
            </a:r>
            <a:r>
              <a:rPr lang="en-US" altLang="en-US" sz="4400" b="1">
                <a:latin typeface="Arial" panose="020B0604020202020204" pitchFamily="34" charset="0"/>
              </a:rPr>
              <a:t>ương 4</a:t>
            </a:r>
          </a:p>
        </p:txBody>
      </p:sp>
      <p:sp>
        <p:nvSpPr>
          <p:cNvPr id="140291" name="Rectangle 3">
            <a:extLst>
              <a:ext uri="{FF2B5EF4-FFF2-40B4-BE49-F238E27FC236}">
                <a16:creationId xmlns:a16="http://schemas.microsoft.com/office/drawing/2014/main" id="{FA07BC3D-F2AA-4C46-BA48-1FF8BA3E50D0}"/>
              </a:ext>
            </a:extLst>
          </p:cNvPr>
          <p:cNvSpPr>
            <a:spLocks noGrp="1" noChangeArrowheads="1"/>
          </p:cNvSpPr>
          <p:nvPr>
            <p:ph type="subTitle" idx="1"/>
          </p:nvPr>
        </p:nvSpPr>
        <p:spPr>
          <a:xfrm>
            <a:off x="1066800" y="3657600"/>
            <a:ext cx="6934200" cy="2133600"/>
          </a:xfrm>
        </p:spPr>
        <p:txBody>
          <a:bodyPr/>
          <a:lstStyle/>
          <a:p>
            <a:r>
              <a:rPr lang="en-US" altLang="en-US" sz="5400" b="1">
                <a:latin typeface="Arial" panose="020B0604020202020204" pitchFamily="34" charset="0"/>
              </a:rPr>
              <a:t>Xử lý biệt lệ</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1EF27EC-517A-4EF0-A77D-4F7221EAF1C6}"/>
              </a:ext>
            </a:extLst>
          </p:cNvPr>
          <p:cNvSpPr>
            <a:spLocks noGrp="1" noChangeArrowheads="1"/>
          </p:cNvSpPr>
          <p:nvPr>
            <p:ph type="title"/>
          </p:nvPr>
        </p:nvSpPr>
        <p:spPr/>
        <p:txBody>
          <a:bodyPr/>
          <a:lstStyle/>
          <a:p>
            <a:pPr>
              <a:buSzPct val="60000"/>
            </a:pPr>
            <a:r>
              <a:rPr lang="en-US" altLang="en-US">
                <a:latin typeface="Arial" panose="020B0604020202020204" pitchFamily="34" charset="0"/>
                <a:cs typeface="Tahoma" panose="020B0604030504040204" pitchFamily="34" charset="0"/>
              </a:rPr>
              <a:t>Giới thiệu về biệt lệ</a:t>
            </a:r>
          </a:p>
        </p:txBody>
      </p:sp>
      <p:sp>
        <p:nvSpPr>
          <p:cNvPr id="143363" name="Rectangle 3">
            <a:extLst>
              <a:ext uri="{FF2B5EF4-FFF2-40B4-BE49-F238E27FC236}">
                <a16:creationId xmlns:a16="http://schemas.microsoft.com/office/drawing/2014/main" id="{8F0E3CDC-5A25-4F66-BD80-BDB92EBE02C1}"/>
              </a:ext>
            </a:extLst>
          </p:cNvPr>
          <p:cNvSpPr>
            <a:spLocks noGrp="1" noChangeArrowheads="1"/>
          </p:cNvSpPr>
          <p:nvPr>
            <p:ph type="body" idx="1"/>
          </p:nvPr>
        </p:nvSpPr>
        <p:spPr>
          <a:xfrm>
            <a:off x="1143000" y="1981200"/>
            <a:ext cx="7696200" cy="3657600"/>
          </a:xfrm>
        </p:spPr>
        <p:txBody>
          <a:bodyPr/>
          <a:lstStyle/>
          <a:p>
            <a:pPr marL="346075" indent="-346075" algn="just"/>
            <a:r>
              <a:rPr lang="en-US" altLang="en-US" sz="2800">
                <a:latin typeface="Arial" panose="020B0604020202020204" pitchFamily="34" charset="0"/>
                <a:cs typeface="Times New Roman" panose="02020603050405020304" pitchFamily="18" charset="0"/>
              </a:rPr>
              <a:t>Là một kiểu lỗi đặc biệt</a:t>
            </a:r>
            <a:endParaRPr lang="en-US" altLang="en-US" sz="2800">
              <a:latin typeface="Arial" panose="020B0604020202020204" pitchFamily="34" charset="0"/>
            </a:endParaRPr>
          </a:p>
          <a:p>
            <a:pPr marL="346075" indent="-346075" algn="just"/>
            <a:r>
              <a:rPr lang="en-US" altLang="en-US" sz="2800">
                <a:latin typeface="Arial" panose="020B0604020202020204" pitchFamily="34" charset="0"/>
                <a:cs typeface="Times New Roman" panose="02020603050405020304" pitchFamily="18" charset="0"/>
              </a:rPr>
              <a:t>Nó xảy ra trong thời gian thực thi đoạn lệnh</a:t>
            </a:r>
            <a:endParaRPr lang="en-US" altLang="en-US" sz="2800">
              <a:latin typeface="Arial" panose="020B0604020202020204" pitchFamily="34" charset="0"/>
            </a:endParaRPr>
          </a:p>
          <a:p>
            <a:pPr marL="346075" indent="-346075" algn="just"/>
            <a:r>
              <a:rPr lang="en-US" altLang="en-US" sz="2800">
                <a:latin typeface="Arial" panose="020B0604020202020204" pitchFamily="34" charset="0"/>
                <a:cs typeface="Times New Roman" panose="02020603050405020304" pitchFamily="18" charset="0"/>
              </a:rPr>
              <a:t>Thông thường các điều kiện thực thi chương trình gây ra biệt lệ</a:t>
            </a:r>
            <a:endParaRPr lang="en-US" altLang="en-US" sz="2800">
              <a:latin typeface="Arial" panose="020B0604020202020204" pitchFamily="34" charset="0"/>
            </a:endParaRPr>
          </a:p>
          <a:p>
            <a:pPr marL="346075" indent="-346075" algn="just"/>
            <a:r>
              <a:rPr lang="en-US" altLang="en-US" sz="2800">
                <a:latin typeface="Arial" panose="020B0604020202020204" pitchFamily="34" charset="0"/>
                <a:cs typeface="Times New Roman" panose="02020603050405020304" pitchFamily="18" charset="0"/>
              </a:rPr>
              <a:t>Nếu các điều kiện này không được quan tâm, thì việc thực thi có thể kết thúc đột ngột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 calcmode="lin" valueType="num">
                                      <p:cBhvr additive="base">
                                        <p:cTn id="19"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3">
                                            <p:txEl>
                                              <p:pRg st="3" end="3"/>
                                            </p:txEl>
                                          </p:spTgt>
                                        </p:tgtEl>
                                        <p:attrNameLst>
                                          <p:attrName>style.visibility</p:attrName>
                                        </p:attrNameLst>
                                      </p:cBhvr>
                                      <p:to>
                                        <p:strVal val="visible"/>
                                      </p:to>
                                    </p:set>
                                    <p:anim calcmode="lin" valueType="num">
                                      <p:cBhvr additive="base">
                                        <p:cTn id="25" dur="500" fill="hold"/>
                                        <p:tgtEl>
                                          <p:spTgt spid="143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theme/theme1.xml><?xml version="1.0" encoding="utf-8"?>
<a:theme xmlns:a="http://schemas.openxmlformats.org/drawingml/2006/main" name="2_cdb2004146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db2004146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db2004146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db2004146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TotalTime>
  <Words>1471</Words>
  <Application>Microsoft Office PowerPoint</Application>
  <PresentationFormat>On-screen Show (4:3)</PresentationFormat>
  <Paragraphs>172</Paragraphs>
  <Slides>26</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Cambria</vt:lpstr>
      <vt:lpstr>Symbol</vt:lpstr>
      <vt:lpstr>Tahoma</vt:lpstr>
      <vt:lpstr>Times New Roman</vt:lpstr>
      <vt:lpstr>Verdana</vt:lpstr>
      <vt:lpstr>Wingdings</vt:lpstr>
      <vt:lpstr>2_cdb2004146l</vt:lpstr>
      <vt:lpstr>4_cdb2004146l</vt:lpstr>
      <vt:lpstr>Default Design</vt:lpstr>
      <vt:lpstr>BIỆT LỆ &amp; VÀ XỬ LÝ BIỆT LỆ</vt:lpstr>
      <vt:lpstr>NỘI DUNG CHƯƠNG 3</vt:lpstr>
      <vt:lpstr>Khái niệm biệt lệ</vt:lpstr>
      <vt:lpstr>Phân loại biệt lệ</vt:lpstr>
      <vt:lpstr>Xử lý biệt lệ</vt:lpstr>
      <vt:lpstr>Định nghĩa biệt lệ</vt:lpstr>
      <vt:lpstr>PowerPoint Presentation</vt:lpstr>
      <vt:lpstr>Chương 4</vt:lpstr>
      <vt:lpstr>Giới thiệu về biệt lệ</vt:lpstr>
      <vt:lpstr>Mục đích của việc xử lý biệt lệ</vt:lpstr>
      <vt:lpstr>Xử lý biệt lệ</vt:lpstr>
      <vt:lpstr>Mô hình xử lý biệt lệ</vt:lpstr>
      <vt:lpstr>Cấu trúc của mô hình xử lý biệt lệ</vt:lpstr>
      <vt:lpstr>Mô hình ‘Catch and Throw’  nâng cao</vt:lpstr>
      <vt:lpstr>Khối ‘try’ và ‘catch’</vt:lpstr>
      <vt:lpstr>Khối lệnh ‘try’ và ‘catch’ Blocks (tt)</vt:lpstr>
      <vt:lpstr>Khối lệnh chứa nhiều Catch</vt:lpstr>
      <vt:lpstr>Khối lệnh chứa nhiều Catch (tt)</vt:lpstr>
      <vt:lpstr>Khối ‘finally’</vt:lpstr>
      <vt:lpstr>Khối ‘finally’ (tt)</vt:lpstr>
      <vt:lpstr>Khối ‘finally’ (tt)</vt:lpstr>
      <vt:lpstr>Các biệt lệ được định nghĩa với lệnh ‘throw’ và ‘throws’</vt:lpstr>
      <vt:lpstr>Các biệt lệ được định nghĩa với lệnh ‘throw’ và ‘throws’(tt)</vt:lpstr>
      <vt:lpstr>Các biệt lệ được định nghĩa với lệnh ‘throw’ và ‘throws’(tt)</vt:lpstr>
      <vt:lpstr>Danh sách các biệt lệ</vt:lpstr>
      <vt:lpstr>Danh sách các biệt lệ (tt)</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pad and pen business PowerPoint template</dc:title>
  <dc:creator>Presentation Magazine</dc:creator>
  <cp:lastModifiedBy>Trinh Bùi</cp:lastModifiedBy>
  <cp:revision>201</cp:revision>
  <dcterms:modified xsi:type="dcterms:W3CDTF">2022-01-05T04:37:03Z</dcterms:modified>
</cp:coreProperties>
</file>