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1" r:id="rId2"/>
    <p:sldId id="336" r:id="rId3"/>
    <p:sldId id="314" r:id="rId4"/>
    <p:sldId id="262" r:id="rId5"/>
    <p:sldId id="267" r:id="rId6"/>
    <p:sldId id="338" r:id="rId7"/>
    <p:sldId id="313" r:id="rId8"/>
    <p:sldId id="339" r:id="rId9"/>
    <p:sldId id="342" r:id="rId10"/>
    <p:sldId id="306" r:id="rId11"/>
    <p:sldId id="344" r:id="rId12"/>
    <p:sldId id="316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50" d="100"/>
          <a:sy n="50" d="100"/>
        </p:scale>
        <p:origin x="1258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04869-EB11-48B9-AE24-5F2E2C1B02E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035DF-F33C-4A37-90B1-95FBCE73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9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49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6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076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59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04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28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38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7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95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68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8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75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BED2-DF0E-49F1-BFFE-80DD3112C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A9922-19E2-46E4-9B0E-C9425D42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8572-5595-4D77-AFB1-A0199543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110E-DAA9-4874-848C-077E43D1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2645-A081-45D1-96A4-EC62CAF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0E12-61C4-4EFC-8B32-1558290F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6111-FA6D-4805-A12E-43C3EFA69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D1D0-5CCE-4A3B-B24E-AC2DBAC7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1A51-1198-45A6-AEA5-23DBA8F3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87BB-CEE1-486F-8EA1-010B6F4A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8E22A-21D7-45D2-999D-0B6E50DC5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E67CD-2CDC-4BDF-ADE5-A594AF83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5A42-58F2-4038-88C3-D1BAE7A0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8E30-D770-4575-B408-E3681719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276C-F8DF-44B3-8D4C-C969E425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8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pull/>
      </p:transition>
    </mc:Choice>
    <mc:Fallback xmlns="">
      <p:transition spd="slow" advTm="3000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65935" y="2872740"/>
            <a:ext cx="2446020" cy="1927860"/>
          </a:xfrm>
          <a:custGeom>
            <a:avLst/>
            <a:gdLst>
              <a:gd name="connsiteX0" fmla="*/ 152400 w 2446020"/>
              <a:gd name="connsiteY0" fmla="*/ 0 h 1927860"/>
              <a:gd name="connsiteX1" fmla="*/ 2125980 w 2446020"/>
              <a:gd name="connsiteY1" fmla="*/ 0 h 1927860"/>
              <a:gd name="connsiteX2" fmla="*/ 2171700 w 2446020"/>
              <a:gd name="connsiteY2" fmla="*/ 53340 h 1927860"/>
              <a:gd name="connsiteX3" fmla="*/ 2286000 w 2446020"/>
              <a:gd name="connsiteY3" fmla="*/ 53340 h 1927860"/>
              <a:gd name="connsiteX4" fmla="*/ 2400300 w 2446020"/>
              <a:gd name="connsiteY4" fmla="*/ 144780 h 1927860"/>
              <a:gd name="connsiteX5" fmla="*/ 2392680 w 2446020"/>
              <a:gd name="connsiteY5" fmla="*/ 251460 h 1927860"/>
              <a:gd name="connsiteX6" fmla="*/ 2446020 w 2446020"/>
              <a:gd name="connsiteY6" fmla="*/ 350520 h 1927860"/>
              <a:gd name="connsiteX7" fmla="*/ 2446020 w 2446020"/>
              <a:gd name="connsiteY7" fmla="*/ 1760220 h 1927860"/>
              <a:gd name="connsiteX8" fmla="*/ 2308860 w 2446020"/>
              <a:gd name="connsiteY8" fmla="*/ 1912620 h 1927860"/>
              <a:gd name="connsiteX9" fmla="*/ 213360 w 2446020"/>
              <a:gd name="connsiteY9" fmla="*/ 1927860 h 1927860"/>
              <a:gd name="connsiteX10" fmla="*/ 14605 w 2446020"/>
              <a:gd name="connsiteY10" fmla="*/ 1778000 h 1927860"/>
              <a:gd name="connsiteX11" fmla="*/ 0 w 2446020"/>
              <a:gd name="connsiteY11" fmla="*/ 144780 h 192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6020" h="1927860">
                <a:moveTo>
                  <a:pt x="152400" y="0"/>
                </a:moveTo>
                <a:lnTo>
                  <a:pt x="2125980" y="0"/>
                </a:lnTo>
                <a:lnTo>
                  <a:pt x="2171700" y="53340"/>
                </a:lnTo>
                <a:lnTo>
                  <a:pt x="2286000" y="53340"/>
                </a:lnTo>
                <a:lnTo>
                  <a:pt x="2400300" y="144780"/>
                </a:lnTo>
                <a:lnTo>
                  <a:pt x="2392680" y="251460"/>
                </a:lnTo>
                <a:lnTo>
                  <a:pt x="2446020" y="350520"/>
                </a:lnTo>
                <a:lnTo>
                  <a:pt x="2446020" y="1760220"/>
                </a:lnTo>
                <a:lnTo>
                  <a:pt x="2308860" y="1912620"/>
                </a:lnTo>
                <a:lnTo>
                  <a:pt x="213360" y="1927860"/>
                </a:lnTo>
                <a:lnTo>
                  <a:pt x="14605" y="1778000"/>
                </a:lnTo>
                <a:lnTo>
                  <a:pt x="0" y="1447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4937760" y="2872740"/>
            <a:ext cx="2446020" cy="1927860"/>
          </a:xfrm>
          <a:custGeom>
            <a:avLst/>
            <a:gdLst>
              <a:gd name="connsiteX0" fmla="*/ 152400 w 2446020"/>
              <a:gd name="connsiteY0" fmla="*/ 0 h 1927860"/>
              <a:gd name="connsiteX1" fmla="*/ 2125980 w 2446020"/>
              <a:gd name="connsiteY1" fmla="*/ 0 h 1927860"/>
              <a:gd name="connsiteX2" fmla="*/ 2171700 w 2446020"/>
              <a:gd name="connsiteY2" fmla="*/ 53340 h 1927860"/>
              <a:gd name="connsiteX3" fmla="*/ 2286000 w 2446020"/>
              <a:gd name="connsiteY3" fmla="*/ 53340 h 1927860"/>
              <a:gd name="connsiteX4" fmla="*/ 2400300 w 2446020"/>
              <a:gd name="connsiteY4" fmla="*/ 144780 h 1927860"/>
              <a:gd name="connsiteX5" fmla="*/ 2392680 w 2446020"/>
              <a:gd name="connsiteY5" fmla="*/ 251460 h 1927860"/>
              <a:gd name="connsiteX6" fmla="*/ 2446020 w 2446020"/>
              <a:gd name="connsiteY6" fmla="*/ 350520 h 1927860"/>
              <a:gd name="connsiteX7" fmla="*/ 2446020 w 2446020"/>
              <a:gd name="connsiteY7" fmla="*/ 1760220 h 1927860"/>
              <a:gd name="connsiteX8" fmla="*/ 2308860 w 2446020"/>
              <a:gd name="connsiteY8" fmla="*/ 1912620 h 1927860"/>
              <a:gd name="connsiteX9" fmla="*/ 213360 w 2446020"/>
              <a:gd name="connsiteY9" fmla="*/ 1927860 h 1927860"/>
              <a:gd name="connsiteX10" fmla="*/ 14605 w 2446020"/>
              <a:gd name="connsiteY10" fmla="*/ 1778000 h 1927860"/>
              <a:gd name="connsiteX11" fmla="*/ 0 w 2446020"/>
              <a:gd name="connsiteY11" fmla="*/ 144780 h 192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6020" h="1927860">
                <a:moveTo>
                  <a:pt x="152400" y="0"/>
                </a:moveTo>
                <a:lnTo>
                  <a:pt x="2125980" y="0"/>
                </a:lnTo>
                <a:lnTo>
                  <a:pt x="2171700" y="53340"/>
                </a:lnTo>
                <a:lnTo>
                  <a:pt x="2286000" y="53340"/>
                </a:lnTo>
                <a:lnTo>
                  <a:pt x="2400300" y="144780"/>
                </a:lnTo>
                <a:lnTo>
                  <a:pt x="2392680" y="251460"/>
                </a:lnTo>
                <a:lnTo>
                  <a:pt x="2446020" y="350520"/>
                </a:lnTo>
                <a:lnTo>
                  <a:pt x="2446020" y="1760220"/>
                </a:lnTo>
                <a:lnTo>
                  <a:pt x="2308860" y="1912620"/>
                </a:lnTo>
                <a:lnTo>
                  <a:pt x="213360" y="1927860"/>
                </a:lnTo>
                <a:lnTo>
                  <a:pt x="14605" y="1778000"/>
                </a:lnTo>
                <a:lnTo>
                  <a:pt x="0" y="1447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pull/>
      </p:transition>
    </mc:Choice>
    <mc:Fallback xmlns="">
      <p:transition spd="slow" advTm="300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0BF6-CC6E-4008-9F49-5EA86FC4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3406-00F1-487B-8605-82727279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D767-8328-4EE1-BB58-C69FF63F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7C71-C24C-4D82-A875-DC1A9E4C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14E3-8F29-4AB5-BF84-DABF43E1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0D9-5078-4DE4-8FBC-7B8933EE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EE54C-C163-4176-8CFB-05E21E0F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2267-8853-4343-BC82-1ADE5000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4421-BBF1-454F-8A80-6AAD11C1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4889-0CFC-4BAE-8C7A-AB5E606C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13C0-082B-4933-89B0-1D9C8FF8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58E8-41BD-49D1-90D2-82D7D926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0D42-9D73-45C3-9057-CC0F9EFD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A7FB-33C4-4F60-A898-1F80B0A6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0F477-8474-4D6A-89EA-F14DF467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6CB3A-6700-4B52-9C50-DAD05F9F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455B-5DD8-4F5B-92AC-4AC96A50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2B0B-C9C9-41F2-B919-ACA0EB07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527FF-A393-40FA-B09E-5B6081DA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80C15-4121-4EA0-90C2-179C09B19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A4EE0-8C57-4FEB-9507-0019D369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06AAA-C257-467F-9117-95ECBBE9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EB02C-AEE0-421A-AC6F-F0343747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9E711-1340-4821-8AED-4E2C5228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D51D-A5FD-4F59-A73B-84148361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4AB34-F90B-4B78-BCD2-4084DD9E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F4E17-DFB9-40F2-99D0-22B76C23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7F1BE-327E-4946-B751-FD767016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B0950-4A78-4E37-8490-D5E17836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142DD-A018-412E-AC2B-617A7C64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A414-A475-4FA3-A6B2-77247D0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D253-3C46-4035-8890-0C17DA8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E86E-8530-4B0D-84A5-8329A05A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093F-953F-4719-B17D-026B8F0BE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CFB5-1D9D-4A30-AE9C-DD16ABFF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1E0F4-D87B-4E2A-9E8D-C7A8CFA8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77F7-E8F0-4B23-BE57-60C73444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7C68-7336-4940-9CCE-158BB211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0172D-1DCE-4FFB-838A-C9B7DEADB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385-A6D7-4706-89CF-679660109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12F0-7248-44B2-BEE8-CBF2E213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F35A-C8A2-4245-975E-F6409459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3FDD-062E-4517-A810-255DA321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20E7B-C5DE-4217-B021-EF4EB8BE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96BD0-64D9-4FC0-A2B3-E8172EDB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8812-0132-4E27-AFB2-52A2DABD2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4547-7BA0-4C16-9225-CE254AB2E0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8529-5974-412A-A087-988DD938A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4C16-6ADF-49CC-BDFC-03DFD511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alistic Dark Sky Full Of Stars Background">
            <a:extLst>
              <a:ext uri="{FF2B5EF4-FFF2-40B4-BE49-F238E27FC236}">
                <a16:creationId xmlns:a16="http://schemas.microsoft.com/office/drawing/2014/main" id="{397B6710-56D6-4EFA-8B87-B8346761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11746586" y="-2540"/>
            <a:ext cx="6817360" cy="686371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CFDFD-809E-4D9D-9070-225A6A8A2C76}"/>
              </a:ext>
            </a:extLst>
          </p:cNvPr>
          <p:cNvGrpSpPr/>
          <p:nvPr/>
        </p:nvGrpSpPr>
        <p:grpSpPr>
          <a:xfrm>
            <a:off x="19668090" y="1848256"/>
            <a:ext cx="6112847" cy="2957208"/>
            <a:chOff x="6218790" y="1848256"/>
            <a:chExt cx="6112847" cy="2957208"/>
          </a:xfrm>
        </p:grpSpPr>
        <p:pic>
          <p:nvPicPr>
            <p:cNvPr id="16" name="图片 31">
              <a:extLst>
                <a:ext uri="{FF2B5EF4-FFF2-40B4-BE49-F238E27FC236}">
                  <a16:creationId xmlns:a16="http://schemas.microsoft.com/office/drawing/2014/main" id="{34B4BC11-7E1B-4013-B195-76FE1C0B8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79" t="20556" r="9479" b="22407"/>
            <a:stretch>
              <a:fillRect/>
            </a:stretch>
          </p:blipFill>
          <p:spPr>
            <a:xfrm>
              <a:off x="6218790" y="1848256"/>
              <a:ext cx="6112847" cy="2957208"/>
            </a:xfrm>
            <a:prstGeom prst="rect">
              <a:avLst/>
            </a:prstGeom>
          </p:spPr>
        </p:pic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E3FE483F-5AA0-4246-A98A-0CB844E8887F}"/>
                </a:ext>
              </a:extLst>
            </p:cNvPr>
            <p:cNvSpPr txBox="1"/>
            <p:nvPr/>
          </p:nvSpPr>
          <p:spPr>
            <a:xfrm>
              <a:off x="7003991" y="2780580"/>
              <a:ext cx="4707042" cy="95410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Thuyết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Trình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Sản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Phẩm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cuối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Khoá</a:t>
              </a:r>
              <a:endPara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3">
              <a:extLst>
                <a:ext uri="{FF2B5EF4-FFF2-40B4-BE49-F238E27FC236}">
                  <a16:creationId xmlns:a16="http://schemas.microsoft.com/office/drawing/2014/main" id="{BCAA7EDD-7A58-4A12-A88F-8BD02DD276CC}"/>
                </a:ext>
              </a:extLst>
            </p:cNvPr>
            <p:cNvSpPr/>
            <p:nvPr/>
          </p:nvSpPr>
          <p:spPr>
            <a:xfrm>
              <a:off x="8783272" y="3789293"/>
              <a:ext cx="16553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dirty="0" err="1">
                  <a:cs typeface="+mn-ea"/>
                  <a:sym typeface="+mn-lt"/>
                </a:rPr>
                <a:t>Chào</a:t>
              </a:r>
              <a:r>
                <a:rPr lang="en-US" altLang="zh-CN" dirty="0">
                  <a:cs typeface="+mn-ea"/>
                  <a:sym typeface="+mn-lt"/>
                </a:rPr>
                <a:t> </a:t>
              </a:r>
              <a:r>
                <a:rPr lang="en-US" altLang="zh-CN" dirty="0" err="1">
                  <a:cs typeface="+mn-ea"/>
                  <a:sym typeface="+mn-lt"/>
                </a:rPr>
                <a:t>Mừng</a:t>
              </a:r>
              <a:r>
                <a:rPr lang="en-US" altLang="zh-CN" dirty="0">
                  <a:cs typeface="+mn-ea"/>
                  <a:sym typeface="+mn-lt"/>
                </a:rPr>
                <a:t>!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5D6D58-F5B2-4E6D-B4B0-4E385F9E2E99}"/>
                </a:ext>
              </a:extLst>
            </p:cNvPr>
            <p:cNvGrpSpPr/>
            <p:nvPr/>
          </p:nvGrpSpPr>
          <p:grpSpPr>
            <a:xfrm>
              <a:off x="7291666" y="2460895"/>
              <a:ext cx="4881732" cy="393160"/>
              <a:chOff x="6966711" y="2447747"/>
              <a:chExt cx="4881732" cy="393160"/>
            </a:xfrm>
          </p:grpSpPr>
          <p:sp>
            <p:nvSpPr>
              <p:cNvPr id="20" name="文本框 6">
                <a:extLst>
                  <a:ext uri="{FF2B5EF4-FFF2-40B4-BE49-F238E27FC236}">
                    <a16:creationId xmlns:a16="http://schemas.microsoft.com/office/drawing/2014/main" id="{979D8CCF-8F10-430C-A703-F16C6A89539E}"/>
                  </a:ext>
                </a:extLst>
              </p:cNvPr>
              <p:cNvSpPr txBox="1"/>
              <p:nvPr/>
            </p:nvSpPr>
            <p:spPr>
              <a:xfrm>
                <a:off x="6966711" y="2447747"/>
                <a:ext cx="4881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1600" dirty="0">
                    <a:solidFill>
                      <a:srgbClr val="10FBFE"/>
                    </a:solidFill>
                    <a:cs typeface="+mn-ea"/>
                    <a:sym typeface="+mn-lt"/>
                  </a:rPr>
                  <a:t>Technology school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10FBF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21" name="Picture 8">
                <a:extLst>
                  <a:ext uri="{FF2B5EF4-FFF2-40B4-BE49-F238E27FC236}">
                    <a16:creationId xmlns:a16="http://schemas.microsoft.com/office/drawing/2014/main" id="{E960B9F5-F965-47C5-B7C5-80E7998E7C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0250" y="2474042"/>
                <a:ext cx="940746" cy="366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84002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ealistic Dark Sky Full Of Stars Background">
            <a:extLst>
              <a:ext uri="{FF2B5EF4-FFF2-40B4-BE49-F238E27FC236}">
                <a16:creationId xmlns:a16="http://schemas.microsoft.com/office/drawing/2014/main" id="{5A0EC44C-2C6E-4315-B94C-352E37FEF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1720927" y="2243562"/>
            <a:ext cx="1185580" cy="1185580"/>
            <a:chOff x="5304817" y="3171217"/>
            <a:chExt cx="1582366" cy="1582366"/>
          </a:xfrm>
        </p:grpSpPr>
        <p:grpSp>
          <p:nvGrpSpPr>
            <p:cNvPr id="51" name="组合 50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55" name="弧形 54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弧形 55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2366694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" name="椭圆 5"/>
            <p:cNvSpPr/>
            <p:nvPr/>
          </p:nvSpPr>
          <p:spPr>
            <a:xfrm>
              <a:off x="5805714" y="3729746"/>
              <a:ext cx="580572" cy="465306"/>
            </a:xfrm>
            <a:custGeom>
              <a:avLst/>
              <a:gdLst>
                <a:gd name="connsiteX0" fmla="*/ 264265 w 608485"/>
                <a:gd name="connsiteY0" fmla="*/ 395257 h 487678"/>
                <a:gd name="connsiteX1" fmla="*/ 255594 w 608485"/>
                <a:gd name="connsiteY1" fmla="*/ 460898 h 487678"/>
                <a:gd name="connsiteX2" fmla="*/ 352790 w 608485"/>
                <a:gd name="connsiteY2" fmla="*/ 460898 h 487678"/>
                <a:gd name="connsiteX3" fmla="*/ 344220 w 608485"/>
                <a:gd name="connsiteY3" fmla="*/ 395257 h 487678"/>
                <a:gd name="connsiteX4" fmla="*/ 26921 w 608485"/>
                <a:gd name="connsiteY4" fmla="*/ 340288 h 487678"/>
                <a:gd name="connsiteX5" fmla="*/ 26921 w 608485"/>
                <a:gd name="connsiteY5" fmla="*/ 365557 h 487678"/>
                <a:gd name="connsiteX6" fmla="*/ 29643 w 608485"/>
                <a:gd name="connsiteY6" fmla="*/ 368376 h 487678"/>
                <a:gd name="connsiteX7" fmla="*/ 578741 w 608485"/>
                <a:gd name="connsiteY7" fmla="*/ 368376 h 487678"/>
                <a:gd name="connsiteX8" fmla="*/ 581564 w 608485"/>
                <a:gd name="connsiteY8" fmla="*/ 365557 h 487678"/>
                <a:gd name="connsiteX9" fmla="*/ 581564 w 608485"/>
                <a:gd name="connsiteY9" fmla="*/ 340288 h 487678"/>
                <a:gd name="connsiteX10" fmla="*/ 152254 w 608485"/>
                <a:gd name="connsiteY10" fmla="*/ 163890 h 487678"/>
                <a:gd name="connsiteX11" fmla="*/ 148421 w 608485"/>
                <a:gd name="connsiteY11" fmla="*/ 165501 h 487678"/>
                <a:gd name="connsiteX12" fmla="*/ 148421 w 608485"/>
                <a:gd name="connsiteY12" fmla="*/ 173052 h 487678"/>
                <a:gd name="connsiteX13" fmla="*/ 152254 w 608485"/>
                <a:gd name="connsiteY13" fmla="*/ 174663 h 487678"/>
                <a:gd name="connsiteX14" fmla="*/ 156086 w 608485"/>
                <a:gd name="connsiteY14" fmla="*/ 173052 h 487678"/>
                <a:gd name="connsiteX15" fmla="*/ 157699 w 608485"/>
                <a:gd name="connsiteY15" fmla="*/ 169327 h 487678"/>
                <a:gd name="connsiteX16" fmla="*/ 156086 w 608485"/>
                <a:gd name="connsiteY16" fmla="*/ 165501 h 487678"/>
                <a:gd name="connsiteX17" fmla="*/ 152254 w 608485"/>
                <a:gd name="connsiteY17" fmla="*/ 163890 h 487678"/>
                <a:gd name="connsiteX18" fmla="*/ 152254 w 608485"/>
                <a:gd name="connsiteY18" fmla="*/ 137109 h 487678"/>
                <a:gd name="connsiteX19" fmla="*/ 175045 w 608485"/>
                <a:gd name="connsiteY19" fmla="*/ 146473 h 487678"/>
                <a:gd name="connsiteX20" fmla="*/ 184525 w 608485"/>
                <a:gd name="connsiteY20" fmla="*/ 169327 h 487678"/>
                <a:gd name="connsiteX21" fmla="*/ 182508 w 608485"/>
                <a:gd name="connsiteY21" fmla="*/ 180503 h 487678"/>
                <a:gd name="connsiteX22" fmla="*/ 188458 w 608485"/>
                <a:gd name="connsiteY22" fmla="*/ 186342 h 487678"/>
                <a:gd name="connsiteX23" fmla="*/ 188458 w 608485"/>
                <a:gd name="connsiteY23" fmla="*/ 205371 h 487678"/>
                <a:gd name="connsiteX24" fmla="*/ 178877 w 608485"/>
                <a:gd name="connsiteY24" fmla="*/ 209297 h 487678"/>
                <a:gd name="connsiteX25" fmla="*/ 169398 w 608485"/>
                <a:gd name="connsiteY25" fmla="*/ 205371 h 487678"/>
                <a:gd name="connsiteX26" fmla="*/ 163549 w 608485"/>
                <a:gd name="connsiteY26" fmla="*/ 199531 h 487678"/>
                <a:gd name="connsiteX27" fmla="*/ 152254 w 608485"/>
                <a:gd name="connsiteY27" fmla="*/ 201545 h 487678"/>
                <a:gd name="connsiteX28" fmla="*/ 129462 w 608485"/>
                <a:gd name="connsiteY28" fmla="*/ 192081 h 487678"/>
                <a:gd name="connsiteX29" fmla="*/ 129462 w 608485"/>
                <a:gd name="connsiteY29" fmla="*/ 146473 h 487678"/>
                <a:gd name="connsiteX30" fmla="*/ 152254 w 608485"/>
                <a:gd name="connsiteY30" fmla="*/ 137109 h 487678"/>
                <a:gd name="connsiteX31" fmla="*/ 225772 w 608485"/>
                <a:gd name="connsiteY31" fmla="*/ 128888 h 487678"/>
                <a:gd name="connsiteX32" fmla="*/ 225772 w 608485"/>
                <a:gd name="connsiteY32" fmla="*/ 217487 h 487678"/>
                <a:gd name="connsiteX33" fmla="*/ 495155 w 608485"/>
                <a:gd name="connsiteY33" fmla="*/ 217487 h 487678"/>
                <a:gd name="connsiteX34" fmla="*/ 495155 w 608485"/>
                <a:gd name="connsiteY34" fmla="*/ 128888 h 487678"/>
                <a:gd name="connsiteX35" fmla="*/ 113361 w 608485"/>
                <a:gd name="connsiteY35" fmla="*/ 128888 h 487678"/>
                <a:gd name="connsiteX36" fmla="*/ 113361 w 608485"/>
                <a:gd name="connsiteY36" fmla="*/ 217487 h 487678"/>
                <a:gd name="connsiteX37" fmla="*/ 198854 w 608485"/>
                <a:gd name="connsiteY37" fmla="*/ 217487 h 487678"/>
                <a:gd name="connsiteX38" fmla="*/ 198854 w 608485"/>
                <a:gd name="connsiteY38" fmla="*/ 128888 h 487678"/>
                <a:gd name="connsiteX39" fmla="*/ 99952 w 608485"/>
                <a:gd name="connsiteY39" fmla="*/ 102108 h 487678"/>
                <a:gd name="connsiteX40" fmla="*/ 508563 w 608485"/>
                <a:gd name="connsiteY40" fmla="*/ 102108 h 487678"/>
                <a:gd name="connsiteX41" fmla="*/ 521972 w 608485"/>
                <a:gd name="connsiteY41" fmla="*/ 115498 h 487678"/>
                <a:gd name="connsiteX42" fmla="*/ 521972 w 608485"/>
                <a:gd name="connsiteY42" fmla="*/ 230978 h 487678"/>
                <a:gd name="connsiteX43" fmla="*/ 508563 w 608485"/>
                <a:gd name="connsiteY43" fmla="*/ 244368 h 487678"/>
                <a:gd name="connsiteX44" fmla="*/ 99952 w 608485"/>
                <a:gd name="connsiteY44" fmla="*/ 244368 h 487678"/>
                <a:gd name="connsiteX45" fmla="*/ 86443 w 608485"/>
                <a:gd name="connsiteY45" fmla="*/ 230978 h 487678"/>
                <a:gd name="connsiteX46" fmla="*/ 86443 w 608485"/>
                <a:gd name="connsiteY46" fmla="*/ 115498 h 487678"/>
                <a:gd name="connsiteX47" fmla="*/ 99952 w 608485"/>
                <a:gd name="connsiteY47" fmla="*/ 102108 h 487678"/>
                <a:gd name="connsiteX48" fmla="*/ 29643 w 608485"/>
                <a:gd name="connsiteY48" fmla="*/ 26880 h 487678"/>
                <a:gd name="connsiteX49" fmla="*/ 26921 w 608485"/>
                <a:gd name="connsiteY49" fmla="*/ 29699 h 487678"/>
                <a:gd name="connsiteX50" fmla="*/ 26921 w 608485"/>
                <a:gd name="connsiteY50" fmla="*/ 313407 h 487678"/>
                <a:gd name="connsiteX51" fmla="*/ 581564 w 608485"/>
                <a:gd name="connsiteY51" fmla="*/ 313407 h 487678"/>
                <a:gd name="connsiteX52" fmla="*/ 581564 w 608485"/>
                <a:gd name="connsiteY52" fmla="*/ 29699 h 487678"/>
                <a:gd name="connsiteX53" fmla="*/ 578741 w 608485"/>
                <a:gd name="connsiteY53" fmla="*/ 26880 h 487678"/>
                <a:gd name="connsiteX54" fmla="*/ 29643 w 608485"/>
                <a:gd name="connsiteY54" fmla="*/ 0 h 487678"/>
                <a:gd name="connsiteX55" fmla="*/ 578741 w 608485"/>
                <a:gd name="connsiteY55" fmla="*/ 0 h 487678"/>
                <a:gd name="connsiteX56" fmla="*/ 608485 w 608485"/>
                <a:gd name="connsiteY56" fmla="*/ 29699 h 487678"/>
                <a:gd name="connsiteX57" fmla="*/ 608485 w 608485"/>
                <a:gd name="connsiteY57" fmla="*/ 365557 h 487678"/>
                <a:gd name="connsiteX58" fmla="*/ 578741 w 608485"/>
                <a:gd name="connsiteY58" fmla="*/ 395257 h 487678"/>
                <a:gd name="connsiteX59" fmla="*/ 371342 w 608485"/>
                <a:gd name="connsiteY59" fmla="*/ 395257 h 487678"/>
                <a:gd name="connsiteX60" fmla="*/ 379912 w 608485"/>
                <a:gd name="connsiteY60" fmla="*/ 460898 h 487678"/>
                <a:gd name="connsiteX61" fmla="*/ 416916 w 608485"/>
                <a:gd name="connsiteY61" fmla="*/ 460898 h 487678"/>
                <a:gd name="connsiteX62" fmla="*/ 430325 w 608485"/>
                <a:gd name="connsiteY62" fmla="*/ 474288 h 487678"/>
                <a:gd name="connsiteX63" fmla="*/ 416916 w 608485"/>
                <a:gd name="connsiteY63" fmla="*/ 487678 h 487678"/>
                <a:gd name="connsiteX64" fmla="*/ 191569 w 608485"/>
                <a:gd name="connsiteY64" fmla="*/ 487678 h 487678"/>
                <a:gd name="connsiteX65" fmla="*/ 178059 w 608485"/>
                <a:gd name="connsiteY65" fmla="*/ 474288 h 487678"/>
                <a:gd name="connsiteX66" fmla="*/ 191569 w 608485"/>
                <a:gd name="connsiteY66" fmla="*/ 460898 h 487678"/>
                <a:gd name="connsiteX67" fmla="*/ 228472 w 608485"/>
                <a:gd name="connsiteY67" fmla="*/ 460898 h 487678"/>
                <a:gd name="connsiteX68" fmla="*/ 237143 w 608485"/>
                <a:gd name="connsiteY68" fmla="*/ 395257 h 487678"/>
                <a:gd name="connsiteX69" fmla="*/ 29643 w 608485"/>
                <a:gd name="connsiteY69" fmla="*/ 395257 h 487678"/>
                <a:gd name="connsiteX70" fmla="*/ 0 w 608485"/>
                <a:gd name="connsiteY70" fmla="*/ 365557 h 487678"/>
                <a:gd name="connsiteX71" fmla="*/ 0 w 608485"/>
                <a:gd name="connsiteY71" fmla="*/ 29699 h 487678"/>
                <a:gd name="connsiteX72" fmla="*/ 29643 w 608485"/>
                <a:gd name="connsiteY72" fmla="*/ 0 h 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8485" h="487678">
                  <a:moveTo>
                    <a:pt x="264265" y="395257"/>
                  </a:moveTo>
                  <a:lnTo>
                    <a:pt x="255594" y="460898"/>
                  </a:lnTo>
                  <a:lnTo>
                    <a:pt x="352790" y="460898"/>
                  </a:lnTo>
                  <a:lnTo>
                    <a:pt x="344220" y="395257"/>
                  </a:lnTo>
                  <a:close/>
                  <a:moveTo>
                    <a:pt x="26921" y="340288"/>
                  </a:moveTo>
                  <a:lnTo>
                    <a:pt x="26921" y="365557"/>
                  </a:lnTo>
                  <a:cubicBezTo>
                    <a:pt x="26921" y="367068"/>
                    <a:pt x="28130" y="368376"/>
                    <a:pt x="29643" y="368376"/>
                  </a:cubicBezTo>
                  <a:lnTo>
                    <a:pt x="578741" y="368376"/>
                  </a:lnTo>
                  <a:cubicBezTo>
                    <a:pt x="580254" y="368376"/>
                    <a:pt x="581564" y="367068"/>
                    <a:pt x="581564" y="365557"/>
                  </a:cubicBezTo>
                  <a:lnTo>
                    <a:pt x="581564" y="340288"/>
                  </a:lnTo>
                  <a:close/>
                  <a:moveTo>
                    <a:pt x="152254" y="163890"/>
                  </a:moveTo>
                  <a:cubicBezTo>
                    <a:pt x="151447" y="163890"/>
                    <a:pt x="149833" y="164092"/>
                    <a:pt x="148421" y="165501"/>
                  </a:cubicBezTo>
                  <a:cubicBezTo>
                    <a:pt x="146404" y="167615"/>
                    <a:pt x="146404" y="171039"/>
                    <a:pt x="148421" y="173052"/>
                  </a:cubicBezTo>
                  <a:cubicBezTo>
                    <a:pt x="149833" y="174462"/>
                    <a:pt x="151447" y="174663"/>
                    <a:pt x="152254" y="174663"/>
                  </a:cubicBezTo>
                  <a:cubicBezTo>
                    <a:pt x="153060" y="174663"/>
                    <a:pt x="154674" y="174462"/>
                    <a:pt x="156086" y="173052"/>
                  </a:cubicBezTo>
                  <a:cubicBezTo>
                    <a:pt x="157397" y="171743"/>
                    <a:pt x="157699" y="170132"/>
                    <a:pt x="157699" y="169327"/>
                  </a:cubicBezTo>
                  <a:cubicBezTo>
                    <a:pt x="157699" y="168421"/>
                    <a:pt x="157397" y="166911"/>
                    <a:pt x="156086" y="165501"/>
                  </a:cubicBezTo>
                  <a:cubicBezTo>
                    <a:pt x="154674" y="164092"/>
                    <a:pt x="153060" y="163890"/>
                    <a:pt x="152254" y="163890"/>
                  </a:cubicBezTo>
                  <a:close/>
                  <a:moveTo>
                    <a:pt x="152254" y="137109"/>
                  </a:moveTo>
                  <a:cubicBezTo>
                    <a:pt x="160926" y="137109"/>
                    <a:pt x="168994" y="140432"/>
                    <a:pt x="175045" y="146473"/>
                  </a:cubicBezTo>
                  <a:cubicBezTo>
                    <a:pt x="181197" y="152614"/>
                    <a:pt x="184525" y="160669"/>
                    <a:pt x="184525" y="169327"/>
                  </a:cubicBezTo>
                  <a:cubicBezTo>
                    <a:pt x="184525" y="173153"/>
                    <a:pt x="183819" y="176979"/>
                    <a:pt x="182508" y="180503"/>
                  </a:cubicBezTo>
                  <a:lnTo>
                    <a:pt x="188458" y="186342"/>
                  </a:lnTo>
                  <a:cubicBezTo>
                    <a:pt x="193702" y="191678"/>
                    <a:pt x="193702" y="200135"/>
                    <a:pt x="188458" y="205371"/>
                  </a:cubicBezTo>
                  <a:cubicBezTo>
                    <a:pt x="185836" y="207988"/>
                    <a:pt x="182306" y="209297"/>
                    <a:pt x="178877" y="209297"/>
                  </a:cubicBezTo>
                  <a:cubicBezTo>
                    <a:pt x="175449" y="209297"/>
                    <a:pt x="172020" y="207988"/>
                    <a:pt x="169398" y="205371"/>
                  </a:cubicBezTo>
                  <a:lnTo>
                    <a:pt x="163549" y="199531"/>
                  </a:lnTo>
                  <a:cubicBezTo>
                    <a:pt x="159918" y="200840"/>
                    <a:pt x="156187" y="201545"/>
                    <a:pt x="152254" y="201545"/>
                  </a:cubicBezTo>
                  <a:cubicBezTo>
                    <a:pt x="143682" y="201545"/>
                    <a:pt x="135513" y="198122"/>
                    <a:pt x="129462" y="192081"/>
                  </a:cubicBezTo>
                  <a:cubicBezTo>
                    <a:pt x="116856" y="179496"/>
                    <a:pt x="116856" y="159058"/>
                    <a:pt x="129462" y="146473"/>
                  </a:cubicBezTo>
                  <a:cubicBezTo>
                    <a:pt x="135513" y="140432"/>
                    <a:pt x="143682" y="137109"/>
                    <a:pt x="152254" y="137109"/>
                  </a:cubicBezTo>
                  <a:close/>
                  <a:moveTo>
                    <a:pt x="225772" y="128888"/>
                  </a:moveTo>
                  <a:lnTo>
                    <a:pt x="225772" y="217487"/>
                  </a:lnTo>
                  <a:lnTo>
                    <a:pt x="495155" y="217487"/>
                  </a:lnTo>
                  <a:lnTo>
                    <a:pt x="495155" y="128888"/>
                  </a:lnTo>
                  <a:close/>
                  <a:moveTo>
                    <a:pt x="113361" y="128888"/>
                  </a:moveTo>
                  <a:lnTo>
                    <a:pt x="113361" y="217487"/>
                  </a:lnTo>
                  <a:lnTo>
                    <a:pt x="198854" y="217487"/>
                  </a:lnTo>
                  <a:lnTo>
                    <a:pt x="198854" y="128888"/>
                  </a:lnTo>
                  <a:close/>
                  <a:moveTo>
                    <a:pt x="99952" y="102108"/>
                  </a:moveTo>
                  <a:lnTo>
                    <a:pt x="508563" y="102108"/>
                  </a:lnTo>
                  <a:cubicBezTo>
                    <a:pt x="516024" y="102108"/>
                    <a:pt x="521972" y="108048"/>
                    <a:pt x="521972" y="115498"/>
                  </a:cubicBezTo>
                  <a:lnTo>
                    <a:pt x="521972" y="230978"/>
                  </a:lnTo>
                  <a:cubicBezTo>
                    <a:pt x="521972" y="238327"/>
                    <a:pt x="516024" y="244368"/>
                    <a:pt x="508563" y="244368"/>
                  </a:cubicBezTo>
                  <a:lnTo>
                    <a:pt x="99952" y="244368"/>
                  </a:lnTo>
                  <a:cubicBezTo>
                    <a:pt x="92492" y="244368"/>
                    <a:pt x="86443" y="238327"/>
                    <a:pt x="86443" y="230978"/>
                  </a:cubicBezTo>
                  <a:lnTo>
                    <a:pt x="86443" y="115498"/>
                  </a:lnTo>
                  <a:cubicBezTo>
                    <a:pt x="86443" y="108048"/>
                    <a:pt x="92492" y="102108"/>
                    <a:pt x="99952" y="102108"/>
                  </a:cubicBezTo>
                  <a:close/>
                  <a:moveTo>
                    <a:pt x="29643" y="26880"/>
                  </a:moveTo>
                  <a:cubicBezTo>
                    <a:pt x="28130" y="26880"/>
                    <a:pt x="26921" y="28189"/>
                    <a:pt x="26921" y="29699"/>
                  </a:cubicBezTo>
                  <a:lnTo>
                    <a:pt x="26921" y="313407"/>
                  </a:lnTo>
                  <a:lnTo>
                    <a:pt x="581564" y="313407"/>
                  </a:lnTo>
                  <a:lnTo>
                    <a:pt x="581564" y="29699"/>
                  </a:lnTo>
                  <a:cubicBezTo>
                    <a:pt x="581564" y="28189"/>
                    <a:pt x="580254" y="26880"/>
                    <a:pt x="578741" y="26880"/>
                  </a:cubicBezTo>
                  <a:close/>
                  <a:moveTo>
                    <a:pt x="29643" y="0"/>
                  </a:moveTo>
                  <a:lnTo>
                    <a:pt x="578741" y="0"/>
                  </a:lnTo>
                  <a:cubicBezTo>
                    <a:pt x="595176" y="0"/>
                    <a:pt x="608485" y="13289"/>
                    <a:pt x="608485" y="29699"/>
                  </a:cubicBezTo>
                  <a:lnTo>
                    <a:pt x="608485" y="365557"/>
                  </a:lnTo>
                  <a:cubicBezTo>
                    <a:pt x="608485" y="381867"/>
                    <a:pt x="595075" y="395257"/>
                    <a:pt x="578741" y="395257"/>
                  </a:cubicBezTo>
                  <a:lnTo>
                    <a:pt x="371342" y="395257"/>
                  </a:lnTo>
                  <a:lnTo>
                    <a:pt x="379912" y="460898"/>
                  </a:lnTo>
                  <a:lnTo>
                    <a:pt x="416916" y="460898"/>
                  </a:lnTo>
                  <a:cubicBezTo>
                    <a:pt x="424377" y="460898"/>
                    <a:pt x="430325" y="466838"/>
                    <a:pt x="430325" y="474288"/>
                  </a:cubicBezTo>
                  <a:cubicBezTo>
                    <a:pt x="430325" y="481738"/>
                    <a:pt x="424377" y="487678"/>
                    <a:pt x="416916" y="487678"/>
                  </a:cubicBezTo>
                  <a:lnTo>
                    <a:pt x="191569" y="487678"/>
                  </a:lnTo>
                  <a:cubicBezTo>
                    <a:pt x="184108" y="487678"/>
                    <a:pt x="178059" y="481738"/>
                    <a:pt x="178059" y="474288"/>
                  </a:cubicBezTo>
                  <a:cubicBezTo>
                    <a:pt x="178059" y="466838"/>
                    <a:pt x="184108" y="460898"/>
                    <a:pt x="191569" y="460898"/>
                  </a:cubicBezTo>
                  <a:lnTo>
                    <a:pt x="228472" y="460898"/>
                  </a:lnTo>
                  <a:lnTo>
                    <a:pt x="237143" y="395257"/>
                  </a:lnTo>
                  <a:lnTo>
                    <a:pt x="29643" y="395257"/>
                  </a:lnTo>
                  <a:cubicBezTo>
                    <a:pt x="13309" y="395257"/>
                    <a:pt x="0" y="381867"/>
                    <a:pt x="0" y="365557"/>
                  </a:cubicBezTo>
                  <a:lnTo>
                    <a:pt x="0" y="29699"/>
                  </a:lnTo>
                  <a:cubicBezTo>
                    <a:pt x="0" y="13289"/>
                    <a:pt x="13309" y="0"/>
                    <a:pt x="29643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146627" y="4218277"/>
            <a:ext cx="1185580" cy="1185580"/>
            <a:chOff x="5304817" y="3171217"/>
            <a:chExt cx="1582366" cy="1582366"/>
          </a:xfrm>
        </p:grpSpPr>
        <p:grpSp>
          <p:nvGrpSpPr>
            <p:cNvPr id="58" name="组合 57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74" name="弧形 73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弧形 74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8821743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1" name="椭圆 60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9" name="椭圆 10"/>
            <p:cNvSpPr/>
            <p:nvPr/>
          </p:nvSpPr>
          <p:spPr>
            <a:xfrm>
              <a:off x="5805714" y="3672361"/>
              <a:ext cx="580572" cy="580074"/>
            </a:xfrm>
            <a:custGeom>
              <a:avLst/>
              <a:gdLst>
                <a:gd name="connsiteX0" fmla="*/ 410361 w 608089"/>
                <a:gd name="connsiteY0" fmla="*/ 326491 h 607568"/>
                <a:gd name="connsiteX1" fmla="*/ 398070 w 608089"/>
                <a:gd name="connsiteY1" fmla="*/ 341834 h 607568"/>
                <a:gd name="connsiteX2" fmla="*/ 342147 w 608089"/>
                <a:gd name="connsiteY2" fmla="*/ 397681 h 607568"/>
                <a:gd name="connsiteX3" fmla="*/ 326783 w 608089"/>
                <a:gd name="connsiteY3" fmla="*/ 410108 h 607568"/>
                <a:gd name="connsiteX4" fmla="*/ 347524 w 608089"/>
                <a:gd name="connsiteY4" fmla="*/ 472706 h 607568"/>
                <a:gd name="connsiteX5" fmla="*/ 432945 w 608089"/>
                <a:gd name="connsiteY5" fmla="*/ 558011 h 607568"/>
                <a:gd name="connsiteX6" fmla="*/ 558465 w 608089"/>
                <a:gd name="connsiteY6" fmla="*/ 432509 h 607568"/>
                <a:gd name="connsiteX7" fmla="*/ 473044 w 608089"/>
                <a:gd name="connsiteY7" fmla="*/ 347204 h 607568"/>
                <a:gd name="connsiteX8" fmla="*/ 329856 w 608089"/>
                <a:gd name="connsiteY8" fmla="*/ 224463 h 607568"/>
                <a:gd name="connsiteX9" fmla="*/ 294980 w 608089"/>
                <a:gd name="connsiteY9" fmla="*/ 238885 h 607568"/>
                <a:gd name="connsiteX10" fmla="*/ 239057 w 608089"/>
                <a:gd name="connsiteY10" fmla="*/ 294732 h 607568"/>
                <a:gd name="connsiteX11" fmla="*/ 239057 w 608089"/>
                <a:gd name="connsiteY11" fmla="*/ 364387 h 607568"/>
                <a:gd name="connsiteX12" fmla="*/ 243359 w 608089"/>
                <a:gd name="connsiteY12" fmla="*/ 368683 h 607568"/>
                <a:gd name="connsiteX13" fmla="*/ 278234 w 608089"/>
                <a:gd name="connsiteY13" fmla="*/ 383105 h 607568"/>
                <a:gd name="connsiteX14" fmla="*/ 313110 w 608089"/>
                <a:gd name="connsiteY14" fmla="*/ 368683 h 607568"/>
                <a:gd name="connsiteX15" fmla="*/ 369033 w 608089"/>
                <a:gd name="connsiteY15" fmla="*/ 312836 h 607568"/>
                <a:gd name="connsiteX16" fmla="*/ 369033 w 608089"/>
                <a:gd name="connsiteY16" fmla="*/ 243181 h 607568"/>
                <a:gd name="connsiteX17" fmla="*/ 364731 w 608089"/>
                <a:gd name="connsiteY17" fmla="*/ 238885 h 607568"/>
                <a:gd name="connsiteX18" fmla="*/ 329856 w 608089"/>
                <a:gd name="connsiteY18" fmla="*/ 224463 h 607568"/>
                <a:gd name="connsiteX19" fmla="*/ 402819 w 608089"/>
                <a:gd name="connsiteY19" fmla="*/ 98368 h 607568"/>
                <a:gd name="connsiteX20" fmla="*/ 509601 w 608089"/>
                <a:gd name="connsiteY20" fmla="*/ 204973 h 607568"/>
                <a:gd name="connsiteX21" fmla="*/ 489166 w 608089"/>
                <a:gd name="connsiteY21" fmla="*/ 225527 h 607568"/>
                <a:gd name="connsiteX22" fmla="*/ 468578 w 608089"/>
                <a:gd name="connsiteY22" fmla="*/ 204973 h 607568"/>
                <a:gd name="connsiteX23" fmla="*/ 402819 w 608089"/>
                <a:gd name="connsiteY23" fmla="*/ 139476 h 607568"/>
                <a:gd name="connsiteX24" fmla="*/ 382231 w 608089"/>
                <a:gd name="connsiteY24" fmla="*/ 118922 h 607568"/>
                <a:gd name="connsiteX25" fmla="*/ 402819 w 608089"/>
                <a:gd name="connsiteY25" fmla="*/ 98368 h 607568"/>
                <a:gd name="connsiteX26" fmla="*/ 175145 w 608089"/>
                <a:gd name="connsiteY26" fmla="*/ 49557 h 607568"/>
                <a:gd name="connsiteX27" fmla="*/ 49625 w 608089"/>
                <a:gd name="connsiteY27" fmla="*/ 175059 h 607568"/>
                <a:gd name="connsiteX28" fmla="*/ 135046 w 608089"/>
                <a:gd name="connsiteY28" fmla="*/ 260364 h 607568"/>
                <a:gd name="connsiteX29" fmla="*/ 197729 w 608089"/>
                <a:gd name="connsiteY29" fmla="*/ 281077 h 607568"/>
                <a:gd name="connsiteX30" fmla="*/ 210020 w 608089"/>
                <a:gd name="connsiteY30" fmla="*/ 265734 h 607568"/>
                <a:gd name="connsiteX31" fmla="*/ 265943 w 608089"/>
                <a:gd name="connsiteY31" fmla="*/ 209887 h 607568"/>
                <a:gd name="connsiteX32" fmla="*/ 281307 w 608089"/>
                <a:gd name="connsiteY32" fmla="*/ 197460 h 607568"/>
                <a:gd name="connsiteX33" fmla="*/ 260566 w 608089"/>
                <a:gd name="connsiteY33" fmla="*/ 134862 h 607568"/>
                <a:gd name="connsiteX34" fmla="*/ 402823 w 608089"/>
                <a:gd name="connsiteY34" fmla="*/ 28720 h 607568"/>
                <a:gd name="connsiteX35" fmla="*/ 579391 w 608089"/>
                <a:gd name="connsiteY35" fmla="*/ 204972 h 607568"/>
                <a:gd name="connsiteX36" fmla="*/ 558953 w 608089"/>
                <a:gd name="connsiteY36" fmla="*/ 225527 h 607568"/>
                <a:gd name="connsiteX37" fmla="*/ 538361 w 608089"/>
                <a:gd name="connsiteY37" fmla="*/ 204972 h 607568"/>
                <a:gd name="connsiteX38" fmla="*/ 402823 w 608089"/>
                <a:gd name="connsiteY38" fmla="*/ 69677 h 607568"/>
                <a:gd name="connsiteX39" fmla="*/ 382231 w 608089"/>
                <a:gd name="connsiteY39" fmla="*/ 49275 h 607568"/>
                <a:gd name="connsiteX40" fmla="*/ 402823 w 608089"/>
                <a:gd name="connsiteY40" fmla="*/ 28720 h 607568"/>
                <a:gd name="connsiteX41" fmla="*/ 175145 w 608089"/>
                <a:gd name="connsiteY41" fmla="*/ 0 h 607568"/>
                <a:gd name="connsiteX42" fmla="*/ 189740 w 608089"/>
                <a:gd name="connsiteY42" fmla="*/ 5984 h 607568"/>
                <a:gd name="connsiteX43" fmla="*/ 293137 w 608089"/>
                <a:gd name="connsiteY43" fmla="*/ 109240 h 607568"/>
                <a:gd name="connsiteX44" fmla="*/ 298053 w 608089"/>
                <a:gd name="connsiteY44" fmla="*/ 117371 h 607568"/>
                <a:gd name="connsiteX45" fmla="*/ 320177 w 608089"/>
                <a:gd name="connsiteY45" fmla="*/ 183958 h 607568"/>
                <a:gd name="connsiteX46" fmla="*/ 329856 w 608089"/>
                <a:gd name="connsiteY46" fmla="*/ 183498 h 607568"/>
                <a:gd name="connsiteX47" fmla="*/ 393768 w 608089"/>
                <a:gd name="connsiteY47" fmla="*/ 209887 h 607568"/>
                <a:gd name="connsiteX48" fmla="*/ 398070 w 608089"/>
                <a:gd name="connsiteY48" fmla="*/ 214183 h 607568"/>
                <a:gd name="connsiteX49" fmla="*/ 423881 w 608089"/>
                <a:gd name="connsiteY49" fmla="*/ 287674 h 607568"/>
                <a:gd name="connsiteX50" fmla="*/ 490712 w 608089"/>
                <a:gd name="connsiteY50" fmla="*/ 309768 h 607568"/>
                <a:gd name="connsiteX51" fmla="*/ 498701 w 608089"/>
                <a:gd name="connsiteY51" fmla="*/ 314831 h 607568"/>
                <a:gd name="connsiteX52" fmla="*/ 602098 w 608089"/>
                <a:gd name="connsiteY52" fmla="*/ 418087 h 607568"/>
                <a:gd name="connsiteX53" fmla="*/ 602098 w 608089"/>
                <a:gd name="connsiteY53" fmla="*/ 447084 h 607568"/>
                <a:gd name="connsiteX54" fmla="*/ 447387 w 608089"/>
                <a:gd name="connsiteY54" fmla="*/ 601584 h 607568"/>
                <a:gd name="connsiteX55" fmla="*/ 432945 w 608089"/>
                <a:gd name="connsiteY55" fmla="*/ 607568 h 607568"/>
                <a:gd name="connsiteX56" fmla="*/ 418350 w 608089"/>
                <a:gd name="connsiteY56" fmla="*/ 601584 h 607568"/>
                <a:gd name="connsiteX57" fmla="*/ 314953 w 608089"/>
                <a:gd name="connsiteY57" fmla="*/ 498328 h 607568"/>
                <a:gd name="connsiteX58" fmla="*/ 310037 w 608089"/>
                <a:gd name="connsiteY58" fmla="*/ 490197 h 607568"/>
                <a:gd name="connsiteX59" fmla="*/ 287913 w 608089"/>
                <a:gd name="connsiteY59" fmla="*/ 423610 h 607568"/>
                <a:gd name="connsiteX60" fmla="*/ 278234 w 608089"/>
                <a:gd name="connsiteY60" fmla="*/ 424070 h 607568"/>
                <a:gd name="connsiteX61" fmla="*/ 214322 w 608089"/>
                <a:gd name="connsiteY61" fmla="*/ 397681 h 607568"/>
                <a:gd name="connsiteX62" fmla="*/ 210020 w 608089"/>
                <a:gd name="connsiteY62" fmla="*/ 393385 h 607568"/>
                <a:gd name="connsiteX63" fmla="*/ 184056 w 608089"/>
                <a:gd name="connsiteY63" fmla="*/ 319894 h 607568"/>
                <a:gd name="connsiteX64" fmla="*/ 117378 w 608089"/>
                <a:gd name="connsiteY64" fmla="*/ 297800 h 607568"/>
                <a:gd name="connsiteX65" fmla="*/ 109389 w 608089"/>
                <a:gd name="connsiteY65" fmla="*/ 292737 h 607568"/>
                <a:gd name="connsiteX66" fmla="*/ 5992 w 608089"/>
                <a:gd name="connsiteY66" fmla="*/ 189481 h 607568"/>
                <a:gd name="connsiteX67" fmla="*/ 5992 w 608089"/>
                <a:gd name="connsiteY67" fmla="*/ 160484 h 607568"/>
                <a:gd name="connsiteX68" fmla="*/ 160703 w 608089"/>
                <a:gd name="connsiteY68" fmla="*/ 5984 h 607568"/>
                <a:gd name="connsiteX69" fmla="*/ 175145 w 608089"/>
                <a:gd name="connsiteY6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8089" h="607568">
                  <a:moveTo>
                    <a:pt x="410361" y="326491"/>
                  </a:moveTo>
                  <a:cubicBezTo>
                    <a:pt x="406981" y="331861"/>
                    <a:pt x="402833" y="337078"/>
                    <a:pt x="398070" y="341834"/>
                  </a:cubicBezTo>
                  <a:lnTo>
                    <a:pt x="342147" y="397681"/>
                  </a:lnTo>
                  <a:cubicBezTo>
                    <a:pt x="337384" y="402437"/>
                    <a:pt x="332314" y="406580"/>
                    <a:pt x="326783" y="410108"/>
                  </a:cubicBezTo>
                  <a:lnTo>
                    <a:pt x="347524" y="472706"/>
                  </a:lnTo>
                  <a:lnTo>
                    <a:pt x="432945" y="558011"/>
                  </a:lnTo>
                  <a:lnTo>
                    <a:pt x="558465" y="432509"/>
                  </a:lnTo>
                  <a:lnTo>
                    <a:pt x="473044" y="347204"/>
                  </a:lnTo>
                  <a:close/>
                  <a:moveTo>
                    <a:pt x="329856" y="224463"/>
                  </a:moveTo>
                  <a:cubicBezTo>
                    <a:pt x="316643" y="224463"/>
                    <a:pt x="304199" y="229679"/>
                    <a:pt x="294980" y="238885"/>
                  </a:cubicBezTo>
                  <a:lnTo>
                    <a:pt x="239057" y="294732"/>
                  </a:lnTo>
                  <a:cubicBezTo>
                    <a:pt x="219853" y="313910"/>
                    <a:pt x="219853" y="345209"/>
                    <a:pt x="239057" y="364387"/>
                  </a:cubicBezTo>
                  <a:lnTo>
                    <a:pt x="243359" y="368683"/>
                  </a:lnTo>
                  <a:cubicBezTo>
                    <a:pt x="252731" y="377889"/>
                    <a:pt x="265022" y="383105"/>
                    <a:pt x="278234" y="383105"/>
                  </a:cubicBezTo>
                  <a:cubicBezTo>
                    <a:pt x="291447" y="383105"/>
                    <a:pt x="303891" y="377889"/>
                    <a:pt x="313110" y="368683"/>
                  </a:cubicBezTo>
                  <a:lnTo>
                    <a:pt x="369033" y="312836"/>
                  </a:lnTo>
                  <a:cubicBezTo>
                    <a:pt x="388237" y="293658"/>
                    <a:pt x="388237" y="262359"/>
                    <a:pt x="369033" y="243181"/>
                  </a:cubicBezTo>
                  <a:lnTo>
                    <a:pt x="364731" y="238885"/>
                  </a:lnTo>
                  <a:cubicBezTo>
                    <a:pt x="355359" y="229679"/>
                    <a:pt x="343068" y="224463"/>
                    <a:pt x="329856" y="224463"/>
                  </a:cubicBezTo>
                  <a:close/>
                  <a:moveTo>
                    <a:pt x="402819" y="98368"/>
                  </a:moveTo>
                  <a:cubicBezTo>
                    <a:pt x="461664" y="98368"/>
                    <a:pt x="509601" y="146225"/>
                    <a:pt x="509601" y="204973"/>
                  </a:cubicBezTo>
                  <a:cubicBezTo>
                    <a:pt x="509601" y="216324"/>
                    <a:pt x="500382" y="225527"/>
                    <a:pt x="489166" y="225527"/>
                  </a:cubicBezTo>
                  <a:cubicBezTo>
                    <a:pt x="477797" y="225527"/>
                    <a:pt x="468578" y="216324"/>
                    <a:pt x="468578" y="204973"/>
                  </a:cubicBezTo>
                  <a:cubicBezTo>
                    <a:pt x="468578" y="168927"/>
                    <a:pt x="439079" y="139476"/>
                    <a:pt x="402819" y="139476"/>
                  </a:cubicBezTo>
                  <a:cubicBezTo>
                    <a:pt x="391450" y="139476"/>
                    <a:pt x="382231" y="130273"/>
                    <a:pt x="382231" y="118922"/>
                  </a:cubicBezTo>
                  <a:cubicBezTo>
                    <a:pt x="382231" y="107571"/>
                    <a:pt x="391450" y="98368"/>
                    <a:pt x="402819" y="98368"/>
                  </a:cubicBezTo>
                  <a:close/>
                  <a:moveTo>
                    <a:pt x="175145" y="49557"/>
                  </a:moveTo>
                  <a:lnTo>
                    <a:pt x="49625" y="175059"/>
                  </a:lnTo>
                  <a:lnTo>
                    <a:pt x="135046" y="260364"/>
                  </a:lnTo>
                  <a:lnTo>
                    <a:pt x="197729" y="281077"/>
                  </a:lnTo>
                  <a:cubicBezTo>
                    <a:pt x="201109" y="275707"/>
                    <a:pt x="205257" y="270490"/>
                    <a:pt x="210020" y="265734"/>
                  </a:cubicBezTo>
                  <a:lnTo>
                    <a:pt x="265943" y="209887"/>
                  </a:lnTo>
                  <a:cubicBezTo>
                    <a:pt x="270706" y="205131"/>
                    <a:pt x="275776" y="200988"/>
                    <a:pt x="281307" y="197460"/>
                  </a:cubicBezTo>
                  <a:lnTo>
                    <a:pt x="260566" y="134862"/>
                  </a:lnTo>
                  <a:close/>
                  <a:moveTo>
                    <a:pt x="402823" y="28720"/>
                  </a:moveTo>
                  <a:cubicBezTo>
                    <a:pt x="500250" y="28720"/>
                    <a:pt x="579391" y="107872"/>
                    <a:pt x="579391" y="204972"/>
                  </a:cubicBezTo>
                  <a:cubicBezTo>
                    <a:pt x="579391" y="216323"/>
                    <a:pt x="570171" y="225527"/>
                    <a:pt x="558953" y="225527"/>
                  </a:cubicBezTo>
                  <a:cubicBezTo>
                    <a:pt x="547581" y="225527"/>
                    <a:pt x="538361" y="216323"/>
                    <a:pt x="538361" y="204972"/>
                  </a:cubicBezTo>
                  <a:cubicBezTo>
                    <a:pt x="538361" y="130422"/>
                    <a:pt x="477507" y="69677"/>
                    <a:pt x="402823" y="69677"/>
                  </a:cubicBezTo>
                  <a:cubicBezTo>
                    <a:pt x="391451" y="69677"/>
                    <a:pt x="382231" y="60626"/>
                    <a:pt x="382231" y="49275"/>
                  </a:cubicBezTo>
                  <a:cubicBezTo>
                    <a:pt x="382231" y="37924"/>
                    <a:pt x="391451" y="28720"/>
                    <a:pt x="402823" y="28720"/>
                  </a:cubicBezTo>
                  <a:close/>
                  <a:moveTo>
                    <a:pt x="175145" y="0"/>
                  </a:moveTo>
                  <a:cubicBezTo>
                    <a:pt x="180676" y="0"/>
                    <a:pt x="185899" y="2148"/>
                    <a:pt x="189740" y="5984"/>
                  </a:cubicBezTo>
                  <a:lnTo>
                    <a:pt x="293137" y="109240"/>
                  </a:lnTo>
                  <a:cubicBezTo>
                    <a:pt x="295288" y="111541"/>
                    <a:pt x="296978" y="114303"/>
                    <a:pt x="298053" y="117371"/>
                  </a:cubicBezTo>
                  <a:lnTo>
                    <a:pt x="320177" y="183958"/>
                  </a:lnTo>
                  <a:cubicBezTo>
                    <a:pt x="323403" y="183651"/>
                    <a:pt x="326629" y="183498"/>
                    <a:pt x="329856" y="183498"/>
                  </a:cubicBezTo>
                  <a:cubicBezTo>
                    <a:pt x="353977" y="183498"/>
                    <a:pt x="376715" y="192857"/>
                    <a:pt x="393768" y="209887"/>
                  </a:cubicBezTo>
                  <a:lnTo>
                    <a:pt x="398070" y="214183"/>
                  </a:lnTo>
                  <a:cubicBezTo>
                    <a:pt x="418196" y="234282"/>
                    <a:pt x="426800" y="261438"/>
                    <a:pt x="423881" y="287674"/>
                  </a:cubicBezTo>
                  <a:lnTo>
                    <a:pt x="490712" y="309768"/>
                  </a:lnTo>
                  <a:cubicBezTo>
                    <a:pt x="493631" y="310842"/>
                    <a:pt x="496397" y="312529"/>
                    <a:pt x="498701" y="314831"/>
                  </a:cubicBezTo>
                  <a:lnTo>
                    <a:pt x="602098" y="418087"/>
                  </a:lnTo>
                  <a:cubicBezTo>
                    <a:pt x="610087" y="426065"/>
                    <a:pt x="610087" y="439106"/>
                    <a:pt x="602098" y="447084"/>
                  </a:cubicBezTo>
                  <a:lnTo>
                    <a:pt x="447387" y="601584"/>
                  </a:lnTo>
                  <a:cubicBezTo>
                    <a:pt x="443546" y="605420"/>
                    <a:pt x="438322" y="607568"/>
                    <a:pt x="432945" y="607568"/>
                  </a:cubicBezTo>
                  <a:cubicBezTo>
                    <a:pt x="427414" y="607568"/>
                    <a:pt x="422191" y="605420"/>
                    <a:pt x="418350" y="601584"/>
                  </a:cubicBezTo>
                  <a:lnTo>
                    <a:pt x="314953" y="498328"/>
                  </a:lnTo>
                  <a:cubicBezTo>
                    <a:pt x="312802" y="496027"/>
                    <a:pt x="311112" y="493265"/>
                    <a:pt x="310037" y="490197"/>
                  </a:cubicBezTo>
                  <a:lnTo>
                    <a:pt x="287913" y="423610"/>
                  </a:lnTo>
                  <a:cubicBezTo>
                    <a:pt x="284687" y="423917"/>
                    <a:pt x="281461" y="424070"/>
                    <a:pt x="278234" y="424070"/>
                  </a:cubicBezTo>
                  <a:cubicBezTo>
                    <a:pt x="254113" y="424070"/>
                    <a:pt x="231375" y="414711"/>
                    <a:pt x="214322" y="397681"/>
                  </a:cubicBezTo>
                  <a:lnTo>
                    <a:pt x="210020" y="393385"/>
                  </a:lnTo>
                  <a:cubicBezTo>
                    <a:pt x="189894" y="373286"/>
                    <a:pt x="181290" y="346130"/>
                    <a:pt x="184056" y="319894"/>
                  </a:cubicBezTo>
                  <a:lnTo>
                    <a:pt x="117378" y="297800"/>
                  </a:lnTo>
                  <a:cubicBezTo>
                    <a:pt x="114459" y="296726"/>
                    <a:pt x="111693" y="295039"/>
                    <a:pt x="109389" y="292737"/>
                  </a:cubicBezTo>
                  <a:lnTo>
                    <a:pt x="5992" y="189481"/>
                  </a:lnTo>
                  <a:cubicBezTo>
                    <a:pt x="-1997" y="181503"/>
                    <a:pt x="-1997" y="168462"/>
                    <a:pt x="5992" y="160484"/>
                  </a:cubicBezTo>
                  <a:lnTo>
                    <a:pt x="160703" y="5984"/>
                  </a:lnTo>
                  <a:cubicBezTo>
                    <a:pt x="164544" y="2148"/>
                    <a:pt x="169768" y="0"/>
                    <a:pt x="17514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351293" y="2243562"/>
            <a:ext cx="1185580" cy="1185580"/>
            <a:chOff x="5304817" y="3171217"/>
            <a:chExt cx="1582366" cy="1582366"/>
          </a:xfrm>
        </p:grpSpPr>
        <p:grpSp>
          <p:nvGrpSpPr>
            <p:cNvPr id="77" name="组合 76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81" name="弧形 80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弧形 81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374779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0" name="椭圆 79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8" name="椭圆 17"/>
            <p:cNvSpPr/>
            <p:nvPr/>
          </p:nvSpPr>
          <p:spPr>
            <a:xfrm>
              <a:off x="5810893" y="3672113"/>
              <a:ext cx="570213" cy="580572"/>
            </a:xfrm>
            <a:custGeom>
              <a:avLst/>
              <a:gdLst>
                <a:gd name="connsiteX0" fmla="*/ 87801 w 596278"/>
                <a:gd name="connsiteY0" fmla="*/ 507611 h 607110"/>
                <a:gd name="connsiteX1" fmla="*/ 87801 w 596278"/>
                <a:gd name="connsiteY1" fmla="*/ 572672 h 607110"/>
                <a:gd name="connsiteX2" fmla="*/ 508444 w 596278"/>
                <a:gd name="connsiteY2" fmla="*/ 572672 h 607110"/>
                <a:gd name="connsiteX3" fmla="*/ 508444 w 596278"/>
                <a:gd name="connsiteY3" fmla="*/ 507611 h 607110"/>
                <a:gd name="connsiteX4" fmla="*/ 298122 w 596278"/>
                <a:gd name="connsiteY4" fmla="*/ 200764 h 607110"/>
                <a:gd name="connsiteX5" fmla="*/ 270141 w 596278"/>
                <a:gd name="connsiteY5" fmla="*/ 228706 h 607110"/>
                <a:gd name="connsiteX6" fmla="*/ 298122 w 596278"/>
                <a:gd name="connsiteY6" fmla="*/ 256648 h 607110"/>
                <a:gd name="connsiteX7" fmla="*/ 326103 w 596278"/>
                <a:gd name="connsiteY7" fmla="*/ 228706 h 607110"/>
                <a:gd name="connsiteX8" fmla="*/ 298122 w 596278"/>
                <a:gd name="connsiteY8" fmla="*/ 200764 h 607110"/>
                <a:gd name="connsiteX9" fmla="*/ 298122 w 596278"/>
                <a:gd name="connsiteY9" fmla="*/ 166429 h 607110"/>
                <a:gd name="connsiteX10" fmla="*/ 360589 w 596278"/>
                <a:gd name="connsiteY10" fmla="*/ 228706 h 607110"/>
                <a:gd name="connsiteX11" fmla="*/ 315365 w 596278"/>
                <a:gd name="connsiteY11" fmla="*/ 288611 h 607110"/>
                <a:gd name="connsiteX12" fmla="*/ 315365 w 596278"/>
                <a:gd name="connsiteY12" fmla="*/ 473174 h 607110"/>
                <a:gd name="connsiteX13" fmla="*/ 525687 w 596278"/>
                <a:gd name="connsiteY13" fmla="*/ 473174 h 607110"/>
                <a:gd name="connsiteX14" fmla="*/ 542930 w 596278"/>
                <a:gd name="connsiteY14" fmla="*/ 490392 h 607110"/>
                <a:gd name="connsiteX15" fmla="*/ 542930 w 596278"/>
                <a:gd name="connsiteY15" fmla="*/ 589891 h 607110"/>
                <a:gd name="connsiteX16" fmla="*/ 525687 w 596278"/>
                <a:gd name="connsiteY16" fmla="*/ 607110 h 607110"/>
                <a:gd name="connsiteX17" fmla="*/ 70661 w 596278"/>
                <a:gd name="connsiteY17" fmla="*/ 607110 h 607110"/>
                <a:gd name="connsiteX18" fmla="*/ 53418 w 596278"/>
                <a:gd name="connsiteY18" fmla="*/ 589891 h 607110"/>
                <a:gd name="connsiteX19" fmla="*/ 53418 w 596278"/>
                <a:gd name="connsiteY19" fmla="*/ 490392 h 607110"/>
                <a:gd name="connsiteX20" fmla="*/ 70661 w 596278"/>
                <a:gd name="connsiteY20" fmla="*/ 473174 h 607110"/>
                <a:gd name="connsiteX21" fmla="*/ 280983 w 596278"/>
                <a:gd name="connsiteY21" fmla="*/ 473174 h 607110"/>
                <a:gd name="connsiteX22" fmla="*/ 280983 w 596278"/>
                <a:gd name="connsiteY22" fmla="*/ 288611 h 607110"/>
                <a:gd name="connsiteX23" fmla="*/ 235759 w 596278"/>
                <a:gd name="connsiteY23" fmla="*/ 228706 h 607110"/>
                <a:gd name="connsiteX24" fmla="*/ 298122 w 596278"/>
                <a:gd name="connsiteY24" fmla="*/ 166429 h 607110"/>
                <a:gd name="connsiteX25" fmla="*/ 425903 w 596278"/>
                <a:gd name="connsiteY25" fmla="*/ 71418 h 607110"/>
                <a:gd name="connsiteX26" fmla="*/ 437805 w 596278"/>
                <a:gd name="connsiteY26" fmla="*/ 77101 h 607110"/>
                <a:gd name="connsiteX27" fmla="*/ 495228 w 596278"/>
                <a:gd name="connsiteY27" fmla="*/ 225554 h 607110"/>
                <a:gd name="connsiteX28" fmla="*/ 437805 w 596278"/>
                <a:gd name="connsiteY28" fmla="*/ 374008 h 607110"/>
                <a:gd name="connsiteX29" fmla="*/ 424999 w 596278"/>
                <a:gd name="connsiteY29" fmla="*/ 379678 h 607110"/>
                <a:gd name="connsiteX30" fmla="*/ 413535 w 596278"/>
                <a:gd name="connsiteY30" fmla="*/ 375245 h 607110"/>
                <a:gd name="connsiteX31" fmla="*/ 412295 w 596278"/>
                <a:gd name="connsiteY31" fmla="*/ 351018 h 607110"/>
                <a:gd name="connsiteX32" fmla="*/ 460733 w 596278"/>
                <a:gd name="connsiteY32" fmla="*/ 225554 h 607110"/>
                <a:gd name="connsiteX33" fmla="*/ 412295 w 596278"/>
                <a:gd name="connsiteY33" fmla="*/ 100091 h 607110"/>
                <a:gd name="connsiteX34" fmla="*/ 413535 w 596278"/>
                <a:gd name="connsiteY34" fmla="*/ 75864 h 607110"/>
                <a:gd name="connsiteX35" fmla="*/ 425903 w 596278"/>
                <a:gd name="connsiteY35" fmla="*/ 71418 h 607110"/>
                <a:gd name="connsiteX36" fmla="*/ 170390 w 596278"/>
                <a:gd name="connsiteY36" fmla="*/ 71418 h 607110"/>
                <a:gd name="connsiteX37" fmla="*/ 182748 w 596278"/>
                <a:gd name="connsiteY37" fmla="*/ 75864 h 607110"/>
                <a:gd name="connsiteX38" fmla="*/ 183987 w 596278"/>
                <a:gd name="connsiteY38" fmla="*/ 100091 h 607110"/>
                <a:gd name="connsiteX39" fmla="*/ 135484 w 596278"/>
                <a:gd name="connsiteY39" fmla="*/ 225554 h 607110"/>
                <a:gd name="connsiteX40" fmla="*/ 183987 w 596278"/>
                <a:gd name="connsiteY40" fmla="*/ 351018 h 607110"/>
                <a:gd name="connsiteX41" fmla="*/ 182748 w 596278"/>
                <a:gd name="connsiteY41" fmla="*/ 375245 h 607110"/>
                <a:gd name="connsiteX42" fmla="*/ 171190 w 596278"/>
                <a:gd name="connsiteY42" fmla="*/ 379678 h 607110"/>
                <a:gd name="connsiteX43" fmla="*/ 158497 w 596278"/>
                <a:gd name="connsiteY43" fmla="*/ 374008 h 607110"/>
                <a:gd name="connsiteX44" fmla="*/ 101120 w 596278"/>
                <a:gd name="connsiteY44" fmla="*/ 225554 h 607110"/>
                <a:gd name="connsiteX45" fmla="*/ 158497 w 596278"/>
                <a:gd name="connsiteY45" fmla="*/ 77101 h 607110"/>
                <a:gd name="connsiteX46" fmla="*/ 170390 w 596278"/>
                <a:gd name="connsiteY46" fmla="*/ 71418 h 607110"/>
                <a:gd name="connsiteX47" fmla="*/ 497125 w 596278"/>
                <a:gd name="connsiteY47" fmla="*/ 11 h 607110"/>
                <a:gd name="connsiteX48" fmla="*/ 509117 w 596278"/>
                <a:gd name="connsiteY48" fmla="*/ 5449 h 607110"/>
                <a:gd name="connsiteX49" fmla="*/ 596278 w 596278"/>
                <a:gd name="connsiteY49" fmla="*/ 225538 h 607110"/>
                <a:gd name="connsiteX50" fmla="*/ 509117 w 596278"/>
                <a:gd name="connsiteY50" fmla="*/ 445626 h 607110"/>
                <a:gd name="connsiteX51" fmla="*/ 496518 w 596278"/>
                <a:gd name="connsiteY51" fmla="*/ 451090 h 607110"/>
                <a:gd name="connsiteX52" fmla="*/ 484745 w 596278"/>
                <a:gd name="connsiteY52" fmla="*/ 446451 h 607110"/>
                <a:gd name="connsiteX53" fmla="*/ 483919 w 596278"/>
                <a:gd name="connsiteY53" fmla="*/ 422123 h 607110"/>
                <a:gd name="connsiteX54" fmla="*/ 561889 w 596278"/>
                <a:gd name="connsiteY54" fmla="*/ 225538 h 607110"/>
                <a:gd name="connsiteX55" fmla="*/ 483919 w 596278"/>
                <a:gd name="connsiteY55" fmla="*/ 28953 h 607110"/>
                <a:gd name="connsiteX56" fmla="*/ 484745 w 596278"/>
                <a:gd name="connsiteY56" fmla="*/ 4624 h 607110"/>
                <a:gd name="connsiteX57" fmla="*/ 497125 w 596278"/>
                <a:gd name="connsiteY57" fmla="*/ 11 h 607110"/>
                <a:gd name="connsiteX58" fmla="*/ 99141 w 596278"/>
                <a:gd name="connsiteY58" fmla="*/ 11 h 607110"/>
                <a:gd name="connsiteX59" fmla="*/ 111430 w 596278"/>
                <a:gd name="connsiteY59" fmla="*/ 4624 h 607110"/>
                <a:gd name="connsiteX60" fmla="*/ 112256 w 596278"/>
                <a:gd name="connsiteY60" fmla="*/ 28953 h 607110"/>
                <a:gd name="connsiteX61" fmla="*/ 34389 w 596278"/>
                <a:gd name="connsiteY61" fmla="*/ 225538 h 607110"/>
                <a:gd name="connsiteX62" fmla="*/ 112256 w 596278"/>
                <a:gd name="connsiteY62" fmla="*/ 422123 h 607110"/>
                <a:gd name="connsiteX63" fmla="*/ 111430 w 596278"/>
                <a:gd name="connsiteY63" fmla="*/ 446451 h 607110"/>
                <a:gd name="connsiteX64" fmla="*/ 99760 w 596278"/>
                <a:gd name="connsiteY64" fmla="*/ 451090 h 607110"/>
                <a:gd name="connsiteX65" fmla="*/ 87161 w 596278"/>
                <a:gd name="connsiteY65" fmla="*/ 445626 h 607110"/>
                <a:gd name="connsiteX66" fmla="*/ 0 w 596278"/>
                <a:gd name="connsiteY66" fmla="*/ 225538 h 607110"/>
                <a:gd name="connsiteX67" fmla="*/ 87161 w 596278"/>
                <a:gd name="connsiteY67" fmla="*/ 5449 h 607110"/>
                <a:gd name="connsiteX68" fmla="*/ 99141 w 596278"/>
                <a:gd name="connsiteY68" fmla="*/ 11 h 60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96278" h="607110">
                  <a:moveTo>
                    <a:pt x="87801" y="507611"/>
                  </a:moveTo>
                  <a:lnTo>
                    <a:pt x="87801" y="572672"/>
                  </a:lnTo>
                  <a:lnTo>
                    <a:pt x="508444" y="572672"/>
                  </a:lnTo>
                  <a:lnTo>
                    <a:pt x="508444" y="507611"/>
                  </a:lnTo>
                  <a:close/>
                  <a:moveTo>
                    <a:pt x="298122" y="200764"/>
                  </a:moveTo>
                  <a:cubicBezTo>
                    <a:pt x="282738" y="200764"/>
                    <a:pt x="270141" y="213343"/>
                    <a:pt x="270141" y="228706"/>
                  </a:cubicBezTo>
                  <a:cubicBezTo>
                    <a:pt x="270141" y="244172"/>
                    <a:pt x="282738" y="256648"/>
                    <a:pt x="298122" y="256648"/>
                  </a:cubicBezTo>
                  <a:cubicBezTo>
                    <a:pt x="313610" y="256648"/>
                    <a:pt x="326103" y="244172"/>
                    <a:pt x="326103" y="228706"/>
                  </a:cubicBezTo>
                  <a:cubicBezTo>
                    <a:pt x="326103" y="213343"/>
                    <a:pt x="313610" y="200764"/>
                    <a:pt x="298122" y="200764"/>
                  </a:cubicBezTo>
                  <a:close/>
                  <a:moveTo>
                    <a:pt x="298122" y="166429"/>
                  </a:moveTo>
                  <a:cubicBezTo>
                    <a:pt x="332608" y="166429"/>
                    <a:pt x="360589" y="194371"/>
                    <a:pt x="360589" y="228706"/>
                  </a:cubicBezTo>
                  <a:cubicBezTo>
                    <a:pt x="360589" y="257164"/>
                    <a:pt x="341384" y="281084"/>
                    <a:pt x="315365" y="288611"/>
                  </a:cubicBezTo>
                  <a:lnTo>
                    <a:pt x="315365" y="473174"/>
                  </a:lnTo>
                  <a:lnTo>
                    <a:pt x="525687" y="473174"/>
                  </a:lnTo>
                  <a:cubicBezTo>
                    <a:pt x="535186" y="473174"/>
                    <a:pt x="542930" y="480907"/>
                    <a:pt x="542930" y="490392"/>
                  </a:cubicBezTo>
                  <a:lnTo>
                    <a:pt x="542930" y="589891"/>
                  </a:lnTo>
                  <a:cubicBezTo>
                    <a:pt x="542930" y="599377"/>
                    <a:pt x="535186" y="607110"/>
                    <a:pt x="525687" y="607110"/>
                  </a:cubicBezTo>
                  <a:lnTo>
                    <a:pt x="70661" y="607110"/>
                  </a:lnTo>
                  <a:cubicBezTo>
                    <a:pt x="61162" y="607110"/>
                    <a:pt x="53418" y="599377"/>
                    <a:pt x="53418" y="589891"/>
                  </a:cubicBezTo>
                  <a:lnTo>
                    <a:pt x="53418" y="490392"/>
                  </a:lnTo>
                  <a:cubicBezTo>
                    <a:pt x="53418" y="480907"/>
                    <a:pt x="61162" y="473174"/>
                    <a:pt x="70661" y="473174"/>
                  </a:cubicBezTo>
                  <a:lnTo>
                    <a:pt x="280983" y="473174"/>
                  </a:lnTo>
                  <a:lnTo>
                    <a:pt x="280983" y="288611"/>
                  </a:lnTo>
                  <a:cubicBezTo>
                    <a:pt x="254860" y="281084"/>
                    <a:pt x="235759" y="257164"/>
                    <a:pt x="235759" y="228706"/>
                  </a:cubicBezTo>
                  <a:cubicBezTo>
                    <a:pt x="235759" y="194371"/>
                    <a:pt x="263740" y="166429"/>
                    <a:pt x="298122" y="166429"/>
                  </a:cubicBezTo>
                  <a:close/>
                  <a:moveTo>
                    <a:pt x="425903" y="71418"/>
                  </a:moveTo>
                  <a:cubicBezTo>
                    <a:pt x="430292" y="71637"/>
                    <a:pt x="434603" y="73544"/>
                    <a:pt x="437805" y="77101"/>
                  </a:cubicBezTo>
                  <a:cubicBezTo>
                    <a:pt x="474779" y="117822"/>
                    <a:pt x="495228" y="170606"/>
                    <a:pt x="495228" y="225554"/>
                  </a:cubicBezTo>
                  <a:cubicBezTo>
                    <a:pt x="495228" y="280503"/>
                    <a:pt x="474779" y="333183"/>
                    <a:pt x="437805" y="374008"/>
                  </a:cubicBezTo>
                  <a:cubicBezTo>
                    <a:pt x="434397" y="377822"/>
                    <a:pt x="429749" y="379678"/>
                    <a:pt x="424999" y="379678"/>
                  </a:cubicBezTo>
                  <a:cubicBezTo>
                    <a:pt x="420971" y="379678"/>
                    <a:pt x="416840" y="378235"/>
                    <a:pt x="413535" y="375245"/>
                  </a:cubicBezTo>
                  <a:cubicBezTo>
                    <a:pt x="406408" y="368853"/>
                    <a:pt x="405892" y="358029"/>
                    <a:pt x="412295" y="351018"/>
                  </a:cubicBezTo>
                  <a:cubicBezTo>
                    <a:pt x="443589" y="316482"/>
                    <a:pt x="460733" y="271946"/>
                    <a:pt x="460733" y="225554"/>
                  </a:cubicBezTo>
                  <a:cubicBezTo>
                    <a:pt x="460733" y="179163"/>
                    <a:pt x="443589" y="134627"/>
                    <a:pt x="412295" y="100091"/>
                  </a:cubicBezTo>
                  <a:cubicBezTo>
                    <a:pt x="405892" y="93080"/>
                    <a:pt x="406408" y="82255"/>
                    <a:pt x="413535" y="75864"/>
                  </a:cubicBezTo>
                  <a:cubicBezTo>
                    <a:pt x="417046" y="72668"/>
                    <a:pt x="421513" y="71199"/>
                    <a:pt x="425903" y="71418"/>
                  </a:cubicBezTo>
                  <a:close/>
                  <a:moveTo>
                    <a:pt x="170390" y="71418"/>
                  </a:moveTo>
                  <a:cubicBezTo>
                    <a:pt x="174776" y="71199"/>
                    <a:pt x="179240" y="72668"/>
                    <a:pt x="182748" y="75864"/>
                  </a:cubicBezTo>
                  <a:cubicBezTo>
                    <a:pt x="189766" y="82255"/>
                    <a:pt x="190385" y="93080"/>
                    <a:pt x="183987" y="100091"/>
                  </a:cubicBezTo>
                  <a:cubicBezTo>
                    <a:pt x="152718" y="134627"/>
                    <a:pt x="135484" y="179163"/>
                    <a:pt x="135484" y="225554"/>
                  </a:cubicBezTo>
                  <a:cubicBezTo>
                    <a:pt x="135484" y="271946"/>
                    <a:pt x="152718" y="316482"/>
                    <a:pt x="183987" y="351018"/>
                  </a:cubicBezTo>
                  <a:cubicBezTo>
                    <a:pt x="190385" y="358029"/>
                    <a:pt x="189766" y="368853"/>
                    <a:pt x="182748" y="375245"/>
                  </a:cubicBezTo>
                  <a:cubicBezTo>
                    <a:pt x="179446" y="378235"/>
                    <a:pt x="175318" y="379678"/>
                    <a:pt x="171190" y="379678"/>
                  </a:cubicBezTo>
                  <a:cubicBezTo>
                    <a:pt x="166547" y="379678"/>
                    <a:pt x="161903" y="377822"/>
                    <a:pt x="158497" y="374008"/>
                  </a:cubicBezTo>
                  <a:cubicBezTo>
                    <a:pt x="121450" y="333183"/>
                    <a:pt x="101120" y="280503"/>
                    <a:pt x="101120" y="225554"/>
                  </a:cubicBezTo>
                  <a:cubicBezTo>
                    <a:pt x="101120" y="170606"/>
                    <a:pt x="121450" y="117822"/>
                    <a:pt x="158497" y="77101"/>
                  </a:cubicBezTo>
                  <a:cubicBezTo>
                    <a:pt x="161696" y="73544"/>
                    <a:pt x="166005" y="71637"/>
                    <a:pt x="170390" y="71418"/>
                  </a:cubicBezTo>
                  <a:close/>
                  <a:moveTo>
                    <a:pt x="497125" y="11"/>
                  </a:moveTo>
                  <a:cubicBezTo>
                    <a:pt x="501527" y="166"/>
                    <a:pt x="505864" y="1996"/>
                    <a:pt x="509117" y="5449"/>
                  </a:cubicBezTo>
                  <a:cubicBezTo>
                    <a:pt x="565297" y="65445"/>
                    <a:pt x="596278" y="143584"/>
                    <a:pt x="596278" y="225538"/>
                  </a:cubicBezTo>
                  <a:cubicBezTo>
                    <a:pt x="596278" y="307491"/>
                    <a:pt x="565297" y="385630"/>
                    <a:pt x="509117" y="445626"/>
                  </a:cubicBezTo>
                  <a:cubicBezTo>
                    <a:pt x="505709" y="449234"/>
                    <a:pt x="501165" y="451090"/>
                    <a:pt x="496518" y="451090"/>
                  </a:cubicBezTo>
                  <a:cubicBezTo>
                    <a:pt x="492284" y="451090"/>
                    <a:pt x="488050" y="449544"/>
                    <a:pt x="484745" y="446451"/>
                  </a:cubicBezTo>
                  <a:cubicBezTo>
                    <a:pt x="477826" y="439957"/>
                    <a:pt x="477516" y="429030"/>
                    <a:pt x="483919" y="422123"/>
                  </a:cubicBezTo>
                  <a:cubicBezTo>
                    <a:pt x="534212" y="368518"/>
                    <a:pt x="561889" y="298729"/>
                    <a:pt x="561889" y="225538"/>
                  </a:cubicBezTo>
                  <a:cubicBezTo>
                    <a:pt x="561889" y="152347"/>
                    <a:pt x="534212" y="82454"/>
                    <a:pt x="483919" y="28953"/>
                  </a:cubicBezTo>
                  <a:cubicBezTo>
                    <a:pt x="477516" y="21943"/>
                    <a:pt x="477826" y="11119"/>
                    <a:pt x="484745" y="4624"/>
                  </a:cubicBezTo>
                  <a:cubicBezTo>
                    <a:pt x="488256" y="1377"/>
                    <a:pt x="492722" y="-143"/>
                    <a:pt x="497125" y="11"/>
                  </a:cubicBezTo>
                  <a:close/>
                  <a:moveTo>
                    <a:pt x="99141" y="11"/>
                  </a:moveTo>
                  <a:cubicBezTo>
                    <a:pt x="103530" y="-143"/>
                    <a:pt x="107971" y="1377"/>
                    <a:pt x="111430" y="4624"/>
                  </a:cubicBezTo>
                  <a:cubicBezTo>
                    <a:pt x="118452" y="11119"/>
                    <a:pt x="118762" y="21943"/>
                    <a:pt x="112256" y="28953"/>
                  </a:cubicBezTo>
                  <a:cubicBezTo>
                    <a:pt x="62066" y="82454"/>
                    <a:pt x="34389" y="152347"/>
                    <a:pt x="34389" y="225538"/>
                  </a:cubicBezTo>
                  <a:cubicBezTo>
                    <a:pt x="34389" y="298729"/>
                    <a:pt x="62066" y="368518"/>
                    <a:pt x="112256" y="422123"/>
                  </a:cubicBezTo>
                  <a:cubicBezTo>
                    <a:pt x="118762" y="429030"/>
                    <a:pt x="118452" y="439957"/>
                    <a:pt x="111430" y="446451"/>
                  </a:cubicBezTo>
                  <a:cubicBezTo>
                    <a:pt x="108125" y="449544"/>
                    <a:pt x="103891" y="451090"/>
                    <a:pt x="99760" y="451090"/>
                  </a:cubicBezTo>
                  <a:cubicBezTo>
                    <a:pt x="95113" y="451090"/>
                    <a:pt x="90569" y="449234"/>
                    <a:pt x="87161" y="445626"/>
                  </a:cubicBezTo>
                  <a:cubicBezTo>
                    <a:pt x="30878" y="385630"/>
                    <a:pt x="0" y="307491"/>
                    <a:pt x="0" y="225538"/>
                  </a:cubicBezTo>
                  <a:cubicBezTo>
                    <a:pt x="0" y="143584"/>
                    <a:pt x="30878" y="65445"/>
                    <a:pt x="87161" y="5449"/>
                  </a:cubicBezTo>
                  <a:cubicBezTo>
                    <a:pt x="90414" y="1996"/>
                    <a:pt x="94752" y="166"/>
                    <a:pt x="99141" y="11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33590" y="2379576"/>
            <a:ext cx="2478590" cy="677843"/>
            <a:chOff x="8402844" y="5036936"/>
            <a:chExt cx="1732804" cy="677843"/>
          </a:xfrm>
        </p:grpSpPr>
        <p:sp>
          <p:nvSpPr>
            <p:cNvPr id="63" name="文本框 6"/>
            <p:cNvSpPr txBox="1"/>
            <p:nvPr/>
          </p:nvSpPr>
          <p:spPr bwMode="auto">
            <a:xfrm>
              <a:off x="8402844" y="5401745"/>
              <a:ext cx="1732804" cy="31303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Vẫn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còn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lạm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dụng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html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Nhược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điểm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59290" y="4354291"/>
            <a:ext cx="2478590" cy="917909"/>
            <a:chOff x="8402844" y="5036936"/>
            <a:chExt cx="1732804" cy="917909"/>
          </a:xfrm>
        </p:grpSpPr>
        <p:sp>
          <p:nvSpPr>
            <p:cNvPr id="66" name="文本框 6"/>
            <p:cNvSpPr txBox="1"/>
            <p:nvPr/>
          </p:nvSpPr>
          <p:spPr bwMode="auto">
            <a:xfrm>
              <a:off x="8402844" y="5401745"/>
              <a:ext cx="1732804" cy="5531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Người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dùng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có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thê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̉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kho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́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sư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̉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dụng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lúc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đầu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Nhược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điểm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3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886473" y="2379576"/>
            <a:ext cx="2478590" cy="677843"/>
            <a:chOff x="8402844" y="5036936"/>
            <a:chExt cx="1732804" cy="677843"/>
          </a:xfrm>
        </p:grpSpPr>
        <p:sp>
          <p:nvSpPr>
            <p:cNvPr id="69" name="文本框 6"/>
            <p:cNvSpPr txBox="1"/>
            <p:nvPr/>
          </p:nvSpPr>
          <p:spPr bwMode="auto">
            <a:xfrm>
              <a:off x="8402844" y="5401745"/>
              <a:ext cx="1732804" cy="31303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Vẫn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chưa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bô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́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cục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đẹp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mắt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Nhược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điểm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874926-B14B-419F-8173-ABC6B640DF5B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07AC75D-945B-4E7F-8E5C-E25DF1FC4B2E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F8F34B6-7575-4F67-A5D5-3F904B3BAA65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4729B83E-86F3-4907-8EBD-3E887A16AB1A}"/>
              </a:ext>
            </a:extLst>
          </p:cNvPr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ENTER YOUR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6">
            <a:extLst>
              <a:ext uri="{FF2B5EF4-FFF2-40B4-BE49-F238E27FC236}">
                <a16:creationId xmlns:a16="http://schemas.microsoft.com/office/drawing/2014/main" id="{9B68FC04-5EC8-49E8-9D1E-88DE2BBC1783}"/>
              </a:ext>
            </a:extLst>
          </p:cNvPr>
          <p:cNvSpPr txBox="1"/>
          <p:nvPr/>
        </p:nvSpPr>
        <p:spPr>
          <a:xfrm>
            <a:off x="4034036" y="1339772"/>
            <a:ext cx="58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Nhược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điểm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của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web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Realistic Dark Sky Full Of Stars Background">
            <a:extLst>
              <a:ext uri="{FF2B5EF4-FFF2-40B4-BE49-F238E27FC236}">
                <a16:creationId xmlns:a16="http://schemas.microsoft.com/office/drawing/2014/main" id="{6299A1F0-4D1F-43FF-8FD0-E6C66CFC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06E0D679-5C68-42BE-86A7-5DD1BF483466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017B78F-0F97-4BE9-A723-4504E3F24F59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282E020-CCEF-4387-B2F3-848F89C65A79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4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B2BB235B-BF5F-4E8E-A708-94BBAE6AEE54}"/>
              </a:ext>
            </a:extLst>
          </p:cNvPr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Bonus </a:t>
            </a:r>
            <a:endParaRPr lang="zh-CN" altLang="en-US" sz="2000" b="1" dirty="0">
              <a:solidFill>
                <a:srgbClr val="10FBFE"/>
              </a:solidFill>
              <a:cs typeface="+mn-ea"/>
              <a:sym typeface="+mn-lt"/>
            </a:endParaRPr>
          </a:p>
        </p:txBody>
      </p:sp>
      <p:pic>
        <p:nvPicPr>
          <p:cNvPr id="66" name="图片 1" descr="7393e6d2fc74159836bb16d23f5ad70b">
            <a:extLst>
              <a:ext uri="{FF2B5EF4-FFF2-40B4-BE49-F238E27FC236}">
                <a16:creationId xmlns:a16="http://schemas.microsoft.com/office/drawing/2014/main" id="{D06554AC-C746-4EF7-88F4-768A11586308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9356090" y="-2540"/>
            <a:ext cx="6817360" cy="6863715"/>
          </a:xfrm>
          <a:prstGeom prst="rect">
            <a:avLst/>
          </a:prstGeom>
        </p:spPr>
      </p:pic>
      <p:sp>
        <p:nvSpPr>
          <p:cNvPr id="67" name="文本框 10">
            <a:extLst>
              <a:ext uri="{FF2B5EF4-FFF2-40B4-BE49-F238E27FC236}">
                <a16:creationId xmlns:a16="http://schemas.microsoft.com/office/drawing/2014/main" id="{6DF4321C-5B2C-4273-8FDE-6855065ADC0C}"/>
              </a:ext>
            </a:extLst>
          </p:cNvPr>
          <p:cNvSpPr txBox="1"/>
          <p:nvPr/>
        </p:nvSpPr>
        <p:spPr>
          <a:xfrm>
            <a:off x="12776065" y="2399030"/>
            <a:ext cx="619986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</a:p>
        </p:txBody>
      </p:sp>
      <p:sp>
        <p:nvSpPr>
          <p:cNvPr id="68" name="矩形 18">
            <a:extLst>
              <a:ext uri="{FF2B5EF4-FFF2-40B4-BE49-F238E27FC236}">
                <a16:creationId xmlns:a16="http://schemas.microsoft.com/office/drawing/2014/main" id="{310030EF-3E98-40EF-A121-9662F5D211EF}"/>
              </a:ext>
            </a:extLst>
          </p:cNvPr>
          <p:cNvSpPr/>
          <p:nvPr/>
        </p:nvSpPr>
        <p:spPr>
          <a:xfrm>
            <a:off x="18871792" y="3572510"/>
            <a:ext cx="444754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Cảm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ơn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đa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̃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đến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dư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̣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buổi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trình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bày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sản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phẩm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cuối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khoá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này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AE7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" name="组合 4">
            <a:extLst>
              <a:ext uri="{FF2B5EF4-FFF2-40B4-BE49-F238E27FC236}">
                <a16:creationId xmlns:a16="http://schemas.microsoft.com/office/drawing/2014/main" id="{C5B30E30-5537-4BE1-AC62-44C08D67D52C}"/>
              </a:ext>
            </a:extLst>
          </p:cNvPr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12" name="直接连接符 41">
              <a:extLst>
                <a:ext uri="{FF2B5EF4-FFF2-40B4-BE49-F238E27FC236}">
                  <a16:creationId xmlns:a16="http://schemas.microsoft.com/office/drawing/2014/main" id="{8EA17353-11D2-410E-AF2C-77FF6B5CAA8C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43">
              <a:extLst>
                <a:ext uri="{FF2B5EF4-FFF2-40B4-BE49-F238E27FC236}">
                  <a16:creationId xmlns:a16="http://schemas.microsoft.com/office/drawing/2014/main" id="{98D708B5-B33D-4FC4-8602-6772DA9ECA36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5">
            <a:extLst>
              <a:ext uri="{FF2B5EF4-FFF2-40B4-BE49-F238E27FC236}">
                <a16:creationId xmlns:a16="http://schemas.microsoft.com/office/drawing/2014/main" id="{FC6BC854-2B7C-4B6C-8EB6-7211832F5A8E}"/>
              </a:ext>
            </a:extLst>
          </p:cNvPr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15" name="直接连接符 45">
              <a:extLst>
                <a:ext uri="{FF2B5EF4-FFF2-40B4-BE49-F238E27FC236}">
                  <a16:creationId xmlns:a16="http://schemas.microsoft.com/office/drawing/2014/main" id="{CD235EB6-CD2E-4712-9C9F-4898B340841A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">
              <a:extLst>
                <a:ext uri="{FF2B5EF4-FFF2-40B4-BE49-F238E27FC236}">
                  <a16:creationId xmlns:a16="http://schemas.microsoft.com/office/drawing/2014/main" id="{0AF2596C-16D5-414A-B546-02F89829EB95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2">
            <a:extLst>
              <a:ext uri="{FF2B5EF4-FFF2-40B4-BE49-F238E27FC236}">
                <a16:creationId xmlns:a16="http://schemas.microsoft.com/office/drawing/2014/main" id="{CFD5B63E-1DE3-4AEE-8040-54E510070740}"/>
              </a:ext>
            </a:extLst>
          </p:cNvPr>
          <p:cNvSpPr txBox="1"/>
          <p:nvPr/>
        </p:nvSpPr>
        <p:spPr>
          <a:xfrm>
            <a:off x="2480944" y="2644775"/>
            <a:ext cx="1935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</a:p>
        </p:txBody>
      </p:sp>
      <p:sp>
        <p:nvSpPr>
          <p:cNvPr id="18" name="文本框 3">
            <a:extLst>
              <a:ext uri="{FF2B5EF4-FFF2-40B4-BE49-F238E27FC236}">
                <a16:creationId xmlns:a16="http://schemas.microsoft.com/office/drawing/2014/main" id="{CC3F4AC5-E44C-417B-9DD7-3B03727E504C}"/>
              </a:ext>
            </a:extLst>
          </p:cNvPr>
          <p:cNvSpPr txBox="1"/>
          <p:nvPr/>
        </p:nvSpPr>
        <p:spPr>
          <a:xfrm>
            <a:off x="4620895" y="3222142"/>
            <a:ext cx="558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Câu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hỏi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va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̀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nhận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xét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tư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̀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khán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gia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43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alistic Dark Sky Full Of Stars Background">
            <a:extLst>
              <a:ext uri="{FF2B5EF4-FFF2-40B4-BE49-F238E27FC236}">
                <a16:creationId xmlns:a16="http://schemas.microsoft.com/office/drawing/2014/main" id="{5DECA15D-3D6A-4682-8C71-7B95C721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32315" y="2399030"/>
            <a:ext cx="619986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</a:p>
        </p:txBody>
      </p:sp>
      <p:sp>
        <p:nvSpPr>
          <p:cNvPr id="19" name="矩形 18"/>
          <p:cNvSpPr/>
          <p:nvPr/>
        </p:nvSpPr>
        <p:spPr>
          <a:xfrm>
            <a:off x="7384642" y="3572510"/>
            <a:ext cx="444754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Cảm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ơn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đa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̃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đến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dư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̣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buổi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trình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bày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sản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phẩm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cuối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khoá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này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AE7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86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alistic Dark Sky Full Of Stars Background">
            <a:extLst>
              <a:ext uri="{FF2B5EF4-FFF2-40B4-BE49-F238E27FC236}">
                <a16:creationId xmlns:a16="http://schemas.microsoft.com/office/drawing/2014/main" id="{5DECA15D-3D6A-4682-8C71-7B95C721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1" descr="7393e6d2fc74159836bb16d23f5ad70b">
            <a:extLst>
              <a:ext uri="{FF2B5EF4-FFF2-40B4-BE49-F238E27FC236}">
                <a16:creationId xmlns:a16="http://schemas.microsoft.com/office/drawing/2014/main" id="{A44F7B01-F50D-45CD-88A8-67BBB11219FB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9356090" y="-2540"/>
            <a:ext cx="6817360" cy="6863715"/>
          </a:xfrm>
          <a:prstGeom prst="rect">
            <a:avLst/>
          </a:prstGeom>
        </p:spPr>
      </p:pic>
      <p:sp>
        <p:nvSpPr>
          <p:cNvPr id="9" name="文本框 10">
            <a:extLst>
              <a:ext uri="{FF2B5EF4-FFF2-40B4-BE49-F238E27FC236}">
                <a16:creationId xmlns:a16="http://schemas.microsoft.com/office/drawing/2014/main" id="{88E440FD-1310-4CD1-A9C0-A6E3BA91A910}"/>
              </a:ext>
            </a:extLst>
          </p:cNvPr>
          <p:cNvSpPr txBox="1"/>
          <p:nvPr/>
        </p:nvSpPr>
        <p:spPr>
          <a:xfrm>
            <a:off x="12776065" y="2399030"/>
            <a:ext cx="619986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1FDC827E-C66D-4D5F-B205-953E8A29A13E}"/>
              </a:ext>
            </a:extLst>
          </p:cNvPr>
          <p:cNvSpPr/>
          <p:nvPr/>
        </p:nvSpPr>
        <p:spPr>
          <a:xfrm>
            <a:off x="18871792" y="3572510"/>
            <a:ext cx="444754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Cảm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ơn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đa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̃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đến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dư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̣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buổi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trình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bày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sản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phẩm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cuối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khoá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này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AE7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358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alistic Dark Sky Full Of Stars Background">
            <a:extLst>
              <a:ext uri="{FF2B5EF4-FFF2-40B4-BE49-F238E27FC236}">
                <a16:creationId xmlns:a16="http://schemas.microsoft.com/office/drawing/2014/main" id="{397B6710-56D6-4EFA-8B87-B8346761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ADDFCC2-D05F-4CBD-8F52-F11D8AB654AE}"/>
              </a:ext>
            </a:extLst>
          </p:cNvPr>
          <p:cNvGrpSpPr/>
          <p:nvPr/>
        </p:nvGrpSpPr>
        <p:grpSpPr>
          <a:xfrm>
            <a:off x="6218790" y="1848256"/>
            <a:ext cx="6112847" cy="2957208"/>
            <a:chOff x="6218790" y="1848256"/>
            <a:chExt cx="6112847" cy="295720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AB3AB68-E6BE-46E6-921F-2B7935E85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79" t="20556" r="9479" b="22407"/>
            <a:stretch>
              <a:fillRect/>
            </a:stretch>
          </p:blipFill>
          <p:spPr>
            <a:xfrm>
              <a:off x="6218790" y="1848256"/>
              <a:ext cx="6112847" cy="295720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003991" y="2780580"/>
              <a:ext cx="4707042" cy="95410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Thuyết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Trình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Sản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Phẩm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cuối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Khoá</a:t>
              </a:r>
              <a:endPara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A7AD65-B95B-4F33-9220-835E58BEF3B9}"/>
                </a:ext>
              </a:extLst>
            </p:cNvPr>
            <p:cNvSpPr/>
            <p:nvPr/>
          </p:nvSpPr>
          <p:spPr>
            <a:xfrm>
              <a:off x="8783272" y="3789293"/>
              <a:ext cx="16553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dirty="0" err="1">
                  <a:cs typeface="+mn-ea"/>
                  <a:sym typeface="+mn-lt"/>
                </a:rPr>
                <a:t>Chào</a:t>
              </a:r>
              <a:r>
                <a:rPr lang="en-US" altLang="zh-CN" dirty="0">
                  <a:cs typeface="+mn-ea"/>
                  <a:sym typeface="+mn-lt"/>
                </a:rPr>
                <a:t> </a:t>
              </a:r>
              <a:r>
                <a:rPr lang="en-US" altLang="zh-CN" dirty="0" err="1">
                  <a:cs typeface="+mn-ea"/>
                  <a:sym typeface="+mn-lt"/>
                </a:rPr>
                <a:t>Mừng</a:t>
              </a:r>
              <a:r>
                <a:rPr lang="en-US" altLang="zh-CN" dirty="0">
                  <a:cs typeface="+mn-ea"/>
                  <a:sym typeface="+mn-lt"/>
                </a:rPr>
                <a:t>!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760995-0458-41A4-A94F-668F935297CB}"/>
                </a:ext>
              </a:extLst>
            </p:cNvPr>
            <p:cNvGrpSpPr/>
            <p:nvPr/>
          </p:nvGrpSpPr>
          <p:grpSpPr>
            <a:xfrm>
              <a:off x="7291666" y="2460895"/>
              <a:ext cx="4881732" cy="393160"/>
              <a:chOff x="6966711" y="2447747"/>
              <a:chExt cx="4881732" cy="393160"/>
            </a:xfrm>
          </p:grpSpPr>
          <p:sp>
            <p:nvSpPr>
              <p:cNvPr id="13" name="文本框 6">
                <a:extLst>
                  <a:ext uri="{FF2B5EF4-FFF2-40B4-BE49-F238E27FC236}">
                    <a16:creationId xmlns:a16="http://schemas.microsoft.com/office/drawing/2014/main" id="{523F6847-E54E-48F8-8989-B8E79082C552}"/>
                  </a:ext>
                </a:extLst>
              </p:cNvPr>
              <p:cNvSpPr txBox="1"/>
              <p:nvPr/>
            </p:nvSpPr>
            <p:spPr>
              <a:xfrm>
                <a:off x="6966711" y="2447747"/>
                <a:ext cx="4881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1600" dirty="0">
                    <a:solidFill>
                      <a:srgbClr val="10FBFE"/>
                    </a:solidFill>
                    <a:cs typeface="+mn-ea"/>
                    <a:sym typeface="+mn-lt"/>
                  </a:rPr>
                  <a:t>Technology school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10FBF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14" name="Picture 8">
                <a:extLst>
                  <a:ext uri="{FF2B5EF4-FFF2-40B4-BE49-F238E27FC236}">
                    <a16:creationId xmlns:a16="http://schemas.microsoft.com/office/drawing/2014/main" id="{43254050-EDA1-48ED-A33E-2E9BCD463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0250" y="2474042"/>
                <a:ext cx="940746" cy="366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D1723-5AD0-42AE-AC0E-E9824BD31646}"/>
              </a:ext>
            </a:extLst>
          </p:cNvPr>
          <p:cNvGrpSpPr/>
          <p:nvPr/>
        </p:nvGrpSpPr>
        <p:grpSpPr>
          <a:xfrm>
            <a:off x="-4673599" y="2556751"/>
            <a:ext cx="2138798" cy="2544598"/>
            <a:chOff x="1346201" y="2556751"/>
            <a:chExt cx="2138798" cy="2544598"/>
          </a:xfrm>
        </p:grpSpPr>
        <p:pic>
          <p:nvPicPr>
            <p:cNvPr id="21" name="图片 2">
              <a:extLst>
                <a:ext uri="{FF2B5EF4-FFF2-40B4-BE49-F238E27FC236}">
                  <a16:creationId xmlns:a16="http://schemas.microsoft.com/office/drawing/2014/main" id="{23FF7F6C-DA3B-4811-8047-3EBE278AF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/>
            <a:srcRect l="29375" t="8359" r="31250" b="8359"/>
            <a:stretch>
              <a:fillRect/>
            </a:stretch>
          </p:blipFill>
          <p:spPr>
            <a:xfrm>
              <a:off x="1346201" y="2556751"/>
              <a:ext cx="2138798" cy="2544598"/>
            </a:xfrm>
            <a:prstGeom prst="rect">
              <a:avLst/>
            </a:prstGeom>
          </p:spPr>
        </p:pic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59905600-1308-4103-AB6E-92E54BC40C5F}"/>
                </a:ext>
              </a:extLst>
            </p:cNvPr>
            <p:cNvSpPr txBox="1"/>
            <p:nvPr/>
          </p:nvSpPr>
          <p:spPr>
            <a:xfrm>
              <a:off x="1854693" y="3815829"/>
              <a:ext cx="11978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Thông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tin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11">
              <a:extLst>
                <a:ext uri="{FF2B5EF4-FFF2-40B4-BE49-F238E27FC236}">
                  <a16:creationId xmlns:a16="http://schemas.microsoft.com/office/drawing/2014/main" id="{8BAD7E71-AEAC-4636-8180-6B08ED69743D}"/>
                </a:ext>
              </a:extLst>
            </p:cNvPr>
            <p:cNvSpPr/>
            <p:nvPr/>
          </p:nvSpPr>
          <p:spPr>
            <a:xfrm>
              <a:off x="2187001" y="3144982"/>
              <a:ext cx="457200" cy="339435"/>
            </a:xfrm>
            <a:custGeom>
              <a:avLst/>
              <a:gdLst>
                <a:gd name="connsiteX0" fmla="*/ 16373 w 607639"/>
                <a:gd name="connsiteY0" fmla="*/ 391850 h 451125"/>
                <a:gd name="connsiteX1" fmla="*/ 591266 w 607639"/>
                <a:gd name="connsiteY1" fmla="*/ 391850 h 451125"/>
                <a:gd name="connsiteX2" fmla="*/ 607639 w 607639"/>
                <a:gd name="connsiteY2" fmla="*/ 408208 h 451125"/>
                <a:gd name="connsiteX3" fmla="*/ 564684 w 607639"/>
                <a:gd name="connsiteY3" fmla="*/ 451125 h 451125"/>
                <a:gd name="connsiteX4" fmla="*/ 42955 w 607639"/>
                <a:gd name="connsiteY4" fmla="*/ 451125 h 451125"/>
                <a:gd name="connsiteX5" fmla="*/ 0 w 607639"/>
                <a:gd name="connsiteY5" fmla="*/ 408208 h 451125"/>
                <a:gd name="connsiteX6" fmla="*/ 16373 w 607639"/>
                <a:gd name="connsiteY6" fmla="*/ 391850 h 451125"/>
                <a:gd name="connsiteX7" fmla="*/ 243452 w 607639"/>
                <a:gd name="connsiteY7" fmla="*/ 119577 h 451125"/>
                <a:gd name="connsiteX8" fmla="*/ 349014 w 607639"/>
                <a:gd name="connsiteY8" fmla="*/ 156328 h 451125"/>
                <a:gd name="connsiteX9" fmla="*/ 352867 w 607639"/>
                <a:gd name="connsiteY9" fmla="*/ 161234 h 451125"/>
                <a:gd name="connsiteX10" fmla="*/ 350074 w 607639"/>
                <a:gd name="connsiteY10" fmla="*/ 166911 h 451125"/>
                <a:gd name="connsiteX11" fmla="*/ 327054 w 607639"/>
                <a:gd name="connsiteY11" fmla="*/ 180765 h 451125"/>
                <a:gd name="connsiteX12" fmla="*/ 370300 w 607639"/>
                <a:gd name="connsiteY12" fmla="*/ 223866 h 451125"/>
                <a:gd name="connsiteX13" fmla="*/ 370300 w 607639"/>
                <a:gd name="connsiteY13" fmla="*/ 232236 h 451125"/>
                <a:gd name="connsiteX14" fmla="*/ 348725 w 607639"/>
                <a:gd name="connsiteY14" fmla="*/ 253786 h 451125"/>
                <a:gd name="connsiteX15" fmla="*/ 344487 w 607639"/>
                <a:gd name="connsiteY15" fmla="*/ 255518 h 451125"/>
                <a:gd name="connsiteX16" fmla="*/ 340346 w 607639"/>
                <a:gd name="connsiteY16" fmla="*/ 253786 h 451125"/>
                <a:gd name="connsiteX17" fmla="*/ 297196 w 607639"/>
                <a:gd name="connsiteY17" fmla="*/ 210685 h 451125"/>
                <a:gd name="connsiteX18" fmla="*/ 283327 w 607639"/>
                <a:gd name="connsiteY18" fmla="*/ 233583 h 451125"/>
                <a:gd name="connsiteX19" fmla="*/ 277644 w 607639"/>
                <a:gd name="connsiteY19" fmla="*/ 236373 h 451125"/>
                <a:gd name="connsiteX20" fmla="*/ 272636 w 607639"/>
                <a:gd name="connsiteY20" fmla="*/ 232428 h 451125"/>
                <a:gd name="connsiteX21" fmla="*/ 235939 w 607639"/>
                <a:gd name="connsiteY21" fmla="*/ 127081 h 451125"/>
                <a:gd name="connsiteX22" fmla="*/ 237384 w 607639"/>
                <a:gd name="connsiteY22" fmla="*/ 121020 h 451125"/>
                <a:gd name="connsiteX23" fmla="*/ 243452 w 607639"/>
                <a:gd name="connsiteY23" fmla="*/ 119577 h 451125"/>
                <a:gd name="connsiteX24" fmla="*/ 93794 w 607639"/>
                <a:gd name="connsiteY24" fmla="*/ 41738 h 451125"/>
                <a:gd name="connsiteX25" fmla="*/ 90423 w 607639"/>
                <a:gd name="connsiteY25" fmla="*/ 45103 h 451125"/>
                <a:gd name="connsiteX26" fmla="*/ 90423 w 607639"/>
                <a:gd name="connsiteY26" fmla="*/ 329766 h 451125"/>
                <a:gd name="connsiteX27" fmla="*/ 93794 w 607639"/>
                <a:gd name="connsiteY27" fmla="*/ 333035 h 451125"/>
                <a:gd name="connsiteX28" fmla="*/ 513942 w 607639"/>
                <a:gd name="connsiteY28" fmla="*/ 333035 h 451125"/>
                <a:gd name="connsiteX29" fmla="*/ 517217 w 607639"/>
                <a:gd name="connsiteY29" fmla="*/ 329766 h 451125"/>
                <a:gd name="connsiteX30" fmla="*/ 517217 w 607639"/>
                <a:gd name="connsiteY30" fmla="*/ 45103 h 451125"/>
                <a:gd name="connsiteX31" fmla="*/ 513942 w 607639"/>
                <a:gd name="connsiteY31" fmla="*/ 41738 h 451125"/>
                <a:gd name="connsiteX32" fmla="*/ 93794 w 607639"/>
                <a:gd name="connsiteY32" fmla="*/ 0 h 451125"/>
                <a:gd name="connsiteX33" fmla="*/ 513942 w 607639"/>
                <a:gd name="connsiteY33" fmla="*/ 0 h 451125"/>
                <a:gd name="connsiteX34" fmla="*/ 559020 w 607639"/>
                <a:gd name="connsiteY34" fmla="*/ 45103 h 451125"/>
                <a:gd name="connsiteX35" fmla="*/ 559020 w 607639"/>
                <a:gd name="connsiteY35" fmla="*/ 329766 h 451125"/>
                <a:gd name="connsiteX36" fmla="*/ 513942 w 607639"/>
                <a:gd name="connsiteY36" fmla="*/ 374773 h 451125"/>
                <a:gd name="connsiteX37" fmla="*/ 93794 w 607639"/>
                <a:gd name="connsiteY37" fmla="*/ 374773 h 451125"/>
                <a:gd name="connsiteX38" fmla="*/ 48620 w 607639"/>
                <a:gd name="connsiteY38" fmla="*/ 329766 h 451125"/>
                <a:gd name="connsiteX39" fmla="*/ 48620 w 607639"/>
                <a:gd name="connsiteY39" fmla="*/ 45103 h 451125"/>
                <a:gd name="connsiteX40" fmla="*/ 93794 w 607639"/>
                <a:gd name="connsiteY40" fmla="*/ 0 h 4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7639" h="451125">
                  <a:moveTo>
                    <a:pt x="16373" y="391850"/>
                  </a:moveTo>
                  <a:lnTo>
                    <a:pt x="591266" y="391850"/>
                  </a:lnTo>
                  <a:cubicBezTo>
                    <a:pt x="600319" y="391850"/>
                    <a:pt x="607639" y="399163"/>
                    <a:pt x="607639" y="408208"/>
                  </a:cubicBezTo>
                  <a:cubicBezTo>
                    <a:pt x="607639" y="431880"/>
                    <a:pt x="588377" y="451125"/>
                    <a:pt x="564684" y="451125"/>
                  </a:cubicBezTo>
                  <a:lnTo>
                    <a:pt x="42955" y="451125"/>
                  </a:lnTo>
                  <a:cubicBezTo>
                    <a:pt x="19262" y="451125"/>
                    <a:pt x="0" y="431880"/>
                    <a:pt x="0" y="408208"/>
                  </a:cubicBezTo>
                  <a:cubicBezTo>
                    <a:pt x="0" y="399163"/>
                    <a:pt x="7320" y="391850"/>
                    <a:pt x="16373" y="391850"/>
                  </a:cubicBezTo>
                  <a:close/>
                  <a:moveTo>
                    <a:pt x="243452" y="119577"/>
                  </a:moveTo>
                  <a:lnTo>
                    <a:pt x="349014" y="156328"/>
                  </a:lnTo>
                  <a:cubicBezTo>
                    <a:pt x="351133" y="157001"/>
                    <a:pt x="352674" y="158925"/>
                    <a:pt x="352867" y="161234"/>
                  </a:cubicBezTo>
                  <a:cubicBezTo>
                    <a:pt x="353156" y="163543"/>
                    <a:pt x="352000" y="165660"/>
                    <a:pt x="350074" y="166911"/>
                  </a:cubicBezTo>
                  <a:lnTo>
                    <a:pt x="327054" y="180765"/>
                  </a:lnTo>
                  <a:lnTo>
                    <a:pt x="370300" y="223866"/>
                  </a:lnTo>
                  <a:cubicBezTo>
                    <a:pt x="372515" y="226175"/>
                    <a:pt x="372515" y="229927"/>
                    <a:pt x="370300" y="232236"/>
                  </a:cubicBezTo>
                  <a:lnTo>
                    <a:pt x="348725" y="253786"/>
                  </a:lnTo>
                  <a:cubicBezTo>
                    <a:pt x="347569" y="254845"/>
                    <a:pt x="346125" y="255518"/>
                    <a:pt x="344487" y="255518"/>
                  </a:cubicBezTo>
                  <a:cubicBezTo>
                    <a:pt x="342946" y="255518"/>
                    <a:pt x="341502" y="254845"/>
                    <a:pt x="340346" y="253786"/>
                  </a:cubicBezTo>
                  <a:lnTo>
                    <a:pt x="297196" y="210685"/>
                  </a:lnTo>
                  <a:lnTo>
                    <a:pt x="283327" y="233583"/>
                  </a:lnTo>
                  <a:cubicBezTo>
                    <a:pt x="282075" y="235507"/>
                    <a:pt x="279859" y="236661"/>
                    <a:pt x="277644" y="236373"/>
                  </a:cubicBezTo>
                  <a:cubicBezTo>
                    <a:pt x="275333" y="236180"/>
                    <a:pt x="273406" y="234641"/>
                    <a:pt x="272636" y="232428"/>
                  </a:cubicBezTo>
                  <a:lnTo>
                    <a:pt x="235939" y="127081"/>
                  </a:lnTo>
                  <a:cubicBezTo>
                    <a:pt x="235265" y="124964"/>
                    <a:pt x="235747" y="122559"/>
                    <a:pt x="237384" y="121020"/>
                  </a:cubicBezTo>
                  <a:cubicBezTo>
                    <a:pt x="238925" y="119384"/>
                    <a:pt x="241333" y="118903"/>
                    <a:pt x="243452" y="119577"/>
                  </a:cubicBezTo>
                  <a:close/>
                  <a:moveTo>
                    <a:pt x="93794" y="41738"/>
                  </a:moveTo>
                  <a:cubicBezTo>
                    <a:pt x="91964" y="41738"/>
                    <a:pt x="90423" y="43276"/>
                    <a:pt x="90423" y="45103"/>
                  </a:cubicBezTo>
                  <a:lnTo>
                    <a:pt x="90423" y="329766"/>
                  </a:lnTo>
                  <a:cubicBezTo>
                    <a:pt x="90423" y="331593"/>
                    <a:pt x="91964" y="333035"/>
                    <a:pt x="93794" y="333035"/>
                  </a:cubicBezTo>
                  <a:lnTo>
                    <a:pt x="513942" y="333035"/>
                  </a:lnTo>
                  <a:cubicBezTo>
                    <a:pt x="515676" y="333035"/>
                    <a:pt x="517217" y="331593"/>
                    <a:pt x="517217" y="329766"/>
                  </a:cubicBezTo>
                  <a:lnTo>
                    <a:pt x="517217" y="45103"/>
                  </a:lnTo>
                  <a:cubicBezTo>
                    <a:pt x="517217" y="43276"/>
                    <a:pt x="515676" y="41738"/>
                    <a:pt x="513942" y="41738"/>
                  </a:cubicBezTo>
                  <a:close/>
                  <a:moveTo>
                    <a:pt x="93794" y="0"/>
                  </a:moveTo>
                  <a:lnTo>
                    <a:pt x="513942" y="0"/>
                  </a:lnTo>
                  <a:cubicBezTo>
                    <a:pt x="538793" y="0"/>
                    <a:pt x="559020" y="20196"/>
                    <a:pt x="559020" y="45103"/>
                  </a:cubicBezTo>
                  <a:lnTo>
                    <a:pt x="559020" y="329766"/>
                  </a:lnTo>
                  <a:cubicBezTo>
                    <a:pt x="559020" y="354577"/>
                    <a:pt x="538793" y="374773"/>
                    <a:pt x="513942" y="374773"/>
                  </a:cubicBezTo>
                  <a:lnTo>
                    <a:pt x="93794" y="374773"/>
                  </a:lnTo>
                  <a:cubicBezTo>
                    <a:pt x="68847" y="374773"/>
                    <a:pt x="48620" y="354577"/>
                    <a:pt x="48620" y="329766"/>
                  </a:cubicBezTo>
                  <a:lnTo>
                    <a:pt x="48620" y="45103"/>
                  </a:lnTo>
                  <a:cubicBezTo>
                    <a:pt x="48620" y="20196"/>
                    <a:pt x="68847" y="0"/>
                    <a:pt x="93794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2E5F14-5ABA-40C2-8170-4A6AA5FB8D84}"/>
              </a:ext>
            </a:extLst>
          </p:cNvPr>
          <p:cNvGrpSpPr/>
          <p:nvPr/>
        </p:nvGrpSpPr>
        <p:grpSpPr>
          <a:xfrm>
            <a:off x="-4667924" y="2556751"/>
            <a:ext cx="2138798" cy="2544598"/>
            <a:chOff x="3799801" y="2556751"/>
            <a:chExt cx="2138798" cy="2544598"/>
          </a:xfrm>
        </p:grpSpPr>
        <p:pic>
          <p:nvPicPr>
            <p:cNvPr id="25" name="图片 3">
              <a:extLst>
                <a:ext uri="{FF2B5EF4-FFF2-40B4-BE49-F238E27FC236}">
                  <a16:creationId xmlns:a16="http://schemas.microsoft.com/office/drawing/2014/main" id="{CB5AA200-FDFC-4812-97B2-2D85CD8C2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/>
            <a:srcRect l="29375" t="8359" r="31250" b="8359"/>
            <a:stretch>
              <a:fillRect/>
            </a:stretch>
          </p:blipFill>
          <p:spPr>
            <a:xfrm>
              <a:off x="37998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F6C44C-1CFC-4F44-826F-7E4B9B7F933E}"/>
                </a:ext>
              </a:extLst>
            </p:cNvPr>
            <p:cNvGrpSpPr/>
            <p:nvPr/>
          </p:nvGrpSpPr>
          <p:grpSpPr>
            <a:xfrm>
              <a:off x="4194495" y="3145217"/>
              <a:ext cx="1333849" cy="1599840"/>
              <a:chOff x="4194495" y="3145217"/>
              <a:chExt cx="1333849" cy="1599840"/>
            </a:xfrm>
          </p:grpSpPr>
          <p:sp>
            <p:nvSpPr>
              <p:cNvPr id="27" name="文本框 8">
                <a:extLst>
                  <a:ext uri="{FF2B5EF4-FFF2-40B4-BE49-F238E27FC236}">
                    <a16:creationId xmlns:a16="http://schemas.microsoft.com/office/drawing/2014/main" id="{CEC78009-0FF6-4B29-B35D-CBD077699634}"/>
                  </a:ext>
                </a:extLst>
              </p:cNvPr>
              <p:cNvSpPr txBox="1"/>
              <p:nvPr/>
            </p:nvSpPr>
            <p:spPr>
              <a:xfrm>
                <a:off x="4194495" y="3790950"/>
                <a:ext cx="13338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Nguồn</a:t>
                </a:r>
                <a:r>
                  <a:rPr lang="en-US" altLang="zh-CN" sz="280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gốc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12">
                <a:extLst>
                  <a:ext uri="{FF2B5EF4-FFF2-40B4-BE49-F238E27FC236}">
                    <a16:creationId xmlns:a16="http://schemas.microsoft.com/office/drawing/2014/main" id="{5EEB6BE8-4E5A-483E-83CD-08B25FD5A4F1}"/>
                  </a:ext>
                </a:extLst>
              </p:cNvPr>
              <p:cNvSpPr/>
              <p:nvPr/>
            </p:nvSpPr>
            <p:spPr>
              <a:xfrm>
                <a:off x="4640600" y="3145217"/>
                <a:ext cx="457199" cy="338966"/>
              </a:xfrm>
              <a:custGeom>
                <a:avLst/>
                <a:gdLst>
                  <a:gd name="connsiteX0" fmla="*/ 179095 w 604957"/>
                  <a:gd name="connsiteY0" fmla="*/ 390015 h 448514"/>
                  <a:gd name="connsiteX1" fmla="*/ 425862 w 604957"/>
                  <a:gd name="connsiteY1" fmla="*/ 390015 h 448514"/>
                  <a:gd name="connsiteX2" fmla="*/ 425862 w 604957"/>
                  <a:gd name="connsiteY2" fmla="*/ 448514 h 448514"/>
                  <a:gd name="connsiteX3" fmla="*/ 179095 w 604957"/>
                  <a:gd name="connsiteY3" fmla="*/ 448514 h 448514"/>
                  <a:gd name="connsiteX4" fmla="*/ 201182 w 604957"/>
                  <a:gd name="connsiteY4" fmla="*/ 185587 h 448514"/>
                  <a:gd name="connsiteX5" fmla="*/ 313141 w 604957"/>
                  <a:gd name="connsiteY5" fmla="*/ 267761 h 448514"/>
                  <a:gd name="connsiteX6" fmla="*/ 337797 w 604957"/>
                  <a:gd name="connsiteY6" fmla="*/ 292477 h 448514"/>
                  <a:gd name="connsiteX7" fmla="*/ 313141 w 604957"/>
                  <a:gd name="connsiteY7" fmla="*/ 317192 h 448514"/>
                  <a:gd name="connsiteX8" fmla="*/ 288379 w 604957"/>
                  <a:gd name="connsiteY8" fmla="*/ 294061 h 448514"/>
                  <a:gd name="connsiteX9" fmla="*/ 302531 w 604957"/>
                  <a:gd name="connsiteY9" fmla="*/ 0 h 448514"/>
                  <a:gd name="connsiteX10" fmla="*/ 516419 w 604957"/>
                  <a:gd name="connsiteY10" fmla="*/ 88414 h 448514"/>
                  <a:gd name="connsiteX11" fmla="*/ 604957 w 604957"/>
                  <a:gd name="connsiteY11" fmla="*/ 302002 h 448514"/>
                  <a:gd name="connsiteX12" fmla="*/ 567194 w 604957"/>
                  <a:gd name="connsiteY12" fmla="*/ 448514 h 448514"/>
                  <a:gd name="connsiteX13" fmla="*/ 510601 w 604957"/>
                  <a:gd name="connsiteY13" fmla="*/ 448514 h 448514"/>
                  <a:gd name="connsiteX14" fmla="*/ 469241 w 604957"/>
                  <a:gd name="connsiteY14" fmla="*/ 424641 h 448514"/>
                  <a:gd name="connsiteX15" fmla="*/ 487541 w 604957"/>
                  <a:gd name="connsiteY15" fmla="*/ 393057 h 448514"/>
                  <a:gd name="connsiteX16" fmla="*/ 540749 w 604957"/>
                  <a:gd name="connsiteY16" fmla="*/ 423691 h 448514"/>
                  <a:gd name="connsiteX17" fmla="*/ 570155 w 604957"/>
                  <a:gd name="connsiteY17" fmla="*/ 302002 h 448514"/>
                  <a:gd name="connsiteX18" fmla="*/ 569098 w 604957"/>
                  <a:gd name="connsiteY18" fmla="*/ 278975 h 448514"/>
                  <a:gd name="connsiteX19" fmla="*/ 505735 w 604957"/>
                  <a:gd name="connsiteY19" fmla="*/ 290172 h 448514"/>
                  <a:gd name="connsiteX20" fmla="*/ 499388 w 604957"/>
                  <a:gd name="connsiteY20" fmla="*/ 254257 h 448514"/>
                  <a:gd name="connsiteX21" fmla="*/ 563491 w 604957"/>
                  <a:gd name="connsiteY21" fmla="*/ 242954 h 448514"/>
                  <a:gd name="connsiteX22" fmla="*/ 490503 w 604957"/>
                  <a:gd name="connsiteY22" fmla="*/ 112076 h 448514"/>
                  <a:gd name="connsiteX23" fmla="*/ 447027 w 604957"/>
                  <a:gd name="connsiteY23" fmla="*/ 163730 h 448514"/>
                  <a:gd name="connsiteX24" fmla="*/ 419101 w 604957"/>
                  <a:gd name="connsiteY24" fmla="*/ 140280 h 448514"/>
                  <a:gd name="connsiteX25" fmla="*/ 462894 w 604957"/>
                  <a:gd name="connsiteY25" fmla="*/ 88203 h 448514"/>
                  <a:gd name="connsiteX26" fmla="*/ 320726 w 604957"/>
                  <a:gd name="connsiteY26" fmla="*/ 35387 h 448514"/>
                  <a:gd name="connsiteX27" fmla="*/ 320726 w 604957"/>
                  <a:gd name="connsiteY27" fmla="*/ 104576 h 448514"/>
                  <a:gd name="connsiteX28" fmla="*/ 284231 w 604957"/>
                  <a:gd name="connsiteY28" fmla="*/ 104576 h 448514"/>
                  <a:gd name="connsiteX29" fmla="*/ 284231 w 604957"/>
                  <a:gd name="connsiteY29" fmla="*/ 35387 h 448514"/>
                  <a:gd name="connsiteX30" fmla="*/ 142169 w 604957"/>
                  <a:gd name="connsiteY30" fmla="*/ 88203 h 448514"/>
                  <a:gd name="connsiteX31" fmla="*/ 185962 w 604957"/>
                  <a:gd name="connsiteY31" fmla="*/ 140280 h 448514"/>
                  <a:gd name="connsiteX32" fmla="*/ 157930 w 604957"/>
                  <a:gd name="connsiteY32" fmla="*/ 163730 h 448514"/>
                  <a:gd name="connsiteX33" fmla="*/ 114454 w 604957"/>
                  <a:gd name="connsiteY33" fmla="*/ 112076 h 448514"/>
                  <a:gd name="connsiteX34" fmla="*/ 41466 w 604957"/>
                  <a:gd name="connsiteY34" fmla="*/ 242954 h 448514"/>
                  <a:gd name="connsiteX35" fmla="*/ 105674 w 604957"/>
                  <a:gd name="connsiteY35" fmla="*/ 254257 h 448514"/>
                  <a:gd name="connsiteX36" fmla="*/ 99328 w 604957"/>
                  <a:gd name="connsiteY36" fmla="*/ 290172 h 448514"/>
                  <a:gd name="connsiteX37" fmla="*/ 35860 w 604957"/>
                  <a:gd name="connsiteY37" fmla="*/ 278975 h 448514"/>
                  <a:gd name="connsiteX38" fmla="*/ 34908 w 604957"/>
                  <a:gd name="connsiteY38" fmla="*/ 302002 h 448514"/>
                  <a:gd name="connsiteX39" fmla="*/ 64314 w 604957"/>
                  <a:gd name="connsiteY39" fmla="*/ 423691 h 448514"/>
                  <a:gd name="connsiteX40" fmla="*/ 117416 w 604957"/>
                  <a:gd name="connsiteY40" fmla="*/ 393057 h 448514"/>
                  <a:gd name="connsiteX41" fmla="*/ 135716 w 604957"/>
                  <a:gd name="connsiteY41" fmla="*/ 424641 h 448514"/>
                  <a:gd name="connsiteX42" fmla="*/ 94356 w 604957"/>
                  <a:gd name="connsiteY42" fmla="*/ 448514 h 448514"/>
                  <a:gd name="connsiteX43" fmla="*/ 37869 w 604957"/>
                  <a:gd name="connsiteY43" fmla="*/ 448514 h 448514"/>
                  <a:gd name="connsiteX44" fmla="*/ 0 w 604957"/>
                  <a:gd name="connsiteY44" fmla="*/ 302002 h 448514"/>
                  <a:gd name="connsiteX45" fmla="*/ 88644 w 604957"/>
                  <a:gd name="connsiteY45" fmla="*/ 88414 h 448514"/>
                  <a:gd name="connsiteX46" fmla="*/ 302531 w 604957"/>
                  <a:gd name="connsiteY46" fmla="*/ 0 h 44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4957" h="448514">
                    <a:moveTo>
                      <a:pt x="179095" y="390015"/>
                    </a:moveTo>
                    <a:lnTo>
                      <a:pt x="425862" y="390015"/>
                    </a:lnTo>
                    <a:lnTo>
                      <a:pt x="425862" y="448514"/>
                    </a:lnTo>
                    <a:lnTo>
                      <a:pt x="179095" y="448514"/>
                    </a:lnTo>
                    <a:close/>
                    <a:moveTo>
                      <a:pt x="201182" y="185587"/>
                    </a:moveTo>
                    <a:lnTo>
                      <a:pt x="313141" y="267761"/>
                    </a:lnTo>
                    <a:cubicBezTo>
                      <a:pt x="326792" y="267761"/>
                      <a:pt x="337797" y="278851"/>
                      <a:pt x="337797" y="292477"/>
                    </a:cubicBezTo>
                    <a:cubicBezTo>
                      <a:pt x="337797" y="306102"/>
                      <a:pt x="326792" y="317192"/>
                      <a:pt x="313141" y="317192"/>
                    </a:cubicBezTo>
                    <a:cubicBezTo>
                      <a:pt x="300019" y="317192"/>
                      <a:pt x="289225" y="306947"/>
                      <a:pt x="288379" y="294061"/>
                    </a:cubicBezTo>
                    <a:close/>
                    <a:moveTo>
                      <a:pt x="302531" y="0"/>
                    </a:moveTo>
                    <a:cubicBezTo>
                      <a:pt x="383242" y="0"/>
                      <a:pt x="459298" y="31373"/>
                      <a:pt x="516419" y="88414"/>
                    </a:cubicBezTo>
                    <a:cubicBezTo>
                      <a:pt x="573540" y="145456"/>
                      <a:pt x="604957" y="221300"/>
                      <a:pt x="604957" y="302002"/>
                    </a:cubicBezTo>
                    <a:cubicBezTo>
                      <a:pt x="604957" y="354079"/>
                      <a:pt x="591840" y="404149"/>
                      <a:pt x="567194" y="448514"/>
                    </a:cubicBezTo>
                    <a:lnTo>
                      <a:pt x="510601" y="448514"/>
                    </a:lnTo>
                    <a:lnTo>
                      <a:pt x="469241" y="424641"/>
                    </a:lnTo>
                    <a:lnTo>
                      <a:pt x="487541" y="393057"/>
                    </a:lnTo>
                    <a:lnTo>
                      <a:pt x="540749" y="423691"/>
                    </a:lnTo>
                    <a:cubicBezTo>
                      <a:pt x="559472" y="387248"/>
                      <a:pt x="570155" y="345840"/>
                      <a:pt x="570155" y="302002"/>
                    </a:cubicBezTo>
                    <a:cubicBezTo>
                      <a:pt x="570155" y="294291"/>
                      <a:pt x="569732" y="286580"/>
                      <a:pt x="569098" y="278975"/>
                    </a:cubicBezTo>
                    <a:lnTo>
                      <a:pt x="505735" y="290172"/>
                    </a:lnTo>
                    <a:lnTo>
                      <a:pt x="499388" y="254257"/>
                    </a:lnTo>
                    <a:lnTo>
                      <a:pt x="563491" y="242954"/>
                    </a:lnTo>
                    <a:cubicBezTo>
                      <a:pt x="552067" y="192462"/>
                      <a:pt x="526151" y="147251"/>
                      <a:pt x="490503" y="112076"/>
                    </a:cubicBezTo>
                    <a:lnTo>
                      <a:pt x="447027" y="163730"/>
                    </a:lnTo>
                    <a:lnTo>
                      <a:pt x="419101" y="140280"/>
                    </a:lnTo>
                    <a:lnTo>
                      <a:pt x="462894" y="88203"/>
                    </a:lnTo>
                    <a:cubicBezTo>
                      <a:pt x="422698" y="58098"/>
                      <a:pt x="373827" y="38979"/>
                      <a:pt x="320726" y="35387"/>
                    </a:cubicBezTo>
                    <a:lnTo>
                      <a:pt x="320726" y="104576"/>
                    </a:lnTo>
                    <a:lnTo>
                      <a:pt x="284231" y="104576"/>
                    </a:lnTo>
                    <a:lnTo>
                      <a:pt x="284231" y="35387"/>
                    </a:lnTo>
                    <a:cubicBezTo>
                      <a:pt x="231130" y="38979"/>
                      <a:pt x="182259" y="58098"/>
                      <a:pt x="142169" y="88203"/>
                    </a:cubicBezTo>
                    <a:lnTo>
                      <a:pt x="185962" y="140280"/>
                    </a:lnTo>
                    <a:lnTo>
                      <a:pt x="157930" y="163730"/>
                    </a:lnTo>
                    <a:lnTo>
                      <a:pt x="114454" y="112076"/>
                    </a:lnTo>
                    <a:cubicBezTo>
                      <a:pt x="78806" y="147251"/>
                      <a:pt x="52890" y="192462"/>
                      <a:pt x="41466" y="242954"/>
                    </a:cubicBezTo>
                    <a:lnTo>
                      <a:pt x="105674" y="254257"/>
                    </a:lnTo>
                    <a:lnTo>
                      <a:pt x="99328" y="290172"/>
                    </a:lnTo>
                    <a:lnTo>
                      <a:pt x="35860" y="278975"/>
                    </a:lnTo>
                    <a:cubicBezTo>
                      <a:pt x="35225" y="286580"/>
                      <a:pt x="34908" y="294291"/>
                      <a:pt x="34908" y="302002"/>
                    </a:cubicBezTo>
                    <a:cubicBezTo>
                      <a:pt x="34908" y="345840"/>
                      <a:pt x="45486" y="387248"/>
                      <a:pt x="64314" y="423691"/>
                    </a:cubicBezTo>
                    <a:lnTo>
                      <a:pt x="117416" y="393057"/>
                    </a:lnTo>
                    <a:lnTo>
                      <a:pt x="135716" y="424641"/>
                    </a:lnTo>
                    <a:lnTo>
                      <a:pt x="94356" y="448514"/>
                    </a:lnTo>
                    <a:lnTo>
                      <a:pt x="37869" y="448514"/>
                    </a:lnTo>
                    <a:cubicBezTo>
                      <a:pt x="13117" y="404149"/>
                      <a:pt x="0" y="354079"/>
                      <a:pt x="0" y="302002"/>
                    </a:cubicBezTo>
                    <a:cubicBezTo>
                      <a:pt x="0" y="221300"/>
                      <a:pt x="31417" y="145456"/>
                      <a:pt x="88644" y="88414"/>
                    </a:cubicBezTo>
                    <a:cubicBezTo>
                      <a:pt x="145765" y="31373"/>
                      <a:pt x="221715" y="0"/>
                      <a:pt x="302531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4334C5-EEDF-45CF-9D5F-53E1A1472D18}"/>
              </a:ext>
            </a:extLst>
          </p:cNvPr>
          <p:cNvGrpSpPr/>
          <p:nvPr/>
        </p:nvGrpSpPr>
        <p:grpSpPr>
          <a:xfrm>
            <a:off x="-4690824" y="2556751"/>
            <a:ext cx="2138798" cy="2544598"/>
            <a:chOff x="6253401" y="2556751"/>
            <a:chExt cx="2138798" cy="2544598"/>
          </a:xfrm>
        </p:grpSpPr>
        <p:pic>
          <p:nvPicPr>
            <p:cNvPr id="30" name="图片 4">
              <a:extLst>
                <a:ext uri="{FF2B5EF4-FFF2-40B4-BE49-F238E27FC236}">
                  <a16:creationId xmlns:a16="http://schemas.microsoft.com/office/drawing/2014/main" id="{251EA245-7F82-4FB7-A57C-D728D0571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/>
            <a:srcRect l="29375" t="8359" r="31250" b="8359"/>
            <a:stretch>
              <a:fillRect/>
            </a:stretch>
          </p:blipFill>
          <p:spPr>
            <a:xfrm>
              <a:off x="6253401" y="2556751"/>
              <a:ext cx="2138798" cy="2544598"/>
            </a:xfrm>
            <a:prstGeom prst="rect">
              <a:avLst/>
            </a:prstGeom>
          </p:spPr>
        </p:pic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09A0B5D1-6F06-48AB-95D8-FC394BEC5B29}"/>
                </a:ext>
              </a:extLst>
            </p:cNvPr>
            <p:cNvSpPr txBox="1"/>
            <p:nvPr/>
          </p:nvSpPr>
          <p:spPr>
            <a:xfrm>
              <a:off x="6524727" y="3542927"/>
              <a:ext cx="15961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Nhược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13">
              <a:extLst>
                <a:ext uri="{FF2B5EF4-FFF2-40B4-BE49-F238E27FC236}">
                  <a16:creationId xmlns:a16="http://schemas.microsoft.com/office/drawing/2014/main" id="{46B6D4D4-0DE1-455F-9C5E-B3523E503963}"/>
                </a:ext>
              </a:extLst>
            </p:cNvPr>
            <p:cNvSpPr/>
            <p:nvPr/>
          </p:nvSpPr>
          <p:spPr>
            <a:xfrm>
              <a:off x="7094200" y="3116868"/>
              <a:ext cx="457200" cy="39566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07639" h="525854">
                  <a:moveTo>
                    <a:pt x="111408" y="404481"/>
                  </a:moveTo>
                  <a:lnTo>
                    <a:pt x="313890" y="404481"/>
                  </a:lnTo>
                  <a:cubicBezTo>
                    <a:pt x="319497" y="404481"/>
                    <a:pt x="324036" y="409011"/>
                    <a:pt x="324036" y="414607"/>
                  </a:cubicBezTo>
                  <a:cubicBezTo>
                    <a:pt x="324036" y="420203"/>
                    <a:pt x="319497" y="424733"/>
                    <a:pt x="313890" y="424733"/>
                  </a:cubicBezTo>
                  <a:lnTo>
                    <a:pt x="111408" y="424733"/>
                  </a:lnTo>
                  <a:cubicBezTo>
                    <a:pt x="105800" y="424733"/>
                    <a:pt x="101261" y="420203"/>
                    <a:pt x="101261" y="414607"/>
                  </a:cubicBezTo>
                  <a:cubicBezTo>
                    <a:pt x="101261" y="409011"/>
                    <a:pt x="105800" y="404481"/>
                    <a:pt x="111408" y="404481"/>
                  </a:cubicBezTo>
                  <a:close/>
                  <a:moveTo>
                    <a:pt x="496216" y="404476"/>
                  </a:moveTo>
                  <a:cubicBezTo>
                    <a:pt x="490610" y="404476"/>
                    <a:pt x="486072" y="409009"/>
                    <a:pt x="486072" y="414608"/>
                  </a:cubicBezTo>
                  <a:cubicBezTo>
                    <a:pt x="486072" y="420207"/>
                    <a:pt x="490610" y="424740"/>
                    <a:pt x="496216" y="424740"/>
                  </a:cubicBezTo>
                  <a:cubicBezTo>
                    <a:pt x="501822" y="424740"/>
                    <a:pt x="506360" y="420207"/>
                    <a:pt x="506360" y="414608"/>
                  </a:cubicBezTo>
                  <a:cubicBezTo>
                    <a:pt x="506360" y="409009"/>
                    <a:pt x="501822" y="404476"/>
                    <a:pt x="496216" y="404476"/>
                  </a:cubicBezTo>
                  <a:close/>
                  <a:moveTo>
                    <a:pt x="415207" y="404476"/>
                  </a:moveTo>
                  <a:cubicBezTo>
                    <a:pt x="409601" y="404476"/>
                    <a:pt x="405063" y="409009"/>
                    <a:pt x="405063" y="414608"/>
                  </a:cubicBezTo>
                  <a:cubicBezTo>
                    <a:pt x="405063" y="420207"/>
                    <a:pt x="409601" y="424740"/>
                    <a:pt x="415207" y="424740"/>
                  </a:cubicBezTo>
                  <a:cubicBezTo>
                    <a:pt x="420813" y="424740"/>
                    <a:pt x="425351" y="420207"/>
                    <a:pt x="425351" y="414608"/>
                  </a:cubicBezTo>
                  <a:cubicBezTo>
                    <a:pt x="425351" y="409009"/>
                    <a:pt x="420813" y="404476"/>
                    <a:pt x="415207" y="404476"/>
                  </a:cubicBezTo>
                  <a:close/>
                  <a:moveTo>
                    <a:pt x="496216" y="384300"/>
                  </a:moveTo>
                  <a:cubicBezTo>
                    <a:pt x="512945" y="384300"/>
                    <a:pt x="526559" y="397899"/>
                    <a:pt x="526559" y="414608"/>
                  </a:cubicBezTo>
                  <a:cubicBezTo>
                    <a:pt x="526559" y="431317"/>
                    <a:pt x="512945" y="444916"/>
                    <a:pt x="496216" y="444916"/>
                  </a:cubicBezTo>
                  <a:cubicBezTo>
                    <a:pt x="479488" y="444916"/>
                    <a:pt x="465873" y="431317"/>
                    <a:pt x="465873" y="414608"/>
                  </a:cubicBezTo>
                  <a:cubicBezTo>
                    <a:pt x="465873" y="397899"/>
                    <a:pt x="479488" y="384300"/>
                    <a:pt x="496216" y="384300"/>
                  </a:cubicBezTo>
                  <a:close/>
                  <a:moveTo>
                    <a:pt x="415207" y="384300"/>
                  </a:moveTo>
                  <a:cubicBezTo>
                    <a:pt x="431936" y="384300"/>
                    <a:pt x="445550" y="397899"/>
                    <a:pt x="445550" y="414608"/>
                  </a:cubicBezTo>
                  <a:cubicBezTo>
                    <a:pt x="445550" y="431317"/>
                    <a:pt x="431936" y="444916"/>
                    <a:pt x="415207" y="444916"/>
                  </a:cubicBezTo>
                  <a:cubicBezTo>
                    <a:pt x="398479" y="444916"/>
                    <a:pt x="384864" y="431317"/>
                    <a:pt x="384864" y="414608"/>
                  </a:cubicBezTo>
                  <a:cubicBezTo>
                    <a:pt x="384864" y="397899"/>
                    <a:pt x="398479" y="384300"/>
                    <a:pt x="415207" y="384300"/>
                  </a:cubicBezTo>
                  <a:close/>
                  <a:moveTo>
                    <a:pt x="303775" y="202252"/>
                  </a:moveTo>
                  <a:cubicBezTo>
                    <a:pt x="298257" y="202252"/>
                    <a:pt x="293718" y="206785"/>
                    <a:pt x="293718" y="212295"/>
                  </a:cubicBezTo>
                  <a:cubicBezTo>
                    <a:pt x="293718" y="217894"/>
                    <a:pt x="298257" y="222427"/>
                    <a:pt x="303775" y="222427"/>
                  </a:cubicBezTo>
                  <a:cubicBezTo>
                    <a:pt x="309383" y="222427"/>
                    <a:pt x="313922" y="217894"/>
                    <a:pt x="313922" y="212295"/>
                  </a:cubicBezTo>
                  <a:cubicBezTo>
                    <a:pt x="313922" y="206785"/>
                    <a:pt x="309383" y="202252"/>
                    <a:pt x="303775" y="202252"/>
                  </a:cubicBezTo>
                  <a:close/>
                  <a:moveTo>
                    <a:pt x="303775" y="181988"/>
                  </a:moveTo>
                  <a:cubicBezTo>
                    <a:pt x="320597" y="181988"/>
                    <a:pt x="334215" y="195586"/>
                    <a:pt x="334215" y="212295"/>
                  </a:cubicBezTo>
                  <a:cubicBezTo>
                    <a:pt x="334215" y="225538"/>
                    <a:pt x="325671" y="236647"/>
                    <a:pt x="313922" y="240825"/>
                  </a:cubicBezTo>
                  <a:lnTo>
                    <a:pt x="313922" y="313437"/>
                  </a:lnTo>
                  <a:cubicBezTo>
                    <a:pt x="313922" y="319037"/>
                    <a:pt x="309383" y="323569"/>
                    <a:pt x="303775" y="323569"/>
                  </a:cubicBezTo>
                  <a:lnTo>
                    <a:pt x="50644" y="323569"/>
                  </a:lnTo>
                  <a:cubicBezTo>
                    <a:pt x="33911" y="323569"/>
                    <a:pt x="20293" y="337168"/>
                    <a:pt x="20293" y="353877"/>
                  </a:cubicBezTo>
                  <a:lnTo>
                    <a:pt x="20293" y="475283"/>
                  </a:lnTo>
                  <a:cubicBezTo>
                    <a:pt x="20293" y="491992"/>
                    <a:pt x="33911" y="505590"/>
                    <a:pt x="50644" y="505590"/>
                  </a:cubicBezTo>
                  <a:lnTo>
                    <a:pt x="556995" y="505590"/>
                  </a:lnTo>
                  <a:cubicBezTo>
                    <a:pt x="573728" y="505590"/>
                    <a:pt x="587346" y="491992"/>
                    <a:pt x="587346" y="475283"/>
                  </a:cubicBezTo>
                  <a:lnTo>
                    <a:pt x="587346" y="353877"/>
                  </a:lnTo>
                  <a:cubicBezTo>
                    <a:pt x="587346" y="337168"/>
                    <a:pt x="573728" y="323569"/>
                    <a:pt x="556995" y="323569"/>
                  </a:cubicBezTo>
                  <a:lnTo>
                    <a:pt x="344273" y="323569"/>
                  </a:lnTo>
                  <a:cubicBezTo>
                    <a:pt x="338754" y="323569"/>
                    <a:pt x="334215" y="319037"/>
                    <a:pt x="334215" y="313437"/>
                  </a:cubicBezTo>
                  <a:cubicBezTo>
                    <a:pt x="334215" y="307838"/>
                    <a:pt x="338754" y="303305"/>
                    <a:pt x="344273" y="303305"/>
                  </a:cubicBezTo>
                  <a:lnTo>
                    <a:pt x="556995" y="303305"/>
                  </a:lnTo>
                  <a:cubicBezTo>
                    <a:pt x="584854" y="303305"/>
                    <a:pt x="607639" y="326058"/>
                    <a:pt x="607639" y="353877"/>
                  </a:cubicBezTo>
                  <a:lnTo>
                    <a:pt x="607639" y="475283"/>
                  </a:lnTo>
                  <a:cubicBezTo>
                    <a:pt x="607639" y="503101"/>
                    <a:pt x="584854" y="525854"/>
                    <a:pt x="556995" y="525854"/>
                  </a:cubicBezTo>
                  <a:lnTo>
                    <a:pt x="50644" y="525854"/>
                  </a:lnTo>
                  <a:cubicBezTo>
                    <a:pt x="22696" y="525854"/>
                    <a:pt x="0" y="503101"/>
                    <a:pt x="0" y="475283"/>
                  </a:cubicBezTo>
                  <a:lnTo>
                    <a:pt x="0" y="353877"/>
                  </a:lnTo>
                  <a:cubicBezTo>
                    <a:pt x="0" y="326058"/>
                    <a:pt x="22696" y="303305"/>
                    <a:pt x="50644" y="303305"/>
                  </a:cubicBezTo>
                  <a:lnTo>
                    <a:pt x="293718" y="303305"/>
                  </a:lnTo>
                  <a:lnTo>
                    <a:pt x="293718" y="240825"/>
                  </a:lnTo>
                  <a:cubicBezTo>
                    <a:pt x="281880" y="236647"/>
                    <a:pt x="273424" y="225538"/>
                    <a:pt x="273424" y="212295"/>
                  </a:cubicBezTo>
                  <a:cubicBezTo>
                    <a:pt x="273424" y="195586"/>
                    <a:pt x="287042" y="181988"/>
                    <a:pt x="303775" y="181988"/>
                  </a:cubicBezTo>
                  <a:close/>
                  <a:moveTo>
                    <a:pt x="303775" y="121302"/>
                  </a:moveTo>
                  <a:cubicBezTo>
                    <a:pt x="328167" y="121302"/>
                    <a:pt x="351045" y="130807"/>
                    <a:pt x="368226" y="147952"/>
                  </a:cubicBezTo>
                  <a:cubicBezTo>
                    <a:pt x="372232" y="151950"/>
                    <a:pt x="372232" y="158346"/>
                    <a:pt x="368226" y="162254"/>
                  </a:cubicBezTo>
                  <a:cubicBezTo>
                    <a:pt x="366268" y="164209"/>
                    <a:pt x="363686" y="165275"/>
                    <a:pt x="361105" y="165275"/>
                  </a:cubicBezTo>
                  <a:cubicBezTo>
                    <a:pt x="358523" y="165275"/>
                    <a:pt x="355941" y="164209"/>
                    <a:pt x="353894" y="162254"/>
                  </a:cubicBezTo>
                  <a:cubicBezTo>
                    <a:pt x="340541" y="148929"/>
                    <a:pt x="322736" y="141556"/>
                    <a:pt x="303775" y="141556"/>
                  </a:cubicBezTo>
                  <a:cubicBezTo>
                    <a:pt x="284902" y="141556"/>
                    <a:pt x="267098" y="148929"/>
                    <a:pt x="253656" y="162254"/>
                  </a:cubicBezTo>
                  <a:cubicBezTo>
                    <a:pt x="249739" y="166252"/>
                    <a:pt x="243329" y="166252"/>
                    <a:pt x="239323" y="162254"/>
                  </a:cubicBezTo>
                  <a:cubicBezTo>
                    <a:pt x="235406" y="158346"/>
                    <a:pt x="235406" y="151950"/>
                    <a:pt x="239323" y="147952"/>
                  </a:cubicBezTo>
                  <a:cubicBezTo>
                    <a:pt x="256593" y="130807"/>
                    <a:pt x="279472" y="121302"/>
                    <a:pt x="303775" y="121302"/>
                  </a:cubicBezTo>
                  <a:close/>
                  <a:moveTo>
                    <a:pt x="303775" y="60686"/>
                  </a:moveTo>
                  <a:cubicBezTo>
                    <a:pt x="344361" y="60686"/>
                    <a:pt x="382543" y="76418"/>
                    <a:pt x="411202" y="105127"/>
                  </a:cubicBezTo>
                  <a:cubicBezTo>
                    <a:pt x="415207" y="109038"/>
                    <a:pt x="415207" y="115437"/>
                    <a:pt x="411202" y="119437"/>
                  </a:cubicBezTo>
                  <a:cubicBezTo>
                    <a:pt x="409244" y="121393"/>
                    <a:pt x="406663" y="122370"/>
                    <a:pt x="404082" y="122370"/>
                  </a:cubicBezTo>
                  <a:cubicBezTo>
                    <a:pt x="401501" y="122370"/>
                    <a:pt x="398920" y="121393"/>
                    <a:pt x="396873" y="119437"/>
                  </a:cubicBezTo>
                  <a:cubicBezTo>
                    <a:pt x="372041" y="94550"/>
                    <a:pt x="338932" y="80862"/>
                    <a:pt x="303775" y="80862"/>
                  </a:cubicBezTo>
                  <a:cubicBezTo>
                    <a:pt x="268619" y="80862"/>
                    <a:pt x="235599" y="94550"/>
                    <a:pt x="210678" y="119437"/>
                  </a:cubicBezTo>
                  <a:cubicBezTo>
                    <a:pt x="206762" y="123348"/>
                    <a:pt x="200354" y="123348"/>
                    <a:pt x="196437" y="119437"/>
                  </a:cubicBezTo>
                  <a:cubicBezTo>
                    <a:pt x="192432" y="115437"/>
                    <a:pt x="192432" y="109038"/>
                    <a:pt x="196437" y="105127"/>
                  </a:cubicBezTo>
                  <a:cubicBezTo>
                    <a:pt x="225096" y="76418"/>
                    <a:pt x="263279" y="60686"/>
                    <a:pt x="303775" y="60686"/>
                  </a:cubicBezTo>
                  <a:close/>
                  <a:moveTo>
                    <a:pt x="303775" y="0"/>
                  </a:moveTo>
                  <a:cubicBezTo>
                    <a:pt x="361182" y="0"/>
                    <a:pt x="414138" y="22659"/>
                    <a:pt x="452943" y="63889"/>
                  </a:cubicBezTo>
                  <a:cubicBezTo>
                    <a:pt x="456770" y="67887"/>
                    <a:pt x="456592" y="74285"/>
                    <a:pt x="452498" y="78106"/>
                  </a:cubicBezTo>
                  <a:cubicBezTo>
                    <a:pt x="448404" y="81927"/>
                    <a:pt x="442085" y="81749"/>
                    <a:pt x="438169" y="77751"/>
                  </a:cubicBezTo>
                  <a:cubicBezTo>
                    <a:pt x="403280" y="40608"/>
                    <a:pt x="355486" y="20260"/>
                    <a:pt x="303775" y="20260"/>
                  </a:cubicBezTo>
                  <a:cubicBezTo>
                    <a:pt x="253133" y="20260"/>
                    <a:pt x="205428" y="40697"/>
                    <a:pt x="169293" y="77840"/>
                  </a:cubicBezTo>
                  <a:cubicBezTo>
                    <a:pt x="167335" y="79883"/>
                    <a:pt x="164665" y="80861"/>
                    <a:pt x="161995" y="80861"/>
                  </a:cubicBezTo>
                  <a:cubicBezTo>
                    <a:pt x="159502" y="80861"/>
                    <a:pt x="156921" y="79972"/>
                    <a:pt x="154963" y="78017"/>
                  </a:cubicBezTo>
                  <a:cubicBezTo>
                    <a:pt x="150958" y="74107"/>
                    <a:pt x="150869" y="67710"/>
                    <a:pt x="154785" y="63711"/>
                  </a:cubicBezTo>
                  <a:cubicBezTo>
                    <a:pt x="194658" y="22659"/>
                    <a:pt x="247615" y="0"/>
                    <a:pt x="30377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43060C-192F-406A-98E0-02F9D5CEABFC}"/>
              </a:ext>
            </a:extLst>
          </p:cNvPr>
          <p:cNvGrpSpPr/>
          <p:nvPr/>
        </p:nvGrpSpPr>
        <p:grpSpPr>
          <a:xfrm>
            <a:off x="-4675624" y="2556751"/>
            <a:ext cx="2138798" cy="2544598"/>
            <a:chOff x="8707001" y="2556751"/>
            <a:chExt cx="2138798" cy="2544598"/>
          </a:xfrm>
        </p:grpSpPr>
        <p:pic>
          <p:nvPicPr>
            <p:cNvPr id="35" name="图片 5">
              <a:extLst>
                <a:ext uri="{FF2B5EF4-FFF2-40B4-BE49-F238E27FC236}">
                  <a16:creationId xmlns:a16="http://schemas.microsoft.com/office/drawing/2014/main" id="{C30100F3-837E-4A88-BD11-624D53839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/>
            <a:srcRect l="29375" t="8359" r="31250" b="8359"/>
            <a:stretch>
              <a:fillRect/>
            </a:stretch>
          </p:blipFill>
          <p:spPr>
            <a:xfrm>
              <a:off x="87070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862D25-6100-4BAC-AE31-2AA2E1BDD2AF}"/>
                </a:ext>
              </a:extLst>
            </p:cNvPr>
            <p:cNvGrpSpPr/>
            <p:nvPr/>
          </p:nvGrpSpPr>
          <p:grpSpPr>
            <a:xfrm>
              <a:off x="9240888" y="3086473"/>
              <a:ext cx="1071024" cy="1658584"/>
              <a:chOff x="9240888" y="3086473"/>
              <a:chExt cx="1071024" cy="1658584"/>
            </a:xfrm>
          </p:grpSpPr>
          <p:sp>
            <p:nvSpPr>
              <p:cNvPr id="37" name="文本框 10">
                <a:extLst>
                  <a:ext uri="{FF2B5EF4-FFF2-40B4-BE49-F238E27FC236}">
                    <a16:creationId xmlns:a16="http://schemas.microsoft.com/office/drawing/2014/main" id="{ADFBCAAE-E736-4FA2-8464-CC5E0F591989}"/>
                  </a:ext>
                </a:extLst>
              </p:cNvPr>
              <p:cNvSpPr txBox="1"/>
              <p:nvPr/>
            </p:nvSpPr>
            <p:spPr>
              <a:xfrm>
                <a:off x="9240888" y="3790950"/>
                <a:ext cx="10710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Hình</a:t>
                </a:r>
                <a:r>
                  <a:rPr lang="en-US" altLang="zh-CN" sz="2800" noProof="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ảnh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14">
                <a:extLst>
                  <a:ext uri="{FF2B5EF4-FFF2-40B4-BE49-F238E27FC236}">
                    <a16:creationId xmlns:a16="http://schemas.microsoft.com/office/drawing/2014/main" id="{70725FD8-BA13-4A06-B310-4E0D596196F6}"/>
                  </a:ext>
                </a:extLst>
              </p:cNvPr>
              <p:cNvSpPr/>
              <p:nvPr/>
            </p:nvSpPr>
            <p:spPr>
              <a:xfrm>
                <a:off x="9545875" y="3086473"/>
                <a:ext cx="457200" cy="45645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606298" h="605310">
                    <a:moveTo>
                      <a:pt x="442224" y="552093"/>
                    </a:moveTo>
                    <a:lnTo>
                      <a:pt x="442224" y="585781"/>
                    </a:lnTo>
                    <a:lnTo>
                      <a:pt x="503141" y="585781"/>
                    </a:lnTo>
                    <a:lnTo>
                      <a:pt x="503141" y="552093"/>
                    </a:lnTo>
                    <a:close/>
                    <a:moveTo>
                      <a:pt x="103059" y="552093"/>
                    </a:moveTo>
                    <a:lnTo>
                      <a:pt x="103059" y="585781"/>
                    </a:lnTo>
                    <a:lnTo>
                      <a:pt x="164074" y="585781"/>
                    </a:lnTo>
                    <a:lnTo>
                      <a:pt x="164074" y="552093"/>
                    </a:lnTo>
                    <a:close/>
                    <a:moveTo>
                      <a:pt x="373877" y="385411"/>
                    </a:moveTo>
                    <a:cubicBezTo>
                      <a:pt x="365468" y="385411"/>
                      <a:pt x="358623" y="392246"/>
                      <a:pt x="358623" y="400644"/>
                    </a:cubicBezTo>
                    <a:lnTo>
                      <a:pt x="358623" y="517233"/>
                    </a:lnTo>
                    <a:cubicBezTo>
                      <a:pt x="358623" y="525631"/>
                      <a:pt x="365468" y="532564"/>
                      <a:pt x="373877" y="532564"/>
                    </a:cubicBezTo>
                    <a:lnTo>
                      <a:pt x="571489" y="532564"/>
                    </a:lnTo>
                    <a:cubicBezTo>
                      <a:pt x="579898" y="532564"/>
                      <a:pt x="586742" y="525631"/>
                      <a:pt x="586742" y="517233"/>
                    </a:cubicBezTo>
                    <a:lnTo>
                      <a:pt x="586742" y="400644"/>
                    </a:lnTo>
                    <a:cubicBezTo>
                      <a:pt x="586742" y="392246"/>
                      <a:pt x="579898" y="385411"/>
                      <a:pt x="571489" y="385411"/>
                    </a:cubicBezTo>
                    <a:close/>
                    <a:moveTo>
                      <a:pt x="34809" y="385411"/>
                    </a:moveTo>
                    <a:cubicBezTo>
                      <a:pt x="26400" y="385411"/>
                      <a:pt x="19556" y="392246"/>
                      <a:pt x="19556" y="400644"/>
                    </a:cubicBezTo>
                    <a:lnTo>
                      <a:pt x="19556" y="517233"/>
                    </a:lnTo>
                    <a:cubicBezTo>
                      <a:pt x="19556" y="525631"/>
                      <a:pt x="26400" y="532564"/>
                      <a:pt x="34809" y="532564"/>
                    </a:cubicBezTo>
                    <a:lnTo>
                      <a:pt x="232324" y="532564"/>
                    </a:lnTo>
                    <a:cubicBezTo>
                      <a:pt x="240831" y="532564"/>
                      <a:pt x="247675" y="525631"/>
                      <a:pt x="247675" y="517233"/>
                    </a:cubicBezTo>
                    <a:lnTo>
                      <a:pt x="247675" y="400644"/>
                    </a:lnTo>
                    <a:cubicBezTo>
                      <a:pt x="247675" y="392246"/>
                      <a:pt x="240831" y="385411"/>
                      <a:pt x="232324" y="385411"/>
                    </a:cubicBezTo>
                    <a:close/>
                    <a:moveTo>
                      <a:pt x="373877" y="365882"/>
                    </a:moveTo>
                    <a:lnTo>
                      <a:pt x="571489" y="365882"/>
                    </a:lnTo>
                    <a:cubicBezTo>
                      <a:pt x="590654" y="365882"/>
                      <a:pt x="606298" y="381505"/>
                      <a:pt x="606298" y="400644"/>
                    </a:cubicBezTo>
                    <a:lnTo>
                      <a:pt x="606298" y="517233"/>
                    </a:lnTo>
                    <a:cubicBezTo>
                      <a:pt x="606298" y="536470"/>
                      <a:pt x="590654" y="552093"/>
                      <a:pt x="571489" y="552093"/>
                    </a:cubicBezTo>
                    <a:lnTo>
                      <a:pt x="522697" y="552093"/>
                    </a:lnTo>
                    <a:lnTo>
                      <a:pt x="522697" y="585781"/>
                    </a:lnTo>
                    <a:lnTo>
                      <a:pt x="540982" y="585781"/>
                    </a:lnTo>
                    <a:cubicBezTo>
                      <a:pt x="546359" y="585781"/>
                      <a:pt x="550760" y="590175"/>
                      <a:pt x="550760" y="595545"/>
                    </a:cubicBezTo>
                    <a:cubicBezTo>
                      <a:pt x="550760" y="601014"/>
                      <a:pt x="546359" y="605310"/>
                      <a:pt x="540982" y="605310"/>
                    </a:cubicBezTo>
                    <a:lnTo>
                      <a:pt x="404384" y="605310"/>
                    </a:lnTo>
                    <a:cubicBezTo>
                      <a:pt x="399006" y="605310"/>
                      <a:pt x="394606" y="601014"/>
                      <a:pt x="394606" y="595545"/>
                    </a:cubicBezTo>
                    <a:cubicBezTo>
                      <a:pt x="394606" y="590175"/>
                      <a:pt x="399006" y="585781"/>
                      <a:pt x="404384" y="585781"/>
                    </a:cubicBezTo>
                    <a:lnTo>
                      <a:pt x="422669" y="585781"/>
                    </a:lnTo>
                    <a:lnTo>
                      <a:pt x="422669" y="552093"/>
                    </a:lnTo>
                    <a:lnTo>
                      <a:pt x="373877" y="552093"/>
                    </a:lnTo>
                    <a:cubicBezTo>
                      <a:pt x="354712" y="552093"/>
                      <a:pt x="339067" y="536470"/>
                      <a:pt x="339067" y="517233"/>
                    </a:cubicBezTo>
                    <a:lnTo>
                      <a:pt x="339067" y="400644"/>
                    </a:lnTo>
                    <a:cubicBezTo>
                      <a:pt x="339067" y="381505"/>
                      <a:pt x="354712" y="365882"/>
                      <a:pt x="373877" y="365882"/>
                    </a:cubicBezTo>
                    <a:close/>
                    <a:moveTo>
                      <a:pt x="34809" y="365882"/>
                    </a:moveTo>
                    <a:lnTo>
                      <a:pt x="232324" y="365882"/>
                    </a:lnTo>
                    <a:cubicBezTo>
                      <a:pt x="251587" y="365882"/>
                      <a:pt x="267231" y="381505"/>
                      <a:pt x="267231" y="400644"/>
                    </a:cubicBezTo>
                    <a:lnTo>
                      <a:pt x="267231" y="517233"/>
                    </a:lnTo>
                    <a:cubicBezTo>
                      <a:pt x="267231" y="536470"/>
                      <a:pt x="251587" y="552093"/>
                      <a:pt x="232324" y="552093"/>
                    </a:cubicBezTo>
                    <a:lnTo>
                      <a:pt x="183630" y="552093"/>
                    </a:lnTo>
                    <a:lnTo>
                      <a:pt x="183630" y="585781"/>
                    </a:lnTo>
                    <a:lnTo>
                      <a:pt x="201817" y="585781"/>
                    </a:lnTo>
                    <a:cubicBezTo>
                      <a:pt x="207292" y="585781"/>
                      <a:pt x="211595" y="590175"/>
                      <a:pt x="211595" y="595545"/>
                    </a:cubicBezTo>
                    <a:cubicBezTo>
                      <a:pt x="211595" y="601014"/>
                      <a:pt x="207292" y="605310"/>
                      <a:pt x="201817" y="605310"/>
                    </a:cubicBezTo>
                    <a:lnTo>
                      <a:pt x="65316" y="605310"/>
                    </a:lnTo>
                    <a:cubicBezTo>
                      <a:pt x="59939" y="605310"/>
                      <a:pt x="55538" y="601014"/>
                      <a:pt x="55538" y="595545"/>
                    </a:cubicBezTo>
                    <a:cubicBezTo>
                      <a:pt x="55538" y="590175"/>
                      <a:pt x="59939" y="585781"/>
                      <a:pt x="65316" y="585781"/>
                    </a:cubicBezTo>
                    <a:lnTo>
                      <a:pt x="83503" y="585781"/>
                    </a:lnTo>
                    <a:lnTo>
                      <a:pt x="83503" y="552093"/>
                    </a:lnTo>
                    <a:lnTo>
                      <a:pt x="34809" y="552093"/>
                    </a:lnTo>
                    <a:cubicBezTo>
                      <a:pt x="15644" y="552093"/>
                      <a:pt x="0" y="536470"/>
                      <a:pt x="0" y="517233"/>
                    </a:cubicBezTo>
                    <a:lnTo>
                      <a:pt x="0" y="400644"/>
                    </a:lnTo>
                    <a:cubicBezTo>
                      <a:pt x="0" y="381505"/>
                      <a:pt x="15644" y="365882"/>
                      <a:pt x="34809" y="365882"/>
                    </a:cubicBezTo>
                    <a:close/>
                    <a:moveTo>
                      <a:pt x="303079" y="258975"/>
                    </a:moveTo>
                    <a:cubicBezTo>
                      <a:pt x="308554" y="258975"/>
                      <a:pt x="312856" y="263273"/>
                      <a:pt x="312856" y="268744"/>
                    </a:cubicBezTo>
                    <a:lnTo>
                      <a:pt x="312856" y="292873"/>
                    </a:lnTo>
                    <a:lnTo>
                      <a:pt x="472608" y="292873"/>
                    </a:lnTo>
                    <a:cubicBezTo>
                      <a:pt x="478083" y="292873"/>
                      <a:pt x="482385" y="297269"/>
                      <a:pt x="482385" y="302642"/>
                    </a:cubicBezTo>
                    <a:lnTo>
                      <a:pt x="482385" y="336637"/>
                    </a:lnTo>
                    <a:cubicBezTo>
                      <a:pt x="482385" y="342010"/>
                      <a:pt x="478083" y="346406"/>
                      <a:pt x="472608" y="346406"/>
                    </a:cubicBezTo>
                    <a:cubicBezTo>
                      <a:pt x="467231" y="346406"/>
                      <a:pt x="462832" y="342010"/>
                      <a:pt x="462832" y="336637"/>
                    </a:cubicBezTo>
                    <a:lnTo>
                      <a:pt x="462832" y="312410"/>
                    </a:lnTo>
                    <a:lnTo>
                      <a:pt x="143326" y="312410"/>
                    </a:lnTo>
                    <a:lnTo>
                      <a:pt x="143326" y="336637"/>
                    </a:lnTo>
                    <a:cubicBezTo>
                      <a:pt x="143326" y="342010"/>
                      <a:pt x="139024" y="346406"/>
                      <a:pt x="133549" y="346406"/>
                    </a:cubicBezTo>
                    <a:cubicBezTo>
                      <a:pt x="128172" y="346406"/>
                      <a:pt x="123772" y="342010"/>
                      <a:pt x="123772" y="336637"/>
                    </a:cubicBezTo>
                    <a:lnTo>
                      <a:pt x="123772" y="302642"/>
                    </a:lnTo>
                    <a:cubicBezTo>
                      <a:pt x="123772" y="297269"/>
                      <a:pt x="128172" y="292873"/>
                      <a:pt x="133549" y="292873"/>
                    </a:cubicBezTo>
                    <a:lnTo>
                      <a:pt x="293302" y="292873"/>
                    </a:lnTo>
                    <a:lnTo>
                      <a:pt x="293302" y="268744"/>
                    </a:lnTo>
                    <a:cubicBezTo>
                      <a:pt x="293302" y="263273"/>
                      <a:pt x="297702" y="258975"/>
                      <a:pt x="303079" y="258975"/>
                    </a:cubicBezTo>
                    <a:close/>
                    <a:moveTo>
                      <a:pt x="272699" y="186190"/>
                    </a:moveTo>
                    <a:lnTo>
                      <a:pt x="272699" y="219972"/>
                    </a:lnTo>
                    <a:lnTo>
                      <a:pt x="333600" y="219972"/>
                    </a:lnTo>
                    <a:lnTo>
                      <a:pt x="333600" y="186190"/>
                    </a:lnTo>
                    <a:close/>
                    <a:moveTo>
                      <a:pt x="204370" y="19527"/>
                    </a:moveTo>
                    <a:cubicBezTo>
                      <a:pt x="195963" y="19527"/>
                      <a:pt x="189120" y="26361"/>
                      <a:pt x="189120" y="34758"/>
                    </a:cubicBezTo>
                    <a:lnTo>
                      <a:pt x="189120" y="151432"/>
                    </a:lnTo>
                    <a:cubicBezTo>
                      <a:pt x="189120" y="159829"/>
                      <a:pt x="195963" y="166663"/>
                      <a:pt x="204370" y="166663"/>
                    </a:cubicBezTo>
                    <a:lnTo>
                      <a:pt x="401930" y="166663"/>
                    </a:lnTo>
                    <a:cubicBezTo>
                      <a:pt x="410337" y="166663"/>
                      <a:pt x="417179" y="159829"/>
                      <a:pt x="417179" y="151432"/>
                    </a:cubicBezTo>
                    <a:lnTo>
                      <a:pt x="417179" y="34758"/>
                    </a:lnTo>
                    <a:cubicBezTo>
                      <a:pt x="417179" y="26361"/>
                      <a:pt x="410337" y="19527"/>
                      <a:pt x="401930" y="19527"/>
                    </a:cubicBezTo>
                    <a:close/>
                    <a:moveTo>
                      <a:pt x="204370" y="0"/>
                    </a:moveTo>
                    <a:lnTo>
                      <a:pt x="401930" y="0"/>
                    </a:lnTo>
                    <a:cubicBezTo>
                      <a:pt x="421090" y="0"/>
                      <a:pt x="436730" y="15622"/>
                      <a:pt x="436730" y="34758"/>
                    </a:cubicBezTo>
                    <a:lnTo>
                      <a:pt x="436730" y="151432"/>
                    </a:lnTo>
                    <a:cubicBezTo>
                      <a:pt x="436730" y="170569"/>
                      <a:pt x="421090" y="186190"/>
                      <a:pt x="401930" y="186190"/>
                    </a:cubicBezTo>
                    <a:lnTo>
                      <a:pt x="353151" y="186190"/>
                    </a:lnTo>
                    <a:lnTo>
                      <a:pt x="353151" y="219972"/>
                    </a:lnTo>
                    <a:lnTo>
                      <a:pt x="371333" y="219972"/>
                    </a:lnTo>
                    <a:cubicBezTo>
                      <a:pt x="376807" y="219972"/>
                      <a:pt x="381108" y="224268"/>
                      <a:pt x="381108" y="229735"/>
                    </a:cubicBezTo>
                    <a:cubicBezTo>
                      <a:pt x="381108" y="235105"/>
                      <a:pt x="376807" y="239499"/>
                      <a:pt x="371333" y="239499"/>
                    </a:cubicBezTo>
                    <a:lnTo>
                      <a:pt x="234869" y="239499"/>
                    </a:lnTo>
                    <a:cubicBezTo>
                      <a:pt x="229492" y="239499"/>
                      <a:pt x="225093" y="235105"/>
                      <a:pt x="225093" y="229735"/>
                    </a:cubicBezTo>
                    <a:cubicBezTo>
                      <a:pt x="225093" y="224268"/>
                      <a:pt x="229492" y="219972"/>
                      <a:pt x="234869" y="219972"/>
                    </a:cubicBezTo>
                    <a:lnTo>
                      <a:pt x="253149" y="219972"/>
                    </a:lnTo>
                    <a:lnTo>
                      <a:pt x="253149" y="186190"/>
                    </a:lnTo>
                    <a:lnTo>
                      <a:pt x="204370" y="186190"/>
                    </a:lnTo>
                    <a:cubicBezTo>
                      <a:pt x="185210" y="186190"/>
                      <a:pt x="169569" y="170569"/>
                      <a:pt x="169569" y="151432"/>
                    </a:cubicBezTo>
                    <a:lnTo>
                      <a:pt x="169569" y="34758"/>
                    </a:lnTo>
                    <a:cubicBezTo>
                      <a:pt x="169569" y="15622"/>
                      <a:pt x="185210" y="0"/>
                      <a:pt x="204370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9" name="文本框 15">
            <a:extLst>
              <a:ext uri="{FF2B5EF4-FFF2-40B4-BE49-F238E27FC236}">
                <a16:creationId xmlns:a16="http://schemas.microsoft.com/office/drawing/2014/main" id="{B0E2ACBB-0616-4E98-B227-7C81D4D6FF93}"/>
              </a:ext>
            </a:extLst>
          </p:cNvPr>
          <p:cNvSpPr txBox="1"/>
          <p:nvPr/>
        </p:nvSpPr>
        <p:spPr>
          <a:xfrm>
            <a:off x="4346985" y="-1182197"/>
            <a:ext cx="349803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2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Nội</a:t>
            </a:r>
            <a:r>
              <a:rPr kumimoji="0" lang="en-US" altLang="zh-CN" sz="4000" b="1" i="0" u="none" strike="noStrike" kern="1200" cap="none" spc="0" normalizeH="0" noProof="0" dirty="0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 Dung </a:t>
            </a:r>
            <a:r>
              <a:rPr lang="en-US" altLang="zh-CN" sz="4000" b="1" dirty="0">
                <a:solidFill>
                  <a:srgbClr val="0BF1F5"/>
                </a:solidFill>
                <a:cs typeface="+mn-ea"/>
                <a:sym typeface="+mn-lt"/>
              </a:rPr>
              <a:t>C</a:t>
            </a:r>
            <a:r>
              <a:rPr kumimoji="0" lang="en-US" altLang="zh-CN" sz="4000" b="1" i="0" u="none" strike="noStrike" kern="1200" cap="none" spc="0" normalizeH="0" noProof="0" dirty="0" err="1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hính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BF1F5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611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Realistic Dark Sky Full Of Stars Background">
            <a:extLst>
              <a:ext uri="{FF2B5EF4-FFF2-40B4-BE49-F238E27FC236}">
                <a16:creationId xmlns:a16="http://schemas.microsoft.com/office/drawing/2014/main" id="{0A123D17-BCC8-4D51-9DED-D6BC026F1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B8B6EE-1788-46DB-BE2A-FC95FF019BD4}"/>
              </a:ext>
            </a:extLst>
          </p:cNvPr>
          <p:cNvGrpSpPr/>
          <p:nvPr/>
        </p:nvGrpSpPr>
        <p:grpSpPr>
          <a:xfrm>
            <a:off x="2687321" y="2556751"/>
            <a:ext cx="2138798" cy="2544598"/>
            <a:chOff x="1346201" y="2556751"/>
            <a:chExt cx="2138798" cy="254459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1346201" y="2556751"/>
              <a:ext cx="2138798" cy="254459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854693" y="3815829"/>
              <a:ext cx="11978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Thông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tin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11"/>
            <p:cNvSpPr/>
            <p:nvPr/>
          </p:nvSpPr>
          <p:spPr>
            <a:xfrm>
              <a:off x="2187001" y="3144982"/>
              <a:ext cx="457200" cy="339435"/>
            </a:xfrm>
            <a:custGeom>
              <a:avLst/>
              <a:gdLst>
                <a:gd name="connsiteX0" fmla="*/ 16373 w 607639"/>
                <a:gd name="connsiteY0" fmla="*/ 391850 h 451125"/>
                <a:gd name="connsiteX1" fmla="*/ 591266 w 607639"/>
                <a:gd name="connsiteY1" fmla="*/ 391850 h 451125"/>
                <a:gd name="connsiteX2" fmla="*/ 607639 w 607639"/>
                <a:gd name="connsiteY2" fmla="*/ 408208 h 451125"/>
                <a:gd name="connsiteX3" fmla="*/ 564684 w 607639"/>
                <a:gd name="connsiteY3" fmla="*/ 451125 h 451125"/>
                <a:gd name="connsiteX4" fmla="*/ 42955 w 607639"/>
                <a:gd name="connsiteY4" fmla="*/ 451125 h 451125"/>
                <a:gd name="connsiteX5" fmla="*/ 0 w 607639"/>
                <a:gd name="connsiteY5" fmla="*/ 408208 h 451125"/>
                <a:gd name="connsiteX6" fmla="*/ 16373 w 607639"/>
                <a:gd name="connsiteY6" fmla="*/ 391850 h 451125"/>
                <a:gd name="connsiteX7" fmla="*/ 243452 w 607639"/>
                <a:gd name="connsiteY7" fmla="*/ 119577 h 451125"/>
                <a:gd name="connsiteX8" fmla="*/ 349014 w 607639"/>
                <a:gd name="connsiteY8" fmla="*/ 156328 h 451125"/>
                <a:gd name="connsiteX9" fmla="*/ 352867 w 607639"/>
                <a:gd name="connsiteY9" fmla="*/ 161234 h 451125"/>
                <a:gd name="connsiteX10" fmla="*/ 350074 w 607639"/>
                <a:gd name="connsiteY10" fmla="*/ 166911 h 451125"/>
                <a:gd name="connsiteX11" fmla="*/ 327054 w 607639"/>
                <a:gd name="connsiteY11" fmla="*/ 180765 h 451125"/>
                <a:gd name="connsiteX12" fmla="*/ 370300 w 607639"/>
                <a:gd name="connsiteY12" fmla="*/ 223866 h 451125"/>
                <a:gd name="connsiteX13" fmla="*/ 370300 w 607639"/>
                <a:gd name="connsiteY13" fmla="*/ 232236 h 451125"/>
                <a:gd name="connsiteX14" fmla="*/ 348725 w 607639"/>
                <a:gd name="connsiteY14" fmla="*/ 253786 h 451125"/>
                <a:gd name="connsiteX15" fmla="*/ 344487 w 607639"/>
                <a:gd name="connsiteY15" fmla="*/ 255518 h 451125"/>
                <a:gd name="connsiteX16" fmla="*/ 340346 w 607639"/>
                <a:gd name="connsiteY16" fmla="*/ 253786 h 451125"/>
                <a:gd name="connsiteX17" fmla="*/ 297196 w 607639"/>
                <a:gd name="connsiteY17" fmla="*/ 210685 h 451125"/>
                <a:gd name="connsiteX18" fmla="*/ 283327 w 607639"/>
                <a:gd name="connsiteY18" fmla="*/ 233583 h 451125"/>
                <a:gd name="connsiteX19" fmla="*/ 277644 w 607639"/>
                <a:gd name="connsiteY19" fmla="*/ 236373 h 451125"/>
                <a:gd name="connsiteX20" fmla="*/ 272636 w 607639"/>
                <a:gd name="connsiteY20" fmla="*/ 232428 h 451125"/>
                <a:gd name="connsiteX21" fmla="*/ 235939 w 607639"/>
                <a:gd name="connsiteY21" fmla="*/ 127081 h 451125"/>
                <a:gd name="connsiteX22" fmla="*/ 237384 w 607639"/>
                <a:gd name="connsiteY22" fmla="*/ 121020 h 451125"/>
                <a:gd name="connsiteX23" fmla="*/ 243452 w 607639"/>
                <a:gd name="connsiteY23" fmla="*/ 119577 h 451125"/>
                <a:gd name="connsiteX24" fmla="*/ 93794 w 607639"/>
                <a:gd name="connsiteY24" fmla="*/ 41738 h 451125"/>
                <a:gd name="connsiteX25" fmla="*/ 90423 w 607639"/>
                <a:gd name="connsiteY25" fmla="*/ 45103 h 451125"/>
                <a:gd name="connsiteX26" fmla="*/ 90423 w 607639"/>
                <a:gd name="connsiteY26" fmla="*/ 329766 h 451125"/>
                <a:gd name="connsiteX27" fmla="*/ 93794 w 607639"/>
                <a:gd name="connsiteY27" fmla="*/ 333035 h 451125"/>
                <a:gd name="connsiteX28" fmla="*/ 513942 w 607639"/>
                <a:gd name="connsiteY28" fmla="*/ 333035 h 451125"/>
                <a:gd name="connsiteX29" fmla="*/ 517217 w 607639"/>
                <a:gd name="connsiteY29" fmla="*/ 329766 h 451125"/>
                <a:gd name="connsiteX30" fmla="*/ 517217 w 607639"/>
                <a:gd name="connsiteY30" fmla="*/ 45103 h 451125"/>
                <a:gd name="connsiteX31" fmla="*/ 513942 w 607639"/>
                <a:gd name="connsiteY31" fmla="*/ 41738 h 451125"/>
                <a:gd name="connsiteX32" fmla="*/ 93794 w 607639"/>
                <a:gd name="connsiteY32" fmla="*/ 0 h 451125"/>
                <a:gd name="connsiteX33" fmla="*/ 513942 w 607639"/>
                <a:gd name="connsiteY33" fmla="*/ 0 h 451125"/>
                <a:gd name="connsiteX34" fmla="*/ 559020 w 607639"/>
                <a:gd name="connsiteY34" fmla="*/ 45103 h 451125"/>
                <a:gd name="connsiteX35" fmla="*/ 559020 w 607639"/>
                <a:gd name="connsiteY35" fmla="*/ 329766 h 451125"/>
                <a:gd name="connsiteX36" fmla="*/ 513942 w 607639"/>
                <a:gd name="connsiteY36" fmla="*/ 374773 h 451125"/>
                <a:gd name="connsiteX37" fmla="*/ 93794 w 607639"/>
                <a:gd name="connsiteY37" fmla="*/ 374773 h 451125"/>
                <a:gd name="connsiteX38" fmla="*/ 48620 w 607639"/>
                <a:gd name="connsiteY38" fmla="*/ 329766 h 451125"/>
                <a:gd name="connsiteX39" fmla="*/ 48620 w 607639"/>
                <a:gd name="connsiteY39" fmla="*/ 45103 h 451125"/>
                <a:gd name="connsiteX40" fmla="*/ 93794 w 607639"/>
                <a:gd name="connsiteY40" fmla="*/ 0 h 4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7639" h="451125">
                  <a:moveTo>
                    <a:pt x="16373" y="391850"/>
                  </a:moveTo>
                  <a:lnTo>
                    <a:pt x="591266" y="391850"/>
                  </a:lnTo>
                  <a:cubicBezTo>
                    <a:pt x="600319" y="391850"/>
                    <a:pt x="607639" y="399163"/>
                    <a:pt x="607639" y="408208"/>
                  </a:cubicBezTo>
                  <a:cubicBezTo>
                    <a:pt x="607639" y="431880"/>
                    <a:pt x="588377" y="451125"/>
                    <a:pt x="564684" y="451125"/>
                  </a:cubicBezTo>
                  <a:lnTo>
                    <a:pt x="42955" y="451125"/>
                  </a:lnTo>
                  <a:cubicBezTo>
                    <a:pt x="19262" y="451125"/>
                    <a:pt x="0" y="431880"/>
                    <a:pt x="0" y="408208"/>
                  </a:cubicBezTo>
                  <a:cubicBezTo>
                    <a:pt x="0" y="399163"/>
                    <a:pt x="7320" y="391850"/>
                    <a:pt x="16373" y="391850"/>
                  </a:cubicBezTo>
                  <a:close/>
                  <a:moveTo>
                    <a:pt x="243452" y="119577"/>
                  </a:moveTo>
                  <a:lnTo>
                    <a:pt x="349014" y="156328"/>
                  </a:lnTo>
                  <a:cubicBezTo>
                    <a:pt x="351133" y="157001"/>
                    <a:pt x="352674" y="158925"/>
                    <a:pt x="352867" y="161234"/>
                  </a:cubicBezTo>
                  <a:cubicBezTo>
                    <a:pt x="353156" y="163543"/>
                    <a:pt x="352000" y="165660"/>
                    <a:pt x="350074" y="166911"/>
                  </a:cubicBezTo>
                  <a:lnTo>
                    <a:pt x="327054" y="180765"/>
                  </a:lnTo>
                  <a:lnTo>
                    <a:pt x="370300" y="223866"/>
                  </a:lnTo>
                  <a:cubicBezTo>
                    <a:pt x="372515" y="226175"/>
                    <a:pt x="372515" y="229927"/>
                    <a:pt x="370300" y="232236"/>
                  </a:cubicBezTo>
                  <a:lnTo>
                    <a:pt x="348725" y="253786"/>
                  </a:lnTo>
                  <a:cubicBezTo>
                    <a:pt x="347569" y="254845"/>
                    <a:pt x="346125" y="255518"/>
                    <a:pt x="344487" y="255518"/>
                  </a:cubicBezTo>
                  <a:cubicBezTo>
                    <a:pt x="342946" y="255518"/>
                    <a:pt x="341502" y="254845"/>
                    <a:pt x="340346" y="253786"/>
                  </a:cubicBezTo>
                  <a:lnTo>
                    <a:pt x="297196" y="210685"/>
                  </a:lnTo>
                  <a:lnTo>
                    <a:pt x="283327" y="233583"/>
                  </a:lnTo>
                  <a:cubicBezTo>
                    <a:pt x="282075" y="235507"/>
                    <a:pt x="279859" y="236661"/>
                    <a:pt x="277644" y="236373"/>
                  </a:cubicBezTo>
                  <a:cubicBezTo>
                    <a:pt x="275333" y="236180"/>
                    <a:pt x="273406" y="234641"/>
                    <a:pt x="272636" y="232428"/>
                  </a:cubicBezTo>
                  <a:lnTo>
                    <a:pt x="235939" y="127081"/>
                  </a:lnTo>
                  <a:cubicBezTo>
                    <a:pt x="235265" y="124964"/>
                    <a:pt x="235747" y="122559"/>
                    <a:pt x="237384" y="121020"/>
                  </a:cubicBezTo>
                  <a:cubicBezTo>
                    <a:pt x="238925" y="119384"/>
                    <a:pt x="241333" y="118903"/>
                    <a:pt x="243452" y="119577"/>
                  </a:cubicBezTo>
                  <a:close/>
                  <a:moveTo>
                    <a:pt x="93794" y="41738"/>
                  </a:moveTo>
                  <a:cubicBezTo>
                    <a:pt x="91964" y="41738"/>
                    <a:pt x="90423" y="43276"/>
                    <a:pt x="90423" y="45103"/>
                  </a:cubicBezTo>
                  <a:lnTo>
                    <a:pt x="90423" y="329766"/>
                  </a:lnTo>
                  <a:cubicBezTo>
                    <a:pt x="90423" y="331593"/>
                    <a:pt x="91964" y="333035"/>
                    <a:pt x="93794" y="333035"/>
                  </a:cubicBezTo>
                  <a:lnTo>
                    <a:pt x="513942" y="333035"/>
                  </a:lnTo>
                  <a:cubicBezTo>
                    <a:pt x="515676" y="333035"/>
                    <a:pt x="517217" y="331593"/>
                    <a:pt x="517217" y="329766"/>
                  </a:cubicBezTo>
                  <a:lnTo>
                    <a:pt x="517217" y="45103"/>
                  </a:lnTo>
                  <a:cubicBezTo>
                    <a:pt x="517217" y="43276"/>
                    <a:pt x="515676" y="41738"/>
                    <a:pt x="513942" y="41738"/>
                  </a:cubicBezTo>
                  <a:close/>
                  <a:moveTo>
                    <a:pt x="93794" y="0"/>
                  </a:moveTo>
                  <a:lnTo>
                    <a:pt x="513942" y="0"/>
                  </a:lnTo>
                  <a:cubicBezTo>
                    <a:pt x="538793" y="0"/>
                    <a:pt x="559020" y="20196"/>
                    <a:pt x="559020" y="45103"/>
                  </a:cubicBezTo>
                  <a:lnTo>
                    <a:pt x="559020" y="329766"/>
                  </a:lnTo>
                  <a:cubicBezTo>
                    <a:pt x="559020" y="354577"/>
                    <a:pt x="538793" y="374773"/>
                    <a:pt x="513942" y="374773"/>
                  </a:cubicBezTo>
                  <a:lnTo>
                    <a:pt x="93794" y="374773"/>
                  </a:lnTo>
                  <a:cubicBezTo>
                    <a:pt x="68847" y="374773"/>
                    <a:pt x="48620" y="354577"/>
                    <a:pt x="48620" y="329766"/>
                  </a:cubicBezTo>
                  <a:lnTo>
                    <a:pt x="48620" y="45103"/>
                  </a:lnTo>
                  <a:cubicBezTo>
                    <a:pt x="48620" y="20196"/>
                    <a:pt x="68847" y="0"/>
                    <a:pt x="93794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55BF16-E181-4FBD-BD5A-AD411D308B77}"/>
              </a:ext>
            </a:extLst>
          </p:cNvPr>
          <p:cNvGrpSpPr/>
          <p:nvPr/>
        </p:nvGrpSpPr>
        <p:grpSpPr>
          <a:xfrm>
            <a:off x="5140921" y="2556751"/>
            <a:ext cx="2138798" cy="2544598"/>
            <a:chOff x="3799801" y="2556751"/>
            <a:chExt cx="2138798" cy="25445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37998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8558AE-D69B-4067-AD25-B5269796C324}"/>
                </a:ext>
              </a:extLst>
            </p:cNvPr>
            <p:cNvGrpSpPr/>
            <p:nvPr/>
          </p:nvGrpSpPr>
          <p:grpSpPr>
            <a:xfrm>
              <a:off x="4194495" y="3145217"/>
              <a:ext cx="1333849" cy="1599840"/>
              <a:chOff x="4194495" y="3145217"/>
              <a:chExt cx="1333849" cy="159984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194495" y="3790950"/>
                <a:ext cx="13338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Nguồn</a:t>
                </a:r>
                <a:r>
                  <a:rPr lang="en-US" altLang="zh-CN" sz="280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gốc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12"/>
              <p:cNvSpPr/>
              <p:nvPr/>
            </p:nvSpPr>
            <p:spPr>
              <a:xfrm>
                <a:off x="4640600" y="3145217"/>
                <a:ext cx="457199" cy="338966"/>
              </a:xfrm>
              <a:custGeom>
                <a:avLst/>
                <a:gdLst>
                  <a:gd name="connsiteX0" fmla="*/ 179095 w 604957"/>
                  <a:gd name="connsiteY0" fmla="*/ 390015 h 448514"/>
                  <a:gd name="connsiteX1" fmla="*/ 425862 w 604957"/>
                  <a:gd name="connsiteY1" fmla="*/ 390015 h 448514"/>
                  <a:gd name="connsiteX2" fmla="*/ 425862 w 604957"/>
                  <a:gd name="connsiteY2" fmla="*/ 448514 h 448514"/>
                  <a:gd name="connsiteX3" fmla="*/ 179095 w 604957"/>
                  <a:gd name="connsiteY3" fmla="*/ 448514 h 448514"/>
                  <a:gd name="connsiteX4" fmla="*/ 201182 w 604957"/>
                  <a:gd name="connsiteY4" fmla="*/ 185587 h 448514"/>
                  <a:gd name="connsiteX5" fmla="*/ 313141 w 604957"/>
                  <a:gd name="connsiteY5" fmla="*/ 267761 h 448514"/>
                  <a:gd name="connsiteX6" fmla="*/ 337797 w 604957"/>
                  <a:gd name="connsiteY6" fmla="*/ 292477 h 448514"/>
                  <a:gd name="connsiteX7" fmla="*/ 313141 w 604957"/>
                  <a:gd name="connsiteY7" fmla="*/ 317192 h 448514"/>
                  <a:gd name="connsiteX8" fmla="*/ 288379 w 604957"/>
                  <a:gd name="connsiteY8" fmla="*/ 294061 h 448514"/>
                  <a:gd name="connsiteX9" fmla="*/ 302531 w 604957"/>
                  <a:gd name="connsiteY9" fmla="*/ 0 h 448514"/>
                  <a:gd name="connsiteX10" fmla="*/ 516419 w 604957"/>
                  <a:gd name="connsiteY10" fmla="*/ 88414 h 448514"/>
                  <a:gd name="connsiteX11" fmla="*/ 604957 w 604957"/>
                  <a:gd name="connsiteY11" fmla="*/ 302002 h 448514"/>
                  <a:gd name="connsiteX12" fmla="*/ 567194 w 604957"/>
                  <a:gd name="connsiteY12" fmla="*/ 448514 h 448514"/>
                  <a:gd name="connsiteX13" fmla="*/ 510601 w 604957"/>
                  <a:gd name="connsiteY13" fmla="*/ 448514 h 448514"/>
                  <a:gd name="connsiteX14" fmla="*/ 469241 w 604957"/>
                  <a:gd name="connsiteY14" fmla="*/ 424641 h 448514"/>
                  <a:gd name="connsiteX15" fmla="*/ 487541 w 604957"/>
                  <a:gd name="connsiteY15" fmla="*/ 393057 h 448514"/>
                  <a:gd name="connsiteX16" fmla="*/ 540749 w 604957"/>
                  <a:gd name="connsiteY16" fmla="*/ 423691 h 448514"/>
                  <a:gd name="connsiteX17" fmla="*/ 570155 w 604957"/>
                  <a:gd name="connsiteY17" fmla="*/ 302002 h 448514"/>
                  <a:gd name="connsiteX18" fmla="*/ 569098 w 604957"/>
                  <a:gd name="connsiteY18" fmla="*/ 278975 h 448514"/>
                  <a:gd name="connsiteX19" fmla="*/ 505735 w 604957"/>
                  <a:gd name="connsiteY19" fmla="*/ 290172 h 448514"/>
                  <a:gd name="connsiteX20" fmla="*/ 499388 w 604957"/>
                  <a:gd name="connsiteY20" fmla="*/ 254257 h 448514"/>
                  <a:gd name="connsiteX21" fmla="*/ 563491 w 604957"/>
                  <a:gd name="connsiteY21" fmla="*/ 242954 h 448514"/>
                  <a:gd name="connsiteX22" fmla="*/ 490503 w 604957"/>
                  <a:gd name="connsiteY22" fmla="*/ 112076 h 448514"/>
                  <a:gd name="connsiteX23" fmla="*/ 447027 w 604957"/>
                  <a:gd name="connsiteY23" fmla="*/ 163730 h 448514"/>
                  <a:gd name="connsiteX24" fmla="*/ 419101 w 604957"/>
                  <a:gd name="connsiteY24" fmla="*/ 140280 h 448514"/>
                  <a:gd name="connsiteX25" fmla="*/ 462894 w 604957"/>
                  <a:gd name="connsiteY25" fmla="*/ 88203 h 448514"/>
                  <a:gd name="connsiteX26" fmla="*/ 320726 w 604957"/>
                  <a:gd name="connsiteY26" fmla="*/ 35387 h 448514"/>
                  <a:gd name="connsiteX27" fmla="*/ 320726 w 604957"/>
                  <a:gd name="connsiteY27" fmla="*/ 104576 h 448514"/>
                  <a:gd name="connsiteX28" fmla="*/ 284231 w 604957"/>
                  <a:gd name="connsiteY28" fmla="*/ 104576 h 448514"/>
                  <a:gd name="connsiteX29" fmla="*/ 284231 w 604957"/>
                  <a:gd name="connsiteY29" fmla="*/ 35387 h 448514"/>
                  <a:gd name="connsiteX30" fmla="*/ 142169 w 604957"/>
                  <a:gd name="connsiteY30" fmla="*/ 88203 h 448514"/>
                  <a:gd name="connsiteX31" fmla="*/ 185962 w 604957"/>
                  <a:gd name="connsiteY31" fmla="*/ 140280 h 448514"/>
                  <a:gd name="connsiteX32" fmla="*/ 157930 w 604957"/>
                  <a:gd name="connsiteY32" fmla="*/ 163730 h 448514"/>
                  <a:gd name="connsiteX33" fmla="*/ 114454 w 604957"/>
                  <a:gd name="connsiteY33" fmla="*/ 112076 h 448514"/>
                  <a:gd name="connsiteX34" fmla="*/ 41466 w 604957"/>
                  <a:gd name="connsiteY34" fmla="*/ 242954 h 448514"/>
                  <a:gd name="connsiteX35" fmla="*/ 105674 w 604957"/>
                  <a:gd name="connsiteY35" fmla="*/ 254257 h 448514"/>
                  <a:gd name="connsiteX36" fmla="*/ 99328 w 604957"/>
                  <a:gd name="connsiteY36" fmla="*/ 290172 h 448514"/>
                  <a:gd name="connsiteX37" fmla="*/ 35860 w 604957"/>
                  <a:gd name="connsiteY37" fmla="*/ 278975 h 448514"/>
                  <a:gd name="connsiteX38" fmla="*/ 34908 w 604957"/>
                  <a:gd name="connsiteY38" fmla="*/ 302002 h 448514"/>
                  <a:gd name="connsiteX39" fmla="*/ 64314 w 604957"/>
                  <a:gd name="connsiteY39" fmla="*/ 423691 h 448514"/>
                  <a:gd name="connsiteX40" fmla="*/ 117416 w 604957"/>
                  <a:gd name="connsiteY40" fmla="*/ 393057 h 448514"/>
                  <a:gd name="connsiteX41" fmla="*/ 135716 w 604957"/>
                  <a:gd name="connsiteY41" fmla="*/ 424641 h 448514"/>
                  <a:gd name="connsiteX42" fmla="*/ 94356 w 604957"/>
                  <a:gd name="connsiteY42" fmla="*/ 448514 h 448514"/>
                  <a:gd name="connsiteX43" fmla="*/ 37869 w 604957"/>
                  <a:gd name="connsiteY43" fmla="*/ 448514 h 448514"/>
                  <a:gd name="connsiteX44" fmla="*/ 0 w 604957"/>
                  <a:gd name="connsiteY44" fmla="*/ 302002 h 448514"/>
                  <a:gd name="connsiteX45" fmla="*/ 88644 w 604957"/>
                  <a:gd name="connsiteY45" fmla="*/ 88414 h 448514"/>
                  <a:gd name="connsiteX46" fmla="*/ 302531 w 604957"/>
                  <a:gd name="connsiteY46" fmla="*/ 0 h 44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4957" h="448514">
                    <a:moveTo>
                      <a:pt x="179095" y="390015"/>
                    </a:moveTo>
                    <a:lnTo>
                      <a:pt x="425862" y="390015"/>
                    </a:lnTo>
                    <a:lnTo>
                      <a:pt x="425862" y="448514"/>
                    </a:lnTo>
                    <a:lnTo>
                      <a:pt x="179095" y="448514"/>
                    </a:lnTo>
                    <a:close/>
                    <a:moveTo>
                      <a:pt x="201182" y="185587"/>
                    </a:moveTo>
                    <a:lnTo>
                      <a:pt x="313141" y="267761"/>
                    </a:lnTo>
                    <a:cubicBezTo>
                      <a:pt x="326792" y="267761"/>
                      <a:pt x="337797" y="278851"/>
                      <a:pt x="337797" y="292477"/>
                    </a:cubicBezTo>
                    <a:cubicBezTo>
                      <a:pt x="337797" y="306102"/>
                      <a:pt x="326792" y="317192"/>
                      <a:pt x="313141" y="317192"/>
                    </a:cubicBezTo>
                    <a:cubicBezTo>
                      <a:pt x="300019" y="317192"/>
                      <a:pt x="289225" y="306947"/>
                      <a:pt x="288379" y="294061"/>
                    </a:cubicBezTo>
                    <a:close/>
                    <a:moveTo>
                      <a:pt x="302531" y="0"/>
                    </a:moveTo>
                    <a:cubicBezTo>
                      <a:pt x="383242" y="0"/>
                      <a:pt x="459298" y="31373"/>
                      <a:pt x="516419" y="88414"/>
                    </a:cubicBezTo>
                    <a:cubicBezTo>
                      <a:pt x="573540" y="145456"/>
                      <a:pt x="604957" y="221300"/>
                      <a:pt x="604957" y="302002"/>
                    </a:cubicBezTo>
                    <a:cubicBezTo>
                      <a:pt x="604957" y="354079"/>
                      <a:pt x="591840" y="404149"/>
                      <a:pt x="567194" y="448514"/>
                    </a:cubicBezTo>
                    <a:lnTo>
                      <a:pt x="510601" y="448514"/>
                    </a:lnTo>
                    <a:lnTo>
                      <a:pt x="469241" y="424641"/>
                    </a:lnTo>
                    <a:lnTo>
                      <a:pt x="487541" y="393057"/>
                    </a:lnTo>
                    <a:lnTo>
                      <a:pt x="540749" y="423691"/>
                    </a:lnTo>
                    <a:cubicBezTo>
                      <a:pt x="559472" y="387248"/>
                      <a:pt x="570155" y="345840"/>
                      <a:pt x="570155" y="302002"/>
                    </a:cubicBezTo>
                    <a:cubicBezTo>
                      <a:pt x="570155" y="294291"/>
                      <a:pt x="569732" y="286580"/>
                      <a:pt x="569098" y="278975"/>
                    </a:cubicBezTo>
                    <a:lnTo>
                      <a:pt x="505735" y="290172"/>
                    </a:lnTo>
                    <a:lnTo>
                      <a:pt x="499388" y="254257"/>
                    </a:lnTo>
                    <a:lnTo>
                      <a:pt x="563491" y="242954"/>
                    </a:lnTo>
                    <a:cubicBezTo>
                      <a:pt x="552067" y="192462"/>
                      <a:pt x="526151" y="147251"/>
                      <a:pt x="490503" y="112076"/>
                    </a:cubicBezTo>
                    <a:lnTo>
                      <a:pt x="447027" y="163730"/>
                    </a:lnTo>
                    <a:lnTo>
                      <a:pt x="419101" y="140280"/>
                    </a:lnTo>
                    <a:lnTo>
                      <a:pt x="462894" y="88203"/>
                    </a:lnTo>
                    <a:cubicBezTo>
                      <a:pt x="422698" y="58098"/>
                      <a:pt x="373827" y="38979"/>
                      <a:pt x="320726" y="35387"/>
                    </a:cubicBezTo>
                    <a:lnTo>
                      <a:pt x="320726" y="104576"/>
                    </a:lnTo>
                    <a:lnTo>
                      <a:pt x="284231" y="104576"/>
                    </a:lnTo>
                    <a:lnTo>
                      <a:pt x="284231" y="35387"/>
                    </a:lnTo>
                    <a:cubicBezTo>
                      <a:pt x="231130" y="38979"/>
                      <a:pt x="182259" y="58098"/>
                      <a:pt x="142169" y="88203"/>
                    </a:cubicBezTo>
                    <a:lnTo>
                      <a:pt x="185962" y="140280"/>
                    </a:lnTo>
                    <a:lnTo>
                      <a:pt x="157930" y="163730"/>
                    </a:lnTo>
                    <a:lnTo>
                      <a:pt x="114454" y="112076"/>
                    </a:lnTo>
                    <a:cubicBezTo>
                      <a:pt x="78806" y="147251"/>
                      <a:pt x="52890" y="192462"/>
                      <a:pt x="41466" y="242954"/>
                    </a:cubicBezTo>
                    <a:lnTo>
                      <a:pt x="105674" y="254257"/>
                    </a:lnTo>
                    <a:lnTo>
                      <a:pt x="99328" y="290172"/>
                    </a:lnTo>
                    <a:lnTo>
                      <a:pt x="35860" y="278975"/>
                    </a:lnTo>
                    <a:cubicBezTo>
                      <a:pt x="35225" y="286580"/>
                      <a:pt x="34908" y="294291"/>
                      <a:pt x="34908" y="302002"/>
                    </a:cubicBezTo>
                    <a:cubicBezTo>
                      <a:pt x="34908" y="345840"/>
                      <a:pt x="45486" y="387248"/>
                      <a:pt x="64314" y="423691"/>
                    </a:cubicBezTo>
                    <a:lnTo>
                      <a:pt x="117416" y="393057"/>
                    </a:lnTo>
                    <a:lnTo>
                      <a:pt x="135716" y="424641"/>
                    </a:lnTo>
                    <a:lnTo>
                      <a:pt x="94356" y="448514"/>
                    </a:lnTo>
                    <a:lnTo>
                      <a:pt x="37869" y="448514"/>
                    </a:lnTo>
                    <a:cubicBezTo>
                      <a:pt x="13117" y="404149"/>
                      <a:pt x="0" y="354079"/>
                      <a:pt x="0" y="302002"/>
                    </a:cubicBezTo>
                    <a:cubicBezTo>
                      <a:pt x="0" y="221300"/>
                      <a:pt x="31417" y="145456"/>
                      <a:pt x="88644" y="88414"/>
                    </a:cubicBezTo>
                    <a:cubicBezTo>
                      <a:pt x="145765" y="31373"/>
                      <a:pt x="221715" y="0"/>
                      <a:pt x="302531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5D9C4F-E45B-4A8F-BCF2-02FBC63CCDB3}"/>
              </a:ext>
            </a:extLst>
          </p:cNvPr>
          <p:cNvGrpSpPr/>
          <p:nvPr/>
        </p:nvGrpSpPr>
        <p:grpSpPr>
          <a:xfrm>
            <a:off x="7594521" y="2556751"/>
            <a:ext cx="2138798" cy="2544598"/>
            <a:chOff x="6253401" y="2556751"/>
            <a:chExt cx="2138798" cy="25445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6253401" y="2556751"/>
              <a:ext cx="2138798" cy="254459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524727" y="3542927"/>
              <a:ext cx="15961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Nhược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3"/>
            <p:cNvSpPr/>
            <p:nvPr/>
          </p:nvSpPr>
          <p:spPr>
            <a:xfrm>
              <a:off x="7094200" y="3116868"/>
              <a:ext cx="457200" cy="39566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07639" h="525854">
                  <a:moveTo>
                    <a:pt x="111408" y="404481"/>
                  </a:moveTo>
                  <a:lnTo>
                    <a:pt x="313890" y="404481"/>
                  </a:lnTo>
                  <a:cubicBezTo>
                    <a:pt x="319497" y="404481"/>
                    <a:pt x="324036" y="409011"/>
                    <a:pt x="324036" y="414607"/>
                  </a:cubicBezTo>
                  <a:cubicBezTo>
                    <a:pt x="324036" y="420203"/>
                    <a:pt x="319497" y="424733"/>
                    <a:pt x="313890" y="424733"/>
                  </a:cubicBezTo>
                  <a:lnTo>
                    <a:pt x="111408" y="424733"/>
                  </a:lnTo>
                  <a:cubicBezTo>
                    <a:pt x="105800" y="424733"/>
                    <a:pt x="101261" y="420203"/>
                    <a:pt x="101261" y="414607"/>
                  </a:cubicBezTo>
                  <a:cubicBezTo>
                    <a:pt x="101261" y="409011"/>
                    <a:pt x="105800" y="404481"/>
                    <a:pt x="111408" y="404481"/>
                  </a:cubicBezTo>
                  <a:close/>
                  <a:moveTo>
                    <a:pt x="496216" y="404476"/>
                  </a:moveTo>
                  <a:cubicBezTo>
                    <a:pt x="490610" y="404476"/>
                    <a:pt x="486072" y="409009"/>
                    <a:pt x="486072" y="414608"/>
                  </a:cubicBezTo>
                  <a:cubicBezTo>
                    <a:pt x="486072" y="420207"/>
                    <a:pt x="490610" y="424740"/>
                    <a:pt x="496216" y="424740"/>
                  </a:cubicBezTo>
                  <a:cubicBezTo>
                    <a:pt x="501822" y="424740"/>
                    <a:pt x="506360" y="420207"/>
                    <a:pt x="506360" y="414608"/>
                  </a:cubicBezTo>
                  <a:cubicBezTo>
                    <a:pt x="506360" y="409009"/>
                    <a:pt x="501822" y="404476"/>
                    <a:pt x="496216" y="404476"/>
                  </a:cubicBezTo>
                  <a:close/>
                  <a:moveTo>
                    <a:pt x="415207" y="404476"/>
                  </a:moveTo>
                  <a:cubicBezTo>
                    <a:pt x="409601" y="404476"/>
                    <a:pt x="405063" y="409009"/>
                    <a:pt x="405063" y="414608"/>
                  </a:cubicBezTo>
                  <a:cubicBezTo>
                    <a:pt x="405063" y="420207"/>
                    <a:pt x="409601" y="424740"/>
                    <a:pt x="415207" y="424740"/>
                  </a:cubicBezTo>
                  <a:cubicBezTo>
                    <a:pt x="420813" y="424740"/>
                    <a:pt x="425351" y="420207"/>
                    <a:pt x="425351" y="414608"/>
                  </a:cubicBezTo>
                  <a:cubicBezTo>
                    <a:pt x="425351" y="409009"/>
                    <a:pt x="420813" y="404476"/>
                    <a:pt x="415207" y="404476"/>
                  </a:cubicBezTo>
                  <a:close/>
                  <a:moveTo>
                    <a:pt x="496216" y="384300"/>
                  </a:moveTo>
                  <a:cubicBezTo>
                    <a:pt x="512945" y="384300"/>
                    <a:pt x="526559" y="397899"/>
                    <a:pt x="526559" y="414608"/>
                  </a:cubicBezTo>
                  <a:cubicBezTo>
                    <a:pt x="526559" y="431317"/>
                    <a:pt x="512945" y="444916"/>
                    <a:pt x="496216" y="444916"/>
                  </a:cubicBezTo>
                  <a:cubicBezTo>
                    <a:pt x="479488" y="444916"/>
                    <a:pt x="465873" y="431317"/>
                    <a:pt x="465873" y="414608"/>
                  </a:cubicBezTo>
                  <a:cubicBezTo>
                    <a:pt x="465873" y="397899"/>
                    <a:pt x="479488" y="384300"/>
                    <a:pt x="496216" y="384300"/>
                  </a:cubicBezTo>
                  <a:close/>
                  <a:moveTo>
                    <a:pt x="415207" y="384300"/>
                  </a:moveTo>
                  <a:cubicBezTo>
                    <a:pt x="431936" y="384300"/>
                    <a:pt x="445550" y="397899"/>
                    <a:pt x="445550" y="414608"/>
                  </a:cubicBezTo>
                  <a:cubicBezTo>
                    <a:pt x="445550" y="431317"/>
                    <a:pt x="431936" y="444916"/>
                    <a:pt x="415207" y="444916"/>
                  </a:cubicBezTo>
                  <a:cubicBezTo>
                    <a:pt x="398479" y="444916"/>
                    <a:pt x="384864" y="431317"/>
                    <a:pt x="384864" y="414608"/>
                  </a:cubicBezTo>
                  <a:cubicBezTo>
                    <a:pt x="384864" y="397899"/>
                    <a:pt x="398479" y="384300"/>
                    <a:pt x="415207" y="384300"/>
                  </a:cubicBezTo>
                  <a:close/>
                  <a:moveTo>
                    <a:pt x="303775" y="202252"/>
                  </a:moveTo>
                  <a:cubicBezTo>
                    <a:pt x="298257" y="202252"/>
                    <a:pt x="293718" y="206785"/>
                    <a:pt x="293718" y="212295"/>
                  </a:cubicBezTo>
                  <a:cubicBezTo>
                    <a:pt x="293718" y="217894"/>
                    <a:pt x="298257" y="222427"/>
                    <a:pt x="303775" y="222427"/>
                  </a:cubicBezTo>
                  <a:cubicBezTo>
                    <a:pt x="309383" y="222427"/>
                    <a:pt x="313922" y="217894"/>
                    <a:pt x="313922" y="212295"/>
                  </a:cubicBezTo>
                  <a:cubicBezTo>
                    <a:pt x="313922" y="206785"/>
                    <a:pt x="309383" y="202252"/>
                    <a:pt x="303775" y="202252"/>
                  </a:cubicBezTo>
                  <a:close/>
                  <a:moveTo>
                    <a:pt x="303775" y="181988"/>
                  </a:moveTo>
                  <a:cubicBezTo>
                    <a:pt x="320597" y="181988"/>
                    <a:pt x="334215" y="195586"/>
                    <a:pt x="334215" y="212295"/>
                  </a:cubicBezTo>
                  <a:cubicBezTo>
                    <a:pt x="334215" y="225538"/>
                    <a:pt x="325671" y="236647"/>
                    <a:pt x="313922" y="240825"/>
                  </a:cubicBezTo>
                  <a:lnTo>
                    <a:pt x="313922" y="313437"/>
                  </a:lnTo>
                  <a:cubicBezTo>
                    <a:pt x="313922" y="319037"/>
                    <a:pt x="309383" y="323569"/>
                    <a:pt x="303775" y="323569"/>
                  </a:cubicBezTo>
                  <a:lnTo>
                    <a:pt x="50644" y="323569"/>
                  </a:lnTo>
                  <a:cubicBezTo>
                    <a:pt x="33911" y="323569"/>
                    <a:pt x="20293" y="337168"/>
                    <a:pt x="20293" y="353877"/>
                  </a:cubicBezTo>
                  <a:lnTo>
                    <a:pt x="20293" y="475283"/>
                  </a:lnTo>
                  <a:cubicBezTo>
                    <a:pt x="20293" y="491992"/>
                    <a:pt x="33911" y="505590"/>
                    <a:pt x="50644" y="505590"/>
                  </a:cubicBezTo>
                  <a:lnTo>
                    <a:pt x="556995" y="505590"/>
                  </a:lnTo>
                  <a:cubicBezTo>
                    <a:pt x="573728" y="505590"/>
                    <a:pt x="587346" y="491992"/>
                    <a:pt x="587346" y="475283"/>
                  </a:cubicBezTo>
                  <a:lnTo>
                    <a:pt x="587346" y="353877"/>
                  </a:lnTo>
                  <a:cubicBezTo>
                    <a:pt x="587346" y="337168"/>
                    <a:pt x="573728" y="323569"/>
                    <a:pt x="556995" y="323569"/>
                  </a:cubicBezTo>
                  <a:lnTo>
                    <a:pt x="344273" y="323569"/>
                  </a:lnTo>
                  <a:cubicBezTo>
                    <a:pt x="338754" y="323569"/>
                    <a:pt x="334215" y="319037"/>
                    <a:pt x="334215" y="313437"/>
                  </a:cubicBezTo>
                  <a:cubicBezTo>
                    <a:pt x="334215" y="307838"/>
                    <a:pt x="338754" y="303305"/>
                    <a:pt x="344273" y="303305"/>
                  </a:cubicBezTo>
                  <a:lnTo>
                    <a:pt x="556995" y="303305"/>
                  </a:lnTo>
                  <a:cubicBezTo>
                    <a:pt x="584854" y="303305"/>
                    <a:pt x="607639" y="326058"/>
                    <a:pt x="607639" y="353877"/>
                  </a:cubicBezTo>
                  <a:lnTo>
                    <a:pt x="607639" y="475283"/>
                  </a:lnTo>
                  <a:cubicBezTo>
                    <a:pt x="607639" y="503101"/>
                    <a:pt x="584854" y="525854"/>
                    <a:pt x="556995" y="525854"/>
                  </a:cubicBezTo>
                  <a:lnTo>
                    <a:pt x="50644" y="525854"/>
                  </a:lnTo>
                  <a:cubicBezTo>
                    <a:pt x="22696" y="525854"/>
                    <a:pt x="0" y="503101"/>
                    <a:pt x="0" y="475283"/>
                  </a:cubicBezTo>
                  <a:lnTo>
                    <a:pt x="0" y="353877"/>
                  </a:lnTo>
                  <a:cubicBezTo>
                    <a:pt x="0" y="326058"/>
                    <a:pt x="22696" y="303305"/>
                    <a:pt x="50644" y="303305"/>
                  </a:cubicBezTo>
                  <a:lnTo>
                    <a:pt x="293718" y="303305"/>
                  </a:lnTo>
                  <a:lnTo>
                    <a:pt x="293718" y="240825"/>
                  </a:lnTo>
                  <a:cubicBezTo>
                    <a:pt x="281880" y="236647"/>
                    <a:pt x="273424" y="225538"/>
                    <a:pt x="273424" y="212295"/>
                  </a:cubicBezTo>
                  <a:cubicBezTo>
                    <a:pt x="273424" y="195586"/>
                    <a:pt x="287042" y="181988"/>
                    <a:pt x="303775" y="181988"/>
                  </a:cubicBezTo>
                  <a:close/>
                  <a:moveTo>
                    <a:pt x="303775" y="121302"/>
                  </a:moveTo>
                  <a:cubicBezTo>
                    <a:pt x="328167" y="121302"/>
                    <a:pt x="351045" y="130807"/>
                    <a:pt x="368226" y="147952"/>
                  </a:cubicBezTo>
                  <a:cubicBezTo>
                    <a:pt x="372232" y="151950"/>
                    <a:pt x="372232" y="158346"/>
                    <a:pt x="368226" y="162254"/>
                  </a:cubicBezTo>
                  <a:cubicBezTo>
                    <a:pt x="366268" y="164209"/>
                    <a:pt x="363686" y="165275"/>
                    <a:pt x="361105" y="165275"/>
                  </a:cubicBezTo>
                  <a:cubicBezTo>
                    <a:pt x="358523" y="165275"/>
                    <a:pt x="355941" y="164209"/>
                    <a:pt x="353894" y="162254"/>
                  </a:cubicBezTo>
                  <a:cubicBezTo>
                    <a:pt x="340541" y="148929"/>
                    <a:pt x="322736" y="141556"/>
                    <a:pt x="303775" y="141556"/>
                  </a:cubicBezTo>
                  <a:cubicBezTo>
                    <a:pt x="284902" y="141556"/>
                    <a:pt x="267098" y="148929"/>
                    <a:pt x="253656" y="162254"/>
                  </a:cubicBezTo>
                  <a:cubicBezTo>
                    <a:pt x="249739" y="166252"/>
                    <a:pt x="243329" y="166252"/>
                    <a:pt x="239323" y="162254"/>
                  </a:cubicBezTo>
                  <a:cubicBezTo>
                    <a:pt x="235406" y="158346"/>
                    <a:pt x="235406" y="151950"/>
                    <a:pt x="239323" y="147952"/>
                  </a:cubicBezTo>
                  <a:cubicBezTo>
                    <a:pt x="256593" y="130807"/>
                    <a:pt x="279472" y="121302"/>
                    <a:pt x="303775" y="121302"/>
                  </a:cubicBezTo>
                  <a:close/>
                  <a:moveTo>
                    <a:pt x="303775" y="60686"/>
                  </a:moveTo>
                  <a:cubicBezTo>
                    <a:pt x="344361" y="60686"/>
                    <a:pt x="382543" y="76418"/>
                    <a:pt x="411202" y="105127"/>
                  </a:cubicBezTo>
                  <a:cubicBezTo>
                    <a:pt x="415207" y="109038"/>
                    <a:pt x="415207" y="115437"/>
                    <a:pt x="411202" y="119437"/>
                  </a:cubicBezTo>
                  <a:cubicBezTo>
                    <a:pt x="409244" y="121393"/>
                    <a:pt x="406663" y="122370"/>
                    <a:pt x="404082" y="122370"/>
                  </a:cubicBezTo>
                  <a:cubicBezTo>
                    <a:pt x="401501" y="122370"/>
                    <a:pt x="398920" y="121393"/>
                    <a:pt x="396873" y="119437"/>
                  </a:cubicBezTo>
                  <a:cubicBezTo>
                    <a:pt x="372041" y="94550"/>
                    <a:pt x="338932" y="80862"/>
                    <a:pt x="303775" y="80862"/>
                  </a:cubicBezTo>
                  <a:cubicBezTo>
                    <a:pt x="268619" y="80862"/>
                    <a:pt x="235599" y="94550"/>
                    <a:pt x="210678" y="119437"/>
                  </a:cubicBezTo>
                  <a:cubicBezTo>
                    <a:pt x="206762" y="123348"/>
                    <a:pt x="200354" y="123348"/>
                    <a:pt x="196437" y="119437"/>
                  </a:cubicBezTo>
                  <a:cubicBezTo>
                    <a:pt x="192432" y="115437"/>
                    <a:pt x="192432" y="109038"/>
                    <a:pt x="196437" y="105127"/>
                  </a:cubicBezTo>
                  <a:cubicBezTo>
                    <a:pt x="225096" y="76418"/>
                    <a:pt x="263279" y="60686"/>
                    <a:pt x="303775" y="60686"/>
                  </a:cubicBezTo>
                  <a:close/>
                  <a:moveTo>
                    <a:pt x="303775" y="0"/>
                  </a:moveTo>
                  <a:cubicBezTo>
                    <a:pt x="361182" y="0"/>
                    <a:pt x="414138" y="22659"/>
                    <a:pt x="452943" y="63889"/>
                  </a:cubicBezTo>
                  <a:cubicBezTo>
                    <a:pt x="456770" y="67887"/>
                    <a:pt x="456592" y="74285"/>
                    <a:pt x="452498" y="78106"/>
                  </a:cubicBezTo>
                  <a:cubicBezTo>
                    <a:pt x="448404" y="81927"/>
                    <a:pt x="442085" y="81749"/>
                    <a:pt x="438169" y="77751"/>
                  </a:cubicBezTo>
                  <a:cubicBezTo>
                    <a:pt x="403280" y="40608"/>
                    <a:pt x="355486" y="20260"/>
                    <a:pt x="303775" y="20260"/>
                  </a:cubicBezTo>
                  <a:cubicBezTo>
                    <a:pt x="253133" y="20260"/>
                    <a:pt x="205428" y="40697"/>
                    <a:pt x="169293" y="77840"/>
                  </a:cubicBezTo>
                  <a:cubicBezTo>
                    <a:pt x="167335" y="79883"/>
                    <a:pt x="164665" y="80861"/>
                    <a:pt x="161995" y="80861"/>
                  </a:cubicBezTo>
                  <a:cubicBezTo>
                    <a:pt x="159502" y="80861"/>
                    <a:pt x="156921" y="79972"/>
                    <a:pt x="154963" y="78017"/>
                  </a:cubicBezTo>
                  <a:cubicBezTo>
                    <a:pt x="150958" y="74107"/>
                    <a:pt x="150869" y="67710"/>
                    <a:pt x="154785" y="63711"/>
                  </a:cubicBezTo>
                  <a:cubicBezTo>
                    <a:pt x="194658" y="22659"/>
                    <a:pt x="247615" y="0"/>
                    <a:pt x="30377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346985" y="1151428"/>
            <a:ext cx="349803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2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Nội</a:t>
            </a:r>
            <a:r>
              <a:rPr kumimoji="0" lang="en-US" altLang="zh-CN" sz="4000" b="1" i="0" u="none" strike="noStrike" kern="1200" cap="none" spc="0" normalizeH="0" noProof="0" dirty="0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 Dung </a:t>
            </a:r>
            <a:r>
              <a:rPr lang="en-US" altLang="zh-CN" sz="4000" b="1" dirty="0">
                <a:solidFill>
                  <a:srgbClr val="0BF1F5"/>
                </a:solidFill>
                <a:cs typeface="+mn-ea"/>
                <a:sym typeface="+mn-lt"/>
              </a:rPr>
              <a:t>C</a:t>
            </a:r>
            <a:r>
              <a:rPr kumimoji="0" lang="en-US" altLang="zh-CN" sz="4000" b="1" i="0" u="none" strike="noStrike" kern="1200" cap="none" spc="0" normalizeH="0" noProof="0" dirty="0" err="1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hính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BF1F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8" name="图片 1" descr="7393e6d2fc74159836bb16d23f5ad70b">
            <a:extLst>
              <a:ext uri="{FF2B5EF4-FFF2-40B4-BE49-F238E27FC236}">
                <a16:creationId xmlns:a16="http://schemas.microsoft.com/office/drawing/2014/main" id="{66F028DC-8481-4EC8-B8A3-0D815C5E9C46}"/>
              </a:ext>
            </a:extLst>
          </p:cNvPr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11746586" y="-2540"/>
            <a:ext cx="6817360" cy="686371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C5D63F0-8B0E-4CA5-9158-146A61094A96}"/>
              </a:ext>
            </a:extLst>
          </p:cNvPr>
          <p:cNvGrpSpPr/>
          <p:nvPr/>
        </p:nvGrpSpPr>
        <p:grpSpPr>
          <a:xfrm>
            <a:off x="19668090" y="1848256"/>
            <a:ext cx="6112847" cy="2957208"/>
            <a:chOff x="6218790" y="1848256"/>
            <a:chExt cx="6112847" cy="2957208"/>
          </a:xfrm>
        </p:grpSpPr>
        <p:pic>
          <p:nvPicPr>
            <p:cNvPr id="24" name="图片 31">
              <a:extLst>
                <a:ext uri="{FF2B5EF4-FFF2-40B4-BE49-F238E27FC236}">
                  <a16:creationId xmlns:a16="http://schemas.microsoft.com/office/drawing/2014/main" id="{02EDFC6A-FE29-4B25-8FEA-D959DE83A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479" t="20556" r="9479" b="22407"/>
            <a:stretch>
              <a:fillRect/>
            </a:stretch>
          </p:blipFill>
          <p:spPr>
            <a:xfrm>
              <a:off x="6218790" y="1848256"/>
              <a:ext cx="6112847" cy="2957208"/>
            </a:xfrm>
            <a:prstGeom prst="rect">
              <a:avLst/>
            </a:prstGeom>
          </p:spPr>
        </p:pic>
        <p:sp>
          <p:nvSpPr>
            <p:cNvPr id="25" name="文本框 10">
              <a:extLst>
                <a:ext uri="{FF2B5EF4-FFF2-40B4-BE49-F238E27FC236}">
                  <a16:creationId xmlns:a16="http://schemas.microsoft.com/office/drawing/2014/main" id="{2DDAB9AA-FD6E-4FC5-8F13-7D108A5DE26F}"/>
                </a:ext>
              </a:extLst>
            </p:cNvPr>
            <p:cNvSpPr txBox="1"/>
            <p:nvPr/>
          </p:nvSpPr>
          <p:spPr>
            <a:xfrm>
              <a:off x="7003991" y="2780580"/>
              <a:ext cx="4707042" cy="95410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Thuyết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Trình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Sản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Phẩm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cuối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Khoá</a:t>
              </a:r>
              <a:endPara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C22997B-03F5-44D4-AB67-C8D3B8B589D1}"/>
                </a:ext>
              </a:extLst>
            </p:cNvPr>
            <p:cNvSpPr/>
            <p:nvPr/>
          </p:nvSpPr>
          <p:spPr>
            <a:xfrm>
              <a:off x="8783272" y="3789293"/>
              <a:ext cx="16553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dirty="0" err="1">
                  <a:cs typeface="+mn-ea"/>
                  <a:sym typeface="+mn-lt"/>
                </a:rPr>
                <a:t>Chào</a:t>
              </a:r>
              <a:r>
                <a:rPr lang="en-US" altLang="zh-CN" dirty="0">
                  <a:cs typeface="+mn-ea"/>
                  <a:sym typeface="+mn-lt"/>
                </a:rPr>
                <a:t> </a:t>
              </a:r>
              <a:r>
                <a:rPr lang="en-US" altLang="zh-CN" dirty="0" err="1">
                  <a:cs typeface="+mn-ea"/>
                  <a:sym typeface="+mn-lt"/>
                </a:rPr>
                <a:t>Mừng</a:t>
              </a:r>
              <a:r>
                <a:rPr lang="en-US" altLang="zh-CN" dirty="0">
                  <a:cs typeface="+mn-ea"/>
                  <a:sym typeface="+mn-lt"/>
                </a:rPr>
                <a:t>!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35AF3D-5DDB-4109-88B5-4048B2A80D9D}"/>
                </a:ext>
              </a:extLst>
            </p:cNvPr>
            <p:cNvGrpSpPr/>
            <p:nvPr/>
          </p:nvGrpSpPr>
          <p:grpSpPr>
            <a:xfrm>
              <a:off x="7291666" y="2460895"/>
              <a:ext cx="4881732" cy="393160"/>
              <a:chOff x="6966711" y="2447747"/>
              <a:chExt cx="4881732" cy="393160"/>
            </a:xfrm>
          </p:grpSpPr>
          <p:sp>
            <p:nvSpPr>
              <p:cNvPr id="28" name="文本框 6">
                <a:extLst>
                  <a:ext uri="{FF2B5EF4-FFF2-40B4-BE49-F238E27FC236}">
                    <a16:creationId xmlns:a16="http://schemas.microsoft.com/office/drawing/2014/main" id="{6C6F95F4-0ADB-4B1E-A0DD-19DAD9765766}"/>
                  </a:ext>
                </a:extLst>
              </p:cNvPr>
              <p:cNvSpPr txBox="1"/>
              <p:nvPr/>
            </p:nvSpPr>
            <p:spPr>
              <a:xfrm>
                <a:off x="6966711" y="2447747"/>
                <a:ext cx="4881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1600" dirty="0">
                    <a:solidFill>
                      <a:srgbClr val="10FBFE"/>
                    </a:solidFill>
                    <a:cs typeface="+mn-ea"/>
                    <a:sym typeface="+mn-lt"/>
                  </a:rPr>
                  <a:t>Technology school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10FBF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29" name="Picture 8">
                <a:extLst>
                  <a:ext uri="{FF2B5EF4-FFF2-40B4-BE49-F238E27FC236}">
                    <a16:creationId xmlns:a16="http://schemas.microsoft.com/office/drawing/2014/main" id="{D31C6D7B-1E6C-440D-B50F-9492FF204A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0250" y="2474042"/>
                <a:ext cx="940746" cy="366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组合 4">
            <a:extLst>
              <a:ext uri="{FF2B5EF4-FFF2-40B4-BE49-F238E27FC236}">
                <a16:creationId xmlns:a16="http://schemas.microsoft.com/office/drawing/2014/main" id="{B0169BFF-A382-4510-9BD1-B525F34488A0}"/>
              </a:ext>
            </a:extLst>
          </p:cNvPr>
          <p:cNvGrpSpPr/>
          <p:nvPr/>
        </p:nvGrpSpPr>
        <p:grpSpPr>
          <a:xfrm>
            <a:off x="18485134" y="2141855"/>
            <a:ext cx="7581900" cy="5080"/>
            <a:chOff x="7259" y="3373"/>
            <a:chExt cx="11940" cy="8"/>
          </a:xfrm>
        </p:grpSpPr>
        <p:cxnSp>
          <p:nvCxnSpPr>
            <p:cNvPr id="46" name="直接连接符 41">
              <a:extLst>
                <a:ext uri="{FF2B5EF4-FFF2-40B4-BE49-F238E27FC236}">
                  <a16:creationId xmlns:a16="http://schemas.microsoft.com/office/drawing/2014/main" id="{70F13B17-6DE7-48D4-9960-14C2605E7D2E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3">
              <a:extLst>
                <a:ext uri="{FF2B5EF4-FFF2-40B4-BE49-F238E27FC236}">
                  <a16:creationId xmlns:a16="http://schemas.microsoft.com/office/drawing/2014/main" id="{3CB126C0-4417-490E-8CB6-BA38AE9F216E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5">
            <a:extLst>
              <a:ext uri="{FF2B5EF4-FFF2-40B4-BE49-F238E27FC236}">
                <a16:creationId xmlns:a16="http://schemas.microsoft.com/office/drawing/2014/main" id="{E10F8AF8-AAA5-4A7D-8AAE-7BECACD89FCC}"/>
              </a:ext>
            </a:extLst>
          </p:cNvPr>
          <p:cNvGrpSpPr/>
          <p:nvPr/>
        </p:nvGrpSpPr>
        <p:grpSpPr>
          <a:xfrm>
            <a:off x="-12569382" y="4707255"/>
            <a:ext cx="8279130" cy="5080"/>
            <a:chOff x="0" y="7413"/>
            <a:chExt cx="13038" cy="8"/>
          </a:xfrm>
        </p:grpSpPr>
        <p:cxnSp>
          <p:nvCxnSpPr>
            <p:cNvPr id="49" name="直接连接符 45">
              <a:extLst>
                <a:ext uri="{FF2B5EF4-FFF2-40B4-BE49-F238E27FC236}">
                  <a16:creationId xmlns:a16="http://schemas.microsoft.com/office/drawing/2014/main" id="{F5456A40-8196-4527-B201-1039EF9C52D5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1">
              <a:extLst>
                <a:ext uri="{FF2B5EF4-FFF2-40B4-BE49-F238E27FC236}">
                  <a16:creationId xmlns:a16="http://schemas.microsoft.com/office/drawing/2014/main" id="{606550BB-94F9-4D4E-B778-EF1DFBA77339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Realistic Dark Sky Full Of Stars Background">
            <a:extLst>
              <a:ext uri="{FF2B5EF4-FFF2-40B4-BE49-F238E27FC236}">
                <a16:creationId xmlns:a16="http://schemas.microsoft.com/office/drawing/2014/main" id="{940550B1-459F-4918-916C-2D521406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4620895" y="3211830"/>
            <a:ext cx="37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Thông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tin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cơ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bản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4A6AAB-F64D-4B00-A742-6D821D98D312}"/>
              </a:ext>
            </a:extLst>
          </p:cNvPr>
          <p:cNvGrpSpPr/>
          <p:nvPr/>
        </p:nvGrpSpPr>
        <p:grpSpPr>
          <a:xfrm>
            <a:off x="13991789" y="2556751"/>
            <a:ext cx="2138798" cy="2544598"/>
            <a:chOff x="1346201" y="2556751"/>
            <a:chExt cx="2138798" cy="2544598"/>
          </a:xfrm>
        </p:grpSpPr>
        <p:pic>
          <p:nvPicPr>
            <p:cNvPr id="15" name="图片 2">
              <a:extLst>
                <a:ext uri="{FF2B5EF4-FFF2-40B4-BE49-F238E27FC236}">
                  <a16:creationId xmlns:a16="http://schemas.microsoft.com/office/drawing/2014/main" id="{A164C722-D55C-4A67-AB70-E83270725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1346201" y="2556751"/>
              <a:ext cx="2138798" cy="2544598"/>
            </a:xfrm>
            <a:prstGeom prst="rect">
              <a:avLst/>
            </a:prstGeom>
          </p:spPr>
        </p:pic>
        <p:sp>
          <p:nvSpPr>
            <p:cNvPr id="16" name="文本框 7">
              <a:extLst>
                <a:ext uri="{FF2B5EF4-FFF2-40B4-BE49-F238E27FC236}">
                  <a16:creationId xmlns:a16="http://schemas.microsoft.com/office/drawing/2014/main" id="{C6260858-4A33-42EF-BABF-49B5B72C1EAE}"/>
                </a:ext>
              </a:extLst>
            </p:cNvPr>
            <p:cNvSpPr txBox="1"/>
            <p:nvPr/>
          </p:nvSpPr>
          <p:spPr>
            <a:xfrm>
              <a:off x="1854693" y="3815829"/>
              <a:ext cx="11978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Thông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tin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1">
              <a:extLst>
                <a:ext uri="{FF2B5EF4-FFF2-40B4-BE49-F238E27FC236}">
                  <a16:creationId xmlns:a16="http://schemas.microsoft.com/office/drawing/2014/main" id="{F6859F03-E5F4-47FA-B6BB-BDBACA2551D9}"/>
                </a:ext>
              </a:extLst>
            </p:cNvPr>
            <p:cNvSpPr/>
            <p:nvPr/>
          </p:nvSpPr>
          <p:spPr>
            <a:xfrm>
              <a:off x="2187001" y="3144982"/>
              <a:ext cx="457200" cy="339435"/>
            </a:xfrm>
            <a:custGeom>
              <a:avLst/>
              <a:gdLst>
                <a:gd name="connsiteX0" fmla="*/ 16373 w 607639"/>
                <a:gd name="connsiteY0" fmla="*/ 391850 h 451125"/>
                <a:gd name="connsiteX1" fmla="*/ 591266 w 607639"/>
                <a:gd name="connsiteY1" fmla="*/ 391850 h 451125"/>
                <a:gd name="connsiteX2" fmla="*/ 607639 w 607639"/>
                <a:gd name="connsiteY2" fmla="*/ 408208 h 451125"/>
                <a:gd name="connsiteX3" fmla="*/ 564684 w 607639"/>
                <a:gd name="connsiteY3" fmla="*/ 451125 h 451125"/>
                <a:gd name="connsiteX4" fmla="*/ 42955 w 607639"/>
                <a:gd name="connsiteY4" fmla="*/ 451125 h 451125"/>
                <a:gd name="connsiteX5" fmla="*/ 0 w 607639"/>
                <a:gd name="connsiteY5" fmla="*/ 408208 h 451125"/>
                <a:gd name="connsiteX6" fmla="*/ 16373 w 607639"/>
                <a:gd name="connsiteY6" fmla="*/ 391850 h 451125"/>
                <a:gd name="connsiteX7" fmla="*/ 243452 w 607639"/>
                <a:gd name="connsiteY7" fmla="*/ 119577 h 451125"/>
                <a:gd name="connsiteX8" fmla="*/ 349014 w 607639"/>
                <a:gd name="connsiteY8" fmla="*/ 156328 h 451125"/>
                <a:gd name="connsiteX9" fmla="*/ 352867 w 607639"/>
                <a:gd name="connsiteY9" fmla="*/ 161234 h 451125"/>
                <a:gd name="connsiteX10" fmla="*/ 350074 w 607639"/>
                <a:gd name="connsiteY10" fmla="*/ 166911 h 451125"/>
                <a:gd name="connsiteX11" fmla="*/ 327054 w 607639"/>
                <a:gd name="connsiteY11" fmla="*/ 180765 h 451125"/>
                <a:gd name="connsiteX12" fmla="*/ 370300 w 607639"/>
                <a:gd name="connsiteY12" fmla="*/ 223866 h 451125"/>
                <a:gd name="connsiteX13" fmla="*/ 370300 w 607639"/>
                <a:gd name="connsiteY13" fmla="*/ 232236 h 451125"/>
                <a:gd name="connsiteX14" fmla="*/ 348725 w 607639"/>
                <a:gd name="connsiteY14" fmla="*/ 253786 h 451125"/>
                <a:gd name="connsiteX15" fmla="*/ 344487 w 607639"/>
                <a:gd name="connsiteY15" fmla="*/ 255518 h 451125"/>
                <a:gd name="connsiteX16" fmla="*/ 340346 w 607639"/>
                <a:gd name="connsiteY16" fmla="*/ 253786 h 451125"/>
                <a:gd name="connsiteX17" fmla="*/ 297196 w 607639"/>
                <a:gd name="connsiteY17" fmla="*/ 210685 h 451125"/>
                <a:gd name="connsiteX18" fmla="*/ 283327 w 607639"/>
                <a:gd name="connsiteY18" fmla="*/ 233583 h 451125"/>
                <a:gd name="connsiteX19" fmla="*/ 277644 w 607639"/>
                <a:gd name="connsiteY19" fmla="*/ 236373 h 451125"/>
                <a:gd name="connsiteX20" fmla="*/ 272636 w 607639"/>
                <a:gd name="connsiteY20" fmla="*/ 232428 h 451125"/>
                <a:gd name="connsiteX21" fmla="*/ 235939 w 607639"/>
                <a:gd name="connsiteY21" fmla="*/ 127081 h 451125"/>
                <a:gd name="connsiteX22" fmla="*/ 237384 w 607639"/>
                <a:gd name="connsiteY22" fmla="*/ 121020 h 451125"/>
                <a:gd name="connsiteX23" fmla="*/ 243452 w 607639"/>
                <a:gd name="connsiteY23" fmla="*/ 119577 h 451125"/>
                <a:gd name="connsiteX24" fmla="*/ 93794 w 607639"/>
                <a:gd name="connsiteY24" fmla="*/ 41738 h 451125"/>
                <a:gd name="connsiteX25" fmla="*/ 90423 w 607639"/>
                <a:gd name="connsiteY25" fmla="*/ 45103 h 451125"/>
                <a:gd name="connsiteX26" fmla="*/ 90423 w 607639"/>
                <a:gd name="connsiteY26" fmla="*/ 329766 h 451125"/>
                <a:gd name="connsiteX27" fmla="*/ 93794 w 607639"/>
                <a:gd name="connsiteY27" fmla="*/ 333035 h 451125"/>
                <a:gd name="connsiteX28" fmla="*/ 513942 w 607639"/>
                <a:gd name="connsiteY28" fmla="*/ 333035 h 451125"/>
                <a:gd name="connsiteX29" fmla="*/ 517217 w 607639"/>
                <a:gd name="connsiteY29" fmla="*/ 329766 h 451125"/>
                <a:gd name="connsiteX30" fmla="*/ 517217 w 607639"/>
                <a:gd name="connsiteY30" fmla="*/ 45103 h 451125"/>
                <a:gd name="connsiteX31" fmla="*/ 513942 w 607639"/>
                <a:gd name="connsiteY31" fmla="*/ 41738 h 451125"/>
                <a:gd name="connsiteX32" fmla="*/ 93794 w 607639"/>
                <a:gd name="connsiteY32" fmla="*/ 0 h 451125"/>
                <a:gd name="connsiteX33" fmla="*/ 513942 w 607639"/>
                <a:gd name="connsiteY33" fmla="*/ 0 h 451125"/>
                <a:gd name="connsiteX34" fmla="*/ 559020 w 607639"/>
                <a:gd name="connsiteY34" fmla="*/ 45103 h 451125"/>
                <a:gd name="connsiteX35" fmla="*/ 559020 w 607639"/>
                <a:gd name="connsiteY35" fmla="*/ 329766 h 451125"/>
                <a:gd name="connsiteX36" fmla="*/ 513942 w 607639"/>
                <a:gd name="connsiteY36" fmla="*/ 374773 h 451125"/>
                <a:gd name="connsiteX37" fmla="*/ 93794 w 607639"/>
                <a:gd name="connsiteY37" fmla="*/ 374773 h 451125"/>
                <a:gd name="connsiteX38" fmla="*/ 48620 w 607639"/>
                <a:gd name="connsiteY38" fmla="*/ 329766 h 451125"/>
                <a:gd name="connsiteX39" fmla="*/ 48620 w 607639"/>
                <a:gd name="connsiteY39" fmla="*/ 45103 h 451125"/>
                <a:gd name="connsiteX40" fmla="*/ 93794 w 607639"/>
                <a:gd name="connsiteY40" fmla="*/ 0 h 4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7639" h="451125">
                  <a:moveTo>
                    <a:pt x="16373" y="391850"/>
                  </a:moveTo>
                  <a:lnTo>
                    <a:pt x="591266" y="391850"/>
                  </a:lnTo>
                  <a:cubicBezTo>
                    <a:pt x="600319" y="391850"/>
                    <a:pt x="607639" y="399163"/>
                    <a:pt x="607639" y="408208"/>
                  </a:cubicBezTo>
                  <a:cubicBezTo>
                    <a:pt x="607639" y="431880"/>
                    <a:pt x="588377" y="451125"/>
                    <a:pt x="564684" y="451125"/>
                  </a:cubicBezTo>
                  <a:lnTo>
                    <a:pt x="42955" y="451125"/>
                  </a:lnTo>
                  <a:cubicBezTo>
                    <a:pt x="19262" y="451125"/>
                    <a:pt x="0" y="431880"/>
                    <a:pt x="0" y="408208"/>
                  </a:cubicBezTo>
                  <a:cubicBezTo>
                    <a:pt x="0" y="399163"/>
                    <a:pt x="7320" y="391850"/>
                    <a:pt x="16373" y="391850"/>
                  </a:cubicBezTo>
                  <a:close/>
                  <a:moveTo>
                    <a:pt x="243452" y="119577"/>
                  </a:moveTo>
                  <a:lnTo>
                    <a:pt x="349014" y="156328"/>
                  </a:lnTo>
                  <a:cubicBezTo>
                    <a:pt x="351133" y="157001"/>
                    <a:pt x="352674" y="158925"/>
                    <a:pt x="352867" y="161234"/>
                  </a:cubicBezTo>
                  <a:cubicBezTo>
                    <a:pt x="353156" y="163543"/>
                    <a:pt x="352000" y="165660"/>
                    <a:pt x="350074" y="166911"/>
                  </a:cubicBezTo>
                  <a:lnTo>
                    <a:pt x="327054" y="180765"/>
                  </a:lnTo>
                  <a:lnTo>
                    <a:pt x="370300" y="223866"/>
                  </a:lnTo>
                  <a:cubicBezTo>
                    <a:pt x="372515" y="226175"/>
                    <a:pt x="372515" y="229927"/>
                    <a:pt x="370300" y="232236"/>
                  </a:cubicBezTo>
                  <a:lnTo>
                    <a:pt x="348725" y="253786"/>
                  </a:lnTo>
                  <a:cubicBezTo>
                    <a:pt x="347569" y="254845"/>
                    <a:pt x="346125" y="255518"/>
                    <a:pt x="344487" y="255518"/>
                  </a:cubicBezTo>
                  <a:cubicBezTo>
                    <a:pt x="342946" y="255518"/>
                    <a:pt x="341502" y="254845"/>
                    <a:pt x="340346" y="253786"/>
                  </a:cubicBezTo>
                  <a:lnTo>
                    <a:pt x="297196" y="210685"/>
                  </a:lnTo>
                  <a:lnTo>
                    <a:pt x="283327" y="233583"/>
                  </a:lnTo>
                  <a:cubicBezTo>
                    <a:pt x="282075" y="235507"/>
                    <a:pt x="279859" y="236661"/>
                    <a:pt x="277644" y="236373"/>
                  </a:cubicBezTo>
                  <a:cubicBezTo>
                    <a:pt x="275333" y="236180"/>
                    <a:pt x="273406" y="234641"/>
                    <a:pt x="272636" y="232428"/>
                  </a:cubicBezTo>
                  <a:lnTo>
                    <a:pt x="235939" y="127081"/>
                  </a:lnTo>
                  <a:cubicBezTo>
                    <a:pt x="235265" y="124964"/>
                    <a:pt x="235747" y="122559"/>
                    <a:pt x="237384" y="121020"/>
                  </a:cubicBezTo>
                  <a:cubicBezTo>
                    <a:pt x="238925" y="119384"/>
                    <a:pt x="241333" y="118903"/>
                    <a:pt x="243452" y="119577"/>
                  </a:cubicBezTo>
                  <a:close/>
                  <a:moveTo>
                    <a:pt x="93794" y="41738"/>
                  </a:moveTo>
                  <a:cubicBezTo>
                    <a:pt x="91964" y="41738"/>
                    <a:pt x="90423" y="43276"/>
                    <a:pt x="90423" y="45103"/>
                  </a:cubicBezTo>
                  <a:lnTo>
                    <a:pt x="90423" y="329766"/>
                  </a:lnTo>
                  <a:cubicBezTo>
                    <a:pt x="90423" y="331593"/>
                    <a:pt x="91964" y="333035"/>
                    <a:pt x="93794" y="333035"/>
                  </a:cubicBezTo>
                  <a:lnTo>
                    <a:pt x="513942" y="333035"/>
                  </a:lnTo>
                  <a:cubicBezTo>
                    <a:pt x="515676" y="333035"/>
                    <a:pt x="517217" y="331593"/>
                    <a:pt x="517217" y="329766"/>
                  </a:cubicBezTo>
                  <a:lnTo>
                    <a:pt x="517217" y="45103"/>
                  </a:lnTo>
                  <a:cubicBezTo>
                    <a:pt x="517217" y="43276"/>
                    <a:pt x="515676" y="41738"/>
                    <a:pt x="513942" y="41738"/>
                  </a:cubicBezTo>
                  <a:close/>
                  <a:moveTo>
                    <a:pt x="93794" y="0"/>
                  </a:moveTo>
                  <a:lnTo>
                    <a:pt x="513942" y="0"/>
                  </a:lnTo>
                  <a:cubicBezTo>
                    <a:pt x="538793" y="0"/>
                    <a:pt x="559020" y="20196"/>
                    <a:pt x="559020" y="45103"/>
                  </a:cubicBezTo>
                  <a:lnTo>
                    <a:pt x="559020" y="329766"/>
                  </a:lnTo>
                  <a:cubicBezTo>
                    <a:pt x="559020" y="354577"/>
                    <a:pt x="538793" y="374773"/>
                    <a:pt x="513942" y="374773"/>
                  </a:cubicBezTo>
                  <a:lnTo>
                    <a:pt x="93794" y="374773"/>
                  </a:lnTo>
                  <a:cubicBezTo>
                    <a:pt x="68847" y="374773"/>
                    <a:pt x="48620" y="354577"/>
                    <a:pt x="48620" y="329766"/>
                  </a:cubicBezTo>
                  <a:lnTo>
                    <a:pt x="48620" y="45103"/>
                  </a:lnTo>
                  <a:cubicBezTo>
                    <a:pt x="48620" y="20196"/>
                    <a:pt x="68847" y="0"/>
                    <a:pt x="93794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EAFC07-300B-4913-92C9-F7E9AAEF2299}"/>
              </a:ext>
            </a:extLst>
          </p:cNvPr>
          <p:cNvGrpSpPr/>
          <p:nvPr/>
        </p:nvGrpSpPr>
        <p:grpSpPr>
          <a:xfrm>
            <a:off x="13997464" y="2556751"/>
            <a:ext cx="2138798" cy="2544598"/>
            <a:chOff x="3799801" y="2556751"/>
            <a:chExt cx="2138798" cy="2544598"/>
          </a:xfrm>
        </p:grpSpPr>
        <p:pic>
          <p:nvPicPr>
            <p:cNvPr id="19" name="图片 3">
              <a:extLst>
                <a:ext uri="{FF2B5EF4-FFF2-40B4-BE49-F238E27FC236}">
                  <a16:creationId xmlns:a16="http://schemas.microsoft.com/office/drawing/2014/main" id="{1F382BC0-AE3D-43D0-A3F8-3B6CF4686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37998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DAD9CF4-C3FA-4FDC-9205-FB232591852F}"/>
                </a:ext>
              </a:extLst>
            </p:cNvPr>
            <p:cNvGrpSpPr/>
            <p:nvPr/>
          </p:nvGrpSpPr>
          <p:grpSpPr>
            <a:xfrm>
              <a:off x="4194495" y="3145217"/>
              <a:ext cx="1333849" cy="1599840"/>
              <a:chOff x="4194495" y="3145217"/>
              <a:chExt cx="1333849" cy="1599840"/>
            </a:xfrm>
          </p:grpSpPr>
          <p:sp>
            <p:nvSpPr>
              <p:cNvPr id="21" name="文本框 8">
                <a:extLst>
                  <a:ext uri="{FF2B5EF4-FFF2-40B4-BE49-F238E27FC236}">
                    <a16:creationId xmlns:a16="http://schemas.microsoft.com/office/drawing/2014/main" id="{6C6DA2B6-8FFB-47E5-B4ED-92D11A6F0B04}"/>
                  </a:ext>
                </a:extLst>
              </p:cNvPr>
              <p:cNvSpPr txBox="1"/>
              <p:nvPr/>
            </p:nvSpPr>
            <p:spPr>
              <a:xfrm>
                <a:off x="4194495" y="3790950"/>
                <a:ext cx="13338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Nguồn</a:t>
                </a:r>
                <a:r>
                  <a:rPr lang="en-US" altLang="zh-CN" sz="280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gốc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12">
                <a:extLst>
                  <a:ext uri="{FF2B5EF4-FFF2-40B4-BE49-F238E27FC236}">
                    <a16:creationId xmlns:a16="http://schemas.microsoft.com/office/drawing/2014/main" id="{885D7C4F-1C8F-4E36-8379-B189228C45B3}"/>
                  </a:ext>
                </a:extLst>
              </p:cNvPr>
              <p:cNvSpPr/>
              <p:nvPr/>
            </p:nvSpPr>
            <p:spPr>
              <a:xfrm>
                <a:off x="4640600" y="3145217"/>
                <a:ext cx="457199" cy="338966"/>
              </a:xfrm>
              <a:custGeom>
                <a:avLst/>
                <a:gdLst>
                  <a:gd name="connsiteX0" fmla="*/ 179095 w 604957"/>
                  <a:gd name="connsiteY0" fmla="*/ 390015 h 448514"/>
                  <a:gd name="connsiteX1" fmla="*/ 425862 w 604957"/>
                  <a:gd name="connsiteY1" fmla="*/ 390015 h 448514"/>
                  <a:gd name="connsiteX2" fmla="*/ 425862 w 604957"/>
                  <a:gd name="connsiteY2" fmla="*/ 448514 h 448514"/>
                  <a:gd name="connsiteX3" fmla="*/ 179095 w 604957"/>
                  <a:gd name="connsiteY3" fmla="*/ 448514 h 448514"/>
                  <a:gd name="connsiteX4" fmla="*/ 201182 w 604957"/>
                  <a:gd name="connsiteY4" fmla="*/ 185587 h 448514"/>
                  <a:gd name="connsiteX5" fmla="*/ 313141 w 604957"/>
                  <a:gd name="connsiteY5" fmla="*/ 267761 h 448514"/>
                  <a:gd name="connsiteX6" fmla="*/ 337797 w 604957"/>
                  <a:gd name="connsiteY6" fmla="*/ 292477 h 448514"/>
                  <a:gd name="connsiteX7" fmla="*/ 313141 w 604957"/>
                  <a:gd name="connsiteY7" fmla="*/ 317192 h 448514"/>
                  <a:gd name="connsiteX8" fmla="*/ 288379 w 604957"/>
                  <a:gd name="connsiteY8" fmla="*/ 294061 h 448514"/>
                  <a:gd name="connsiteX9" fmla="*/ 302531 w 604957"/>
                  <a:gd name="connsiteY9" fmla="*/ 0 h 448514"/>
                  <a:gd name="connsiteX10" fmla="*/ 516419 w 604957"/>
                  <a:gd name="connsiteY10" fmla="*/ 88414 h 448514"/>
                  <a:gd name="connsiteX11" fmla="*/ 604957 w 604957"/>
                  <a:gd name="connsiteY11" fmla="*/ 302002 h 448514"/>
                  <a:gd name="connsiteX12" fmla="*/ 567194 w 604957"/>
                  <a:gd name="connsiteY12" fmla="*/ 448514 h 448514"/>
                  <a:gd name="connsiteX13" fmla="*/ 510601 w 604957"/>
                  <a:gd name="connsiteY13" fmla="*/ 448514 h 448514"/>
                  <a:gd name="connsiteX14" fmla="*/ 469241 w 604957"/>
                  <a:gd name="connsiteY14" fmla="*/ 424641 h 448514"/>
                  <a:gd name="connsiteX15" fmla="*/ 487541 w 604957"/>
                  <a:gd name="connsiteY15" fmla="*/ 393057 h 448514"/>
                  <a:gd name="connsiteX16" fmla="*/ 540749 w 604957"/>
                  <a:gd name="connsiteY16" fmla="*/ 423691 h 448514"/>
                  <a:gd name="connsiteX17" fmla="*/ 570155 w 604957"/>
                  <a:gd name="connsiteY17" fmla="*/ 302002 h 448514"/>
                  <a:gd name="connsiteX18" fmla="*/ 569098 w 604957"/>
                  <a:gd name="connsiteY18" fmla="*/ 278975 h 448514"/>
                  <a:gd name="connsiteX19" fmla="*/ 505735 w 604957"/>
                  <a:gd name="connsiteY19" fmla="*/ 290172 h 448514"/>
                  <a:gd name="connsiteX20" fmla="*/ 499388 w 604957"/>
                  <a:gd name="connsiteY20" fmla="*/ 254257 h 448514"/>
                  <a:gd name="connsiteX21" fmla="*/ 563491 w 604957"/>
                  <a:gd name="connsiteY21" fmla="*/ 242954 h 448514"/>
                  <a:gd name="connsiteX22" fmla="*/ 490503 w 604957"/>
                  <a:gd name="connsiteY22" fmla="*/ 112076 h 448514"/>
                  <a:gd name="connsiteX23" fmla="*/ 447027 w 604957"/>
                  <a:gd name="connsiteY23" fmla="*/ 163730 h 448514"/>
                  <a:gd name="connsiteX24" fmla="*/ 419101 w 604957"/>
                  <a:gd name="connsiteY24" fmla="*/ 140280 h 448514"/>
                  <a:gd name="connsiteX25" fmla="*/ 462894 w 604957"/>
                  <a:gd name="connsiteY25" fmla="*/ 88203 h 448514"/>
                  <a:gd name="connsiteX26" fmla="*/ 320726 w 604957"/>
                  <a:gd name="connsiteY26" fmla="*/ 35387 h 448514"/>
                  <a:gd name="connsiteX27" fmla="*/ 320726 w 604957"/>
                  <a:gd name="connsiteY27" fmla="*/ 104576 h 448514"/>
                  <a:gd name="connsiteX28" fmla="*/ 284231 w 604957"/>
                  <a:gd name="connsiteY28" fmla="*/ 104576 h 448514"/>
                  <a:gd name="connsiteX29" fmla="*/ 284231 w 604957"/>
                  <a:gd name="connsiteY29" fmla="*/ 35387 h 448514"/>
                  <a:gd name="connsiteX30" fmla="*/ 142169 w 604957"/>
                  <a:gd name="connsiteY30" fmla="*/ 88203 h 448514"/>
                  <a:gd name="connsiteX31" fmla="*/ 185962 w 604957"/>
                  <a:gd name="connsiteY31" fmla="*/ 140280 h 448514"/>
                  <a:gd name="connsiteX32" fmla="*/ 157930 w 604957"/>
                  <a:gd name="connsiteY32" fmla="*/ 163730 h 448514"/>
                  <a:gd name="connsiteX33" fmla="*/ 114454 w 604957"/>
                  <a:gd name="connsiteY33" fmla="*/ 112076 h 448514"/>
                  <a:gd name="connsiteX34" fmla="*/ 41466 w 604957"/>
                  <a:gd name="connsiteY34" fmla="*/ 242954 h 448514"/>
                  <a:gd name="connsiteX35" fmla="*/ 105674 w 604957"/>
                  <a:gd name="connsiteY35" fmla="*/ 254257 h 448514"/>
                  <a:gd name="connsiteX36" fmla="*/ 99328 w 604957"/>
                  <a:gd name="connsiteY36" fmla="*/ 290172 h 448514"/>
                  <a:gd name="connsiteX37" fmla="*/ 35860 w 604957"/>
                  <a:gd name="connsiteY37" fmla="*/ 278975 h 448514"/>
                  <a:gd name="connsiteX38" fmla="*/ 34908 w 604957"/>
                  <a:gd name="connsiteY38" fmla="*/ 302002 h 448514"/>
                  <a:gd name="connsiteX39" fmla="*/ 64314 w 604957"/>
                  <a:gd name="connsiteY39" fmla="*/ 423691 h 448514"/>
                  <a:gd name="connsiteX40" fmla="*/ 117416 w 604957"/>
                  <a:gd name="connsiteY40" fmla="*/ 393057 h 448514"/>
                  <a:gd name="connsiteX41" fmla="*/ 135716 w 604957"/>
                  <a:gd name="connsiteY41" fmla="*/ 424641 h 448514"/>
                  <a:gd name="connsiteX42" fmla="*/ 94356 w 604957"/>
                  <a:gd name="connsiteY42" fmla="*/ 448514 h 448514"/>
                  <a:gd name="connsiteX43" fmla="*/ 37869 w 604957"/>
                  <a:gd name="connsiteY43" fmla="*/ 448514 h 448514"/>
                  <a:gd name="connsiteX44" fmla="*/ 0 w 604957"/>
                  <a:gd name="connsiteY44" fmla="*/ 302002 h 448514"/>
                  <a:gd name="connsiteX45" fmla="*/ 88644 w 604957"/>
                  <a:gd name="connsiteY45" fmla="*/ 88414 h 448514"/>
                  <a:gd name="connsiteX46" fmla="*/ 302531 w 604957"/>
                  <a:gd name="connsiteY46" fmla="*/ 0 h 44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4957" h="448514">
                    <a:moveTo>
                      <a:pt x="179095" y="390015"/>
                    </a:moveTo>
                    <a:lnTo>
                      <a:pt x="425862" y="390015"/>
                    </a:lnTo>
                    <a:lnTo>
                      <a:pt x="425862" y="448514"/>
                    </a:lnTo>
                    <a:lnTo>
                      <a:pt x="179095" y="448514"/>
                    </a:lnTo>
                    <a:close/>
                    <a:moveTo>
                      <a:pt x="201182" y="185587"/>
                    </a:moveTo>
                    <a:lnTo>
                      <a:pt x="313141" y="267761"/>
                    </a:lnTo>
                    <a:cubicBezTo>
                      <a:pt x="326792" y="267761"/>
                      <a:pt x="337797" y="278851"/>
                      <a:pt x="337797" y="292477"/>
                    </a:cubicBezTo>
                    <a:cubicBezTo>
                      <a:pt x="337797" y="306102"/>
                      <a:pt x="326792" y="317192"/>
                      <a:pt x="313141" y="317192"/>
                    </a:cubicBezTo>
                    <a:cubicBezTo>
                      <a:pt x="300019" y="317192"/>
                      <a:pt x="289225" y="306947"/>
                      <a:pt x="288379" y="294061"/>
                    </a:cubicBezTo>
                    <a:close/>
                    <a:moveTo>
                      <a:pt x="302531" y="0"/>
                    </a:moveTo>
                    <a:cubicBezTo>
                      <a:pt x="383242" y="0"/>
                      <a:pt x="459298" y="31373"/>
                      <a:pt x="516419" y="88414"/>
                    </a:cubicBezTo>
                    <a:cubicBezTo>
                      <a:pt x="573540" y="145456"/>
                      <a:pt x="604957" y="221300"/>
                      <a:pt x="604957" y="302002"/>
                    </a:cubicBezTo>
                    <a:cubicBezTo>
                      <a:pt x="604957" y="354079"/>
                      <a:pt x="591840" y="404149"/>
                      <a:pt x="567194" y="448514"/>
                    </a:cubicBezTo>
                    <a:lnTo>
                      <a:pt x="510601" y="448514"/>
                    </a:lnTo>
                    <a:lnTo>
                      <a:pt x="469241" y="424641"/>
                    </a:lnTo>
                    <a:lnTo>
                      <a:pt x="487541" y="393057"/>
                    </a:lnTo>
                    <a:lnTo>
                      <a:pt x="540749" y="423691"/>
                    </a:lnTo>
                    <a:cubicBezTo>
                      <a:pt x="559472" y="387248"/>
                      <a:pt x="570155" y="345840"/>
                      <a:pt x="570155" y="302002"/>
                    </a:cubicBezTo>
                    <a:cubicBezTo>
                      <a:pt x="570155" y="294291"/>
                      <a:pt x="569732" y="286580"/>
                      <a:pt x="569098" y="278975"/>
                    </a:cubicBezTo>
                    <a:lnTo>
                      <a:pt x="505735" y="290172"/>
                    </a:lnTo>
                    <a:lnTo>
                      <a:pt x="499388" y="254257"/>
                    </a:lnTo>
                    <a:lnTo>
                      <a:pt x="563491" y="242954"/>
                    </a:lnTo>
                    <a:cubicBezTo>
                      <a:pt x="552067" y="192462"/>
                      <a:pt x="526151" y="147251"/>
                      <a:pt x="490503" y="112076"/>
                    </a:cubicBezTo>
                    <a:lnTo>
                      <a:pt x="447027" y="163730"/>
                    </a:lnTo>
                    <a:lnTo>
                      <a:pt x="419101" y="140280"/>
                    </a:lnTo>
                    <a:lnTo>
                      <a:pt x="462894" y="88203"/>
                    </a:lnTo>
                    <a:cubicBezTo>
                      <a:pt x="422698" y="58098"/>
                      <a:pt x="373827" y="38979"/>
                      <a:pt x="320726" y="35387"/>
                    </a:cubicBezTo>
                    <a:lnTo>
                      <a:pt x="320726" y="104576"/>
                    </a:lnTo>
                    <a:lnTo>
                      <a:pt x="284231" y="104576"/>
                    </a:lnTo>
                    <a:lnTo>
                      <a:pt x="284231" y="35387"/>
                    </a:lnTo>
                    <a:cubicBezTo>
                      <a:pt x="231130" y="38979"/>
                      <a:pt x="182259" y="58098"/>
                      <a:pt x="142169" y="88203"/>
                    </a:cubicBezTo>
                    <a:lnTo>
                      <a:pt x="185962" y="140280"/>
                    </a:lnTo>
                    <a:lnTo>
                      <a:pt x="157930" y="163730"/>
                    </a:lnTo>
                    <a:lnTo>
                      <a:pt x="114454" y="112076"/>
                    </a:lnTo>
                    <a:cubicBezTo>
                      <a:pt x="78806" y="147251"/>
                      <a:pt x="52890" y="192462"/>
                      <a:pt x="41466" y="242954"/>
                    </a:cubicBezTo>
                    <a:lnTo>
                      <a:pt x="105674" y="254257"/>
                    </a:lnTo>
                    <a:lnTo>
                      <a:pt x="99328" y="290172"/>
                    </a:lnTo>
                    <a:lnTo>
                      <a:pt x="35860" y="278975"/>
                    </a:lnTo>
                    <a:cubicBezTo>
                      <a:pt x="35225" y="286580"/>
                      <a:pt x="34908" y="294291"/>
                      <a:pt x="34908" y="302002"/>
                    </a:cubicBezTo>
                    <a:cubicBezTo>
                      <a:pt x="34908" y="345840"/>
                      <a:pt x="45486" y="387248"/>
                      <a:pt x="64314" y="423691"/>
                    </a:cubicBezTo>
                    <a:lnTo>
                      <a:pt x="117416" y="393057"/>
                    </a:lnTo>
                    <a:lnTo>
                      <a:pt x="135716" y="424641"/>
                    </a:lnTo>
                    <a:lnTo>
                      <a:pt x="94356" y="448514"/>
                    </a:lnTo>
                    <a:lnTo>
                      <a:pt x="37869" y="448514"/>
                    </a:lnTo>
                    <a:cubicBezTo>
                      <a:pt x="13117" y="404149"/>
                      <a:pt x="0" y="354079"/>
                      <a:pt x="0" y="302002"/>
                    </a:cubicBezTo>
                    <a:cubicBezTo>
                      <a:pt x="0" y="221300"/>
                      <a:pt x="31417" y="145456"/>
                      <a:pt x="88644" y="88414"/>
                    </a:cubicBezTo>
                    <a:cubicBezTo>
                      <a:pt x="145765" y="31373"/>
                      <a:pt x="221715" y="0"/>
                      <a:pt x="302531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15702F-0AC3-4C8E-9E1A-29CA0DA4420F}"/>
              </a:ext>
            </a:extLst>
          </p:cNvPr>
          <p:cNvGrpSpPr/>
          <p:nvPr/>
        </p:nvGrpSpPr>
        <p:grpSpPr>
          <a:xfrm>
            <a:off x="13974564" y="2556751"/>
            <a:ext cx="2138798" cy="2544598"/>
            <a:chOff x="6253401" y="2556751"/>
            <a:chExt cx="2138798" cy="2544598"/>
          </a:xfrm>
        </p:grpSpPr>
        <p:pic>
          <p:nvPicPr>
            <p:cNvPr id="24" name="图片 4">
              <a:extLst>
                <a:ext uri="{FF2B5EF4-FFF2-40B4-BE49-F238E27FC236}">
                  <a16:creationId xmlns:a16="http://schemas.microsoft.com/office/drawing/2014/main" id="{D9DF03AC-6121-4FBA-9DC2-979080AED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6253401" y="2556751"/>
              <a:ext cx="2138798" cy="2544598"/>
            </a:xfrm>
            <a:prstGeom prst="rect">
              <a:avLst/>
            </a:prstGeom>
          </p:spPr>
        </p:pic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429B446D-B8B8-4600-9D93-7841E17F2A31}"/>
                </a:ext>
              </a:extLst>
            </p:cNvPr>
            <p:cNvSpPr txBox="1"/>
            <p:nvPr/>
          </p:nvSpPr>
          <p:spPr>
            <a:xfrm>
              <a:off x="6524727" y="3542927"/>
              <a:ext cx="15961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Nhược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13">
              <a:extLst>
                <a:ext uri="{FF2B5EF4-FFF2-40B4-BE49-F238E27FC236}">
                  <a16:creationId xmlns:a16="http://schemas.microsoft.com/office/drawing/2014/main" id="{368DF798-B4BB-4CB8-BFF3-8881B1207FC5}"/>
                </a:ext>
              </a:extLst>
            </p:cNvPr>
            <p:cNvSpPr/>
            <p:nvPr/>
          </p:nvSpPr>
          <p:spPr>
            <a:xfrm>
              <a:off x="7094200" y="3116868"/>
              <a:ext cx="457200" cy="39566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07639" h="525854">
                  <a:moveTo>
                    <a:pt x="111408" y="404481"/>
                  </a:moveTo>
                  <a:lnTo>
                    <a:pt x="313890" y="404481"/>
                  </a:lnTo>
                  <a:cubicBezTo>
                    <a:pt x="319497" y="404481"/>
                    <a:pt x="324036" y="409011"/>
                    <a:pt x="324036" y="414607"/>
                  </a:cubicBezTo>
                  <a:cubicBezTo>
                    <a:pt x="324036" y="420203"/>
                    <a:pt x="319497" y="424733"/>
                    <a:pt x="313890" y="424733"/>
                  </a:cubicBezTo>
                  <a:lnTo>
                    <a:pt x="111408" y="424733"/>
                  </a:lnTo>
                  <a:cubicBezTo>
                    <a:pt x="105800" y="424733"/>
                    <a:pt x="101261" y="420203"/>
                    <a:pt x="101261" y="414607"/>
                  </a:cubicBezTo>
                  <a:cubicBezTo>
                    <a:pt x="101261" y="409011"/>
                    <a:pt x="105800" y="404481"/>
                    <a:pt x="111408" y="404481"/>
                  </a:cubicBezTo>
                  <a:close/>
                  <a:moveTo>
                    <a:pt x="496216" y="404476"/>
                  </a:moveTo>
                  <a:cubicBezTo>
                    <a:pt x="490610" y="404476"/>
                    <a:pt x="486072" y="409009"/>
                    <a:pt x="486072" y="414608"/>
                  </a:cubicBezTo>
                  <a:cubicBezTo>
                    <a:pt x="486072" y="420207"/>
                    <a:pt x="490610" y="424740"/>
                    <a:pt x="496216" y="424740"/>
                  </a:cubicBezTo>
                  <a:cubicBezTo>
                    <a:pt x="501822" y="424740"/>
                    <a:pt x="506360" y="420207"/>
                    <a:pt x="506360" y="414608"/>
                  </a:cubicBezTo>
                  <a:cubicBezTo>
                    <a:pt x="506360" y="409009"/>
                    <a:pt x="501822" y="404476"/>
                    <a:pt x="496216" y="404476"/>
                  </a:cubicBezTo>
                  <a:close/>
                  <a:moveTo>
                    <a:pt x="415207" y="404476"/>
                  </a:moveTo>
                  <a:cubicBezTo>
                    <a:pt x="409601" y="404476"/>
                    <a:pt x="405063" y="409009"/>
                    <a:pt x="405063" y="414608"/>
                  </a:cubicBezTo>
                  <a:cubicBezTo>
                    <a:pt x="405063" y="420207"/>
                    <a:pt x="409601" y="424740"/>
                    <a:pt x="415207" y="424740"/>
                  </a:cubicBezTo>
                  <a:cubicBezTo>
                    <a:pt x="420813" y="424740"/>
                    <a:pt x="425351" y="420207"/>
                    <a:pt x="425351" y="414608"/>
                  </a:cubicBezTo>
                  <a:cubicBezTo>
                    <a:pt x="425351" y="409009"/>
                    <a:pt x="420813" y="404476"/>
                    <a:pt x="415207" y="404476"/>
                  </a:cubicBezTo>
                  <a:close/>
                  <a:moveTo>
                    <a:pt x="496216" y="384300"/>
                  </a:moveTo>
                  <a:cubicBezTo>
                    <a:pt x="512945" y="384300"/>
                    <a:pt x="526559" y="397899"/>
                    <a:pt x="526559" y="414608"/>
                  </a:cubicBezTo>
                  <a:cubicBezTo>
                    <a:pt x="526559" y="431317"/>
                    <a:pt x="512945" y="444916"/>
                    <a:pt x="496216" y="444916"/>
                  </a:cubicBezTo>
                  <a:cubicBezTo>
                    <a:pt x="479488" y="444916"/>
                    <a:pt x="465873" y="431317"/>
                    <a:pt x="465873" y="414608"/>
                  </a:cubicBezTo>
                  <a:cubicBezTo>
                    <a:pt x="465873" y="397899"/>
                    <a:pt x="479488" y="384300"/>
                    <a:pt x="496216" y="384300"/>
                  </a:cubicBezTo>
                  <a:close/>
                  <a:moveTo>
                    <a:pt x="415207" y="384300"/>
                  </a:moveTo>
                  <a:cubicBezTo>
                    <a:pt x="431936" y="384300"/>
                    <a:pt x="445550" y="397899"/>
                    <a:pt x="445550" y="414608"/>
                  </a:cubicBezTo>
                  <a:cubicBezTo>
                    <a:pt x="445550" y="431317"/>
                    <a:pt x="431936" y="444916"/>
                    <a:pt x="415207" y="444916"/>
                  </a:cubicBezTo>
                  <a:cubicBezTo>
                    <a:pt x="398479" y="444916"/>
                    <a:pt x="384864" y="431317"/>
                    <a:pt x="384864" y="414608"/>
                  </a:cubicBezTo>
                  <a:cubicBezTo>
                    <a:pt x="384864" y="397899"/>
                    <a:pt x="398479" y="384300"/>
                    <a:pt x="415207" y="384300"/>
                  </a:cubicBezTo>
                  <a:close/>
                  <a:moveTo>
                    <a:pt x="303775" y="202252"/>
                  </a:moveTo>
                  <a:cubicBezTo>
                    <a:pt x="298257" y="202252"/>
                    <a:pt x="293718" y="206785"/>
                    <a:pt x="293718" y="212295"/>
                  </a:cubicBezTo>
                  <a:cubicBezTo>
                    <a:pt x="293718" y="217894"/>
                    <a:pt x="298257" y="222427"/>
                    <a:pt x="303775" y="222427"/>
                  </a:cubicBezTo>
                  <a:cubicBezTo>
                    <a:pt x="309383" y="222427"/>
                    <a:pt x="313922" y="217894"/>
                    <a:pt x="313922" y="212295"/>
                  </a:cubicBezTo>
                  <a:cubicBezTo>
                    <a:pt x="313922" y="206785"/>
                    <a:pt x="309383" y="202252"/>
                    <a:pt x="303775" y="202252"/>
                  </a:cubicBezTo>
                  <a:close/>
                  <a:moveTo>
                    <a:pt x="303775" y="181988"/>
                  </a:moveTo>
                  <a:cubicBezTo>
                    <a:pt x="320597" y="181988"/>
                    <a:pt x="334215" y="195586"/>
                    <a:pt x="334215" y="212295"/>
                  </a:cubicBezTo>
                  <a:cubicBezTo>
                    <a:pt x="334215" y="225538"/>
                    <a:pt x="325671" y="236647"/>
                    <a:pt x="313922" y="240825"/>
                  </a:cubicBezTo>
                  <a:lnTo>
                    <a:pt x="313922" y="313437"/>
                  </a:lnTo>
                  <a:cubicBezTo>
                    <a:pt x="313922" y="319037"/>
                    <a:pt x="309383" y="323569"/>
                    <a:pt x="303775" y="323569"/>
                  </a:cubicBezTo>
                  <a:lnTo>
                    <a:pt x="50644" y="323569"/>
                  </a:lnTo>
                  <a:cubicBezTo>
                    <a:pt x="33911" y="323569"/>
                    <a:pt x="20293" y="337168"/>
                    <a:pt x="20293" y="353877"/>
                  </a:cubicBezTo>
                  <a:lnTo>
                    <a:pt x="20293" y="475283"/>
                  </a:lnTo>
                  <a:cubicBezTo>
                    <a:pt x="20293" y="491992"/>
                    <a:pt x="33911" y="505590"/>
                    <a:pt x="50644" y="505590"/>
                  </a:cubicBezTo>
                  <a:lnTo>
                    <a:pt x="556995" y="505590"/>
                  </a:lnTo>
                  <a:cubicBezTo>
                    <a:pt x="573728" y="505590"/>
                    <a:pt x="587346" y="491992"/>
                    <a:pt x="587346" y="475283"/>
                  </a:cubicBezTo>
                  <a:lnTo>
                    <a:pt x="587346" y="353877"/>
                  </a:lnTo>
                  <a:cubicBezTo>
                    <a:pt x="587346" y="337168"/>
                    <a:pt x="573728" y="323569"/>
                    <a:pt x="556995" y="323569"/>
                  </a:cubicBezTo>
                  <a:lnTo>
                    <a:pt x="344273" y="323569"/>
                  </a:lnTo>
                  <a:cubicBezTo>
                    <a:pt x="338754" y="323569"/>
                    <a:pt x="334215" y="319037"/>
                    <a:pt x="334215" y="313437"/>
                  </a:cubicBezTo>
                  <a:cubicBezTo>
                    <a:pt x="334215" y="307838"/>
                    <a:pt x="338754" y="303305"/>
                    <a:pt x="344273" y="303305"/>
                  </a:cubicBezTo>
                  <a:lnTo>
                    <a:pt x="556995" y="303305"/>
                  </a:lnTo>
                  <a:cubicBezTo>
                    <a:pt x="584854" y="303305"/>
                    <a:pt x="607639" y="326058"/>
                    <a:pt x="607639" y="353877"/>
                  </a:cubicBezTo>
                  <a:lnTo>
                    <a:pt x="607639" y="475283"/>
                  </a:lnTo>
                  <a:cubicBezTo>
                    <a:pt x="607639" y="503101"/>
                    <a:pt x="584854" y="525854"/>
                    <a:pt x="556995" y="525854"/>
                  </a:cubicBezTo>
                  <a:lnTo>
                    <a:pt x="50644" y="525854"/>
                  </a:lnTo>
                  <a:cubicBezTo>
                    <a:pt x="22696" y="525854"/>
                    <a:pt x="0" y="503101"/>
                    <a:pt x="0" y="475283"/>
                  </a:cubicBezTo>
                  <a:lnTo>
                    <a:pt x="0" y="353877"/>
                  </a:lnTo>
                  <a:cubicBezTo>
                    <a:pt x="0" y="326058"/>
                    <a:pt x="22696" y="303305"/>
                    <a:pt x="50644" y="303305"/>
                  </a:cubicBezTo>
                  <a:lnTo>
                    <a:pt x="293718" y="303305"/>
                  </a:lnTo>
                  <a:lnTo>
                    <a:pt x="293718" y="240825"/>
                  </a:lnTo>
                  <a:cubicBezTo>
                    <a:pt x="281880" y="236647"/>
                    <a:pt x="273424" y="225538"/>
                    <a:pt x="273424" y="212295"/>
                  </a:cubicBezTo>
                  <a:cubicBezTo>
                    <a:pt x="273424" y="195586"/>
                    <a:pt x="287042" y="181988"/>
                    <a:pt x="303775" y="181988"/>
                  </a:cubicBezTo>
                  <a:close/>
                  <a:moveTo>
                    <a:pt x="303775" y="121302"/>
                  </a:moveTo>
                  <a:cubicBezTo>
                    <a:pt x="328167" y="121302"/>
                    <a:pt x="351045" y="130807"/>
                    <a:pt x="368226" y="147952"/>
                  </a:cubicBezTo>
                  <a:cubicBezTo>
                    <a:pt x="372232" y="151950"/>
                    <a:pt x="372232" y="158346"/>
                    <a:pt x="368226" y="162254"/>
                  </a:cubicBezTo>
                  <a:cubicBezTo>
                    <a:pt x="366268" y="164209"/>
                    <a:pt x="363686" y="165275"/>
                    <a:pt x="361105" y="165275"/>
                  </a:cubicBezTo>
                  <a:cubicBezTo>
                    <a:pt x="358523" y="165275"/>
                    <a:pt x="355941" y="164209"/>
                    <a:pt x="353894" y="162254"/>
                  </a:cubicBezTo>
                  <a:cubicBezTo>
                    <a:pt x="340541" y="148929"/>
                    <a:pt x="322736" y="141556"/>
                    <a:pt x="303775" y="141556"/>
                  </a:cubicBezTo>
                  <a:cubicBezTo>
                    <a:pt x="284902" y="141556"/>
                    <a:pt x="267098" y="148929"/>
                    <a:pt x="253656" y="162254"/>
                  </a:cubicBezTo>
                  <a:cubicBezTo>
                    <a:pt x="249739" y="166252"/>
                    <a:pt x="243329" y="166252"/>
                    <a:pt x="239323" y="162254"/>
                  </a:cubicBezTo>
                  <a:cubicBezTo>
                    <a:pt x="235406" y="158346"/>
                    <a:pt x="235406" y="151950"/>
                    <a:pt x="239323" y="147952"/>
                  </a:cubicBezTo>
                  <a:cubicBezTo>
                    <a:pt x="256593" y="130807"/>
                    <a:pt x="279472" y="121302"/>
                    <a:pt x="303775" y="121302"/>
                  </a:cubicBezTo>
                  <a:close/>
                  <a:moveTo>
                    <a:pt x="303775" y="60686"/>
                  </a:moveTo>
                  <a:cubicBezTo>
                    <a:pt x="344361" y="60686"/>
                    <a:pt x="382543" y="76418"/>
                    <a:pt x="411202" y="105127"/>
                  </a:cubicBezTo>
                  <a:cubicBezTo>
                    <a:pt x="415207" y="109038"/>
                    <a:pt x="415207" y="115437"/>
                    <a:pt x="411202" y="119437"/>
                  </a:cubicBezTo>
                  <a:cubicBezTo>
                    <a:pt x="409244" y="121393"/>
                    <a:pt x="406663" y="122370"/>
                    <a:pt x="404082" y="122370"/>
                  </a:cubicBezTo>
                  <a:cubicBezTo>
                    <a:pt x="401501" y="122370"/>
                    <a:pt x="398920" y="121393"/>
                    <a:pt x="396873" y="119437"/>
                  </a:cubicBezTo>
                  <a:cubicBezTo>
                    <a:pt x="372041" y="94550"/>
                    <a:pt x="338932" y="80862"/>
                    <a:pt x="303775" y="80862"/>
                  </a:cubicBezTo>
                  <a:cubicBezTo>
                    <a:pt x="268619" y="80862"/>
                    <a:pt x="235599" y="94550"/>
                    <a:pt x="210678" y="119437"/>
                  </a:cubicBezTo>
                  <a:cubicBezTo>
                    <a:pt x="206762" y="123348"/>
                    <a:pt x="200354" y="123348"/>
                    <a:pt x="196437" y="119437"/>
                  </a:cubicBezTo>
                  <a:cubicBezTo>
                    <a:pt x="192432" y="115437"/>
                    <a:pt x="192432" y="109038"/>
                    <a:pt x="196437" y="105127"/>
                  </a:cubicBezTo>
                  <a:cubicBezTo>
                    <a:pt x="225096" y="76418"/>
                    <a:pt x="263279" y="60686"/>
                    <a:pt x="303775" y="60686"/>
                  </a:cubicBezTo>
                  <a:close/>
                  <a:moveTo>
                    <a:pt x="303775" y="0"/>
                  </a:moveTo>
                  <a:cubicBezTo>
                    <a:pt x="361182" y="0"/>
                    <a:pt x="414138" y="22659"/>
                    <a:pt x="452943" y="63889"/>
                  </a:cubicBezTo>
                  <a:cubicBezTo>
                    <a:pt x="456770" y="67887"/>
                    <a:pt x="456592" y="74285"/>
                    <a:pt x="452498" y="78106"/>
                  </a:cubicBezTo>
                  <a:cubicBezTo>
                    <a:pt x="448404" y="81927"/>
                    <a:pt x="442085" y="81749"/>
                    <a:pt x="438169" y="77751"/>
                  </a:cubicBezTo>
                  <a:cubicBezTo>
                    <a:pt x="403280" y="40608"/>
                    <a:pt x="355486" y="20260"/>
                    <a:pt x="303775" y="20260"/>
                  </a:cubicBezTo>
                  <a:cubicBezTo>
                    <a:pt x="253133" y="20260"/>
                    <a:pt x="205428" y="40697"/>
                    <a:pt x="169293" y="77840"/>
                  </a:cubicBezTo>
                  <a:cubicBezTo>
                    <a:pt x="167335" y="79883"/>
                    <a:pt x="164665" y="80861"/>
                    <a:pt x="161995" y="80861"/>
                  </a:cubicBezTo>
                  <a:cubicBezTo>
                    <a:pt x="159502" y="80861"/>
                    <a:pt x="156921" y="79972"/>
                    <a:pt x="154963" y="78017"/>
                  </a:cubicBezTo>
                  <a:cubicBezTo>
                    <a:pt x="150958" y="74107"/>
                    <a:pt x="150869" y="67710"/>
                    <a:pt x="154785" y="63711"/>
                  </a:cubicBezTo>
                  <a:cubicBezTo>
                    <a:pt x="194658" y="22659"/>
                    <a:pt x="247615" y="0"/>
                    <a:pt x="30377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31CAE2-268C-46CC-A662-F7757AE55F4E}"/>
              </a:ext>
            </a:extLst>
          </p:cNvPr>
          <p:cNvGrpSpPr/>
          <p:nvPr/>
        </p:nvGrpSpPr>
        <p:grpSpPr>
          <a:xfrm>
            <a:off x="13989764" y="2556751"/>
            <a:ext cx="2138798" cy="2544598"/>
            <a:chOff x="8707001" y="2556751"/>
            <a:chExt cx="2138798" cy="2544598"/>
          </a:xfrm>
        </p:grpSpPr>
        <p:pic>
          <p:nvPicPr>
            <p:cNvPr id="28" name="图片 5">
              <a:extLst>
                <a:ext uri="{FF2B5EF4-FFF2-40B4-BE49-F238E27FC236}">
                  <a16:creationId xmlns:a16="http://schemas.microsoft.com/office/drawing/2014/main" id="{023ADD26-6C42-43E4-950D-8CA87C899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87070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C8A5F9-B2B0-47EE-948F-6571980519C4}"/>
                </a:ext>
              </a:extLst>
            </p:cNvPr>
            <p:cNvGrpSpPr/>
            <p:nvPr/>
          </p:nvGrpSpPr>
          <p:grpSpPr>
            <a:xfrm>
              <a:off x="9240888" y="3086473"/>
              <a:ext cx="1071024" cy="1658584"/>
              <a:chOff x="9240888" y="3086473"/>
              <a:chExt cx="1071024" cy="1658584"/>
            </a:xfrm>
          </p:grpSpPr>
          <p:sp>
            <p:nvSpPr>
              <p:cNvPr id="30" name="文本框 10">
                <a:extLst>
                  <a:ext uri="{FF2B5EF4-FFF2-40B4-BE49-F238E27FC236}">
                    <a16:creationId xmlns:a16="http://schemas.microsoft.com/office/drawing/2014/main" id="{23C7EA56-1439-4707-A537-84AA4A7CEC11}"/>
                  </a:ext>
                </a:extLst>
              </p:cNvPr>
              <p:cNvSpPr txBox="1"/>
              <p:nvPr/>
            </p:nvSpPr>
            <p:spPr>
              <a:xfrm>
                <a:off x="9240888" y="3790950"/>
                <a:ext cx="10710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Hình</a:t>
                </a:r>
                <a:r>
                  <a:rPr lang="en-US" altLang="zh-CN" sz="2800" noProof="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ảnh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14">
                <a:extLst>
                  <a:ext uri="{FF2B5EF4-FFF2-40B4-BE49-F238E27FC236}">
                    <a16:creationId xmlns:a16="http://schemas.microsoft.com/office/drawing/2014/main" id="{DF9B4A4C-32D4-4DE2-96D5-D0B898DEB446}"/>
                  </a:ext>
                </a:extLst>
              </p:cNvPr>
              <p:cNvSpPr/>
              <p:nvPr/>
            </p:nvSpPr>
            <p:spPr>
              <a:xfrm>
                <a:off x="9545875" y="3086473"/>
                <a:ext cx="457200" cy="45645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606298" h="605310">
                    <a:moveTo>
                      <a:pt x="442224" y="552093"/>
                    </a:moveTo>
                    <a:lnTo>
                      <a:pt x="442224" y="585781"/>
                    </a:lnTo>
                    <a:lnTo>
                      <a:pt x="503141" y="585781"/>
                    </a:lnTo>
                    <a:lnTo>
                      <a:pt x="503141" y="552093"/>
                    </a:lnTo>
                    <a:close/>
                    <a:moveTo>
                      <a:pt x="103059" y="552093"/>
                    </a:moveTo>
                    <a:lnTo>
                      <a:pt x="103059" y="585781"/>
                    </a:lnTo>
                    <a:lnTo>
                      <a:pt x="164074" y="585781"/>
                    </a:lnTo>
                    <a:lnTo>
                      <a:pt x="164074" y="552093"/>
                    </a:lnTo>
                    <a:close/>
                    <a:moveTo>
                      <a:pt x="373877" y="385411"/>
                    </a:moveTo>
                    <a:cubicBezTo>
                      <a:pt x="365468" y="385411"/>
                      <a:pt x="358623" y="392246"/>
                      <a:pt x="358623" y="400644"/>
                    </a:cubicBezTo>
                    <a:lnTo>
                      <a:pt x="358623" y="517233"/>
                    </a:lnTo>
                    <a:cubicBezTo>
                      <a:pt x="358623" y="525631"/>
                      <a:pt x="365468" y="532564"/>
                      <a:pt x="373877" y="532564"/>
                    </a:cubicBezTo>
                    <a:lnTo>
                      <a:pt x="571489" y="532564"/>
                    </a:lnTo>
                    <a:cubicBezTo>
                      <a:pt x="579898" y="532564"/>
                      <a:pt x="586742" y="525631"/>
                      <a:pt x="586742" y="517233"/>
                    </a:cubicBezTo>
                    <a:lnTo>
                      <a:pt x="586742" y="400644"/>
                    </a:lnTo>
                    <a:cubicBezTo>
                      <a:pt x="586742" y="392246"/>
                      <a:pt x="579898" y="385411"/>
                      <a:pt x="571489" y="385411"/>
                    </a:cubicBezTo>
                    <a:close/>
                    <a:moveTo>
                      <a:pt x="34809" y="385411"/>
                    </a:moveTo>
                    <a:cubicBezTo>
                      <a:pt x="26400" y="385411"/>
                      <a:pt x="19556" y="392246"/>
                      <a:pt x="19556" y="400644"/>
                    </a:cubicBezTo>
                    <a:lnTo>
                      <a:pt x="19556" y="517233"/>
                    </a:lnTo>
                    <a:cubicBezTo>
                      <a:pt x="19556" y="525631"/>
                      <a:pt x="26400" y="532564"/>
                      <a:pt x="34809" y="532564"/>
                    </a:cubicBezTo>
                    <a:lnTo>
                      <a:pt x="232324" y="532564"/>
                    </a:lnTo>
                    <a:cubicBezTo>
                      <a:pt x="240831" y="532564"/>
                      <a:pt x="247675" y="525631"/>
                      <a:pt x="247675" y="517233"/>
                    </a:cubicBezTo>
                    <a:lnTo>
                      <a:pt x="247675" y="400644"/>
                    </a:lnTo>
                    <a:cubicBezTo>
                      <a:pt x="247675" y="392246"/>
                      <a:pt x="240831" y="385411"/>
                      <a:pt x="232324" y="385411"/>
                    </a:cubicBezTo>
                    <a:close/>
                    <a:moveTo>
                      <a:pt x="373877" y="365882"/>
                    </a:moveTo>
                    <a:lnTo>
                      <a:pt x="571489" y="365882"/>
                    </a:lnTo>
                    <a:cubicBezTo>
                      <a:pt x="590654" y="365882"/>
                      <a:pt x="606298" y="381505"/>
                      <a:pt x="606298" y="400644"/>
                    </a:cubicBezTo>
                    <a:lnTo>
                      <a:pt x="606298" y="517233"/>
                    </a:lnTo>
                    <a:cubicBezTo>
                      <a:pt x="606298" y="536470"/>
                      <a:pt x="590654" y="552093"/>
                      <a:pt x="571489" y="552093"/>
                    </a:cubicBezTo>
                    <a:lnTo>
                      <a:pt x="522697" y="552093"/>
                    </a:lnTo>
                    <a:lnTo>
                      <a:pt x="522697" y="585781"/>
                    </a:lnTo>
                    <a:lnTo>
                      <a:pt x="540982" y="585781"/>
                    </a:lnTo>
                    <a:cubicBezTo>
                      <a:pt x="546359" y="585781"/>
                      <a:pt x="550760" y="590175"/>
                      <a:pt x="550760" y="595545"/>
                    </a:cubicBezTo>
                    <a:cubicBezTo>
                      <a:pt x="550760" y="601014"/>
                      <a:pt x="546359" y="605310"/>
                      <a:pt x="540982" y="605310"/>
                    </a:cubicBezTo>
                    <a:lnTo>
                      <a:pt x="404384" y="605310"/>
                    </a:lnTo>
                    <a:cubicBezTo>
                      <a:pt x="399006" y="605310"/>
                      <a:pt x="394606" y="601014"/>
                      <a:pt x="394606" y="595545"/>
                    </a:cubicBezTo>
                    <a:cubicBezTo>
                      <a:pt x="394606" y="590175"/>
                      <a:pt x="399006" y="585781"/>
                      <a:pt x="404384" y="585781"/>
                    </a:cubicBezTo>
                    <a:lnTo>
                      <a:pt x="422669" y="585781"/>
                    </a:lnTo>
                    <a:lnTo>
                      <a:pt x="422669" y="552093"/>
                    </a:lnTo>
                    <a:lnTo>
                      <a:pt x="373877" y="552093"/>
                    </a:lnTo>
                    <a:cubicBezTo>
                      <a:pt x="354712" y="552093"/>
                      <a:pt x="339067" y="536470"/>
                      <a:pt x="339067" y="517233"/>
                    </a:cubicBezTo>
                    <a:lnTo>
                      <a:pt x="339067" y="400644"/>
                    </a:lnTo>
                    <a:cubicBezTo>
                      <a:pt x="339067" y="381505"/>
                      <a:pt x="354712" y="365882"/>
                      <a:pt x="373877" y="365882"/>
                    </a:cubicBezTo>
                    <a:close/>
                    <a:moveTo>
                      <a:pt x="34809" y="365882"/>
                    </a:moveTo>
                    <a:lnTo>
                      <a:pt x="232324" y="365882"/>
                    </a:lnTo>
                    <a:cubicBezTo>
                      <a:pt x="251587" y="365882"/>
                      <a:pt x="267231" y="381505"/>
                      <a:pt x="267231" y="400644"/>
                    </a:cubicBezTo>
                    <a:lnTo>
                      <a:pt x="267231" y="517233"/>
                    </a:lnTo>
                    <a:cubicBezTo>
                      <a:pt x="267231" y="536470"/>
                      <a:pt x="251587" y="552093"/>
                      <a:pt x="232324" y="552093"/>
                    </a:cubicBezTo>
                    <a:lnTo>
                      <a:pt x="183630" y="552093"/>
                    </a:lnTo>
                    <a:lnTo>
                      <a:pt x="183630" y="585781"/>
                    </a:lnTo>
                    <a:lnTo>
                      <a:pt x="201817" y="585781"/>
                    </a:lnTo>
                    <a:cubicBezTo>
                      <a:pt x="207292" y="585781"/>
                      <a:pt x="211595" y="590175"/>
                      <a:pt x="211595" y="595545"/>
                    </a:cubicBezTo>
                    <a:cubicBezTo>
                      <a:pt x="211595" y="601014"/>
                      <a:pt x="207292" y="605310"/>
                      <a:pt x="201817" y="605310"/>
                    </a:cubicBezTo>
                    <a:lnTo>
                      <a:pt x="65316" y="605310"/>
                    </a:lnTo>
                    <a:cubicBezTo>
                      <a:pt x="59939" y="605310"/>
                      <a:pt x="55538" y="601014"/>
                      <a:pt x="55538" y="595545"/>
                    </a:cubicBezTo>
                    <a:cubicBezTo>
                      <a:pt x="55538" y="590175"/>
                      <a:pt x="59939" y="585781"/>
                      <a:pt x="65316" y="585781"/>
                    </a:cubicBezTo>
                    <a:lnTo>
                      <a:pt x="83503" y="585781"/>
                    </a:lnTo>
                    <a:lnTo>
                      <a:pt x="83503" y="552093"/>
                    </a:lnTo>
                    <a:lnTo>
                      <a:pt x="34809" y="552093"/>
                    </a:lnTo>
                    <a:cubicBezTo>
                      <a:pt x="15644" y="552093"/>
                      <a:pt x="0" y="536470"/>
                      <a:pt x="0" y="517233"/>
                    </a:cubicBezTo>
                    <a:lnTo>
                      <a:pt x="0" y="400644"/>
                    </a:lnTo>
                    <a:cubicBezTo>
                      <a:pt x="0" y="381505"/>
                      <a:pt x="15644" y="365882"/>
                      <a:pt x="34809" y="365882"/>
                    </a:cubicBezTo>
                    <a:close/>
                    <a:moveTo>
                      <a:pt x="303079" y="258975"/>
                    </a:moveTo>
                    <a:cubicBezTo>
                      <a:pt x="308554" y="258975"/>
                      <a:pt x="312856" y="263273"/>
                      <a:pt x="312856" y="268744"/>
                    </a:cubicBezTo>
                    <a:lnTo>
                      <a:pt x="312856" y="292873"/>
                    </a:lnTo>
                    <a:lnTo>
                      <a:pt x="472608" y="292873"/>
                    </a:lnTo>
                    <a:cubicBezTo>
                      <a:pt x="478083" y="292873"/>
                      <a:pt x="482385" y="297269"/>
                      <a:pt x="482385" y="302642"/>
                    </a:cubicBezTo>
                    <a:lnTo>
                      <a:pt x="482385" y="336637"/>
                    </a:lnTo>
                    <a:cubicBezTo>
                      <a:pt x="482385" y="342010"/>
                      <a:pt x="478083" y="346406"/>
                      <a:pt x="472608" y="346406"/>
                    </a:cubicBezTo>
                    <a:cubicBezTo>
                      <a:pt x="467231" y="346406"/>
                      <a:pt x="462832" y="342010"/>
                      <a:pt x="462832" y="336637"/>
                    </a:cubicBezTo>
                    <a:lnTo>
                      <a:pt x="462832" y="312410"/>
                    </a:lnTo>
                    <a:lnTo>
                      <a:pt x="143326" y="312410"/>
                    </a:lnTo>
                    <a:lnTo>
                      <a:pt x="143326" y="336637"/>
                    </a:lnTo>
                    <a:cubicBezTo>
                      <a:pt x="143326" y="342010"/>
                      <a:pt x="139024" y="346406"/>
                      <a:pt x="133549" y="346406"/>
                    </a:cubicBezTo>
                    <a:cubicBezTo>
                      <a:pt x="128172" y="346406"/>
                      <a:pt x="123772" y="342010"/>
                      <a:pt x="123772" y="336637"/>
                    </a:cubicBezTo>
                    <a:lnTo>
                      <a:pt x="123772" y="302642"/>
                    </a:lnTo>
                    <a:cubicBezTo>
                      <a:pt x="123772" y="297269"/>
                      <a:pt x="128172" y="292873"/>
                      <a:pt x="133549" y="292873"/>
                    </a:cubicBezTo>
                    <a:lnTo>
                      <a:pt x="293302" y="292873"/>
                    </a:lnTo>
                    <a:lnTo>
                      <a:pt x="293302" y="268744"/>
                    </a:lnTo>
                    <a:cubicBezTo>
                      <a:pt x="293302" y="263273"/>
                      <a:pt x="297702" y="258975"/>
                      <a:pt x="303079" y="258975"/>
                    </a:cubicBezTo>
                    <a:close/>
                    <a:moveTo>
                      <a:pt x="272699" y="186190"/>
                    </a:moveTo>
                    <a:lnTo>
                      <a:pt x="272699" y="219972"/>
                    </a:lnTo>
                    <a:lnTo>
                      <a:pt x="333600" y="219972"/>
                    </a:lnTo>
                    <a:lnTo>
                      <a:pt x="333600" y="186190"/>
                    </a:lnTo>
                    <a:close/>
                    <a:moveTo>
                      <a:pt x="204370" y="19527"/>
                    </a:moveTo>
                    <a:cubicBezTo>
                      <a:pt x="195963" y="19527"/>
                      <a:pt x="189120" y="26361"/>
                      <a:pt x="189120" y="34758"/>
                    </a:cubicBezTo>
                    <a:lnTo>
                      <a:pt x="189120" y="151432"/>
                    </a:lnTo>
                    <a:cubicBezTo>
                      <a:pt x="189120" y="159829"/>
                      <a:pt x="195963" y="166663"/>
                      <a:pt x="204370" y="166663"/>
                    </a:cubicBezTo>
                    <a:lnTo>
                      <a:pt x="401930" y="166663"/>
                    </a:lnTo>
                    <a:cubicBezTo>
                      <a:pt x="410337" y="166663"/>
                      <a:pt x="417179" y="159829"/>
                      <a:pt x="417179" y="151432"/>
                    </a:cubicBezTo>
                    <a:lnTo>
                      <a:pt x="417179" y="34758"/>
                    </a:lnTo>
                    <a:cubicBezTo>
                      <a:pt x="417179" y="26361"/>
                      <a:pt x="410337" y="19527"/>
                      <a:pt x="401930" y="19527"/>
                    </a:cubicBezTo>
                    <a:close/>
                    <a:moveTo>
                      <a:pt x="204370" y="0"/>
                    </a:moveTo>
                    <a:lnTo>
                      <a:pt x="401930" y="0"/>
                    </a:lnTo>
                    <a:cubicBezTo>
                      <a:pt x="421090" y="0"/>
                      <a:pt x="436730" y="15622"/>
                      <a:pt x="436730" y="34758"/>
                    </a:cubicBezTo>
                    <a:lnTo>
                      <a:pt x="436730" y="151432"/>
                    </a:lnTo>
                    <a:cubicBezTo>
                      <a:pt x="436730" y="170569"/>
                      <a:pt x="421090" y="186190"/>
                      <a:pt x="401930" y="186190"/>
                    </a:cubicBezTo>
                    <a:lnTo>
                      <a:pt x="353151" y="186190"/>
                    </a:lnTo>
                    <a:lnTo>
                      <a:pt x="353151" y="219972"/>
                    </a:lnTo>
                    <a:lnTo>
                      <a:pt x="371333" y="219972"/>
                    </a:lnTo>
                    <a:cubicBezTo>
                      <a:pt x="376807" y="219972"/>
                      <a:pt x="381108" y="224268"/>
                      <a:pt x="381108" y="229735"/>
                    </a:cubicBezTo>
                    <a:cubicBezTo>
                      <a:pt x="381108" y="235105"/>
                      <a:pt x="376807" y="239499"/>
                      <a:pt x="371333" y="239499"/>
                    </a:cubicBezTo>
                    <a:lnTo>
                      <a:pt x="234869" y="239499"/>
                    </a:lnTo>
                    <a:cubicBezTo>
                      <a:pt x="229492" y="239499"/>
                      <a:pt x="225093" y="235105"/>
                      <a:pt x="225093" y="229735"/>
                    </a:cubicBezTo>
                    <a:cubicBezTo>
                      <a:pt x="225093" y="224268"/>
                      <a:pt x="229492" y="219972"/>
                      <a:pt x="234869" y="219972"/>
                    </a:cubicBezTo>
                    <a:lnTo>
                      <a:pt x="253149" y="219972"/>
                    </a:lnTo>
                    <a:lnTo>
                      <a:pt x="253149" y="186190"/>
                    </a:lnTo>
                    <a:lnTo>
                      <a:pt x="204370" y="186190"/>
                    </a:lnTo>
                    <a:cubicBezTo>
                      <a:pt x="185210" y="186190"/>
                      <a:pt x="169569" y="170569"/>
                      <a:pt x="169569" y="151432"/>
                    </a:cubicBezTo>
                    <a:lnTo>
                      <a:pt x="169569" y="34758"/>
                    </a:lnTo>
                    <a:cubicBezTo>
                      <a:pt x="169569" y="15622"/>
                      <a:pt x="185210" y="0"/>
                      <a:pt x="204370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组合 8">
            <a:extLst>
              <a:ext uri="{FF2B5EF4-FFF2-40B4-BE49-F238E27FC236}">
                <a16:creationId xmlns:a16="http://schemas.microsoft.com/office/drawing/2014/main" id="{27333AC2-81C4-4C59-8C38-AD9444207EF0}"/>
              </a:ext>
            </a:extLst>
          </p:cNvPr>
          <p:cNvGrpSpPr/>
          <p:nvPr/>
        </p:nvGrpSpPr>
        <p:grpSpPr>
          <a:xfrm>
            <a:off x="19350173" y="2550415"/>
            <a:ext cx="3949065" cy="750621"/>
            <a:chOff x="6762750" y="1238250"/>
            <a:chExt cx="5265420" cy="1000828"/>
          </a:xfrm>
        </p:grpSpPr>
        <p:sp>
          <p:nvSpPr>
            <p:cNvPr id="54" name="矩形 16">
              <a:extLst>
                <a:ext uri="{FF2B5EF4-FFF2-40B4-BE49-F238E27FC236}">
                  <a16:creationId xmlns:a16="http://schemas.microsoft.com/office/drawing/2014/main" id="{D5ADA346-6E0B-4B87-AE61-C1BE15FE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197" y="1619250"/>
              <a:ext cx="4654973" cy="61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10FBFE"/>
                  </a:solidFill>
                  <a:cs typeface="+mn-ea"/>
                  <a:sym typeface="+mn-lt"/>
                </a:rPr>
                <a:t>THCS Lê </a:t>
              </a:r>
              <a:r>
                <a:rPr lang="en-US" altLang="zh-CN" dirty="0" err="1">
                  <a:solidFill>
                    <a:srgbClr val="10FBFE"/>
                  </a:solidFill>
                  <a:cs typeface="+mn-ea"/>
                  <a:sym typeface="+mn-lt"/>
                </a:rPr>
                <a:t>Tấn</a:t>
              </a:r>
              <a:r>
                <a:rPr lang="en-US" altLang="zh-CN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dirty="0" err="1">
                  <a:solidFill>
                    <a:srgbClr val="10FBFE"/>
                  </a:solidFill>
                  <a:cs typeface="+mn-ea"/>
                  <a:sym typeface="+mn-lt"/>
                </a:rPr>
                <a:t>Bê</a:t>
              </a:r>
              <a:endParaRPr lang="zh-CN" altLang="en-US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4B60E714-0E56-4E02-ABD2-AB090E497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Học</a:t>
              </a:r>
              <a:r>
                <a:rPr lang="en-US" altLang="zh-CN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Sinh</a:t>
              </a:r>
              <a:r>
                <a:rPr lang="en-US" altLang="zh-CN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tại</a:t>
              </a:r>
              <a:r>
                <a:rPr lang="en-US" altLang="zh-CN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trường</a:t>
              </a:r>
              <a:endParaRPr lang="zh-CN" altLang="en-US" sz="2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6" name="组合 16">
              <a:extLst>
                <a:ext uri="{FF2B5EF4-FFF2-40B4-BE49-F238E27FC236}">
                  <a16:creationId xmlns:a16="http://schemas.microsoft.com/office/drawing/2014/main" id="{677784ED-8A74-4B76-AB83-36E04E418B39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57" name="等腰三角形 14">
                <a:extLst>
                  <a:ext uri="{FF2B5EF4-FFF2-40B4-BE49-F238E27FC236}">
                    <a16:creationId xmlns:a16="http://schemas.microsoft.com/office/drawing/2014/main" id="{901E5716-0A9A-45EF-886A-6E968450469B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8" name="等腰三角形 15">
                <a:extLst>
                  <a:ext uri="{FF2B5EF4-FFF2-40B4-BE49-F238E27FC236}">
                    <a16:creationId xmlns:a16="http://schemas.microsoft.com/office/drawing/2014/main" id="{F46E3273-FD45-436A-B7CE-EB84FBA9DF09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16">
            <a:extLst>
              <a:ext uri="{FF2B5EF4-FFF2-40B4-BE49-F238E27FC236}">
                <a16:creationId xmlns:a16="http://schemas.microsoft.com/office/drawing/2014/main" id="{08725B60-3A53-4460-9A5D-7C35B210E96C}"/>
              </a:ext>
            </a:extLst>
          </p:cNvPr>
          <p:cNvGrpSpPr/>
          <p:nvPr/>
        </p:nvGrpSpPr>
        <p:grpSpPr>
          <a:xfrm>
            <a:off x="18307478" y="4153853"/>
            <a:ext cx="3644900" cy="750621"/>
            <a:chOff x="6762750" y="1238250"/>
            <a:chExt cx="4859867" cy="1000828"/>
          </a:xfrm>
        </p:grpSpPr>
        <p:sp>
          <p:nvSpPr>
            <p:cNvPr id="60" name="矩形 16">
              <a:extLst>
                <a:ext uri="{FF2B5EF4-FFF2-40B4-BE49-F238E27FC236}">
                  <a16:creationId xmlns:a16="http://schemas.microsoft.com/office/drawing/2014/main" id="{BFAD5CA4-70AB-420E-AB01-67DD9BCC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197" y="1619250"/>
              <a:ext cx="4249420" cy="61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10FBFE"/>
                  </a:solidFill>
                  <a:cs typeface="+mn-ea"/>
                  <a:sym typeface="+mn-lt"/>
                </a:rPr>
                <a:t>13 </a:t>
              </a:r>
              <a:r>
                <a:rPr lang="en-US" altLang="zh-CN" dirty="0" err="1">
                  <a:solidFill>
                    <a:srgbClr val="10FBFE"/>
                  </a:solidFill>
                  <a:cs typeface="+mn-ea"/>
                  <a:sym typeface="+mn-lt"/>
                </a:rPr>
                <a:t>tuổi</a:t>
              </a:r>
              <a:endParaRPr lang="zh-CN" altLang="en-US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61" name="矩形 9">
              <a:extLst>
                <a:ext uri="{FF2B5EF4-FFF2-40B4-BE49-F238E27FC236}">
                  <a16:creationId xmlns:a16="http://schemas.microsoft.com/office/drawing/2014/main" id="{E064D219-5C43-4EB6-BF7A-282D999BD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Tuổi</a:t>
              </a:r>
              <a:endParaRPr lang="zh-CN" altLang="en-US" sz="2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2" name="组合 16">
              <a:extLst>
                <a:ext uri="{FF2B5EF4-FFF2-40B4-BE49-F238E27FC236}">
                  <a16:creationId xmlns:a16="http://schemas.microsoft.com/office/drawing/2014/main" id="{3EEA79BD-74A5-459F-B738-CC25DB6C488C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63" name="等腰三角形 24">
                <a:extLst>
                  <a:ext uri="{FF2B5EF4-FFF2-40B4-BE49-F238E27FC236}">
                    <a16:creationId xmlns:a16="http://schemas.microsoft.com/office/drawing/2014/main" id="{F31EADA9-8184-44A3-A87D-EE4F909D13DB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等腰三角形 25">
                <a:extLst>
                  <a:ext uri="{FF2B5EF4-FFF2-40B4-BE49-F238E27FC236}">
                    <a16:creationId xmlns:a16="http://schemas.microsoft.com/office/drawing/2014/main" id="{BFB2D20F-0BAB-4326-A84F-49E976139B71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5" name="组合 26">
            <a:extLst>
              <a:ext uri="{FF2B5EF4-FFF2-40B4-BE49-F238E27FC236}">
                <a16:creationId xmlns:a16="http://schemas.microsoft.com/office/drawing/2014/main" id="{8C17A492-5A31-4B79-AF95-A6344EA9E40E}"/>
              </a:ext>
            </a:extLst>
          </p:cNvPr>
          <p:cNvGrpSpPr/>
          <p:nvPr/>
        </p:nvGrpSpPr>
        <p:grpSpPr>
          <a:xfrm>
            <a:off x="-8243168" y="3765868"/>
            <a:ext cx="3644900" cy="750621"/>
            <a:chOff x="6762750" y="1238250"/>
            <a:chExt cx="4859867" cy="1000828"/>
          </a:xfrm>
        </p:grpSpPr>
        <p:sp>
          <p:nvSpPr>
            <p:cNvPr id="66" name="矩形 16">
              <a:extLst>
                <a:ext uri="{FF2B5EF4-FFF2-40B4-BE49-F238E27FC236}">
                  <a16:creationId xmlns:a16="http://schemas.microsoft.com/office/drawing/2014/main" id="{0F246D0E-A059-4CE4-8138-3DAEF844B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197" y="1619250"/>
              <a:ext cx="4249420" cy="61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10FBFE"/>
                  </a:solidFill>
                  <a:cs typeface="+mn-ea"/>
                  <a:sym typeface="+mn-lt"/>
                </a:rPr>
                <a:t>Võ Đình Phong</a:t>
              </a:r>
              <a:endParaRPr lang="zh-CN" altLang="en-US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67" name="矩形 9">
              <a:extLst>
                <a:ext uri="{FF2B5EF4-FFF2-40B4-BE49-F238E27FC236}">
                  <a16:creationId xmlns:a16="http://schemas.microsoft.com/office/drawing/2014/main" id="{E4172385-1B8A-48E2-900C-1FB2106F4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b="1" dirty="0">
                  <a:solidFill>
                    <a:srgbClr val="10FBFE"/>
                  </a:solidFill>
                  <a:cs typeface="+mn-ea"/>
                  <a:sym typeface="+mn-lt"/>
                </a:rPr>
                <a:t>Họ </a:t>
              </a: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Tên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8" name="组合 16">
              <a:extLst>
                <a:ext uri="{FF2B5EF4-FFF2-40B4-BE49-F238E27FC236}">
                  <a16:creationId xmlns:a16="http://schemas.microsoft.com/office/drawing/2014/main" id="{5FBB88FB-CA68-4B21-9EE1-C82FB59D724C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69" name="等腰三角形 30">
                <a:extLst>
                  <a:ext uri="{FF2B5EF4-FFF2-40B4-BE49-F238E27FC236}">
                    <a16:creationId xmlns:a16="http://schemas.microsoft.com/office/drawing/2014/main" id="{FB8DD837-03A0-4BE4-B1B5-524D1F62C9CB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0" name="等腰三角形 31">
                <a:extLst>
                  <a:ext uri="{FF2B5EF4-FFF2-40B4-BE49-F238E27FC236}">
                    <a16:creationId xmlns:a16="http://schemas.microsoft.com/office/drawing/2014/main" id="{59B446CD-085D-419C-ABD8-5C538AB36992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Realistic Dark Sky Full Of Stars Background">
            <a:extLst>
              <a:ext uri="{FF2B5EF4-FFF2-40B4-BE49-F238E27FC236}">
                <a16:creationId xmlns:a16="http://schemas.microsoft.com/office/drawing/2014/main" id="{FB74A792-DC5B-4EAC-8FF6-55C12B60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Thông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Tin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Cơ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Bản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205054" y="2550415"/>
            <a:ext cx="3949065" cy="750621"/>
            <a:chOff x="6762750" y="1238250"/>
            <a:chExt cx="5265420" cy="1000828"/>
          </a:xfrm>
        </p:grpSpPr>
        <p:sp>
          <p:nvSpPr>
            <p:cNvPr id="8198" name="矩形 16"/>
            <p:cNvSpPr>
              <a:spLocks noChangeArrowheads="1"/>
            </p:cNvSpPr>
            <p:nvPr/>
          </p:nvSpPr>
          <p:spPr bwMode="auto">
            <a:xfrm>
              <a:off x="7373197" y="1619250"/>
              <a:ext cx="4654973" cy="61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10FBFE"/>
                  </a:solidFill>
                  <a:cs typeface="+mn-ea"/>
                  <a:sym typeface="+mn-lt"/>
                </a:rPr>
                <a:t>THCS Lê </a:t>
              </a:r>
              <a:r>
                <a:rPr lang="en-US" altLang="zh-CN" dirty="0" err="1">
                  <a:solidFill>
                    <a:srgbClr val="10FBFE"/>
                  </a:solidFill>
                  <a:cs typeface="+mn-ea"/>
                  <a:sym typeface="+mn-lt"/>
                </a:rPr>
                <a:t>Tấn</a:t>
              </a:r>
              <a:r>
                <a:rPr lang="en-US" altLang="zh-CN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dirty="0" err="1">
                  <a:solidFill>
                    <a:srgbClr val="10FBFE"/>
                  </a:solidFill>
                  <a:cs typeface="+mn-ea"/>
                  <a:sym typeface="+mn-lt"/>
                </a:rPr>
                <a:t>Bê</a:t>
              </a:r>
              <a:endParaRPr lang="zh-CN" altLang="en-US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8199" name="矩形 9"/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Học</a:t>
              </a:r>
              <a:r>
                <a:rPr lang="en-US" altLang="zh-CN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Sinh</a:t>
              </a:r>
              <a:r>
                <a:rPr lang="en-US" altLang="zh-CN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tại</a:t>
              </a:r>
              <a:r>
                <a:rPr lang="en-US" altLang="zh-CN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trường</a:t>
              </a:r>
              <a:endParaRPr lang="zh-CN" altLang="en-US" sz="2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204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15" name="等腰三角形 14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631055" y="2224405"/>
            <a:ext cx="2928938" cy="3003947"/>
            <a:chOff x="4000500" y="1714500"/>
            <a:chExt cx="3905250" cy="4005263"/>
          </a:xfrm>
        </p:grpSpPr>
        <p:grpSp>
          <p:nvGrpSpPr>
            <p:cNvPr id="8194" name="组合 4"/>
            <p:cNvGrpSpPr/>
            <p:nvPr/>
          </p:nvGrpSpPr>
          <p:grpSpPr bwMode="auto">
            <a:xfrm>
              <a:off x="4000500" y="1714500"/>
              <a:ext cx="3905250" cy="4005263"/>
              <a:chOff x="857223" y="954920"/>
              <a:chExt cx="3357586" cy="3406892"/>
            </a:xfrm>
          </p:grpSpPr>
          <p:sp>
            <p:nvSpPr>
              <p:cNvPr id="6" name="椭圆 5"/>
              <p:cNvSpPr/>
              <p:nvPr/>
            </p:nvSpPr>
            <p:spPr>
              <a:xfrm rot="1906325">
                <a:off x="2063770" y="954920"/>
                <a:ext cx="1029114" cy="3356929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 rot="19526860">
                <a:off x="2108811" y="1004883"/>
                <a:ext cx="1030478" cy="3356929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16200000">
                <a:off x="2035717" y="964719"/>
                <a:ext cx="1000598" cy="3357586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6191250" y="2286000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143750" y="4762500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70375" y="3933825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381558" y="4153853"/>
            <a:ext cx="3644900" cy="750621"/>
            <a:chOff x="6762750" y="1238250"/>
            <a:chExt cx="4859867" cy="1000828"/>
          </a:xfrm>
        </p:grpSpPr>
        <p:sp>
          <p:nvSpPr>
            <p:cNvPr id="18" name="矩形 16"/>
            <p:cNvSpPr>
              <a:spLocks noChangeArrowheads="1"/>
            </p:cNvSpPr>
            <p:nvPr/>
          </p:nvSpPr>
          <p:spPr bwMode="auto">
            <a:xfrm>
              <a:off x="7373197" y="1619250"/>
              <a:ext cx="4249420" cy="61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10FBFE"/>
                  </a:solidFill>
                  <a:cs typeface="+mn-ea"/>
                  <a:sym typeface="+mn-lt"/>
                </a:rPr>
                <a:t>13 </a:t>
              </a:r>
              <a:r>
                <a:rPr lang="en-US" altLang="zh-CN" dirty="0" err="1">
                  <a:solidFill>
                    <a:srgbClr val="10FBFE"/>
                  </a:solidFill>
                  <a:cs typeface="+mn-ea"/>
                  <a:sym typeface="+mn-lt"/>
                </a:rPr>
                <a:t>tuổi</a:t>
              </a:r>
              <a:endParaRPr lang="zh-CN" altLang="en-US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Tuổi</a:t>
              </a:r>
              <a:endParaRPr lang="zh-CN" altLang="en-US" sz="2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25" name="等腰三角形 24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386138" y="3765868"/>
            <a:ext cx="3644900" cy="750621"/>
            <a:chOff x="6762750" y="1238250"/>
            <a:chExt cx="4859867" cy="1000828"/>
          </a:xfrm>
        </p:grpSpPr>
        <p:sp>
          <p:nvSpPr>
            <p:cNvPr id="28" name="矩形 16"/>
            <p:cNvSpPr>
              <a:spLocks noChangeArrowheads="1"/>
            </p:cNvSpPr>
            <p:nvPr/>
          </p:nvSpPr>
          <p:spPr bwMode="auto">
            <a:xfrm>
              <a:off x="7373197" y="1619250"/>
              <a:ext cx="4249420" cy="61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10FBFE"/>
                  </a:solidFill>
                  <a:cs typeface="+mn-ea"/>
                  <a:sym typeface="+mn-lt"/>
                </a:rPr>
                <a:t>Võ Đình Phong</a:t>
              </a:r>
              <a:endParaRPr lang="zh-CN" altLang="en-US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9"/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b="1" dirty="0">
                  <a:solidFill>
                    <a:srgbClr val="10FBFE"/>
                  </a:solidFill>
                  <a:cs typeface="+mn-ea"/>
                  <a:sym typeface="+mn-lt"/>
                </a:rPr>
                <a:t>Họ </a:t>
              </a:r>
              <a:r>
                <a:rPr lang="en-US" altLang="zh-CN" b="1" dirty="0" err="1">
                  <a:solidFill>
                    <a:srgbClr val="10FBFE"/>
                  </a:solidFill>
                  <a:cs typeface="+mn-ea"/>
                  <a:sym typeface="+mn-lt"/>
                </a:rPr>
                <a:t>Tên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31" name="等腰三角形 30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4">
            <a:extLst>
              <a:ext uri="{FF2B5EF4-FFF2-40B4-BE49-F238E27FC236}">
                <a16:creationId xmlns:a16="http://schemas.microsoft.com/office/drawing/2014/main" id="{8B811F23-5A03-412C-B4B5-B3BAAF2AFA5C}"/>
              </a:ext>
            </a:extLst>
          </p:cNvPr>
          <p:cNvGrpSpPr/>
          <p:nvPr/>
        </p:nvGrpSpPr>
        <p:grpSpPr>
          <a:xfrm>
            <a:off x="-13017443" y="2141855"/>
            <a:ext cx="7581900" cy="5080"/>
            <a:chOff x="7259" y="3373"/>
            <a:chExt cx="11940" cy="8"/>
          </a:xfrm>
        </p:grpSpPr>
        <p:cxnSp>
          <p:nvCxnSpPr>
            <p:cNvPr id="35" name="直接连接符 41">
              <a:extLst>
                <a:ext uri="{FF2B5EF4-FFF2-40B4-BE49-F238E27FC236}">
                  <a16:creationId xmlns:a16="http://schemas.microsoft.com/office/drawing/2014/main" id="{F4D8AC82-D1A2-4A39-A77E-0CA2C030489A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3">
              <a:extLst>
                <a:ext uri="{FF2B5EF4-FFF2-40B4-BE49-F238E27FC236}">
                  <a16:creationId xmlns:a16="http://schemas.microsoft.com/office/drawing/2014/main" id="{711534AB-718A-4DDA-AB45-C75F3C67C758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5">
            <a:extLst>
              <a:ext uri="{FF2B5EF4-FFF2-40B4-BE49-F238E27FC236}">
                <a16:creationId xmlns:a16="http://schemas.microsoft.com/office/drawing/2014/main" id="{D0634376-0699-4A2C-864C-CE7C4A72F8F6}"/>
              </a:ext>
            </a:extLst>
          </p:cNvPr>
          <p:cNvGrpSpPr/>
          <p:nvPr/>
        </p:nvGrpSpPr>
        <p:grpSpPr>
          <a:xfrm>
            <a:off x="18579236" y="4707255"/>
            <a:ext cx="8279130" cy="5080"/>
            <a:chOff x="0" y="7413"/>
            <a:chExt cx="13038" cy="8"/>
          </a:xfrm>
        </p:grpSpPr>
        <p:cxnSp>
          <p:nvCxnSpPr>
            <p:cNvPr id="38" name="直接连接符 45">
              <a:extLst>
                <a:ext uri="{FF2B5EF4-FFF2-40B4-BE49-F238E27FC236}">
                  <a16:creationId xmlns:a16="http://schemas.microsoft.com/office/drawing/2014/main" id="{03244A51-DBDF-4509-B941-8BCAF53DF509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1">
              <a:extLst>
                <a:ext uri="{FF2B5EF4-FFF2-40B4-BE49-F238E27FC236}">
                  <a16:creationId xmlns:a16="http://schemas.microsoft.com/office/drawing/2014/main" id="{A6EB17A0-9F8C-4170-BC23-FD9DE686C613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 descr="Realistic Dark Sky Full Of Stars Background">
            <a:extLst>
              <a:ext uri="{FF2B5EF4-FFF2-40B4-BE49-F238E27FC236}">
                <a16:creationId xmlns:a16="http://schemas.microsoft.com/office/drawing/2014/main" id="{54A1FA2B-901D-4C7C-ADE3-C984772B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alistic Dark Sky Full Of Stars Background">
            <a:extLst>
              <a:ext uri="{FF2B5EF4-FFF2-40B4-BE49-F238E27FC236}">
                <a16:creationId xmlns:a16="http://schemas.microsoft.com/office/drawing/2014/main" id="{1D9AB120-5BA2-44E0-B3A5-047A8040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896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94E63AF6-0A98-4FA3-B8C8-8A12C49D8503}"/>
              </a:ext>
            </a:extLst>
          </p:cNvPr>
          <p:cNvSpPr txBox="1"/>
          <p:nvPr/>
        </p:nvSpPr>
        <p:spPr>
          <a:xfrm>
            <a:off x="4620895" y="3211830"/>
            <a:ext cx="37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Nguồn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Gốc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Ý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Tưởng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A54260-0073-4864-8FD3-9482233C2F4E}"/>
              </a:ext>
            </a:extLst>
          </p:cNvPr>
          <p:cNvGrpSpPr/>
          <p:nvPr/>
        </p:nvGrpSpPr>
        <p:grpSpPr>
          <a:xfrm>
            <a:off x="-3620014" y="1225818"/>
            <a:ext cx="2740160" cy="2203182"/>
            <a:chOff x="-3620014" y="1225818"/>
            <a:chExt cx="2740160" cy="2203182"/>
          </a:xfrm>
        </p:grpSpPr>
        <p:grpSp>
          <p:nvGrpSpPr>
            <p:cNvPr id="14" name="组合 8">
              <a:extLst>
                <a:ext uri="{FF2B5EF4-FFF2-40B4-BE49-F238E27FC236}">
                  <a16:creationId xmlns:a16="http://schemas.microsoft.com/office/drawing/2014/main" id="{10F8769E-8AFE-4A2A-B58B-74F3957AA6D4}"/>
                </a:ext>
              </a:extLst>
            </p:cNvPr>
            <p:cNvGrpSpPr/>
            <p:nvPr/>
          </p:nvGrpSpPr>
          <p:grpSpPr>
            <a:xfrm rot="16200000">
              <a:off x="-3351525" y="957329"/>
              <a:ext cx="2203182" cy="2740160"/>
              <a:chOff x="1280369" y="2576747"/>
              <a:chExt cx="2118361" cy="2634666"/>
            </a:xfrm>
          </p:grpSpPr>
          <p:sp>
            <p:nvSpPr>
              <p:cNvPr id="15" name="任意多边形: 形状 2">
                <a:extLst>
                  <a:ext uri="{FF2B5EF4-FFF2-40B4-BE49-F238E27FC236}">
                    <a16:creationId xmlns:a16="http://schemas.microsoft.com/office/drawing/2014/main" id="{DE67B2E9-3ED7-4A59-A975-E3CBF63C199C}"/>
                  </a:ext>
                </a:extLst>
              </p:cNvPr>
              <p:cNvSpPr/>
              <p:nvPr/>
            </p:nvSpPr>
            <p:spPr>
              <a:xfrm>
                <a:off x="1280369" y="2576747"/>
                <a:ext cx="2118361" cy="2627523"/>
              </a:xfrm>
              <a:custGeom>
                <a:avLst/>
                <a:gdLst>
                  <a:gd name="connsiteX0" fmla="*/ 332541 w 3112654"/>
                  <a:gd name="connsiteY0" fmla="*/ 70245 h 3860800"/>
                  <a:gd name="connsiteX1" fmla="*/ 56633 w 3112654"/>
                  <a:gd name="connsiteY1" fmla="*/ 346153 h 3860800"/>
                  <a:gd name="connsiteX2" fmla="*/ 56633 w 3112654"/>
                  <a:gd name="connsiteY2" fmla="*/ 3519097 h 3860800"/>
                  <a:gd name="connsiteX3" fmla="*/ 328091 w 3112654"/>
                  <a:gd name="connsiteY3" fmla="*/ 3790555 h 3860800"/>
                  <a:gd name="connsiteX4" fmla="*/ 2503301 w 3112654"/>
                  <a:gd name="connsiteY4" fmla="*/ 3790555 h 3860800"/>
                  <a:gd name="connsiteX5" fmla="*/ 2569970 w 3112654"/>
                  <a:gd name="connsiteY5" fmla="*/ 3723887 h 3860800"/>
                  <a:gd name="connsiteX6" fmla="*/ 2771447 w 3112654"/>
                  <a:gd name="connsiteY6" fmla="*/ 3723887 h 3860800"/>
                  <a:gd name="connsiteX7" fmla="*/ 2976475 w 3112654"/>
                  <a:gd name="connsiteY7" fmla="*/ 3518858 h 3860800"/>
                  <a:gd name="connsiteX8" fmla="*/ 2976475 w 3112654"/>
                  <a:gd name="connsiteY8" fmla="*/ 3328794 h 3860800"/>
                  <a:gd name="connsiteX9" fmla="*/ 3056021 w 3112654"/>
                  <a:gd name="connsiteY9" fmla="*/ 3249248 h 3860800"/>
                  <a:gd name="connsiteX10" fmla="*/ 3056021 w 3112654"/>
                  <a:gd name="connsiteY10" fmla="*/ 346153 h 3860800"/>
                  <a:gd name="connsiteX11" fmla="*/ 2780113 w 3112654"/>
                  <a:gd name="connsiteY11" fmla="*/ 70245 h 3860800"/>
                  <a:gd name="connsiteX12" fmla="*/ 286327 w 3112654"/>
                  <a:gd name="connsiteY12" fmla="*/ 0 h 3860800"/>
                  <a:gd name="connsiteX13" fmla="*/ 2826327 w 3112654"/>
                  <a:gd name="connsiteY13" fmla="*/ 0 h 3860800"/>
                  <a:gd name="connsiteX14" fmla="*/ 3112654 w 3112654"/>
                  <a:gd name="connsiteY14" fmla="*/ 286327 h 3860800"/>
                  <a:gd name="connsiteX15" fmla="*/ 3112654 w 3112654"/>
                  <a:gd name="connsiteY15" fmla="*/ 3299051 h 3860800"/>
                  <a:gd name="connsiteX16" fmla="*/ 3030104 w 3112654"/>
                  <a:gd name="connsiteY16" fmla="*/ 3381601 h 3860800"/>
                  <a:gd name="connsiteX17" fmla="*/ 3030104 w 3112654"/>
                  <a:gd name="connsiteY17" fmla="*/ 3578843 h 3860800"/>
                  <a:gd name="connsiteX18" fmla="*/ 2817333 w 3112654"/>
                  <a:gd name="connsiteY18" fmla="*/ 3791614 h 3860800"/>
                  <a:gd name="connsiteX19" fmla="*/ 2608248 w 3112654"/>
                  <a:gd name="connsiteY19" fmla="*/ 3791614 h 3860800"/>
                  <a:gd name="connsiteX20" fmla="*/ 2539062 w 3112654"/>
                  <a:gd name="connsiteY20" fmla="*/ 3860800 h 3860800"/>
                  <a:gd name="connsiteX21" fmla="*/ 281709 w 3112654"/>
                  <a:gd name="connsiteY21" fmla="*/ 3860800 h 3860800"/>
                  <a:gd name="connsiteX22" fmla="*/ 0 w 3112654"/>
                  <a:gd name="connsiteY22" fmla="*/ 3579091 h 3860800"/>
                  <a:gd name="connsiteX23" fmla="*/ 0 w 3112654"/>
                  <a:gd name="connsiteY23" fmla="*/ 286327 h 386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12654" h="3860800">
                    <a:moveTo>
                      <a:pt x="332541" y="70245"/>
                    </a:moveTo>
                    <a:lnTo>
                      <a:pt x="56633" y="346153"/>
                    </a:lnTo>
                    <a:lnTo>
                      <a:pt x="56633" y="3519097"/>
                    </a:lnTo>
                    <a:lnTo>
                      <a:pt x="328091" y="3790555"/>
                    </a:lnTo>
                    <a:lnTo>
                      <a:pt x="2503301" y="3790555"/>
                    </a:lnTo>
                    <a:lnTo>
                      <a:pt x="2569970" y="3723887"/>
                    </a:lnTo>
                    <a:lnTo>
                      <a:pt x="2771447" y="3723887"/>
                    </a:lnTo>
                    <a:lnTo>
                      <a:pt x="2976475" y="3518858"/>
                    </a:lnTo>
                    <a:lnTo>
                      <a:pt x="2976475" y="3328794"/>
                    </a:lnTo>
                    <a:lnTo>
                      <a:pt x="3056021" y="3249248"/>
                    </a:lnTo>
                    <a:lnTo>
                      <a:pt x="3056021" y="346153"/>
                    </a:lnTo>
                    <a:lnTo>
                      <a:pt x="2780113" y="70245"/>
                    </a:lnTo>
                    <a:close/>
                    <a:moveTo>
                      <a:pt x="286327" y="0"/>
                    </a:moveTo>
                    <a:lnTo>
                      <a:pt x="2826327" y="0"/>
                    </a:lnTo>
                    <a:lnTo>
                      <a:pt x="3112654" y="286327"/>
                    </a:lnTo>
                    <a:lnTo>
                      <a:pt x="3112654" y="3299051"/>
                    </a:lnTo>
                    <a:lnTo>
                      <a:pt x="3030104" y="3381601"/>
                    </a:lnTo>
                    <a:lnTo>
                      <a:pt x="3030104" y="3578843"/>
                    </a:lnTo>
                    <a:lnTo>
                      <a:pt x="2817333" y="3791614"/>
                    </a:lnTo>
                    <a:lnTo>
                      <a:pt x="2608248" y="3791614"/>
                    </a:lnTo>
                    <a:lnTo>
                      <a:pt x="2539062" y="3860800"/>
                    </a:lnTo>
                    <a:lnTo>
                      <a:pt x="281709" y="3860800"/>
                    </a:lnTo>
                    <a:lnTo>
                      <a:pt x="0" y="3579091"/>
                    </a:lnTo>
                    <a:lnTo>
                      <a:pt x="0" y="286327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任意多边形: 形状 3">
                <a:extLst>
                  <a:ext uri="{FF2B5EF4-FFF2-40B4-BE49-F238E27FC236}">
                    <a16:creationId xmlns:a16="http://schemas.microsoft.com/office/drawing/2014/main" id="{E6C96E78-7F5A-42F5-8A25-D75A94887811}"/>
                  </a:ext>
                </a:extLst>
              </p:cNvPr>
              <p:cNvSpPr/>
              <p:nvPr/>
            </p:nvSpPr>
            <p:spPr>
              <a:xfrm>
                <a:off x="3114675" y="4951727"/>
                <a:ext cx="274529" cy="259686"/>
              </a:xfrm>
              <a:custGeom>
                <a:avLst/>
                <a:gdLst>
                  <a:gd name="connsiteX0" fmla="*/ 46078 w 501232"/>
                  <a:gd name="connsiteY0" fmla="*/ 428413 h 474132"/>
                  <a:gd name="connsiteX1" fmla="*/ 278194 w 501232"/>
                  <a:gd name="connsiteY1" fmla="*/ 428413 h 474132"/>
                  <a:gd name="connsiteX2" fmla="*/ 278195 w 501232"/>
                  <a:gd name="connsiteY2" fmla="*/ 428413 h 474132"/>
                  <a:gd name="connsiteX3" fmla="*/ 343105 w 501232"/>
                  <a:gd name="connsiteY3" fmla="*/ 428413 h 474132"/>
                  <a:gd name="connsiteX4" fmla="*/ 297026 w 501232"/>
                  <a:gd name="connsiteY4" fmla="*/ 474132 h 474132"/>
                  <a:gd name="connsiteX5" fmla="*/ 243509 w 501232"/>
                  <a:gd name="connsiteY5" fmla="*/ 474132 h 474132"/>
                  <a:gd name="connsiteX6" fmla="*/ 243508 w 501232"/>
                  <a:gd name="connsiteY6" fmla="*/ 474132 h 474132"/>
                  <a:gd name="connsiteX7" fmla="*/ 0 w 501232"/>
                  <a:gd name="connsiteY7" fmla="*/ 474132 h 474132"/>
                  <a:gd name="connsiteX8" fmla="*/ 455512 w 501232"/>
                  <a:gd name="connsiteY8" fmla="*/ 252478 h 474132"/>
                  <a:gd name="connsiteX9" fmla="*/ 455512 w 501232"/>
                  <a:gd name="connsiteY9" fmla="*/ 316883 h 474132"/>
                  <a:gd name="connsiteX10" fmla="*/ 343105 w 501232"/>
                  <a:gd name="connsiteY10" fmla="*/ 428412 h 474132"/>
                  <a:gd name="connsiteX11" fmla="*/ 278194 w 501232"/>
                  <a:gd name="connsiteY11" fmla="*/ 428412 h 474132"/>
                  <a:gd name="connsiteX12" fmla="*/ 501232 w 501232"/>
                  <a:gd name="connsiteY12" fmla="*/ 0 h 474132"/>
                  <a:gd name="connsiteX13" fmla="*/ 501232 w 501232"/>
                  <a:gd name="connsiteY13" fmla="*/ 222758 h 474132"/>
                  <a:gd name="connsiteX14" fmla="*/ 501232 w 501232"/>
                  <a:gd name="connsiteY14" fmla="*/ 271521 h 474132"/>
                  <a:gd name="connsiteX15" fmla="*/ 455513 w 501232"/>
                  <a:gd name="connsiteY15" fmla="*/ 316883 h 474132"/>
                  <a:gd name="connsiteX16" fmla="*/ 455513 w 501232"/>
                  <a:gd name="connsiteY16" fmla="*/ 252478 h 474132"/>
                  <a:gd name="connsiteX17" fmla="*/ 455513 w 501232"/>
                  <a:gd name="connsiteY17" fmla="*/ 45363 h 47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232" h="474132">
                    <a:moveTo>
                      <a:pt x="46078" y="428413"/>
                    </a:moveTo>
                    <a:lnTo>
                      <a:pt x="278194" y="428413"/>
                    </a:lnTo>
                    <a:lnTo>
                      <a:pt x="278195" y="428413"/>
                    </a:lnTo>
                    <a:lnTo>
                      <a:pt x="343105" y="428413"/>
                    </a:lnTo>
                    <a:lnTo>
                      <a:pt x="297026" y="474132"/>
                    </a:lnTo>
                    <a:lnTo>
                      <a:pt x="243509" y="474132"/>
                    </a:lnTo>
                    <a:lnTo>
                      <a:pt x="243508" y="474132"/>
                    </a:lnTo>
                    <a:lnTo>
                      <a:pt x="0" y="474132"/>
                    </a:lnTo>
                    <a:close/>
                    <a:moveTo>
                      <a:pt x="455512" y="252478"/>
                    </a:moveTo>
                    <a:lnTo>
                      <a:pt x="455512" y="316883"/>
                    </a:lnTo>
                    <a:lnTo>
                      <a:pt x="343105" y="428412"/>
                    </a:lnTo>
                    <a:lnTo>
                      <a:pt x="278194" y="428412"/>
                    </a:lnTo>
                    <a:close/>
                    <a:moveTo>
                      <a:pt x="501232" y="0"/>
                    </a:moveTo>
                    <a:lnTo>
                      <a:pt x="501232" y="222758"/>
                    </a:lnTo>
                    <a:lnTo>
                      <a:pt x="501232" y="271521"/>
                    </a:lnTo>
                    <a:lnTo>
                      <a:pt x="455513" y="316883"/>
                    </a:lnTo>
                    <a:lnTo>
                      <a:pt x="455513" y="252478"/>
                    </a:lnTo>
                    <a:lnTo>
                      <a:pt x="455513" y="45363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" name="图片占位符 13">
              <a:extLst>
                <a:ext uri="{FF2B5EF4-FFF2-40B4-BE49-F238E27FC236}">
                  <a16:creationId xmlns:a16="http://schemas.microsoft.com/office/drawing/2014/main" id="{CE8E630D-5044-4210-9D4A-4FF6BCBC0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r="10333"/>
            <a:stretch>
              <a:fillRect/>
            </a:stretch>
          </p:blipFill>
          <p:spPr>
            <a:xfrm>
              <a:off x="-3476372" y="1390282"/>
              <a:ext cx="2446020" cy="1927860"/>
            </a:xfrm>
            <a:custGeom>
              <a:avLst/>
              <a:gdLst>
                <a:gd name="connsiteX0" fmla="*/ 152400 w 2446020"/>
                <a:gd name="connsiteY0" fmla="*/ 0 h 1927860"/>
                <a:gd name="connsiteX1" fmla="*/ 2125980 w 2446020"/>
                <a:gd name="connsiteY1" fmla="*/ 0 h 1927860"/>
                <a:gd name="connsiteX2" fmla="*/ 2171700 w 2446020"/>
                <a:gd name="connsiteY2" fmla="*/ 53340 h 1927860"/>
                <a:gd name="connsiteX3" fmla="*/ 2286000 w 2446020"/>
                <a:gd name="connsiteY3" fmla="*/ 53340 h 1927860"/>
                <a:gd name="connsiteX4" fmla="*/ 2400300 w 2446020"/>
                <a:gd name="connsiteY4" fmla="*/ 144780 h 1927860"/>
                <a:gd name="connsiteX5" fmla="*/ 2392680 w 2446020"/>
                <a:gd name="connsiteY5" fmla="*/ 251460 h 1927860"/>
                <a:gd name="connsiteX6" fmla="*/ 2446020 w 2446020"/>
                <a:gd name="connsiteY6" fmla="*/ 350520 h 1927860"/>
                <a:gd name="connsiteX7" fmla="*/ 2446020 w 2446020"/>
                <a:gd name="connsiteY7" fmla="*/ 1760220 h 1927860"/>
                <a:gd name="connsiteX8" fmla="*/ 2308860 w 2446020"/>
                <a:gd name="connsiteY8" fmla="*/ 1912620 h 1927860"/>
                <a:gd name="connsiteX9" fmla="*/ 213360 w 2446020"/>
                <a:gd name="connsiteY9" fmla="*/ 1927860 h 1927860"/>
                <a:gd name="connsiteX10" fmla="*/ 14605 w 2446020"/>
                <a:gd name="connsiteY10" fmla="*/ 1778000 h 1927860"/>
                <a:gd name="connsiteX11" fmla="*/ 0 w 2446020"/>
                <a:gd name="connsiteY11" fmla="*/ 14478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6020" h="1927860">
                  <a:moveTo>
                    <a:pt x="152400" y="0"/>
                  </a:moveTo>
                  <a:lnTo>
                    <a:pt x="2125980" y="0"/>
                  </a:lnTo>
                  <a:lnTo>
                    <a:pt x="2171700" y="53340"/>
                  </a:lnTo>
                  <a:lnTo>
                    <a:pt x="2286000" y="53340"/>
                  </a:lnTo>
                  <a:lnTo>
                    <a:pt x="2400300" y="144780"/>
                  </a:lnTo>
                  <a:lnTo>
                    <a:pt x="2392680" y="251460"/>
                  </a:lnTo>
                  <a:lnTo>
                    <a:pt x="2446020" y="350520"/>
                  </a:lnTo>
                  <a:lnTo>
                    <a:pt x="2446020" y="1760220"/>
                  </a:lnTo>
                  <a:lnTo>
                    <a:pt x="2308860" y="1912620"/>
                  </a:lnTo>
                  <a:lnTo>
                    <a:pt x="213360" y="1927860"/>
                  </a:lnTo>
                  <a:lnTo>
                    <a:pt x="14605" y="1778000"/>
                  </a:lnTo>
                  <a:lnTo>
                    <a:pt x="0" y="144780"/>
                  </a:lnTo>
                  <a:close/>
                </a:path>
              </a:pathLst>
            </a:cu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089035E-93E8-4C80-8AC7-4912DF6502F6}"/>
              </a:ext>
            </a:extLst>
          </p:cNvPr>
          <p:cNvGrpSpPr/>
          <p:nvPr/>
        </p:nvGrpSpPr>
        <p:grpSpPr>
          <a:xfrm>
            <a:off x="13290800" y="3700500"/>
            <a:ext cx="2740160" cy="2203182"/>
            <a:chOff x="-6343400" y="3700500"/>
            <a:chExt cx="2740160" cy="2203182"/>
          </a:xfrm>
        </p:grpSpPr>
        <p:grpSp>
          <p:nvGrpSpPr>
            <p:cNvPr id="22" name="组合 8">
              <a:extLst>
                <a:ext uri="{FF2B5EF4-FFF2-40B4-BE49-F238E27FC236}">
                  <a16:creationId xmlns:a16="http://schemas.microsoft.com/office/drawing/2014/main" id="{B308D4C5-2EB5-4B1B-9ADB-BD8F597554B6}"/>
                </a:ext>
              </a:extLst>
            </p:cNvPr>
            <p:cNvGrpSpPr/>
            <p:nvPr/>
          </p:nvGrpSpPr>
          <p:grpSpPr>
            <a:xfrm rot="16200000">
              <a:off x="-6074911" y="3432011"/>
              <a:ext cx="2203182" cy="2740160"/>
              <a:chOff x="1280369" y="2576747"/>
              <a:chExt cx="2118361" cy="2634666"/>
            </a:xfrm>
          </p:grpSpPr>
          <p:sp>
            <p:nvSpPr>
              <p:cNvPr id="23" name="任意多边形: 形状 2">
                <a:extLst>
                  <a:ext uri="{FF2B5EF4-FFF2-40B4-BE49-F238E27FC236}">
                    <a16:creationId xmlns:a16="http://schemas.microsoft.com/office/drawing/2014/main" id="{C96B02E0-A354-4E34-939F-B58F7DC92CF6}"/>
                  </a:ext>
                </a:extLst>
              </p:cNvPr>
              <p:cNvSpPr/>
              <p:nvPr/>
            </p:nvSpPr>
            <p:spPr>
              <a:xfrm>
                <a:off x="1280369" y="2576747"/>
                <a:ext cx="2118361" cy="2627523"/>
              </a:xfrm>
              <a:custGeom>
                <a:avLst/>
                <a:gdLst>
                  <a:gd name="connsiteX0" fmla="*/ 332541 w 3112654"/>
                  <a:gd name="connsiteY0" fmla="*/ 70245 h 3860800"/>
                  <a:gd name="connsiteX1" fmla="*/ 56633 w 3112654"/>
                  <a:gd name="connsiteY1" fmla="*/ 346153 h 3860800"/>
                  <a:gd name="connsiteX2" fmla="*/ 56633 w 3112654"/>
                  <a:gd name="connsiteY2" fmla="*/ 3519097 h 3860800"/>
                  <a:gd name="connsiteX3" fmla="*/ 328091 w 3112654"/>
                  <a:gd name="connsiteY3" fmla="*/ 3790555 h 3860800"/>
                  <a:gd name="connsiteX4" fmla="*/ 2503301 w 3112654"/>
                  <a:gd name="connsiteY4" fmla="*/ 3790555 h 3860800"/>
                  <a:gd name="connsiteX5" fmla="*/ 2569970 w 3112654"/>
                  <a:gd name="connsiteY5" fmla="*/ 3723887 h 3860800"/>
                  <a:gd name="connsiteX6" fmla="*/ 2771447 w 3112654"/>
                  <a:gd name="connsiteY6" fmla="*/ 3723887 h 3860800"/>
                  <a:gd name="connsiteX7" fmla="*/ 2976475 w 3112654"/>
                  <a:gd name="connsiteY7" fmla="*/ 3518858 h 3860800"/>
                  <a:gd name="connsiteX8" fmla="*/ 2976475 w 3112654"/>
                  <a:gd name="connsiteY8" fmla="*/ 3328794 h 3860800"/>
                  <a:gd name="connsiteX9" fmla="*/ 3056021 w 3112654"/>
                  <a:gd name="connsiteY9" fmla="*/ 3249248 h 3860800"/>
                  <a:gd name="connsiteX10" fmla="*/ 3056021 w 3112654"/>
                  <a:gd name="connsiteY10" fmla="*/ 346153 h 3860800"/>
                  <a:gd name="connsiteX11" fmla="*/ 2780113 w 3112654"/>
                  <a:gd name="connsiteY11" fmla="*/ 70245 h 3860800"/>
                  <a:gd name="connsiteX12" fmla="*/ 286327 w 3112654"/>
                  <a:gd name="connsiteY12" fmla="*/ 0 h 3860800"/>
                  <a:gd name="connsiteX13" fmla="*/ 2826327 w 3112654"/>
                  <a:gd name="connsiteY13" fmla="*/ 0 h 3860800"/>
                  <a:gd name="connsiteX14" fmla="*/ 3112654 w 3112654"/>
                  <a:gd name="connsiteY14" fmla="*/ 286327 h 3860800"/>
                  <a:gd name="connsiteX15" fmla="*/ 3112654 w 3112654"/>
                  <a:gd name="connsiteY15" fmla="*/ 3299051 h 3860800"/>
                  <a:gd name="connsiteX16" fmla="*/ 3030104 w 3112654"/>
                  <a:gd name="connsiteY16" fmla="*/ 3381601 h 3860800"/>
                  <a:gd name="connsiteX17" fmla="*/ 3030104 w 3112654"/>
                  <a:gd name="connsiteY17" fmla="*/ 3578843 h 3860800"/>
                  <a:gd name="connsiteX18" fmla="*/ 2817333 w 3112654"/>
                  <a:gd name="connsiteY18" fmla="*/ 3791614 h 3860800"/>
                  <a:gd name="connsiteX19" fmla="*/ 2608248 w 3112654"/>
                  <a:gd name="connsiteY19" fmla="*/ 3791614 h 3860800"/>
                  <a:gd name="connsiteX20" fmla="*/ 2539062 w 3112654"/>
                  <a:gd name="connsiteY20" fmla="*/ 3860800 h 3860800"/>
                  <a:gd name="connsiteX21" fmla="*/ 281709 w 3112654"/>
                  <a:gd name="connsiteY21" fmla="*/ 3860800 h 3860800"/>
                  <a:gd name="connsiteX22" fmla="*/ 0 w 3112654"/>
                  <a:gd name="connsiteY22" fmla="*/ 3579091 h 3860800"/>
                  <a:gd name="connsiteX23" fmla="*/ 0 w 3112654"/>
                  <a:gd name="connsiteY23" fmla="*/ 286327 h 386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12654" h="3860800">
                    <a:moveTo>
                      <a:pt x="332541" y="70245"/>
                    </a:moveTo>
                    <a:lnTo>
                      <a:pt x="56633" y="346153"/>
                    </a:lnTo>
                    <a:lnTo>
                      <a:pt x="56633" y="3519097"/>
                    </a:lnTo>
                    <a:lnTo>
                      <a:pt x="328091" y="3790555"/>
                    </a:lnTo>
                    <a:lnTo>
                      <a:pt x="2503301" y="3790555"/>
                    </a:lnTo>
                    <a:lnTo>
                      <a:pt x="2569970" y="3723887"/>
                    </a:lnTo>
                    <a:lnTo>
                      <a:pt x="2771447" y="3723887"/>
                    </a:lnTo>
                    <a:lnTo>
                      <a:pt x="2976475" y="3518858"/>
                    </a:lnTo>
                    <a:lnTo>
                      <a:pt x="2976475" y="3328794"/>
                    </a:lnTo>
                    <a:lnTo>
                      <a:pt x="3056021" y="3249248"/>
                    </a:lnTo>
                    <a:lnTo>
                      <a:pt x="3056021" y="346153"/>
                    </a:lnTo>
                    <a:lnTo>
                      <a:pt x="2780113" y="70245"/>
                    </a:lnTo>
                    <a:close/>
                    <a:moveTo>
                      <a:pt x="286327" y="0"/>
                    </a:moveTo>
                    <a:lnTo>
                      <a:pt x="2826327" y="0"/>
                    </a:lnTo>
                    <a:lnTo>
                      <a:pt x="3112654" y="286327"/>
                    </a:lnTo>
                    <a:lnTo>
                      <a:pt x="3112654" y="3299051"/>
                    </a:lnTo>
                    <a:lnTo>
                      <a:pt x="3030104" y="3381601"/>
                    </a:lnTo>
                    <a:lnTo>
                      <a:pt x="3030104" y="3578843"/>
                    </a:lnTo>
                    <a:lnTo>
                      <a:pt x="2817333" y="3791614"/>
                    </a:lnTo>
                    <a:lnTo>
                      <a:pt x="2608248" y="3791614"/>
                    </a:lnTo>
                    <a:lnTo>
                      <a:pt x="2539062" y="3860800"/>
                    </a:lnTo>
                    <a:lnTo>
                      <a:pt x="281709" y="3860800"/>
                    </a:lnTo>
                    <a:lnTo>
                      <a:pt x="0" y="3579091"/>
                    </a:lnTo>
                    <a:lnTo>
                      <a:pt x="0" y="286327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3">
                <a:extLst>
                  <a:ext uri="{FF2B5EF4-FFF2-40B4-BE49-F238E27FC236}">
                    <a16:creationId xmlns:a16="http://schemas.microsoft.com/office/drawing/2014/main" id="{235E5670-7ADB-4A56-80D5-90006089690D}"/>
                  </a:ext>
                </a:extLst>
              </p:cNvPr>
              <p:cNvSpPr/>
              <p:nvPr/>
            </p:nvSpPr>
            <p:spPr>
              <a:xfrm>
                <a:off x="3114675" y="4951727"/>
                <a:ext cx="274529" cy="259686"/>
              </a:xfrm>
              <a:custGeom>
                <a:avLst/>
                <a:gdLst>
                  <a:gd name="connsiteX0" fmla="*/ 46078 w 501232"/>
                  <a:gd name="connsiteY0" fmla="*/ 428413 h 474132"/>
                  <a:gd name="connsiteX1" fmla="*/ 278194 w 501232"/>
                  <a:gd name="connsiteY1" fmla="*/ 428413 h 474132"/>
                  <a:gd name="connsiteX2" fmla="*/ 278195 w 501232"/>
                  <a:gd name="connsiteY2" fmla="*/ 428413 h 474132"/>
                  <a:gd name="connsiteX3" fmla="*/ 343105 w 501232"/>
                  <a:gd name="connsiteY3" fmla="*/ 428413 h 474132"/>
                  <a:gd name="connsiteX4" fmla="*/ 297026 w 501232"/>
                  <a:gd name="connsiteY4" fmla="*/ 474132 h 474132"/>
                  <a:gd name="connsiteX5" fmla="*/ 243509 w 501232"/>
                  <a:gd name="connsiteY5" fmla="*/ 474132 h 474132"/>
                  <a:gd name="connsiteX6" fmla="*/ 243508 w 501232"/>
                  <a:gd name="connsiteY6" fmla="*/ 474132 h 474132"/>
                  <a:gd name="connsiteX7" fmla="*/ 0 w 501232"/>
                  <a:gd name="connsiteY7" fmla="*/ 474132 h 474132"/>
                  <a:gd name="connsiteX8" fmla="*/ 455512 w 501232"/>
                  <a:gd name="connsiteY8" fmla="*/ 252478 h 474132"/>
                  <a:gd name="connsiteX9" fmla="*/ 455512 w 501232"/>
                  <a:gd name="connsiteY9" fmla="*/ 316883 h 474132"/>
                  <a:gd name="connsiteX10" fmla="*/ 343105 w 501232"/>
                  <a:gd name="connsiteY10" fmla="*/ 428412 h 474132"/>
                  <a:gd name="connsiteX11" fmla="*/ 278194 w 501232"/>
                  <a:gd name="connsiteY11" fmla="*/ 428412 h 474132"/>
                  <a:gd name="connsiteX12" fmla="*/ 501232 w 501232"/>
                  <a:gd name="connsiteY12" fmla="*/ 0 h 474132"/>
                  <a:gd name="connsiteX13" fmla="*/ 501232 w 501232"/>
                  <a:gd name="connsiteY13" fmla="*/ 222758 h 474132"/>
                  <a:gd name="connsiteX14" fmla="*/ 501232 w 501232"/>
                  <a:gd name="connsiteY14" fmla="*/ 271521 h 474132"/>
                  <a:gd name="connsiteX15" fmla="*/ 455513 w 501232"/>
                  <a:gd name="connsiteY15" fmla="*/ 316883 h 474132"/>
                  <a:gd name="connsiteX16" fmla="*/ 455513 w 501232"/>
                  <a:gd name="connsiteY16" fmla="*/ 252478 h 474132"/>
                  <a:gd name="connsiteX17" fmla="*/ 455513 w 501232"/>
                  <a:gd name="connsiteY17" fmla="*/ 45363 h 47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232" h="474132">
                    <a:moveTo>
                      <a:pt x="46078" y="428413"/>
                    </a:moveTo>
                    <a:lnTo>
                      <a:pt x="278194" y="428413"/>
                    </a:lnTo>
                    <a:lnTo>
                      <a:pt x="278195" y="428413"/>
                    </a:lnTo>
                    <a:lnTo>
                      <a:pt x="343105" y="428413"/>
                    </a:lnTo>
                    <a:lnTo>
                      <a:pt x="297026" y="474132"/>
                    </a:lnTo>
                    <a:lnTo>
                      <a:pt x="243509" y="474132"/>
                    </a:lnTo>
                    <a:lnTo>
                      <a:pt x="243508" y="474132"/>
                    </a:lnTo>
                    <a:lnTo>
                      <a:pt x="0" y="474132"/>
                    </a:lnTo>
                    <a:close/>
                    <a:moveTo>
                      <a:pt x="455512" y="252478"/>
                    </a:moveTo>
                    <a:lnTo>
                      <a:pt x="455512" y="316883"/>
                    </a:lnTo>
                    <a:lnTo>
                      <a:pt x="343105" y="428412"/>
                    </a:lnTo>
                    <a:lnTo>
                      <a:pt x="278194" y="428412"/>
                    </a:lnTo>
                    <a:close/>
                    <a:moveTo>
                      <a:pt x="501232" y="0"/>
                    </a:moveTo>
                    <a:lnTo>
                      <a:pt x="501232" y="222758"/>
                    </a:lnTo>
                    <a:lnTo>
                      <a:pt x="501232" y="271521"/>
                    </a:lnTo>
                    <a:lnTo>
                      <a:pt x="455513" y="316883"/>
                    </a:lnTo>
                    <a:lnTo>
                      <a:pt x="455513" y="252478"/>
                    </a:lnTo>
                    <a:lnTo>
                      <a:pt x="455513" y="45363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8" name="图片占位符 13">
              <a:extLst>
                <a:ext uri="{FF2B5EF4-FFF2-40B4-BE49-F238E27FC236}">
                  <a16:creationId xmlns:a16="http://schemas.microsoft.com/office/drawing/2014/main" id="{D151DE9A-4A61-4BD7-851E-B9D92843A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r="10333"/>
            <a:stretch>
              <a:fillRect/>
            </a:stretch>
          </p:blipFill>
          <p:spPr>
            <a:xfrm>
              <a:off x="-6199758" y="3864964"/>
              <a:ext cx="2446020" cy="1927860"/>
            </a:xfrm>
            <a:custGeom>
              <a:avLst/>
              <a:gdLst>
                <a:gd name="connsiteX0" fmla="*/ 152400 w 2446020"/>
                <a:gd name="connsiteY0" fmla="*/ 0 h 1927860"/>
                <a:gd name="connsiteX1" fmla="*/ 2125980 w 2446020"/>
                <a:gd name="connsiteY1" fmla="*/ 0 h 1927860"/>
                <a:gd name="connsiteX2" fmla="*/ 2171700 w 2446020"/>
                <a:gd name="connsiteY2" fmla="*/ 53340 h 1927860"/>
                <a:gd name="connsiteX3" fmla="*/ 2286000 w 2446020"/>
                <a:gd name="connsiteY3" fmla="*/ 53340 h 1927860"/>
                <a:gd name="connsiteX4" fmla="*/ 2400300 w 2446020"/>
                <a:gd name="connsiteY4" fmla="*/ 144780 h 1927860"/>
                <a:gd name="connsiteX5" fmla="*/ 2392680 w 2446020"/>
                <a:gd name="connsiteY5" fmla="*/ 251460 h 1927860"/>
                <a:gd name="connsiteX6" fmla="*/ 2446020 w 2446020"/>
                <a:gd name="connsiteY6" fmla="*/ 350520 h 1927860"/>
                <a:gd name="connsiteX7" fmla="*/ 2446020 w 2446020"/>
                <a:gd name="connsiteY7" fmla="*/ 1760220 h 1927860"/>
                <a:gd name="connsiteX8" fmla="*/ 2308860 w 2446020"/>
                <a:gd name="connsiteY8" fmla="*/ 1912620 h 1927860"/>
                <a:gd name="connsiteX9" fmla="*/ 213360 w 2446020"/>
                <a:gd name="connsiteY9" fmla="*/ 1927860 h 1927860"/>
                <a:gd name="connsiteX10" fmla="*/ 14605 w 2446020"/>
                <a:gd name="connsiteY10" fmla="*/ 1778000 h 1927860"/>
                <a:gd name="connsiteX11" fmla="*/ 0 w 2446020"/>
                <a:gd name="connsiteY11" fmla="*/ 14478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6020" h="1927860">
                  <a:moveTo>
                    <a:pt x="152400" y="0"/>
                  </a:moveTo>
                  <a:lnTo>
                    <a:pt x="2125980" y="0"/>
                  </a:lnTo>
                  <a:lnTo>
                    <a:pt x="2171700" y="53340"/>
                  </a:lnTo>
                  <a:lnTo>
                    <a:pt x="2286000" y="53340"/>
                  </a:lnTo>
                  <a:lnTo>
                    <a:pt x="2400300" y="144780"/>
                  </a:lnTo>
                  <a:lnTo>
                    <a:pt x="2392680" y="251460"/>
                  </a:lnTo>
                  <a:lnTo>
                    <a:pt x="2446020" y="350520"/>
                  </a:lnTo>
                  <a:lnTo>
                    <a:pt x="2446020" y="1760220"/>
                  </a:lnTo>
                  <a:lnTo>
                    <a:pt x="2308860" y="1912620"/>
                  </a:lnTo>
                  <a:lnTo>
                    <a:pt x="213360" y="1927860"/>
                  </a:lnTo>
                  <a:lnTo>
                    <a:pt x="14605" y="1778000"/>
                  </a:lnTo>
                  <a:lnTo>
                    <a:pt x="0" y="144780"/>
                  </a:lnTo>
                  <a:close/>
                </a:path>
              </a:pathLst>
            </a:custGeom>
          </p:spPr>
        </p:pic>
      </p:grpSp>
      <p:sp>
        <p:nvSpPr>
          <p:cNvPr id="48" name="矩形 9">
            <a:extLst>
              <a:ext uri="{FF2B5EF4-FFF2-40B4-BE49-F238E27FC236}">
                <a16:creationId xmlns:a16="http://schemas.microsoft.com/office/drawing/2014/main" id="{B9758D42-E3CE-4B92-B53F-678B335B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7992" y="1996889"/>
            <a:ext cx="62480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Tư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một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bô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̣ Anime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36A1DC58-12E7-431E-823D-98B21FE54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49040" y="4468219"/>
            <a:ext cx="62480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Tư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các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web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tổng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hợp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thông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tin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5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Realistic Dark Sky Full Of Stars Background">
            <a:extLst>
              <a:ext uri="{FF2B5EF4-FFF2-40B4-BE49-F238E27FC236}">
                <a16:creationId xmlns:a16="http://schemas.microsoft.com/office/drawing/2014/main" id="{A8C1F0C0-C360-4AC0-8CCB-439106A26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77FC8B-9923-481F-AAEB-34D72CDEDB09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9D99782-B99B-43DB-9D04-97701E165E6A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64C3E71-8EA2-48DD-9183-01E27D19F2C4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2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9873687-F100-4B19-B909-91CEBFAD69A1}"/>
              </a:ext>
            </a:extLst>
          </p:cNvPr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Nguồn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Gốc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Ý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Tưởng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1" name="组合 4">
            <a:extLst>
              <a:ext uri="{FF2B5EF4-FFF2-40B4-BE49-F238E27FC236}">
                <a16:creationId xmlns:a16="http://schemas.microsoft.com/office/drawing/2014/main" id="{577245B5-6808-46AC-A6FB-7BF340A2F6FF}"/>
              </a:ext>
            </a:extLst>
          </p:cNvPr>
          <p:cNvGrpSpPr/>
          <p:nvPr/>
        </p:nvGrpSpPr>
        <p:grpSpPr>
          <a:xfrm>
            <a:off x="-13017443" y="2141855"/>
            <a:ext cx="7581900" cy="5080"/>
            <a:chOff x="7259" y="3373"/>
            <a:chExt cx="11940" cy="8"/>
          </a:xfrm>
        </p:grpSpPr>
        <p:cxnSp>
          <p:nvCxnSpPr>
            <p:cNvPr id="32" name="直接连接符 41">
              <a:extLst>
                <a:ext uri="{FF2B5EF4-FFF2-40B4-BE49-F238E27FC236}">
                  <a16:creationId xmlns:a16="http://schemas.microsoft.com/office/drawing/2014/main" id="{2C0622B4-58CB-4C47-A8E5-D1DFE78749D1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3">
              <a:extLst>
                <a:ext uri="{FF2B5EF4-FFF2-40B4-BE49-F238E27FC236}">
                  <a16:creationId xmlns:a16="http://schemas.microsoft.com/office/drawing/2014/main" id="{236C083B-3B4C-4D0B-BCF9-AD664E558BBD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5">
            <a:extLst>
              <a:ext uri="{FF2B5EF4-FFF2-40B4-BE49-F238E27FC236}">
                <a16:creationId xmlns:a16="http://schemas.microsoft.com/office/drawing/2014/main" id="{E3C863AE-D79D-498E-B147-2A2D010B5798}"/>
              </a:ext>
            </a:extLst>
          </p:cNvPr>
          <p:cNvGrpSpPr/>
          <p:nvPr/>
        </p:nvGrpSpPr>
        <p:grpSpPr>
          <a:xfrm>
            <a:off x="18579236" y="4707255"/>
            <a:ext cx="8279130" cy="5080"/>
            <a:chOff x="0" y="7413"/>
            <a:chExt cx="13038" cy="8"/>
          </a:xfrm>
        </p:grpSpPr>
        <p:cxnSp>
          <p:nvCxnSpPr>
            <p:cNvPr id="35" name="直接连接符 45">
              <a:extLst>
                <a:ext uri="{FF2B5EF4-FFF2-40B4-BE49-F238E27FC236}">
                  <a16:creationId xmlns:a16="http://schemas.microsoft.com/office/drawing/2014/main" id="{732EBCEC-E652-41AA-8841-706AFE6D091D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1">
              <a:extLst>
                <a:ext uri="{FF2B5EF4-FFF2-40B4-BE49-F238E27FC236}">
                  <a16:creationId xmlns:a16="http://schemas.microsoft.com/office/drawing/2014/main" id="{A2E2DDE8-4DD1-4F41-8F78-7E3040C3757E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8E5C8BA-2C4F-4F74-ADD1-93C6B2A6C5FB}"/>
              </a:ext>
            </a:extLst>
          </p:cNvPr>
          <p:cNvGrpSpPr/>
          <p:nvPr/>
        </p:nvGrpSpPr>
        <p:grpSpPr>
          <a:xfrm>
            <a:off x="424810" y="1279158"/>
            <a:ext cx="2740160" cy="2203182"/>
            <a:chOff x="-3620014" y="1225818"/>
            <a:chExt cx="2740160" cy="2203182"/>
          </a:xfrm>
        </p:grpSpPr>
        <p:grpSp>
          <p:nvGrpSpPr>
            <p:cNvPr id="72" name="组合 8">
              <a:extLst>
                <a:ext uri="{FF2B5EF4-FFF2-40B4-BE49-F238E27FC236}">
                  <a16:creationId xmlns:a16="http://schemas.microsoft.com/office/drawing/2014/main" id="{F906DF06-7D20-4E4B-A054-D1D51B332EBC}"/>
                </a:ext>
              </a:extLst>
            </p:cNvPr>
            <p:cNvGrpSpPr/>
            <p:nvPr/>
          </p:nvGrpSpPr>
          <p:grpSpPr>
            <a:xfrm rot="16200000">
              <a:off x="-3351525" y="957329"/>
              <a:ext cx="2203182" cy="2740160"/>
              <a:chOff x="1280369" y="2576747"/>
              <a:chExt cx="2118361" cy="2634666"/>
            </a:xfrm>
          </p:grpSpPr>
          <p:sp>
            <p:nvSpPr>
              <p:cNvPr id="74" name="任意多边形: 形状 2">
                <a:extLst>
                  <a:ext uri="{FF2B5EF4-FFF2-40B4-BE49-F238E27FC236}">
                    <a16:creationId xmlns:a16="http://schemas.microsoft.com/office/drawing/2014/main" id="{F1A96083-83F8-4285-A1F6-1BD90BA82524}"/>
                  </a:ext>
                </a:extLst>
              </p:cNvPr>
              <p:cNvSpPr/>
              <p:nvPr/>
            </p:nvSpPr>
            <p:spPr>
              <a:xfrm>
                <a:off x="1280369" y="2576747"/>
                <a:ext cx="2118361" cy="2627523"/>
              </a:xfrm>
              <a:custGeom>
                <a:avLst/>
                <a:gdLst>
                  <a:gd name="connsiteX0" fmla="*/ 332541 w 3112654"/>
                  <a:gd name="connsiteY0" fmla="*/ 70245 h 3860800"/>
                  <a:gd name="connsiteX1" fmla="*/ 56633 w 3112654"/>
                  <a:gd name="connsiteY1" fmla="*/ 346153 h 3860800"/>
                  <a:gd name="connsiteX2" fmla="*/ 56633 w 3112654"/>
                  <a:gd name="connsiteY2" fmla="*/ 3519097 h 3860800"/>
                  <a:gd name="connsiteX3" fmla="*/ 328091 w 3112654"/>
                  <a:gd name="connsiteY3" fmla="*/ 3790555 h 3860800"/>
                  <a:gd name="connsiteX4" fmla="*/ 2503301 w 3112654"/>
                  <a:gd name="connsiteY4" fmla="*/ 3790555 h 3860800"/>
                  <a:gd name="connsiteX5" fmla="*/ 2569970 w 3112654"/>
                  <a:gd name="connsiteY5" fmla="*/ 3723887 h 3860800"/>
                  <a:gd name="connsiteX6" fmla="*/ 2771447 w 3112654"/>
                  <a:gd name="connsiteY6" fmla="*/ 3723887 h 3860800"/>
                  <a:gd name="connsiteX7" fmla="*/ 2976475 w 3112654"/>
                  <a:gd name="connsiteY7" fmla="*/ 3518858 h 3860800"/>
                  <a:gd name="connsiteX8" fmla="*/ 2976475 w 3112654"/>
                  <a:gd name="connsiteY8" fmla="*/ 3328794 h 3860800"/>
                  <a:gd name="connsiteX9" fmla="*/ 3056021 w 3112654"/>
                  <a:gd name="connsiteY9" fmla="*/ 3249248 h 3860800"/>
                  <a:gd name="connsiteX10" fmla="*/ 3056021 w 3112654"/>
                  <a:gd name="connsiteY10" fmla="*/ 346153 h 3860800"/>
                  <a:gd name="connsiteX11" fmla="*/ 2780113 w 3112654"/>
                  <a:gd name="connsiteY11" fmla="*/ 70245 h 3860800"/>
                  <a:gd name="connsiteX12" fmla="*/ 286327 w 3112654"/>
                  <a:gd name="connsiteY12" fmla="*/ 0 h 3860800"/>
                  <a:gd name="connsiteX13" fmla="*/ 2826327 w 3112654"/>
                  <a:gd name="connsiteY13" fmla="*/ 0 h 3860800"/>
                  <a:gd name="connsiteX14" fmla="*/ 3112654 w 3112654"/>
                  <a:gd name="connsiteY14" fmla="*/ 286327 h 3860800"/>
                  <a:gd name="connsiteX15" fmla="*/ 3112654 w 3112654"/>
                  <a:gd name="connsiteY15" fmla="*/ 3299051 h 3860800"/>
                  <a:gd name="connsiteX16" fmla="*/ 3030104 w 3112654"/>
                  <a:gd name="connsiteY16" fmla="*/ 3381601 h 3860800"/>
                  <a:gd name="connsiteX17" fmla="*/ 3030104 w 3112654"/>
                  <a:gd name="connsiteY17" fmla="*/ 3578843 h 3860800"/>
                  <a:gd name="connsiteX18" fmla="*/ 2817333 w 3112654"/>
                  <a:gd name="connsiteY18" fmla="*/ 3791614 h 3860800"/>
                  <a:gd name="connsiteX19" fmla="*/ 2608248 w 3112654"/>
                  <a:gd name="connsiteY19" fmla="*/ 3791614 h 3860800"/>
                  <a:gd name="connsiteX20" fmla="*/ 2539062 w 3112654"/>
                  <a:gd name="connsiteY20" fmla="*/ 3860800 h 3860800"/>
                  <a:gd name="connsiteX21" fmla="*/ 281709 w 3112654"/>
                  <a:gd name="connsiteY21" fmla="*/ 3860800 h 3860800"/>
                  <a:gd name="connsiteX22" fmla="*/ 0 w 3112654"/>
                  <a:gd name="connsiteY22" fmla="*/ 3579091 h 3860800"/>
                  <a:gd name="connsiteX23" fmla="*/ 0 w 3112654"/>
                  <a:gd name="connsiteY23" fmla="*/ 286327 h 386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12654" h="3860800">
                    <a:moveTo>
                      <a:pt x="332541" y="70245"/>
                    </a:moveTo>
                    <a:lnTo>
                      <a:pt x="56633" y="346153"/>
                    </a:lnTo>
                    <a:lnTo>
                      <a:pt x="56633" y="3519097"/>
                    </a:lnTo>
                    <a:lnTo>
                      <a:pt x="328091" y="3790555"/>
                    </a:lnTo>
                    <a:lnTo>
                      <a:pt x="2503301" y="3790555"/>
                    </a:lnTo>
                    <a:lnTo>
                      <a:pt x="2569970" y="3723887"/>
                    </a:lnTo>
                    <a:lnTo>
                      <a:pt x="2771447" y="3723887"/>
                    </a:lnTo>
                    <a:lnTo>
                      <a:pt x="2976475" y="3518858"/>
                    </a:lnTo>
                    <a:lnTo>
                      <a:pt x="2976475" y="3328794"/>
                    </a:lnTo>
                    <a:lnTo>
                      <a:pt x="3056021" y="3249248"/>
                    </a:lnTo>
                    <a:lnTo>
                      <a:pt x="3056021" y="346153"/>
                    </a:lnTo>
                    <a:lnTo>
                      <a:pt x="2780113" y="70245"/>
                    </a:lnTo>
                    <a:close/>
                    <a:moveTo>
                      <a:pt x="286327" y="0"/>
                    </a:moveTo>
                    <a:lnTo>
                      <a:pt x="2826327" y="0"/>
                    </a:lnTo>
                    <a:lnTo>
                      <a:pt x="3112654" y="286327"/>
                    </a:lnTo>
                    <a:lnTo>
                      <a:pt x="3112654" y="3299051"/>
                    </a:lnTo>
                    <a:lnTo>
                      <a:pt x="3030104" y="3381601"/>
                    </a:lnTo>
                    <a:lnTo>
                      <a:pt x="3030104" y="3578843"/>
                    </a:lnTo>
                    <a:lnTo>
                      <a:pt x="2817333" y="3791614"/>
                    </a:lnTo>
                    <a:lnTo>
                      <a:pt x="2608248" y="3791614"/>
                    </a:lnTo>
                    <a:lnTo>
                      <a:pt x="2539062" y="3860800"/>
                    </a:lnTo>
                    <a:lnTo>
                      <a:pt x="281709" y="3860800"/>
                    </a:lnTo>
                    <a:lnTo>
                      <a:pt x="0" y="3579091"/>
                    </a:lnTo>
                    <a:lnTo>
                      <a:pt x="0" y="286327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5" name="任意多边形: 形状 3">
                <a:extLst>
                  <a:ext uri="{FF2B5EF4-FFF2-40B4-BE49-F238E27FC236}">
                    <a16:creationId xmlns:a16="http://schemas.microsoft.com/office/drawing/2014/main" id="{60A96263-F16D-4DC2-B485-E35AC5D1FD71}"/>
                  </a:ext>
                </a:extLst>
              </p:cNvPr>
              <p:cNvSpPr/>
              <p:nvPr/>
            </p:nvSpPr>
            <p:spPr>
              <a:xfrm>
                <a:off x="3114675" y="4951727"/>
                <a:ext cx="274529" cy="259686"/>
              </a:xfrm>
              <a:custGeom>
                <a:avLst/>
                <a:gdLst>
                  <a:gd name="connsiteX0" fmla="*/ 46078 w 501232"/>
                  <a:gd name="connsiteY0" fmla="*/ 428413 h 474132"/>
                  <a:gd name="connsiteX1" fmla="*/ 278194 w 501232"/>
                  <a:gd name="connsiteY1" fmla="*/ 428413 h 474132"/>
                  <a:gd name="connsiteX2" fmla="*/ 278195 w 501232"/>
                  <a:gd name="connsiteY2" fmla="*/ 428413 h 474132"/>
                  <a:gd name="connsiteX3" fmla="*/ 343105 w 501232"/>
                  <a:gd name="connsiteY3" fmla="*/ 428413 h 474132"/>
                  <a:gd name="connsiteX4" fmla="*/ 297026 w 501232"/>
                  <a:gd name="connsiteY4" fmla="*/ 474132 h 474132"/>
                  <a:gd name="connsiteX5" fmla="*/ 243509 w 501232"/>
                  <a:gd name="connsiteY5" fmla="*/ 474132 h 474132"/>
                  <a:gd name="connsiteX6" fmla="*/ 243508 w 501232"/>
                  <a:gd name="connsiteY6" fmla="*/ 474132 h 474132"/>
                  <a:gd name="connsiteX7" fmla="*/ 0 w 501232"/>
                  <a:gd name="connsiteY7" fmla="*/ 474132 h 474132"/>
                  <a:gd name="connsiteX8" fmla="*/ 455512 w 501232"/>
                  <a:gd name="connsiteY8" fmla="*/ 252478 h 474132"/>
                  <a:gd name="connsiteX9" fmla="*/ 455512 w 501232"/>
                  <a:gd name="connsiteY9" fmla="*/ 316883 h 474132"/>
                  <a:gd name="connsiteX10" fmla="*/ 343105 w 501232"/>
                  <a:gd name="connsiteY10" fmla="*/ 428412 h 474132"/>
                  <a:gd name="connsiteX11" fmla="*/ 278194 w 501232"/>
                  <a:gd name="connsiteY11" fmla="*/ 428412 h 474132"/>
                  <a:gd name="connsiteX12" fmla="*/ 501232 w 501232"/>
                  <a:gd name="connsiteY12" fmla="*/ 0 h 474132"/>
                  <a:gd name="connsiteX13" fmla="*/ 501232 w 501232"/>
                  <a:gd name="connsiteY13" fmla="*/ 222758 h 474132"/>
                  <a:gd name="connsiteX14" fmla="*/ 501232 w 501232"/>
                  <a:gd name="connsiteY14" fmla="*/ 271521 h 474132"/>
                  <a:gd name="connsiteX15" fmla="*/ 455513 w 501232"/>
                  <a:gd name="connsiteY15" fmla="*/ 316883 h 474132"/>
                  <a:gd name="connsiteX16" fmla="*/ 455513 w 501232"/>
                  <a:gd name="connsiteY16" fmla="*/ 252478 h 474132"/>
                  <a:gd name="connsiteX17" fmla="*/ 455513 w 501232"/>
                  <a:gd name="connsiteY17" fmla="*/ 45363 h 47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232" h="474132">
                    <a:moveTo>
                      <a:pt x="46078" y="428413"/>
                    </a:moveTo>
                    <a:lnTo>
                      <a:pt x="278194" y="428413"/>
                    </a:lnTo>
                    <a:lnTo>
                      <a:pt x="278195" y="428413"/>
                    </a:lnTo>
                    <a:lnTo>
                      <a:pt x="343105" y="428413"/>
                    </a:lnTo>
                    <a:lnTo>
                      <a:pt x="297026" y="474132"/>
                    </a:lnTo>
                    <a:lnTo>
                      <a:pt x="243509" y="474132"/>
                    </a:lnTo>
                    <a:lnTo>
                      <a:pt x="243508" y="474132"/>
                    </a:lnTo>
                    <a:lnTo>
                      <a:pt x="0" y="474132"/>
                    </a:lnTo>
                    <a:close/>
                    <a:moveTo>
                      <a:pt x="455512" y="252478"/>
                    </a:moveTo>
                    <a:lnTo>
                      <a:pt x="455512" y="316883"/>
                    </a:lnTo>
                    <a:lnTo>
                      <a:pt x="343105" y="428412"/>
                    </a:lnTo>
                    <a:lnTo>
                      <a:pt x="278194" y="428412"/>
                    </a:lnTo>
                    <a:close/>
                    <a:moveTo>
                      <a:pt x="501232" y="0"/>
                    </a:moveTo>
                    <a:lnTo>
                      <a:pt x="501232" y="222758"/>
                    </a:lnTo>
                    <a:lnTo>
                      <a:pt x="501232" y="271521"/>
                    </a:lnTo>
                    <a:lnTo>
                      <a:pt x="455513" y="316883"/>
                    </a:lnTo>
                    <a:lnTo>
                      <a:pt x="455513" y="252478"/>
                    </a:lnTo>
                    <a:lnTo>
                      <a:pt x="455513" y="45363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73" name="图片占位符 13">
              <a:extLst>
                <a:ext uri="{FF2B5EF4-FFF2-40B4-BE49-F238E27FC236}">
                  <a16:creationId xmlns:a16="http://schemas.microsoft.com/office/drawing/2014/main" id="{7BADE2E0-F60B-4310-A564-E9659F51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r="10333"/>
            <a:stretch>
              <a:fillRect/>
            </a:stretch>
          </p:blipFill>
          <p:spPr>
            <a:xfrm>
              <a:off x="-3476372" y="1390282"/>
              <a:ext cx="2446020" cy="1927860"/>
            </a:xfrm>
            <a:custGeom>
              <a:avLst/>
              <a:gdLst>
                <a:gd name="connsiteX0" fmla="*/ 152400 w 2446020"/>
                <a:gd name="connsiteY0" fmla="*/ 0 h 1927860"/>
                <a:gd name="connsiteX1" fmla="*/ 2125980 w 2446020"/>
                <a:gd name="connsiteY1" fmla="*/ 0 h 1927860"/>
                <a:gd name="connsiteX2" fmla="*/ 2171700 w 2446020"/>
                <a:gd name="connsiteY2" fmla="*/ 53340 h 1927860"/>
                <a:gd name="connsiteX3" fmla="*/ 2286000 w 2446020"/>
                <a:gd name="connsiteY3" fmla="*/ 53340 h 1927860"/>
                <a:gd name="connsiteX4" fmla="*/ 2400300 w 2446020"/>
                <a:gd name="connsiteY4" fmla="*/ 144780 h 1927860"/>
                <a:gd name="connsiteX5" fmla="*/ 2392680 w 2446020"/>
                <a:gd name="connsiteY5" fmla="*/ 251460 h 1927860"/>
                <a:gd name="connsiteX6" fmla="*/ 2446020 w 2446020"/>
                <a:gd name="connsiteY6" fmla="*/ 350520 h 1927860"/>
                <a:gd name="connsiteX7" fmla="*/ 2446020 w 2446020"/>
                <a:gd name="connsiteY7" fmla="*/ 1760220 h 1927860"/>
                <a:gd name="connsiteX8" fmla="*/ 2308860 w 2446020"/>
                <a:gd name="connsiteY8" fmla="*/ 1912620 h 1927860"/>
                <a:gd name="connsiteX9" fmla="*/ 213360 w 2446020"/>
                <a:gd name="connsiteY9" fmla="*/ 1927860 h 1927860"/>
                <a:gd name="connsiteX10" fmla="*/ 14605 w 2446020"/>
                <a:gd name="connsiteY10" fmla="*/ 1778000 h 1927860"/>
                <a:gd name="connsiteX11" fmla="*/ 0 w 2446020"/>
                <a:gd name="connsiteY11" fmla="*/ 14478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6020" h="1927860">
                  <a:moveTo>
                    <a:pt x="152400" y="0"/>
                  </a:moveTo>
                  <a:lnTo>
                    <a:pt x="2125980" y="0"/>
                  </a:lnTo>
                  <a:lnTo>
                    <a:pt x="2171700" y="53340"/>
                  </a:lnTo>
                  <a:lnTo>
                    <a:pt x="2286000" y="53340"/>
                  </a:lnTo>
                  <a:lnTo>
                    <a:pt x="2400300" y="144780"/>
                  </a:lnTo>
                  <a:lnTo>
                    <a:pt x="2392680" y="251460"/>
                  </a:lnTo>
                  <a:lnTo>
                    <a:pt x="2446020" y="350520"/>
                  </a:lnTo>
                  <a:lnTo>
                    <a:pt x="2446020" y="1760220"/>
                  </a:lnTo>
                  <a:lnTo>
                    <a:pt x="2308860" y="1912620"/>
                  </a:lnTo>
                  <a:lnTo>
                    <a:pt x="213360" y="1927860"/>
                  </a:lnTo>
                  <a:lnTo>
                    <a:pt x="14605" y="1778000"/>
                  </a:lnTo>
                  <a:lnTo>
                    <a:pt x="0" y="144780"/>
                  </a:lnTo>
                  <a:close/>
                </a:path>
              </a:pathLst>
            </a:cu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2B6376E-A928-4C9C-BA90-8BEE9EC16023}"/>
              </a:ext>
            </a:extLst>
          </p:cNvPr>
          <p:cNvGrpSpPr/>
          <p:nvPr/>
        </p:nvGrpSpPr>
        <p:grpSpPr>
          <a:xfrm>
            <a:off x="8941239" y="3700500"/>
            <a:ext cx="2740160" cy="2203182"/>
            <a:chOff x="-6343400" y="3700500"/>
            <a:chExt cx="2740160" cy="2203182"/>
          </a:xfrm>
        </p:grpSpPr>
        <p:grpSp>
          <p:nvGrpSpPr>
            <p:cNvPr id="82" name="组合 8">
              <a:extLst>
                <a:ext uri="{FF2B5EF4-FFF2-40B4-BE49-F238E27FC236}">
                  <a16:creationId xmlns:a16="http://schemas.microsoft.com/office/drawing/2014/main" id="{74436B9F-3588-45C9-BDF2-53601BDD602E}"/>
                </a:ext>
              </a:extLst>
            </p:cNvPr>
            <p:cNvGrpSpPr/>
            <p:nvPr/>
          </p:nvGrpSpPr>
          <p:grpSpPr>
            <a:xfrm rot="16200000">
              <a:off x="-6074911" y="3432011"/>
              <a:ext cx="2203182" cy="2740160"/>
              <a:chOff x="1280369" y="2576747"/>
              <a:chExt cx="2118361" cy="2634666"/>
            </a:xfrm>
          </p:grpSpPr>
          <p:sp>
            <p:nvSpPr>
              <p:cNvPr id="84" name="任意多边形: 形状 2">
                <a:extLst>
                  <a:ext uri="{FF2B5EF4-FFF2-40B4-BE49-F238E27FC236}">
                    <a16:creationId xmlns:a16="http://schemas.microsoft.com/office/drawing/2014/main" id="{2E414ADD-FA2C-4BED-940E-D4CAD7610A76}"/>
                  </a:ext>
                </a:extLst>
              </p:cNvPr>
              <p:cNvSpPr/>
              <p:nvPr/>
            </p:nvSpPr>
            <p:spPr>
              <a:xfrm>
                <a:off x="1280369" y="2576747"/>
                <a:ext cx="2118361" cy="2627523"/>
              </a:xfrm>
              <a:custGeom>
                <a:avLst/>
                <a:gdLst>
                  <a:gd name="connsiteX0" fmla="*/ 332541 w 3112654"/>
                  <a:gd name="connsiteY0" fmla="*/ 70245 h 3860800"/>
                  <a:gd name="connsiteX1" fmla="*/ 56633 w 3112654"/>
                  <a:gd name="connsiteY1" fmla="*/ 346153 h 3860800"/>
                  <a:gd name="connsiteX2" fmla="*/ 56633 w 3112654"/>
                  <a:gd name="connsiteY2" fmla="*/ 3519097 h 3860800"/>
                  <a:gd name="connsiteX3" fmla="*/ 328091 w 3112654"/>
                  <a:gd name="connsiteY3" fmla="*/ 3790555 h 3860800"/>
                  <a:gd name="connsiteX4" fmla="*/ 2503301 w 3112654"/>
                  <a:gd name="connsiteY4" fmla="*/ 3790555 h 3860800"/>
                  <a:gd name="connsiteX5" fmla="*/ 2569970 w 3112654"/>
                  <a:gd name="connsiteY5" fmla="*/ 3723887 h 3860800"/>
                  <a:gd name="connsiteX6" fmla="*/ 2771447 w 3112654"/>
                  <a:gd name="connsiteY6" fmla="*/ 3723887 h 3860800"/>
                  <a:gd name="connsiteX7" fmla="*/ 2976475 w 3112654"/>
                  <a:gd name="connsiteY7" fmla="*/ 3518858 h 3860800"/>
                  <a:gd name="connsiteX8" fmla="*/ 2976475 w 3112654"/>
                  <a:gd name="connsiteY8" fmla="*/ 3328794 h 3860800"/>
                  <a:gd name="connsiteX9" fmla="*/ 3056021 w 3112654"/>
                  <a:gd name="connsiteY9" fmla="*/ 3249248 h 3860800"/>
                  <a:gd name="connsiteX10" fmla="*/ 3056021 w 3112654"/>
                  <a:gd name="connsiteY10" fmla="*/ 346153 h 3860800"/>
                  <a:gd name="connsiteX11" fmla="*/ 2780113 w 3112654"/>
                  <a:gd name="connsiteY11" fmla="*/ 70245 h 3860800"/>
                  <a:gd name="connsiteX12" fmla="*/ 286327 w 3112654"/>
                  <a:gd name="connsiteY12" fmla="*/ 0 h 3860800"/>
                  <a:gd name="connsiteX13" fmla="*/ 2826327 w 3112654"/>
                  <a:gd name="connsiteY13" fmla="*/ 0 h 3860800"/>
                  <a:gd name="connsiteX14" fmla="*/ 3112654 w 3112654"/>
                  <a:gd name="connsiteY14" fmla="*/ 286327 h 3860800"/>
                  <a:gd name="connsiteX15" fmla="*/ 3112654 w 3112654"/>
                  <a:gd name="connsiteY15" fmla="*/ 3299051 h 3860800"/>
                  <a:gd name="connsiteX16" fmla="*/ 3030104 w 3112654"/>
                  <a:gd name="connsiteY16" fmla="*/ 3381601 h 3860800"/>
                  <a:gd name="connsiteX17" fmla="*/ 3030104 w 3112654"/>
                  <a:gd name="connsiteY17" fmla="*/ 3578843 h 3860800"/>
                  <a:gd name="connsiteX18" fmla="*/ 2817333 w 3112654"/>
                  <a:gd name="connsiteY18" fmla="*/ 3791614 h 3860800"/>
                  <a:gd name="connsiteX19" fmla="*/ 2608248 w 3112654"/>
                  <a:gd name="connsiteY19" fmla="*/ 3791614 h 3860800"/>
                  <a:gd name="connsiteX20" fmla="*/ 2539062 w 3112654"/>
                  <a:gd name="connsiteY20" fmla="*/ 3860800 h 3860800"/>
                  <a:gd name="connsiteX21" fmla="*/ 281709 w 3112654"/>
                  <a:gd name="connsiteY21" fmla="*/ 3860800 h 3860800"/>
                  <a:gd name="connsiteX22" fmla="*/ 0 w 3112654"/>
                  <a:gd name="connsiteY22" fmla="*/ 3579091 h 3860800"/>
                  <a:gd name="connsiteX23" fmla="*/ 0 w 3112654"/>
                  <a:gd name="connsiteY23" fmla="*/ 286327 h 386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12654" h="3860800">
                    <a:moveTo>
                      <a:pt x="332541" y="70245"/>
                    </a:moveTo>
                    <a:lnTo>
                      <a:pt x="56633" y="346153"/>
                    </a:lnTo>
                    <a:lnTo>
                      <a:pt x="56633" y="3519097"/>
                    </a:lnTo>
                    <a:lnTo>
                      <a:pt x="328091" y="3790555"/>
                    </a:lnTo>
                    <a:lnTo>
                      <a:pt x="2503301" y="3790555"/>
                    </a:lnTo>
                    <a:lnTo>
                      <a:pt x="2569970" y="3723887"/>
                    </a:lnTo>
                    <a:lnTo>
                      <a:pt x="2771447" y="3723887"/>
                    </a:lnTo>
                    <a:lnTo>
                      <a:pt x="2976475" y="3518858"/>
                    </a:lnTo>
                    <a:lnTo>
                      <a:pt x="2976475" y="3328794"/>
                    </a:lnTo>
                    <a:lnTo>
                      <a:pt x="3056021" y="3249248"/>
                    </a:lnTo>
                    <a:lnTo>
                      <a:pt x="3056021" y="346153"/>
                    </a:lnTo>
                    <a:lnTo>
                      <a:pt x="2780113" y="70245"/>
                    </a:lnTo>
                    <a:close/>
                    <a:moveTo>
                      <a:pt x="286327" y="0"/>
                    </a:moveTo>
                    <a:lnTo>
                      <a:pt x="2826327" y="0"/>
                    </a:lnTo>
                    <a:lnTo>
                      <a:pt x="3112654" y="286327"/>
                    </a:lnTo>
                    <a:lnTo>
                      <a:pt x="3112654" y="3299051"/>
                    </a:lnTo>
                    <a:lnTo>
                      <a:pt x="3030104" y="3381601"/>
                    </a:lnTo>
                    <a:lnTo>
                      <a:pt x="3030104" y="3578843"/>
                    </a:lnTo>
                    <a:lnTo>
                      <a:pt x="2817333" y="3791614"/>
                    </a:lnTo>
                    <a:lnTo>
                      <a:pt x="2608248" y="3791614"/>
                    </a:lnTo>
                    <a:lnTo>
                      <a:pt x="2539062" y="3860800"/>
                    </a:lnTo>
                    <a:lnTo>
                      <a:pt x="281709" y="3860800"/>
                    </a:lnTo>
                    <a:lnTo>
                      <a:pt x="0" y="3579091"/>
                    </a:lnTo>
                    <a:lnTo>
                      <a:pt x="0" y="286327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5" name="任意多边形: 形状 3">
                <a:extLst>
                  <a:ext uri="{FF2B5EF4-FFF2-40B4-BE49-F238E27FC236}">
                    <a16:creationId xmlns:a16="http://schemas.microsoft.com/office/drawing/2014/main" id="{4A66A351-16B9-4159-BCA7-57C7F2743295}"/>
                  </a:ext>
                </a:extLst>
              </p:cNvPr>
              <p:cNvSpPr/>
              <p:nvPr/>
            </p:nvSpPr>
            <p:spPr>
              <a:xfrm>
                <a:off x="3114675" y="4951727"/>
                <a:ext cx="274529" cy="259686"/>
              </a:xfrm>
              <a:custGeom>
                <a:avLst/>
                <a:gdLst>
                  <a:gd name="connsiteX0" fmla="*/ 46078 w 501232"/>
                  <a:gd name="connsiteY0" fmla="*/ 428413 h 474132"/>
                  <a:gd name="connsiteX1" fmla="*/ 278194 w 501232"/>
                  <a:gd name="connsiteY1" fmla="*/ 428413 h 474132"/>
                  <a:gd name="connsiteX2" fmla="*/ 278195 w 501232"/>
                  <a:gd name="connsiteY2" fmla="*/ 428413 h 474132"/>
                  <a:gd name="connsiteX3" fmla="*/ 343105 w 501232"/>
                  <a:gd name="connsiteY3" fmla="*/ 428413 h 474132"/>
                  <a:gd name="connsiteX4" fmla="*/ 297026 w 501232"/>
                  <a:gd name="connsiteY4" fmla="*/ 474132 h 474132"/>
                  <a:gd name="connsiteX5" fmla="*/ 243509 w 501232"/>
                  <a:gd name="connsiteY5" fmla="*/ 474132 h 474132"/>
                  <a:gd name="connsiteX6" fmla="*/ 243508 w 501232"/>
                  <a:gd name="connsiteY6" fmla="*/ 474132 h 474132"/>
                  <a:gd name="connsiteX7" fmla="*/ 0 w 501232"/>
                  <a:gd name="connsiteY7" fmla="*/ 474132 h 474132"/>
                  <a:gd name="connsiteX8" fmla="*/ 455512 w 501232"/>
                  <a:gd name="connsiteY8" fmla="*/ 252478 h 474132"/>
                  <a:gd name="connsiteX9" fmla="*/ 455512 w 501232"/>
                  <a:gd name="connsiteY9" fmla="*/ 316883 h 474132"/>
                  <a:gd name="connsiteX10" fmla="*/ 343105 w 501232"/>
                  <a:gd name="connsiteY10" fmla="*/ 428412 h 474132"/>
                  <a:gd name="connsiteX11" fmla="*/ 278194 w 501232"/>
                  <a:gd name="connsiteY11" fmla="*/ 428412 h 474132"/>
                  <a:gd name="connsiteX12" fmla="*/ 501232 w 501232"/>
                  <a:gd name="connsiteY12" fmla="*/ 0 h 474132"/>
                  <a:gd name="connsiteX13" fmla="*/ 501232 w 501232"/>
                  <a:gd name="connsiteY13" fmla="*/ 222758 h 474132"/>
                  <a:gd name="connsiteX14" fmla="*/ 501232 w 501232"/>
                  <a:gd name="connsiteY14" fmla="*/ 271521 h 474132"/>
                  <a:gd name="connsiteX15" fmla="*/ 455513 w 501232"/>
                  <a:gd name="connsiteY15" fmla="*/ 316883 h 474132"/>
                  <a:gd name="connsiteX16" fmla="*/ 455513 w 501232"/>
                  <a:gd name="connsiteY16" fmla="*/ 252478 h 474132"/>
                  <a:gd name="connsiteX17" fmla="*/ 455513 w 501232"/>
                  <a:gd name="connsiteY17" fmla="*/ 45363 h 47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232" h="474132">
                    <a:moveTo>
                      <a:pt x="46078" y="428413"/>
                    </a:moveTo>
                    <a:lnTo>
                      <a:pt x="278194" y="428413"/>
                    </a:lnTo>
                    <a:lnTo>
                      <a:pt x="278195" y="428413"/>
                    </a:lnTo>
                    <a:lnTo>
                      <a:pt x="343105" y="428413"/>
                    </a:lnTo>
                    <a:lnTo>
                      <a:pt x="297026" y="474132"/>
                    </a:lnTo>
                    <a:lnTo>
                      <a:pt x="243509" y="474132"/>
                    </a:lnTo>
                    <a:lnTo>
                      <a:pt x="243508" y="474132"/>
                    </a:lnTo>
                    <a:lnTo>
                      <a:pt x="0" y="474132"/>
                    </a:lnTo>
                    <a:close/>
                    <a:moveTo>
                      <a:pt x="455512" y="252478"/>
                    </a:moveTo>
                    <a:lnTo>
                      <a:pt x="455512" y="316883"/>
                    </a:lnTo>
                    <a:lnTo>
                      <a:pt x="343105" y="428412"/>
                    </a:lnTo>
                    <a:lnTo>
                      <a:pt x="278194" y="428412"/>
                    </a:lnTo>
                    <a:close/>
                    <a:moveTo>
                      <a:pt x="501232" y="0"/>
                    </a:moveTo>
                    <a:lnTo>
                      <a:pt x="501232" y="222758"/>
                    </a:lnTo>
                    <a:lnTo>
                      <a:pt x="501232" y="271521"/>
                    </a:lnTo>
                    <a:lnTo>
                      <a:pt x="455513" y="316883"/>
                    </a:lnTo>
                    <a:lnTo>
                      <a:pt x="455513" y="252478"/>
                    </a:lnTo>
                    <a:lnTo>
                      <a:pt x="455513" y="45363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83" name="图片占位符 13">
              <a:extLst>
                <a:ext uri="{FF2B5EF4-FFF2-40B4-BE49-F238E27FC236}">
                  <a16:creationId xmlns:a16="http://schemas.microsoft.com/office/drawing/2014/main" id="{0F523757-8220-4B5B-94D4-55777955F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r="10333"/>
            <a:stretch>
              <a:fillRect/>
            </a:stretch>
          </p:blipFill>
          <p:spPr>
            <a:xfrm>
              <a:off x="-6199758" y="3864964"/>
              <a:ext cx="2446020" cy="1927860"/>
            </a:xfrm>
            <a:custGeom>
              <a:avLst/>
              <a:gdLst>
                <a:gd name="connsiteX0" fmla="*/ 152400 w 2446020"/>
                <a:gd name="connsiteY0" fmla="*/ 0 h 1927860"/>
                <a:gd name="connsiteX1" fmla="*/ 2125980 w 2446020"/>
                <a:gd name="connsiteY1" fmla="*/ 0 h 1927860"/>
                <a:gd name="connsiteX2" fmla="*/ 2171700 w 2446020"/>
                <a:gd name="connsiteY2" fmla="*/ 53340 h 1927860"/>
                <a:gd name="connsiteX3" fmla="*/ 2286000 w 2446020"/>
                <a:gd name="connsiteY3" fmla="*/ 53340 h 1927860"/>
                <a:gd name="connsiteX4" fmla="*/ 2400300 w 2446020"/>
                <a:gd name="connsiteY4" fmla="*/ 144780 h 1927860"/>
                <a:gd name="connsiteX5" fmla="*/ 2392680 w 2446020"/>
                <a:gd name="connsiteY5" fmla="*/ 251460 h 1927860"/>
                <a:gd name="connsiteX6" fmla="*/ 2446020 w 2446020"/>
                <a:gd name="connsiteY6" fmla="*/ 350520 h 1927860"/>
                <a:gd name="connsiteX7" fmla="*/ 2446020 w 2446020"/>
                <a:gd name="connsiteY7" fmla="*/ 1760220 h 1927860"/>
                <a:gd name="connsiteX8" fmla="*/ 2308860 w 2446020"/>
                <a:gd name="connsiteY8" fmla="*/ 1912620 h 1927860"/>
                <a:gd name="connsiteX9" fmla="*/ 213360 w 2446020"/>
                <a:gd name="connsiteY9" fmla="*/ 1927860 h 1927860"/>
                <a:gd name="connsiteX10" fmla="*/ 14605 w 2446020"/>
                <a:gd name="connsiteY10" fmla="*/ 1778000 h 1927860"/>
                <a:gd name="connsiteX11" fmla="*/ 0 w 2446020"/>
                <a:gd name="connsiteY11" fmla="*/ 14478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6020" h="1927860">
                  <a:moveTo>
                    <a:pt x="152400" y="0"/>
                  </a:moveTo>
                  <a:lnTo>
                    <a:pt x="2125980" y="0"/>
                  </a:lnTo>
                  <a:lnTo>
                    <a:pt x="2171700" y="53340"/>
                  </a:lnTo>
                  <a:lnTo>
                    <a:pt x="2286000" y="53340"/>
                  </a:lnTo>
                  <a:lnTo>
                    <a:pt x="2400300" y="144780"/>
                  </a:lnTo>
                  <a:lnTo>
                    <a:pt x="2392680" y="251460"/>
                  </a:lnTo>
                  <a:lnTo>
                    <a:pt x="2446020" y="350520"/>
                  </a:lnTo>
                  <a:lnTo>
                    <a:pt x="2446020" y="1760220"/>
                  </a:lnTo>
                  <a:lnTo>
                    <a:pt x="2308860" y="1912620"/>
                  </a:lnTo>
                  <a:lnTo>
                    <a:pt x="213360" y="1927860"/>
                  </a:lnTo>
                  <a:lnTo>
                    <a:pt x="14605" y="1778000"/>
                  </a:lnTo>
                  <a:lnTo>
                    <a:pt x="0" y="144780"/>
                  </a:lnTo>
                  <a:close/>
                </a:path>
              </a:pathLst>
            </a:custGeom>
          </p:spPr>
        </p:pic>
      </p:grpSp>
      <p:sp>
        <p:nvSpPr>
          <p:cNvPr id="101" name="矩形 9">
            <a:extLst>
              <a:ext uri="{FF2B5EF4-FFF2-40B4-BE49-F238E27FC236}">
                <a16:creationId xmlns:a16="http://schemas.microsoft.com/office/drawing/2014/main" id="{84638EB5-54BF-4BF8-BB20-405AA285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184" y="1996889"/>
            <a:ext cx="62480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Tư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một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bô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̣ Anime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矩形 9">
            <a:extLst>
              <a:ext uri="{FF2B5EF4-FFF2-40B4-BE49-F238E27FC236}">
                <a16:creationId xmlns:a16="http://schemas.microsoft.com/office/drawing/2014/main" id="{C6B0E5E5-7877-450C-B1BC-45FC7CEB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184" y="4468219"/>
            <a:ext cx="62480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Tư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các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web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tổng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hợp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thông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tin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3" name="组合 4">
            <a:extLst>
              <a:ext uri="{FF2B5EF4-FFF2-40B4-BE49-F238E27FC236}">
                <a16:creationId xmlns:a16="http://schemas.microsoft.com/office/drawing/2014/main" id="{7E37919A-3F5C-4A7D-9C82-C57C0DEC5583}"/>
              </a:ext>
            </a:extLst>
          </p:cNvPr>
          <p:cNvGrpSpPr/>
          <p:nvPr/>
        </p:nvGrpSpPr>
        <p:grpSpPr>
          <a:xfrm>
            <a:off x="15785465" y="2141855"/>
            <a:ext cx="7581900" cy="5080"/>
            <a:chOff x="7259" y="3373"/>
            <a:chExt cx="11940" cy="8"/>
          </a:xfrm>
        </p:grpSpPr>
        <p:cxnSp>
          <p:nvCxnSpPr>
            <p:cNvPr id="104" name="直接连接符 41">
              <a:extLst>
                <a:ext uri="{FF2B5EF4-FFF2-40B4-BE49-F238E27FC236}">
                  <a16:creationId xmlns:a16="http://schemas.microsoft.com/office/drawing/2014/main" id="{4BDDD5C6-15C3-4A6D-9D25-11429E6044D5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43">
              <a:extLst>
                <a:ext uri="{FF2B5EF4-FFF2-40B4-BE49-F238E27FC236}">
                  <a16:creationId xmlns:a16="http://schemas.microsoft.com/office/drawing/2014/main" id="{32CA3749-D3EE-444B-82BC-CFA8996AFA7C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5">
            <a:extLst>
              <a:ext uri="{FF2B5EF4-FFF2-40B4-BE49-F238E27FC236}">
                <a16:creationId xmlns:a16="http://schemas.microsoft.com/office/drawing/2014/main" id="{4387B5DC-18C9-44A0-A392-E301FF147754}"/>
              </a:ext>
            </a:extLst>
          </p:cNvPr>
          <p:cNvGrpSpPr/>
          <p:nvPr/>
        </p:nvGrpSpPr>
        <p:grpSpPr>
          <a:xfrm>
            <a:off x="-10109200" y="4707255"/>
            <a:ext cx="8279130" cy="5080"/>
            <a:chOff x="0" y="7413"/>
            <a:chExt cx="13038" cy="8"/>
          </a:xfrm>
        </p:grpSpPr>
        <p:cxnSp>
          <p:nvCxnSpPr>
            <p:cNvPr id="107" name="直接连接符 45">
              <a:extLst>
                <a:ext uri="{FF2B5EF4-FFF2-40B4-BE49-F238E27FC236}">
                  <a16:creationId xmlns:a16="http://schemas.microsoft.com/office/drawing/2014/main" id="{39FD636B-4CCD-416F-A071-C099E356E3D0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">
              <a:extLst>
                <a:ext uri="{FF2B5EF4-FFF2-40B4-BE49-F238E27FC236}">
                  <a16:creationId xmlns:a16="http://schemas.microsoft.com/office/drawing/2014/main" id="{919738BE-9D96-4ADE-917A-E4128B4DEE9D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ealistic Dark Sky Full Of Stars Background">
            <a:extLst>
              <a:ext uri="{FF2B5EF4-FFF2-40B4-BE49-F238E27FC236}">
                <a16:creationId xmlns:a16="http://schemas.microsoft.com/office/drawing/2014/main" id="{151B83FA-53D1-4C22-88D2-42D1333E5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4" y="2644775"/>
            <a:ext cx="1818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4609465" y="3264087"/>
            <a:ext cx="37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Uư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va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Nhược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điểm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1" name="组合 49">
            <a:extLst>
              <a:ext uri="{FF2B5EF4-FFF2-40B4-BE49-F238E27FC236}">
                <a16:creationId xmlns:a16="http://schemas.microsoft.com/office/drawing/2014/main" id="{869B69B1-7CCC-4C3C-8C77-F720B2CE727F}"/>
              </a:ext>
            </a:extLst>
          </p:cNvPr>
          <p:cNvGrpSpPr/>
          <p:nvPr/>
        </p:nvGrpSpPr>
        <p:grpSpPr>
          <a:xfrm>
            <a:off x="-4622723" y="2243562"/>
            <a:ext cx="1185580" cy="1185580"/>
            <a:chOff x="5304817" y="3171217"/>
            <a:chExt cx="1582366" cy="1582366"/>
          </a:xfrm>
        </p:grpSpPr>
        <p:grpSp>
          <p:nvGrpSpPr>
            <p:cNvPr id="32" name="组合 50">
              <a:extLst>
                <a:ext uri="{FF2B5EF4-FFF2-40B4-BE49-F238E27FC236}">
                  <a16:creationId xmlns:a16="http://schemas.microsoft.com/office/drawing/2014/main" id="{7F1FAE82-7392-4501-8FDA-326FE864E2BC}"/>
                </a:ext>
              </a:extLst>
            </p:cNvPr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34" name="组合 52">
                <a:extLst>
                  <a:ext uri="{FF2B5EF4-FFF2-40B4-BE49-F238E27FC236}">
                    <a16:creationId xmlns:a16="http://schemas.microsoft.com/office/drawing/2014/main" id="{3F5754A7-A333-4871-8B94-FE25FD1954A4}"/>
                  </a:ext>
                </a:extLst>
              </p:cNvPr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36" name="弧形 54">
                  <a:extLst>
                    <a:ext uri="{FF2B5EF4-FFF2-40B4-BE49-F238E27FC236}">
                      <a16:creationId xmlns:a16="http://schemas.microsoft.com/office/drawing/2014/main" id="{B77A4AF7-4703-4998-A454-E94B954EC131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弧形 55">
                  <a:extLst>
                    <a:ext uri="{FF2B5EF4-FFF2-40B4-BE49-F238E27FC236}">
                      <a16:creationId xmlns:a16="http://schemas.microsoft.com/office/drawing/2014/main" id="{33797A0E-2621-4F8B-85A9-F2B353D90A07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2366694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" name="椭圆 53">
                <a:extLst>
                  <a:ext uri="{FF2B5EF4-FFF2-40B4-BE49-F238E27FC236}">
                    <a16:creationId xmlns:a16="http://schemas.microsoft.com/office/drawing/2014/main" id="{E2EB1F0D-BB41-4B88-BF6C-4192708BA1A5}"/>
                  </a:ext>
                </a:extLst>
              </p:cNvPr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3" name="椭圆 5">
              <a:extLst>
                <a:ext uri="{FF2B5EF4-FFF2-40B4-BE49-F238E27FC236}">
                  <a16:creationId xmlns:a16="http://schemas.microsoft.com/office/drawing/2014/main" id="{06FFFFE6-88B9-434F-91E9-A4961360FC0F}"/>
                </a:ext>
              </a:extLst>
            </p:cNvPr>
            <p:cNvSpPr/>
            <p:nvPr/>
          </p:nvSpPr>
          <p:spPr>
            <a:xfrm>
              <a:off x="5805714" y="3729746"/>
              <a:ext cx="580572" cy="465306"/>
            </a:xfrm>
            <a:custGeom>
              <a:avLst/>
              <a:gdLst>
                <a:gd name="connsiteX0" fmla="*/ 264265 w 608485"/>
                <a:gd name="connsiteY0" fmla="*/ 395257 h 487678"/>
                <a:gd name="connsiteX1" fmla="*/ 255594 w 608485"/>
                <a:gd name="connsiteY1" fmla="*/ 460898 h 487678"/>
                <a:gd name="connsiteX2" fmla="*/ 352790 w 608485"/>
                <a:gd name="connsiteY2" fmla="*/ 460898 h 487678"/>
                <a:gd name="connsiteX3" fmla="*/ 344220 w 608485"/>
                <a:gd name="connsiteY3" fmla="*/ 395257 h 487678"/>
                <a:gd name="connsiteX4" fmla="*/ 26921 w 608485"/>
                <a:gd name="connsiteY4" fmla="*/ 340288 h 487678"/>
                <a:gd name="connsiteX5" fmla="*/ 26921 w 608485"/>
                <a:gd name="connsiteY5" fmla="*/ 365557 h 487678"/>
                <a:gd name="connsiteX6" fmla="*/ 29643 w 608485"/>
                <a:gd name="connsiteY6" fmla="*/ 368376 h 487678"/>
                <a:gd name="connsiteX7" fmla="*/ 578741 w 608485"/>
                <a:gd name="connsiteY7" fmla="*/ 368376 h 487678"/>
                <a:gd name="connsiteX8" fmla="*/ 581564 w 608485"/>
                <a:gd name="connsiteY8" fmla="*/ 365557 h 487678"/>
                <a:gd name="connsiteX9" fmla="*/ 581564 w 608485"/>
                <a:gd name="connsiteY9" fmla="*/ 340288 h 487678"/>
                <a:gd name="connsiteX10" fmla="*/ 152254 w 608485"/>
                <a:gd name="connsiteY10" fmla="*/ 163890 h 487678"/>
                <a:gd name="connsiteX11" fmla="*/ 148421 w 608485"/>
                <a:gd name="connsiteY11" fmla="*/ 165501 h 487678"/>
                <a:gd name="connsiteX12" fmla="*/ 148421 w 608485"/>
                <a:gd name="connsiteY12" fmla="*/ 173052 h 487678"/>
                <a:gd name="connsiteX13" fmla="*/ 152254 w 608485"/>
                <a:gd name="connsiteY13" fmla="*/ 174663 h 487678"/>
                <a:gd name="connsiteX14" fmla="*/ 156086 w 608485"/>
                <a:gd name="connsiteY14" fmla="*/ 173052 h 487678"/>
                <a:gd name="connsiteX15" fmla="*/ 157699 w 608485"/>
                <a:gd name="connsiteY15" fmla="*/ 169327 h 487678"/>
                <a:gd name="connsiteX16" fmla="*/ 156086 w 608485"/>
                <a:gd name="connsiteY16" fmla="*/ 165501 h 487678"/>
                <a:gd name="connsiteX17" fmla="*/ 152254 w 608485"/>
                <a:gd name="connsiteY17" fmla="*/ 163890 h 487678"/>
                <a:gd name="connsiteX18" fmla="*/ 152254 w 608485"/>
                <a:gd name="connsiteY18" fmla="*/ 137109 h 487678"/>
                <a:gd name="connsiteX19" fmla="*/ 175045 w 608485"/>
                <a:gd name="connsiteY19" fmla="*/ 146473 h 487678"/>
                <a:gd name="connsiteX20" fmla="*/ 184525 w 608485"/>
                <a:gd name="connsiteY20" fmla="*/ 169327 h 487678"/>
                <a:gd name="connsiteX21" fmla="*/ 182508 w 608485"/>
                <a:gd name="connsiteY21" fmla="*/ 180503 h 487678"/>
                <a:gd name="connsiteX22" fmla="*/ 188458 w 608485"/>
                <a:gd name="connsiteY22" fmla="*/ 186342 h 487678"/>
                <a:gd name="connsiteX23" fmla="*/ 188458 w 608485"/>
                <a:gd name="connsiteY23" fmla="*/ 205371 h 487678"/>
                <a:gd name="connsiteX24" fmla="*/ 178877 w 608485"/>
                <a:gd name="connsiteY24" fmla="*/ 209297 h 487678"/>
                <a:gd name="connsiteX25" fmla="*/ 169398 w 608485"/>
                <a:gd name="connsiteY25" fmla="*/ 205371 h 487678"/>
                <a:gd name="connsiteX26" fmla="*/ 163549 w 608485"/>
                <a:gd name="connsiteY26" fmla="*/ 199531 h 487678"/>
                <a:gd name="connsiteX27" fmla="*/ 152254 w 608485"/>
                <a:gd name="connsiteY27" fmla="*/ 201545 h 487678"/>
                <a:gd name="connsiteX28" fmla="*/ 129462 w 608485"/>
                <a:gd name="connsiteY28" fmla="*/ 192081 h 487678"/>
                <a:gd name="connsiteX29" fmla="*/ 129462 w 608485"/>
                <a:gd name="connsiteY29" fmla="*/ 146473 h 487678"/>
                <a:gd name="connsiteX30" fmla="*/ 152254 w 608485"/>
                <a:gd name="connsiteY30" fmla="*/ 137109 h 487678"/>
                <a:gd name="connsiteX31" fmla="*/ 225772 w 608485"/>
                <a:gd name="connsiteY31" fmla="*/ 128888 h 487678"/>
                <a:gd name="connsiteX32" fmla="*/ 225772 w 608485"/>
                <a:gd name="connsiteY32" fmla="*/ 217487 h 487678"/>
                <a:gd name="connsiteX33" fmla="*/ 495155 w 608485"/>
                <a:gd name="connsiteY33" fmla="*/ 217487 h 487678"/>
                <a:gd name="connsiteX34" fmla="*/ 495155 w 608485"/>
                <a:gd name="connsiteY34" fmla="*/ 128888 h 487678"/>
                <a:gd name="connsiteX35" fmla="*/ 113361 w 608485"/>
                <a:gd name="connsiteY35" fmla="*/ 128888 h 487678"/>
                <a:gd name="connsiteX36" fmla="*/ 113361 w 608485"/>
                <a:gd name="connsiteY36" fmla="*/ 217487 h 487678"/>
                <a:gd name="connsiteX37" fmla="*/ 198854 w 608485"/>
                <a:gd name="connsiteY37" fmla="*/ 217487 h 487678"/>
                <a:gd name="connsiteX38" fmla="*/ 198854 w 608485"/>
                <a:gd name="connsiteY38" fmla="*/ 128888 h 487678"/>
                <a:gd name="connsiteX39" fmla="*/ 99952 w 608485"/>
                <a:gd name="connsiteY39" fmla="*/ 102108 h 487678"/>
                <a:gd name="connsiteX40" fmla="*/ 508563 w 608485"/>
                <a:gd name="connsiteY40" fmla="*/ 102108 h 487678"/>
                <a:gd name="connsiteX41" fmla="*/ 521972 w 608485"/>
                <a:gd name="connsiteY41" fmla="*/ 115498 h 487678"/>
                <a:gd name="connsiteX42" fmla="*/ 521972 w 608485"/>
                <a:gd name="connsiteY42" fmla="*/ 230978 h 487678"/>
                <a:gd name="connsiteX43" fmla="*/ 508563 w 608485"/>
                <a:gd name="connsiteY43" fmla="*/ 244368 h 487678"/>
                <a:gd name="connsiteX44" fmla="*/ 99952 w 608485"/>
                <a:gd name="connsiteY44" fmla="*/ 244368 h 487678"/>
                <a:gd name="connsiteX45" fmla="*/ 86443 w 608485"/>
                <a:gd name="connsiteY45" fmla="*/ 230978 h 487678"/>
                <a:gd name="connsiteX46" fmla="*/ 86443 w 608485"/>
                <a:gd name="connsiteY46" fmla="*/ 115498 h 487678"/>
                <a:gd name="connsiteX47" fmla="*/ 99952 w 608485"/>
                <a:gd name="connsiteY47" fmla="*/ 102108 h 487678"/>
                <a:gd name="connsiteX48" fmla="*/ 29643 w 608485"/>
                <a:gd name="connsiteY48" fmla="*/ 26880 h 487678"/>
                <a:gd name="connsiteX49" fmla="*/ 26921 w 608485"/>
                <a:gd name="connsiteY49" fmla="*/ 29699 h 487678"/>
                <a:gd name="connsiteX50" fmla="*/ 26921 w 608485"/>
                <a:gd name="connsiteY50" fmla="*/ 313407 h 487678"/>
                <a:gd name="connsiteX51" fmla="*/ 581564 w 608485"/>
                <a:gd name="connsiteY51" fmla="*/ 313407 h 487678"/>
                <a:gd name="connsiteX52" fmla="*/ 581564 w 608485"/>
                <a:gd name="connsiteY52" fmla="*/ 29699 h 487678"/>
                <a:gd name="connsiteX53" fmla="*/ 578741 w 608485"/>
                <a:gd name="connsiteY53" fmla="*/ 26880 h 487678"/>
                <a:gd name="connsiteX54" fmla="*/ 29643 w 608485"/>
                <a:gd name="connsiteY54" fmla="*/ 0 h 487678"/>
                <a:gd name="connsiteX55" fmla="*/ 578741 w 608485"/>
                <a:gd name="connsiteY55" fmla="*/ 0 h 487678"/>
                <a:gd name="connsiteX56" fmla="*/ 608485 w 608485"/>
                <a:gd name="connsiteY56" fmla="*/ 29699 h 487678"/>
                <a:gd name="connsiteX57" fmla="*/ 608485 w 608485"/>
                <a:gd name="connsiteY57" fmla="*/ 365557 h 487678"/>
                <a:gd name="connsiteX58" fmla="*/ 578741 w 608485"/>
                <a:gd name="connsiteY58" fmla="*/ 395257 h 487678"/>
                <a:gd name="connsiteX59" fmla="*/ 371342 w 608485"/>
                <a:gd name="connsiteY59" fmla="*/ 395257 h 487678"/>
                <a:gd name="connsiteX60" fmla="*/ 379912 w 608485"/>
                <a:gd name="connsiteY60" fmla="*/ 460898 h 487678"/>
                <a:gd name="connsiteX61" fmla="*/ 416916 w 608485"/>
                <a:gd name="connsiteY61" fmla="*/ 460898 h 487678"/>
                <a:gd name="connsiteX62" fmla="*/ 430325 w 608485"/>
                <a:gd name="connsiteY62" fmla="*/ 474288 h 487678"/>
                <a:gd name="connsiteX63" fmla="*/ 416916 w 608485"/>
                <a:gd name="connsiteY63" fmla="*/ 487678 h 487678"/>
                <a:gd name="connsiteX64" fmla="*/ 191569 w 608485"/>
                <a:gd name="connsiteY64" fmla="*/ 487678 h 487678"/>
                <a:gd name="connsiteX65" fmla="*/ 178059 w 608485"/>
                <a:gd name="connsiteY65" fmla="*/ 474288 h 487678"/>
                <a:gd name="connsiteX66" fmla="*/ 191569 w 608485"/>
                <a:gd name="connsiteY66" fmla="*/ 460898 h 487678"/>
                <a:gd name="connsiteX67" fmla="*/ 228472 w 608485"/>
                <a:gd name="connsiteY67" fmla="*/ 460898 h 487678"/>
                <a:gd name="connsiteX68" fmla="*/ 237143 w 608485"/>
                <a:gd name="connsiteY68" fmla="*/ 395257 h 487678"/>
                <a:gd name="connsiteX69" fmla="*/ 29643 w 608485"/>
                <a:gd name="connsiteY69" fmla="*/ 395257 h 487678"/>
                <a:gd name="connsiteX70" fmla="*/ 0 w 608485"/>
                <a:gd name="connsiteY70" fmla="*/ 365557 h 487678"/>
                <a:gd name="connsiteX71" fmla="*/ 0 w 608485"/>
                <a:gd name="connsiteY71" fmla="*/ 29699 h 487678"/>
                <a:gd name="connsiteX72" fmla="*/ 29643 w 608485"/>
                <a:gd name="connsiteY72" fmla="*/ 0 h 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8485" h="487678">
                  <a:moveTo>
                    <a:pt x="264265" y="395257"/>
                  </a:moveTo>
                  <a:lnTo>
                    <a:pt x="255594" y="460898"/>
                  </a:lnTo>
                  <a:lnTo>
                    <a:pt x="352790" y="460898"/>
                  </a:lnTo>
                  <a:lnTo>
                    <a:pt x="344220" y="395257"/>
                  </a:lnTo>
                  <a:close/>
                  <a:moveTo>
                    <a:pt x="26921" y="340288"/>
                  </a:moveTo>
                  <a:lnTo>
                    <a:pt x="26921" y="365557"/>
                  </a:lnTo>
                  <a:cubicBezTo>
                    <a:pt x="26921" y="367068"/>
                    <a:pt x="28130" y="368376"/>
                    <a:pt x="29643" y="368376"/>
                  </a:cubicBezTo>
                  <a:lnTo>
                    <a:pt x="578741" y="368376"/>
                  </a:lnTo>
                  <a:cubicBezTo>
                    <a:pt x="580254" y="368376"/>
                    <a:pt x="581564" y="367068"/>
                    <a:pt x="581564" y="365557"/>
                  </a:cubicBezTo>
                  <a:lnTo>
                    <a:pt x="581564" y="340288"/>
                  </a:lnTo>
                  <a:close/>
                  <a:moveTo>
                    <a:pt x="152254" y="163890"/>
                  </a:moveTo>
                  <a:cubicBezTo>
                    <a:pt x="151447" y="163890"/>
                    <a:pt x="149833" y="164092"/>
                    <a:pt x="148421" y="165501"/>
                  </a:cubicBezTo>
                  <a:cubicBezTo>
                    <a:pt x="146404" y="167615"/>
                    <a:pt x="146404" y="171039"/>
                    <a:pt x="148421" y="173052"/>
                  </a:cubicBezTo>
                  <a:cubicBezTo>
                    <a:pt x="149833" y="174462"/>
                    <a:pt x="151447" y="174663"/>
                    <a:pt x="152254" y="174663"/>
                  </a:cubicBezTo>
                  <a:cubicBezTo>
                    <a:pt x="153060" y="174663"/>
                    <a:pt x="154674" y="174462"/>
                    <a:pt x="156086" y="173052"/>
                  </a:cubicBezTo>
                  <a:cubicBezTo>
                    <a:pt x="157397" y="171743"/>
                    <a:pt x="157699" y="170132"/>
                    <a:pt x="157699" y="169327"/>
                  </a:cubicBezTo>
                  <a:cubicBezTo>
                    <a:pt x="157699" y="168421"/>
                    <a:pt x="157397" y="166911"/>
                    <a:pt x="156086" y="165501"/>
                  </a:cubicBezTo>
                  <a:cubicBezTo>
                    <a:pt x="154674" y="164092"/>
                    <a:pt x="153060" y="163890"/>
                    <a:pt x="152254" y="163890"/>
                  </a:cubicBezTo>
                  <a:close/>
                  <a:moveTo>
                    <a:pt x="152254" y="137109"/>
                  </a:moveTo>
                  <a:cubicBezTo>
                    <a:pt x="160926" y="137109"/>
                    <a:pt x="168994" y="140432"/>
                    <a:pt x="175045" y="146473"/>
                  </a:cubicBezTo>
                  <a:cubicBezTo>
                    <a:pt x="181197" y="152614"/>
                    <a:pt x="184525" y="160669"/>
                    <a:pt x="184525" y="169327"/>
                  </a:cubicBezTo>
                  <a:cubicBezTo>
                    <a:pt x="184525" y="173153"/>
                    <a:pt x="183819" y="176979"/>
                    <a:pt x="182508" y="180503"/>
                  </a:cubicBezTo>
                  <a:lnTo>
                    <a:pt x="188458" y="186342"/>
                  </a:lnTo>
                  <a:cubicBezTo>
                    <a:pt x="193702" y="191678"/>
                    <a:pt x="193702" y="200135"/>
                    <a:pt x="188458" y="205371"/>
                  </a:cubicBezTo>
                  <a:cubicBezTo>
                    <a:pt x="185836" y="207988"/>
                    <a:pt x="182306" y="209297"/>
                    <a:pt x="178877" y="209297"/>
                  </a:cubicBezTo>
                  <a:cubicBezTo>
                    <a:pt x="175449" y="209297"/>
                    <a:pt x="172020" y="207988"/>
                    <a:pt x="169398" y="205371"/>
                  </a:cubicBezTo>
                  <a:lnTo>
                    <a:pt x="163549" y="199531"/>
                  </a:lnTo>
                  <a:cubicBezTo>
                    <a:pt x="159918" y="200840"/>
                    <a:pt x="156187" y="201545"/>
                    <a:pt x="152254" y="201545"/>
                  </a:cubicBezTo>
                  <a:cubicBezTo>
                    <a:pt x="143682" y="201545"/>
                    <a:pt x="135513" y="198122"/>
                    <a:pt x="129462" y="192081"/>
                  </a:cubicBezTo>
                  <a:cubicBezTo>
                    <a:pt x="116856" y="179496"/>
                    <a:pt x="116856" y="159058"/>
                    <a:pt x="129462" y="146473"/>
                  </a:cubicBezTo>
                  <a:cubicBezTo>
                    <a:pt x="135513" y="140432"/>
                    <a:pt x="143682" y="137109"/>
                    <a:pt x="152254" y="137109"/>
                  </a:cubicBezTo>
                  <a:close/>
                  <a:moveTo>
                    <a:pt x="225772" y="128888"/>
                  </a:moveTo>
                  <a:lnTo>
                    <a:pt x="225772" y="217487"/>
                  </a:lnTo>
                  <a:lnTo>
                    <a:pt x="495155" y="217487"/>
                  </a:lnTo>
                  <a:lnTo>
                    <a:pt x="495155" y="128888"/>
                  </a:lnTo>
                  <a:close/>
                  <a:moveTo>
                    <a:pt x="113361" y="128888"/>
                  </a:moveTo>
                  <a:lnTo>
                    <a:pt x="113361" y="217487"/>
                  </a:lnTo>
                  <a:lnTo>
                    <a:pt x="198854" y="217487"/>
                  </a:lnTo>
                  <a:lnTo>
                    <a:pt x="198854" y="128888"/>
                  </a:lnTo>
                  <a:close/>
                  <a:moveTo>
                    <a:pt x="99952" y="102108"/>
                  </a:moveTo>
                  <a:lnTo>
                    <a:pt x="508563" y="102108"/>
                  </a:lnTo>
                  <a:cubicBezTo>
                    <a:pt x="516024" y="102108"/>
                    <a:pt x="521972" y="108048"/>
                    <a:pt x="521972" y="115498"/>
                  </a:cubicBezTo>
                  <a:lnTo>
                    <a:pt x="521972" y="230978"/>
                  </a:lnTo>
                  <a:cubicBezTo>
                    <a:pt x="521972" y="238327"/>
                    <a:pt x="516024" y="244368"/>
                    <a:pt x="508563" y="244368"/>
                  </a:cubicBezTo>
                  <a:lnTo>
                    <a:pt x="99952" y="244368"/>
                  </a:lnTo>
                  <a:cubicBezTo>
                    <a:pt x="92492" y="244368"/>
                    <a:pt x="86443" y="238327"/>
                    <a:pt x="86443" y="230978"/>
                  </a:cubicBezTo>
                  <a:lnTo>
                    <a:pt x="86443" y="115498"/>
                  </a:lnTo>
                  <a:cubicBezTo>
                    <a:pt x="86443" y="108048"/>
                    <a:pt x="92492" y="102108"/>
                    <a:pt x="99952" y="102108"/>
                  </a:cubicBezTo>
                  <a:close/>
                  <a:moveTo>
                    <a:pt x="29643" y="26880"/>
                  </a:moveTo>
                  <a:cubicBezTo>
                    <a:pt x="28130" y="26880"/>
                    <a:pt x="26921" y="28189"/>
                    <a:pt x="26921" y="29699"/>
                  </a:cubicBezTo>
                  <a:lnTo>
                    <a:pt x="26921" y="313407"/>
                  </a:lnTo>
                  <a:lnTo>
                    <a:pt x="581564" y="313407"/>
                  </a:lnTo>
                  <a:lnTo>
                    <a:pt x="581564" y="29699"/>
                  </a:lnTo>
                  <a:cubicBezTo>
                    <a:pt x="581564" y="28189"/>
                    <a:pt x="580254" y="26880"/>
                    <a:pt x="578741" y="26880"/>
                  </a:cubicBezTo>
                  <a:close/>
                  <a:moveTo>
                    <a:pt x="29643" y="0"/>
                  </a:moveTo>
                  <a:lnTo>
                    <a:pt x="578741" y="0"/>
                  </a:lnTo>
                  <a:cubicBezTo>
                    <a:pt x="595176" y="0"/>
                    <a:pt x="608485" y="13289"/>
                    <a:pt x="608485" y="29699"/>
                  </a:cubicBezTo>
                  <a:lnTo>
                    <a:pt x="608485" y="365557"/>
                  </a:lnTo>
                  <a:cubicBezTo>
                    <a:pt x="608485" y="381867"/>
                    <a:pt x="595075" y="395257"/>
                    <a:pt x="578741" y="395257"/>
                  </a:cubicBezTo>
                  <a:lnTo>
                    <a:pt x="371342" y="395257"/>
                  </a:lnTo>
                  <a:lnTo>
                    <a:pt x="379912" y="460898"/>
                  </a:lnTo>
                  <a:lnTo>
                    <a:pt x="416916" y="460898"/>
                  </a:lnTo>
                  <a:cubicBezTo>
                    <a:pt x="424377" y="460898"/>
                    <a:pt x="430325" y="466838"/>
                    <a:pt x="430325" y="474288"/>
                  </a:cubicBezTo>
                  <a:cubicBezTo>
                    <a:pt x="430325" y="481738"/>
                    <a:pt x="424377" y="487678"/>
                    <a:pt x="416916" y="487678"/>
                  </a:cubicBezTo>
                  <a:lnTo>
                    <a:pt x="191569" y="487678"/>
                  </a:lnTo>
                  <a:cubicBezTo>
                    <a:pt x="184108" y="487678"/>
                    <a:pt x="178059" y="481738"/>
                    <a:pt x="178059" y="474288"/>
                  </a:cubicBezTo>
                  <a:cubicBezTo>
                    <a:pt x="178059" y="466838"/>
                    <a:pt x="184108" y="460898"/>
                    <a:pt x="191569" y="460898"/>
                  </a:cubicBezTo>
                  <a:lnTo>
                    <a:pt x="228472" y="460898"/>
                  </a:lnTo>
                  <a:lnTo>
                    <a:pt x="237143" y="395257"/>
                  </a:lnTo>
                  <a:lnTo>
                    <a:pt x="29643" y="395257"/>
                  </a:lnTo>
                  <a:cubicBezTo>
                    <a:pt x="13309" y="395257"/>
                    <a:pt x="0" y="381867"/>
                    <a:pt x="0" y="365557"/>
                  </a:cubicBezTo>
                  <a:lnTo>
                    <a:pt x="0" y="29699"/>
                  </a:lnTo>
                  <a:cubicBezTo>
                    <a:pt x="0" y="13289"/>
                    <a:pt x="13309" y="0"/>
                    <a:pt x="29643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组合 56">
            <a:extLst>
              <a:ext uri="{FF2B5EF4-FFF2-40B4-BE49-F238E27FC236}">
                <a16:creationId xmlns:a16="http://schemas.microsoft.com/office/drawing/2014/main" id="{8A8553E4-C9C5-4D4D-B4F8-FA03389E5D0D}"/>
              </a:ext>
            </a:extLst>
          </p:cNvPr>
          <p:cNvGrpSpPr/>
          <p:nvPr/>
        </p:nvGrpSpPr>
        <p:grpSpPr>
          <a:xfrm>
            <a:off x="-4622723" y="4218277"/>
            <a:ext cx="1185580" cy="1185580"/>
            <a:chOff x="5304817" y="3171217"/>
            <a:chExt cx="1582366" cy="1582366"/>
          </a:xfrm>
        </p:grpSpPr>
        <p:grpSp>
          <p:nvGrpSpPr>
            <p:cNvPr id="39" name="组合 57">
              <a:extLst>
                <a:ext uri="{FF2B5EF4-FFF2-40B4-BE49-F238E27FC236}">
                  <a16:creationId xmlns:a16="http://schemas.microsoft.com/office/drawing/2014/main" id="{20CAEDBD-9197-497F-A2AB-CC7975E94F41}"/>
                </a:ext>
              </a:extLst>
            </p:cNvPr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41" name="组合 59">
                <a:extLst>
                  <a:ext uri="{FF2B5EF4-FFF2-40B4-BE49-F238E27FC236}">
                    <a16:creationId xmlns:a16="http://schemas.microsoft.com/office/drawing/2014/main" id="{95E4F572-BA6D-4643-A1F5-53528BD8ADD8}"/>
                  </a:ext>
                </a:extLst>
              </p:cNvPr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45" name="弧形 73">
                  <a:extLst>
                    <a:ext uri="{FF2B5EF4-FFF2-40B4-BE49-F238E27FC236}">
                      <a16:creationId xmlns:a16="http://schemas.microsoft.com/office/drawing/2014/main" id="{4E684939-068B-482B-B90E-A6AE46F545F0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弧形 74">
                  <a:extLst>
                    <a:ext uri="{FF2B5EF4-FFF2-40B4-BE49-F238E27FC236}">
                      <a16:creationId xmlns:a16="http://schemas.microsoft.com/office/drawing/2014/main" id="{31A479CE-2416-44C8-AC41-AC75DBFFA2B1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8821743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3" name="椭圆 60">
                <a:extLst>
                  <a:ext uri="{FF2B5EF4-FFF2-40B4-BE49-F238E27FC236}">
                    <a16:creationId xmlns:a16="http://schemas.microsoft.com/office/drawing/2014/main" id="{847FA8F5-8023-4601-A129-94D018C71946}"/>
                  </a:ext>
                </a:extLst>
              </p:cNvPr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10">
              <a:extLst>
                <a:ext uri="{FF2B5EF4-FFF2-40B4-BE49-F238E27FC236}">
                  <a16:creationId xmlns:a16="http://schemas.microsoft.com/office/drawing/2014/main" id="{C12D0ECF-C47A-4087-B8AD-A965C8A705F1}"/>
                </a:ext>
              </a:extLst>
            </p:cNvPr>
            <p:cNvSpPr/>
            <p:nvPr/>
          </p:nvSpPr>
          <p:spPr>
            <a:xfrm>
              <a:off x="5805714" y="3672361"/>
              <a:ext cx="580572" cy="580074"/>
            </a:xfrm>
            <a:custGeom>
              <a:avLst/>
              <a:gdLst>
                <a:gd name="connsiteX0" fmla="*/ 410361 w 608089"/>
                <a:gd name="connsiteY0" fmla="*/ 326491 h 607568"/>
                <a:gd name="connsiteX1" fmla="*/ 398070 w 608089"/>
                <a:gd name="connsiteY1" fmla="*/ 341834 h 607568"/>
                <a:gd name="connsiteX2" fmla="*/ 342147 w 608089"/>
                <a:gd name="connsiteY2" fmla="*/ 397681 h 607568"/>
                <a:gd name="connsiteX3" fmla="*/ 326783 w 608089"/>
                <a:gd name="connsiteY3" fmla="*/ 410108 h 607568"/>
                <a:gd name="connsiteX4" fmla="*/ 347524 w 608089"/>
                <a:gd name="connsiteY4" fmla="*/ 472706 h 607568"/>
                <a:gd name="connsiteX5" fmla="*/ 432945 w 608089"/>
                <a:gd name="connsiteY5" fmla="*/ 558011 h 607568"/>
                <a:gd name="connsiteX6" fmla="*/ 558465 w 608089"/>
                <a:gd name="connsiteY6" fmla="*/ 432509 h 607568"/>
                <a:gd name="connsiteX7" fmla="*/ 473044 w 608089"/>
                <a:gd name="connsiteY7" fmla="*/ 347204 h 607568"/>
                <a:gd name="connsiteX8" fmla="*/ 329856 w 608089"/>
                <a:gd name="connsiteY8" fmla="*/ 224463 h 607568"/>
                <a:gd name="connsiteX9" fmla="*/ 294980 w 608089"/>
                <a:gd name="connsiteY9" fmla="*/ 238885 h 607568"/>
                <a:gd name="connsiteX10" fmla="*/ 239057 w 608089"/>
                <a:gd name="connsiteY10" fmla="*/ 294732 h 607568"/>
                <a:gd name="connsiteX11" fmla="*/ 239057 w 608089"/>
                <a:gd name="connsiteY11" fmla="*/ 364387 h 607568"/>
                <a:gd name="connsiteX12" fmla="*/ 243359 w 608089"/>
                <a:gd name="connsiteY12" fmla="*/ 368683 h 607568"/>
                <a:gd name="connsiteX13" fmla="*/ 278234 w 608089"/>
                <a:gd name="connsiteY13" fmla="*/ 383105 h 607568"/>
                <a:gd name="connsiteX14" fmla="*/ 313110 w 608089"/>
                <a:gd name="connsiteY14" fmla="*/ 368683 h 607568"/>
                <a:gd name="connsiteX15" fmla="*/ 369033 w 608089"/>
                <a:gd name="connsiteY15" fmla="*/ 312836 h 607568"/>
                <a:gd name="connsiteX16" fmla="*/ 369033 w 608089"/>
                <a:gd name="connsiteY16" fmla="*/ 243181 h 607568"/>
                <a:gd name="connsiteX17" fmla="*/ 364731 w 608089"/>
                <a:gd name="connsiteY17" fmla="*/ 238885 h 607568"/>
                <a:gd name="connsiteX18" fmla="*/ 329856 w 608089"/>
                <a:gd name="connsiteY18" fmla="*/ 224463 h 607568"/>
                <a:gd name="connsiteX19" fmla="*/ 402819 w 608089"/>
                <a:gd name="connsiteY19" fmla="*/ 98368 h 607568"/>
                <a:gd name="connsiteX20" fmla="*/ 509601 w 608089"/>
                <a:gd name="connsiteY20" fmla="*/ 204973 h 607568"/>
                <a:gd name="connsiteX21" fmla="*/ 489166 w 608089"/>
                <a:gd name="connsiteY21" fmla="*/ 225527 h 607568"/>
                <a:gd name="connsiteX22" fmla="*/ 468578 w 608089"/>
                <a:gd name="connsiteY22" fmla="*/ 204973 h 607568"/>
                <a:gd name="connsiteX23" fmla="*/ 402819 w 608089"/>
                <a:gd name="connsiteY23" fmla="*/ 139476 h 607568"/>
                <a:gd name="connsiteX24" fmla="*/ 382231 w 608089"/>
                <a:gd name="connsiteY24" fmla="*/ 118922 h 607568"/>
                <a:gd name="connsiteX25" fmla="*/ 402819 w 608089"/>
                <a:gd name="connsiteY25" fmla="*/ 98368 h 607568"/>
                <a:gd name="connsiteX26" fmla="*/ 175145 w 608089"/>
                <a:gd name="connsiteY26" fmla="*/ 49557 h 607568"/>
                <a:gd name="connsiteX27" fmla="*/ 49625 w 608089"/>
                <a:gd name="connsiteY27" fmla="*/ 175059 h 607568"/>
                <a:gd name="connsiteX28" fmla="*/ 135046 w 608089"/>
                <a:gd name="connsiteY28" fmla="*/ 260364 h 607568"/>
                <a:gd name="connsiteX29" fmla="*/ 197729 w 608089"/>
                <a:gd name="connsiteY29" fmla="*/ 281077 h 607568"/>
                <a:gd name="connsiteX30" fmla="*/ 210020 w 608089"/>
                <a:gd name="connsiteY30" fmla="*/ 265734 h 607568"/>
                <a:gd name="connsiteX31" fmla="*/ 265943 w 608089"/>
                <a:gd name="connsiteY31" fmla="*/ 209887 h 607568"/>
                <a:gd name="connsiteX32" fmla="*/ 281307 w 608089"/>
                <a:gd name="connsiteY32" fmla="*/ 197460 h 607568"/>
                <a:gd name="connsiteX33" fmla="*/ 260566 w 608089"/>
                <a:gd name="connsiteY33" fmla="*/ 134862 h 607568"/>
                <a:gd name="connsiteX34" fmla="*/ 402823 w 608089"/>
                <a:gd name="connsiteY34" fmla="*/ 28720 h 607568"/>
                <a:gd name="connsiteX35" fmla="*/ 579391 w 608089"/>
                <a:gd name="connsiteY35" fmla="*/ 204972 h 607568"/>
                <a:gd name="connsiteX36" fmla="*/ 558953 w 608089"/>
                <a:gd name="connsiteY36" fmla="*/ 225527 h 607568"/>
                <a:gd name="connsiteX37" fmla="*/ 538361 w 608089"/>
                <a:gd name="connsiteY37" fmla="*/ 204972 h 607568"/>
                <a:gd name="connsiteX38" fmla="*/ 402823 w 608089"/>
                <a:gd name="connsiteY38" fmla="*/ 69677 h 607568"/>
                <a:gd name="connsiteX39" fmla="*/ 382231 w 608089"/>
                <a:gd name="connsiteY39" fmla="*/ 49275 h 607568"/>
                <a:gd name="connsiteX40" fmla="*/ 402823 w 608089"/>
                <a:gd name="connsiteY40" fmla="*/ 28720 h 607568"/>
                <a:gd name="connsiteX41" fmla="*/ 175145 w 608089"/>
                <a:gd name="connsiteY41" fmla="*/ 0 h 607568"/>
                <a:gd name="connsiteX42" fmla="*/ 189740 w 608089"/>
                <a:gd name="connsiteY42" fmla="*/ 5984 h 607568"/>
                <a:gd name="connsiteX43" fmla="*/ 293137 w 608089"/>
                <a:gd name="connsiteY43" fmla="*/ 109240 h 607568"/>
                <a:gd name="connsiteX44" fmla="*/ 298053 w 608089"/>
                <a:gd name="connsiteY44" fmla="*/ 117371 h 607568"/>
                <a:gd name="connsiteX45" fmla="*/ 320177 w 608089"/>
                <a:gd name="connsiteY45" fmla="*/ 183958 h 607568"/>
                <a:gd name="connsiteX46" fmla="*/ 329856 w 608089"/>
                <a:gd name="connsiteY46" fmla="*/ 183498 h 607568"/>
                <a:gd name="connsiteX47" fmla="*/ 393768 w 608089"/>
                <a:gd name="connsiteY47" fmla="*/ 209887 h 607568"/>
                <a:gd name="connsiteX48" fmla="*/ 398070 w 608089"/>
                <a:gd name="connsiteY48" fmla="*/ 214183 h 607568"/>
                <a:gd name="connsiteX49" fmla="*/ 423881 w 608089"/>
                <a:gd name="connsiteY49" fmla="*/ 287674 h 607568"/>
                <a:gd name="connsiteX50" fmla="*/ 490712 w 608089"/>
                <a:gd name="connsiteY50" fmla="*/ 309768 h 607568"/>
                <a:gd name="connsiteX51" fmla="*/ 498701 w 608089"/>
                <a:gd name="connsiteY51" fmla="*/ 314831 h 607568"/>
                <a:gd name="connsiteX52" fmla="*/ 602098 w 608089"/>
                <a:gd name="connsiteY52" fmla="*/ 418087 h 607568"/>
                <a:gd name="connsiteX53" fmla="*/ 602098 w 608089"/>
                <a:gd name="connsiteY53" fmla="*/ 447084 h 607568"/>
                <a:gd name="connsiteX54" fmla="*/ 447387 w 608089"/>
                <a:gd name="connsiteY54" fmla="*/ 601584 h 607568"/>
                <a:gd name="connsiteX55" fmla="*/ 432945 w 608089"/>
                <a:gd name="connsiteY55" fmla="*/ 607568 h 607568"/>
                <a:gd name="connsiteX56" fmla="*/ 418350 w 608089"/>
                <a:gd name="connsiteY56" fmla="*/ 601584 h 607568"/>
                <a:gd name="connsiteX57" fmla="*/ 314953 w 608089"/>
                <a:gd name="connsiteY57" fmla="*/ 498328 h 607568"/>
                <a:gd name="connsiteX58" fmla="*/ 310037 w 608089"/>
                <a:gd name="connsiteY58" fmla="*/ 490197 h 607568"/>
                <a:gd name="connsiteX59" fmla="*/ 287913 w 608089"/>
                <a:gd name="connsiteY59" fmla="*/ 423610 h 607568"/>
                <a:gd name="connsiteX60" fmla="*/ 278234 w 608089"/>
                <a:gd name="connsiteY60" fmla="*/ 424070 h 607568"/>
                <a:gd name="connsiteX61" fmla="*/ 214322 w 608089"/>
                <a:gd name="connsiteY61" fmla="*/ 397681 h 607568"/>
                <a:gd name="connsiteX62" fmla="*/ 210020 w 608089"/>
                <a:gd name="connsiteY62" fmla="*/ 393385 h 607568"/>
                <a:gd name="connsiteX63" fmla="*/ 184056 w 608089"/>
                <a:gd name="connsiteY63" fmla="*/ 319894 h 607568"/>
                <a:gd name="connsiteX64" fmla="*/ 117378 w 608089"/>
                <a:gd name="connsiteY64" fmla="*/ 297800 h 607568"/>
                <a:gd name="connsiteX65" fmla="*/ 109389 w 608089"/>
                <a:gd name="connsiteY65" fmla="*/ 292737 h 607568"/>
                <a:gd name="connsiteX66" fmla="*/ 5992 w 608089"/>
                <a:gd name="connsiteY66" fmla="*/ 189481 h 607568"/>
                <a:gd name="connsiteX67" fmla="*/ 5992 w 608089"/>
                <a:gd name="connsiteY67" fmla="*/ 160484 h 607568"/>
                <a:gd name="connsiteX68" fmla="*/ 160703 w 608089"/>
                <a:gd name="connsiteY68" fmla="*/ 5984 h 607568"/>
                <a:gd name="connsiteX69" fmla="*/ 175145 w 608089"/>
                <a:gd name="connsiteY6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8089" h="607568">
                  <a:moveTo>
                    <a:pt x="410361" y="326491"/>
                  </a:moveTo>
                  <a:cubicBezTo>
                    <a:pt x="406981" y="331861"/>
                    <a:pt x="402833" y="337078"/>
                    <a:pt x="398070" y="341834"/>
                  </a:cubicBezTo>
                  <a:lnTo>
                    <a:pt x="342147" y="397681"/>
                  </a:lnTo>
                  <a:cubicBezTo>
                    <a:pt x="337384" y="402437"/>
                    <a:pt x="332314" y="406580"/>
                    <a:pt x="326783" y="410108"/>
                  </a:cubicBezTo>
                  <a:lnTo>
                    <a:pt x="347524" y="472706"/>
                  </a:lnTo>
                  <a:lnTo>
                    <a:pt x="432945" y="558011"/>
                  </a:lnTo>
                  <a:lnTo>
                    <a:pt x="558465" y="432509"/>
                  </a:lnTo>
                  <a:lnTo>
                    <a:pt x="473044" y="347204"/>
                  </a:lnTo>
                  <a:close/>
                  <a:moveTo>
                    <a:pt x="329856" y="224463"/>
                  </a:moveTo>
                  <a:cubicBezTo>
                    <a:pt x="316643" y="224463"/>
                    <a:pt x="304199" y="229679"/>
                    <a:pt x="294980" y="238885"/>
                  </a:cubicBezTo>
                  <a:lnTo>
                    <a:pt x="239057" y="294732"/>
                  </a:lnTo>
                  <a:cubicBezTo>
                    <a:pt x="219853" y="313910"/>
                    <a:pt x="219853" y="345209"/>
                    <a:pt x="239057" y="364387"/>
                  </a:cubicBezTo>
                  <a:lnTo>
                    <a:pt x="243359" y="368683"/>
                  </a:lnTo>
                  <a:cubicBezTo>
                    <a:pt x="252731" y="377889"/>
                    <a:pt x="265022" y="383105"/>
                    <a:pt x="278234" y="383105"/>
                  </a:cubicBezTo>
                  <a:cubicBezTo>
                    <a:pt x="291447" y="383105"/>
                    <a:pt x="303891" y="377889"/>
                    <a:pt x="313110" y="368683"/>
                  </a:cubicBezTo>
                  <a:lnTo>
                    <a:pt x="369033" y="312836"/>
                  </a:lnTo>
                  <a:cubicBezTo>
                    <a:pt x="388237" y="293658"/>
                    <a:pt x="388237" y="262359"/>
                    <a:pt x="369033" y="243181"/>
                  </a:cubicBezTo>
                  <a:lnTo>
                    <a:pt x="364731" y="238885"/>
                  </a:lnTo>
                  <a:cubicBezTo>
                    <a:pt x="355359" y="229679"/>
                    <a:pt x="343068" y="224463"/>
                    <a:pt x="329856" y="224463"/>
                  </a:cubicBezTo>
                  <a:close/>
                  <a:moveTo>
                    <a:pt x="402819" y="98368"/>
                  </a:moveTo>
                  <a:cubicBezTo>
                    <a:pt x="461664" y="98368"/>
                    <a:pt x="509601" y="146225"/>
                    <a:pt x="509601" y="204973"/>
                  </a:cubicBezTo>
                  <a:cubicBezTo>
                    <a:pt x="509601" y="216324"/>
                    <a:pt x="500382" y="225527"/>
                    <a:pt x="489166" y="225527"/>
                  </a:cubicBezTo>
                  <a:cubicBezTo>
                    <a:pt x="477797" y="225527"/>
                    <a:pt x="468578" y="216324"/>
                    <a:pt x="468578" y="204973"/>
                  </a:cubicBezTo>
                  <a:cubicBezTo>
                    <a:pt x="468578" y="168927"/>
                    <a:pt x="439079" y="139476"/>
                    <a:pt x="402819" y="139476"/>
                  </a:cubicBezTo>
                  <a:cubicBezTo>
                    <a:pt x="391450" y="139476"/>
                    <a:pt x="382231" y="130273"/>
                    <a:pt x="382231" y="118922"/>
                  </a:cubicBezTo>
                  <a:cubicBezTo>
                    <a:pt x="382231" y="107571"/>
                    <a:pt x="391450" y="98368"/>
                    <a:pt x="402819" y="98368"/>
                  </a:cubicBezTo>
                  <a:close/>
                  <a:moveTo>
                    <a:pt x="175145" y="49557"/>
                  </a:moveTo>
                  <a:lnTo>
                    <a:pt x="49625" y="175059"/>
                  </a:lnTo>
                  <a:lnTo>
                    <a:pt x="135046" y="260364"/>
                  </a:lnTo>
                  <a:lnTo>
                    <a:pt x="197729" y="281077"/>
                  </a:lnTo>
                  <a:cubicBezTo>
                    <a:pt x="201109" y="275707"/>
                    <a:pt x="205257" y="270490"/>
                    <a:pt x="210020" y="265734"/>
                  </a:cubicBezTo>
                  <a:lnTo>
                    <a:pt x="265943" y="209887"/>
                  </a:lnTo>
                  <a:cubicBezTo>
                    <a:pt x="270706" y="205131"/>
                    <a:pt x="275776" y="200988"/>
                    <a:pt x="281307" y="197460"/>
                  </a:cubicBezTo>
                  <a:lnTo>
                    <a:pt x="260566" y="134862"/>
                  </a:lnTo>
                  <a:close/>
                  <a:moveTo>
                    <a:pt x="402823" y="28720"/>
                  </a:moveTo>
                  <a:cubicBezTo>
                    <a:pt x="500250" y="28720"/>
                    <a:pt x="579391" y="107872"/>
                    <a:pt x="579391" y="204972"/>
                  </a:cubicBezTo>
                  <a:cubicBezTo>
                    <a:pt x="579391" y="216323"/>
                    <a:pt x="570171" y="225527"/>
                    <a:pt x="558953" y="225527"/>
                  </a:cubicBezTo>
                  <a:cubicBezTo>
                    <a:pt x="547581" y="225527"/>
                    <a:pt x="538361" y="216323"/>
                    <a:pt x="538361" y="204972"/>
                  </a:cubicBezTo>
                  <a:cubicBezTo>
                    <a:pt x="538361" y="130422"/>
                    <a:pt x="477507" y="69677"/>
                    <a:pt x="402823" y="69677"/>
                  </a:cubicBezTo>
                  <a:cubicBezTo>
                    <a:pt x="391451" y="69677"/>
                    <a:pt x="382231" y="60626"/>
                    <a:pt x="382231" y="49275"/>
                  </a:cubicBezTo>
                  <a:cubicBezTo>
                    <a:pt x="382231" y="37924"/>
                    <a:pt x="391451" y="28720"/>
                    <a:pt x="402823" y="28720"/>
                  </a:cubicBezTo>
                  <a:close/>
                  <a:moveTo>
                    <a:pt x="175145" y="0"/>
                  </a:moveTo>
                  <a:cubicBezTo>
                    <a:pt x="180676" y="0"/>
                    <a:pt x="185899" y="2148"/>
                    <a:pt x="189740" y="5984"/>
                  </a:cubicBezTo>
                  <a:lnTo>
                    <a:pt x="293137" y="109240"/>
                  </a:lnTo>
                  <a:cubicBezTo>
                    <a:pt x="295288" y="111541"/>
                    <a:pt x="296978" y="114303"/>
                    <a:pt x="298053" y="117371"/>
                  </a:cubicBezTo>
                  <a:lnTo>
                    <a:pt x="320177" y="183958"/>
                  </a:lnTo>
                  <a:cubicBezTo>
                    <a:pt x="323403" y="183651"/>
                    <a:pt x="326629" y="183498"/>
                    <a:pt x="329856" y="183498"/>
                  </a:cubicBezTo>
                  <a:cubicBezTo>
                    <a:pt x="353977" y="183498"/>
                    <a:pt x="376715" y="192857"/>
                    <a:pt x="393768" y="209887"/>
                  </a:cubicBezTo>
                  <a:lnTo>
                    <a:pt x="398070" y="214183"/>
                  </a:lnTo>
                  <a:cubicBezTo>
                    <a:pt x="418196" y="234282"/>
                    <a:pt x="426800" y="261438"/>
                    <a:pt x="423881" y="287674"/>
                  </a:cubicBezTo>
                  <a:lnTo>
                    <a:pt x="490712" y="309768"/>
                  </a:lnTo>
                  <a:cubicBezTo>
                    <a:pt x="493631" y="310842"/>
                    <a:pt x="496397" y="312529"/>
                    <a:pt x="498701" y="314831"/>
                  </a:cubicBezTo>
                  <a:lnTo>
                    <a:pt x="602098" y="418087"/>
                  </a:lnTo>
                  <a:cubicBezTo>
                    <a:pt x="610087" y="426065"/>
                    <a:pt x="610087" y="439106"/>
                    <a:pt x="602098" y="447084"/>
                  </a:cubicBezTo>
                  <a:lnTo>
                    <a:pt x="447387" y="601584"/>
                  </a:lnTo>
                  <a:cubicBezTo>
                    <a:pt x="443546" y="605420"/>
                    <a:pt x="438322" y="607568"/>
                    <a:pt x="432945" y="607568"/>
                  </a:cubicBezTo>
                  <a:cubicBezTo>
                    <a:pt x="427414" y="607568"/>
                    <a:pt x="422191" y="605420"/>
                    <a:pt x="418350" y="601584"/>
                  </a:cubicBezTo>
                  <a:lnTo>
                    <a:pt x="314953" y="498328"/>
                  </a:lnTo>
                  <a:cubicBezTo>
                    <a:pt x="312802" y="496027"/>
                    <a:pt x="311112" y="493265"/>
                    <a:pt x="310037" y="490197"/>
                  </a:cubicBezTo>
                  <a:lnTo>
                    <a:pt x="287913" y="423610"/>
                  </a:lnTo>
                  <a:cubicBezTo>
                    <a:pt x="284687" y="423917"/>
                    <a:pt x="281461" y="424070"/>
                    <a:pt x="278234" y="424070"/>
                  </a:cubicBezTo>
                  <a:cubicBezTo>
                    <a:pt x="254113" y="424070"/>
                    <a:pt x="231375" y="414711"/>
                    <a:pt x="214322" y="397681"/>
                  </a:cubicBezTo>
                  <a:lnTo>
                    <a:pt x="210020" y="393385"/>
                  </a:lnTo>
                  <a:cubicBezTo>
                    <a:pt x="189894" y="373286"/>
                    <a:pt x="181290" y="346130"/>
                    <a:pt x="184056" y="319894"/>
                  </a:cubicBezTo>
                  <a:lnTo>
                    <a:pt x="117378" y="297800"/>
                  </a:lnTo>
                  <a:cubicBezTo>
                    <a:pt x="114459" y="296726"/>
                    <a:pt x="111693" y="295039"/>
                    <a:pt x="109389" y="292737"/>
                  </a:cubicBezTo>
                  <a:lnTo>
                    <a:pt x="5992" y="189481"/>
                  </a:lnTo>
                  <a:cubicBezTo>
                    <a:pt x="-1997" y="181503"/>
                    <a:pt x="-1997" y="168462"/>
                    <a:pt x="5992" y="160484"/>
                  </a:cubicBezTo>
                  <a:lnTo>
                    <a:pt x="160703" y="5984"/>
                  </a:lnTo>
                  <a:cubicBezTo>
                    <a:pt x="164544" y="2148"/>
                    <a:pt x="169768" y="0"/>
                    <a:pt x="17514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8" name="组合 75">
            <a:extLst>
              <a:ext uri="{FF2B5EF4-FFF2-40B4-BE49-F238E27FC236}">
                <a16:creationId xmlns:a16="http://schemas.microsoft.com/office/drawing/2014/main" id="{AD06A77B-8E39-499D-B08D-E1E59A6709DE}"/>
              </a:ext>
            </a:extLst>
          </p:cNvPr>
          <p:cNvGrpSpPr/>
          <p:nvPr/>
        </p:nvGrpSpPr>
        <p:grpSpPr>
          <a:xfrm>
            <a:off x="14566385" y="2243562"/>
            <a:ext cx="1185580" cy="1185580"/>
            <a:chOff x="5304817" y="3171217"/>
            <a:chExt cx="1582366" cy="1582366"/>
          </a:xfrm>
        </p:grpSpPr>
        <p:grpSp>
          <p:nvGrpSpPr>
            <p:cNvPr id="49" name="组合 76">
              <a:extLst>
                <a:ext uri="{FF2B5EF4-FFF2-40B4-BE49-F238E27FC236}">
                  <a16:creationId xmlns:a16="http://schemas.microsoft.com/office/drawing/2014/main" id="{F4A5DF4F-0019-49CB-AA75-9E0A37831993}"/>
                </a:ext>
              </a:extLst>
            </p:cNvPr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51" name="组合 78">
                <a:extLst>
                  <a:ext uri="{FF2B5EF4-FFF2-40B4-BE49-F238E27FC236}">
                    <a16:creationId xmlns:a16="http://schemas.microsoft.com/office/drawing/2014/main" id="{DEDA170A-FB65-4CF4-8096-5EA85D137DAE}"/>
                  </a:ext>
                </a:extLst>
              </p:cNvPr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53" name="弧形 80">
                  <a:extLst>
                    <a:ext uri="{FF2B5EF4-FFF2-40B4-BE49-F238E27FC236}">
                      <a16:creationId xmlns:a16="http://schemas.microsoft.com/office/drawing/2014/main" id="{709F63CE-E218-4EA8-955C-24214F3E9466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弧形 81">
                  <a:extLst>
                    <a:ext uri="{FF2B5EF4-FFF2-40B4-BE49-F238E27FC236}">
                      <a16:creationId xmlns:a16="http://schemas.microsoft.com/office/drawing/2014/main" id="{9937FC7D-20A2-4196-BEEE-8CCFADEB500A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374779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2" name="椭圆 79">
                <a:extLst>
                  <a:ext uri="{FF2B5EF4-FFF2-40B4-BE49-F238E27FC236}">
                    <a16:creationId xmlns:a16="http://schemas.microsoft.com/office/drawing/2014/main" id="{3D0A6341-D0C4-44F8-B52D-935D513F43AD}"/>
                  </a:ext>
                </a:extLst>
              </p:cNvPr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0" name="椭圆 17">
              <a:extLst>
                <a:ext uri="{FF2B5EF4-FFF2-40B4-BE49-F238E27FC236}">
                  <a16:creationId xmlns:a16="http://schemas.microsoft.com/office/drawing/2014/main" id="{B789C395-EB30-4B0D-A0B2-7EDA08AB612B}"/>
                </a:ext>
              </a:extLst>
            </p:cNvPr>
            <p:cNvSpPr/>
            <p:nvPr/>
          </p:nvSpPr>
          <p:spPr>
            <a:xfrm>
              <a:off x="5810893" y="3672113"/>
              <a:ext cx="570213" cy="580572"/>
            </a:xfrm>
            <a:custGeom>
              <a:avLst/>
              <a:gdLst>
                <a:gd name="connsiteX0" fmla="*/ 87801 w 596278"/>
                <a:gd name="connsiteY0" fmla="*/ 507611 h 607110"/>
                <a:gd name="connsiteX1" fmla="*/ 87801 w 596278"/>
                <a:gd name="connsiteY1" fmla="*/ 572672 h 607110"/>
                <a:gd name="connsiteX2" fmla="*/ 508444 w 596278"/>
                <a:gd name="connsiteY2" fmla="*/ 572672 h 607110"/>
                <a:gd name="connsiteX3" fmla="*/ 508444 w 596278"/>
                <a:gd name="connsiteY3" fmla="*/ 507611 h 607110"/>
                <a:gd name="connsiteX4" fmla="*/ 298122 w 596278"/>
                <a:gd name="connsiteY4" fmla="*/ 200764 h 607110"/>
                <a:gd name="connsiteX5" fmla="*/ 270141 w 596278"/>
                <a:gd name="connsiteY5" fmla="*/ 228706 h 607110"/>
                <a:gd name="connsiteX6" fmla="*/ 298122 w 596278"/>
                <a:gd name="connsiteY6" fmla="*/ 256648 h 607110"/>
                <a:gd name="connsiteX7" fmla="*/ 326103 w 596278"/>
                <a:gd name="connsiteY7" fmla="*/ 228706 h 607110"/>
                <a:gd name="connsiteX8" fmla="*/ 298122 w 596278"/>
                <a:gd name="connsiteY8" fmla="*/ 200764 h 607110"/>
                <a:gd name="connsiteX9" fmla="*/ 298122 w 596278"/>
                <a:gd name="connsiteY9" fmla="*/ 166429 h 607110"/>
                <a:gd name="connsiteX10" fmla="*/ 360589 w 596278"/>
                <a:gd name="connsiteY10" fmla="*/ 228706 h 607110"/>
                <a:gd name="connsiteX11" fmla="*/ 315365 w 596278"/>
                <a:gd name="connsiteY11" fmla="*/ 288611 h 607110"/>
                <a:gd name="connsiteX12" fmla="*/ 315365 w 596278"/>
                <a:gd name="connsiteY12" fmla="*/ 473174 h 607110"/>
                <a:gd name="connsiteX13" fmla="*/ 525687 w 596278"/>
                <a:gd name="connsiteY13" fmla="*/ 473174 h 607110"/>
                <a:gd name="connsiteX14" fmla="*/ 542930 w 596278"/>
                <a:gd name="connsiteY14" fmla="*/ 490392 h 607110"/>
                <a:gd name="connsiteX15" fmla="*/ 542930 w 596278"/>
                <a:gd name="connsiteY15" fmla="*/ 589891 h 607110"/>
                <a:gd name="connsiteX16" fmla="*/ 525687 w 596278"/>
                <a:gd name="connsiteY16" fmla="*/ 607110 h 607110"/>
                <a:gd name="connsiteX17" fmla="*/ 70661 w 596278"/>
                <a:gd name="connsiteY17" fmla="*/ 607110 h 607110"/>
                <a:gd name="connsiteX18" fmla="*/ 53418 w 596278"/>
                <a:gd name="connsiteY18" fmla="*/ 589891 h 607110"/>
                <a:gd name="connsiteX19" fmla="*/ 53418 w 596278"/>
                <a:gd name="connsiteY19" fmla="*/ 490392 h 607110"/>
                <a:gd name="connsiteX20" fmla="*/ 70661 w 596278"/>
                <a:gd name="connsiteY20" fmla="*/ 473174 h 607110"/>
                <a:gd name="connsiteX21" fmla="*/ 280983 w 596278"/>
                <a:gd name="connsiteY21" fmla="*/ 473174 h 607110"/>
                <a:gd name="connsiteX22" fmla="*/ 280983 w 596278"/>
                <a:gd name="connsiteY22" fmla="*/ 288611 h 607110"/>
                <a:gd name="connsiteX23" fmla="*/ 235759 w 596278"/>
                <a:gd name="connsiteY23" fmla="*/ 228706 h 607110"/>
                <a:gd name="connsiteX24" fmla="*/ 298122 w 596278"/>
                <a:gd name="connsiteY24" fmla="*/ 166429 h 607110"/>
                <a:gd name="connsiteX25" fmla="*/ 425903 w 596278"/>
                <a:gd name="connsiteY25" fmla="*/ 71418 h 607110"/>
                <a:gd name="connsiteX26" fmla="*/ 437805 w 596278"/>
                <a:gd name="connsiteY26" fmla="*/ 77101 h 607110"/>
                <a:gd name="connsiteX27" fmla="*/ 495228 w 596278"/>
                <a:gd name="connsiteY27" fmla="*/ 225554 h 607110"/>
                <a:gd name="connsiteX28" fmla="*/ 437805 w 596278"/>
                <a:gd name="connsiteY28" fmla="*/ 374008 h 607110"/>
                <a:gd name="connsiteX29" fmla="*/ 424999 w 596278"/>
                <a:gd name="connsiteY29" fmla="*/ 379678 h 607110"/>
                <a:gd name="connsiteX30" fmla="*/ 413535 w 596278"/>
                <a:gd name="connsiteY30" fmla="*/ 375245 h 607110"/>
                <a:gd name="connsiteX31" fmla="*/ 412295 w 596278"/>
                <a:gd name="connsiteY31" fmla="*/ 351018 h 607110"/>
                <a:gd name="connsiteX32" fmla="*/ 460733 w 596278"/>
                <a:gd name="connsiteY32" fmla="*/ 225554 h 607110"/>
                <a:gd name="connsiteX33" fmla="*/ 412295 w 596278"/>
                <a:gd name="connsiteY33" fmla="*/ 100091 h 607110"/>
                <a:gd name="connsiteX34" fmla="*/ 413535 w 596278"/>
                <a:gd name="connsiteY34" fmla="*/ 75864 h 607110"/>
                <a:gd name="connsiteX35" fmla="*/ 425903 w 596278"/>
                <a:gd name="connsiteY35" fmla="*/ 71418 h 607110"/>
                <a:gd name="connsiteX36" fmla="*/ 170390 w 596278"/>
                <a:gd name="connsiteY36" fmla="*/ 71418 h 607110"/>
                <a:gd name="connsiteX37" fmla="*/ 182748 w 596278"/>
                <a:gd name="connsiteY37" fmla="*/ 75864 h 607110"/>
                <a:gd name="connsiteX38" fmla="*/ 183987 w 596278"/>
                <a:gd name="connsiteY38" fmla="*/ 100091 h 607110"/>
                <a:gd name="connsiteX39" fmla="*/ 135484 w 596278"/>
                <a:gd name="connsiteY39" fmla="*/ 225554 h 607110"/>
                <a:gd name="connsiteX40" fmla="*/ 183987 w 596278"/>
                <a:gd name="connsiteY40" fmla="*/ 351018 h 607110"/>
                <a:gd name="connsiteX41" fmla="*/ 182748 w 596278"/>
                <a:gd name="connsiteY41" fmla="*/ 375245 h 607110"/>
                <a:gd name="connsiteX42" fmla="*/ 171190 w 596278"/>
                <a:gd name="connsiteY42" fmla="*/ 379678 h 607110"/>
                <a:gd name="connsiteX43" fmla="*/ 158497 w 596278"/>
                <a:gd name="connsiteY43" fmla="*/ 374008 h 607110"/>
                <a:gd name="connsiteX44" fmla="*/ 101120 w 596278"/>
                <a:gd name="connsiteY44" fmla="*/ 225554 h 607110"/>
                <a:gd name="connsiteX45" fmla="*/ 158497 w 596278"/>
                <a:gd name="connsiteY45" fmla="*/ 77101 h 607110"/>
                <a:gd name="connsiteX46" fmla="*/ 170390 w 596278"/>
                <a:gd name="connsiteY46" fmla="*/ 71418 h 607110"/>
                <a:gd name="connsiteX47" fmla="*/ 497125 w 596278"/>
                <a:gd name="connsiteY47" fmla="*/ 11 h 607110"/>
                <a:gd name="connsiteX48" fmla="*/ 509117 w 596278"/>
                <a:gd name="connsiteY48" fmla="*/ 5449 h 607110"/>
                <a:gd name="connsiteX49" fmla="*/ 596278 w 596278"/>
                <a:gd name="connsiteY49" fmla="*/ 225538 h 607110"/>
                <a:gd name="connsiteX50" fmla="*/ 509117 w 596278"/>
                <a:gd name="connsiteY50" fmla="*/ 445626 h 607110"/>
                <a:gd name="connsiteX51" fmla="*/ 496518 w 596278"/>
                <a:gd name="connsiteY51" fmla="*/ 451090 h 607110"/>
                <a:gd name="connsiteX52" fmla="*/ 484745 w 596278"/>
                <a:gd name="connsiteY52" fmla="*/ 446451 h 607110"/>
                <a:gd name="connsiteX53" fmla="*/ 483919 w 596278"/>
                <a:gd name="connsiteY53" fmla="*/ 422123 h 607110"/>
                <a:gd name="connsiteX54" fmla="*/ 561889 w 596278"/>
                <a:gd name="connsiteY54" fmla="*/ 225538 h 607110"/>
                <a:gd name="connsiteX55" fmla="*/ 483919 w 596278"/>
                <a:gd name="connsiteY55" fmla="*/ 28953 h 607110"/>
                <a:gd name="connsiteX56" fmla="*/ 484745 w 596278"/>
                <a:gd name="connsiteY56" fmla="*/ 4624 h 607110"/>
                <a:gd name="connsiteX57" fmla="*/ 497125 w 596278"/>
                <a:gd name="connsiteY57" fmla="*/ 11 h 607110"/>
                <a:gd name="connsiteX58" fmla="*/ 99141 w 596278"/>
                <a:gd name="connsiteY58" fmla="*/ 11 h 607110"/>
                <a:gd name="connsiteX59" fmla="*/ 111430 w 596278"/>
                <a:gd name="connsiteY59" fmla="*/ 4624 h 607110"/>
                <a:gd name="connsiteX60" fmla="*/ 112256 w 596278"/>
                <a:gd name="connsiteY60" fmla="*/ 28953 h 607110"/>
                <a:gd name="connsiteX61" fmla="*/ 34389 w 596278"/>
                <a:gd name="connsiteY61" fmla="*/ 225538 h 607110"/>
                <a:gd name="connsiteX62" fmla="*/ 112256 w 596278"/>
                <a:gd name="connsiteY62" fmla="*/ 422123 h 607110"/>
                <a:gd name="connsiteX63" fmla="*/ 111430 w 596278"/>
                <a:gd name="connsiteY63" fmla="*/ 446451 h 607110"/>
                <a:gd name="connsiteX64" fmla="*/ 99760 w 596278"/>
                <a:gd name="connsiteY64" fmla="*/ 451090 h 607110"/>
                <a:gd name="connsiteX65" fmla="*/ 87161 w 596278"/>
                <a:gd name="connsiteY65" fmla="*/ 445626 h 607110"/>
                <a:gd name="connsiteX66" fmla="*/ 0 w 596278"/>
                <a:gd name="connsiteY66" fmla="*/ 225538 h 607110"/>
                <a:gd name="connsiteX67" fmla="*/ 87161 w 596278"/>
                <a:gd name="connsiteY67" fmla="*/ 5449 h 607110"/>
                <a:gd name="connsiteX68" fmla="*/ 99141 w 596278"/>
                <a:gd name="connsiteY68" fmla="*/ 11 h 60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96278" h="607110">
                  <a:moveTo>
                    <a:pt x="87801" y="507611"/>
                  </a:moveTo>
                  <a:lnTo>
                    <a:pt x="87801" y="572672"/>
                  </a:lnTo>
                  <a:lnTo>
                    <a:pt x="508444" y="572672"/>
                  </a:lnTo>
                  <a:lnTo>
                    <a:pt x="508444" y="507611"/>
                  </a:lnTo>
                  <a:close/>
                  <a:moveTo>
                    <a:pt x="298122" y="200764"/>
                  </a:moveTo>
                  <a:cubicBezTo>
                    <a:pt x="282738" y="200764"/>
                    <a:pt x="270141" y="213343"/>
                    <a:pt x="270141" y="228706"/>
                  </a:cubicBezTo>
                  <a:cubicBezTo>
                    <a:pt x="270141" y="244172"/>
                    <a:pt x="282738" y="256648"/>
                    <a:pt x="298122" y="256648"/>
                  </a:cubicBezTo>
                  <a:cubicBezTo>
                    <a:pt x="313610" y="256648"/>
                    <a:pt x="326103" y="244172"/>
                    <a:pt x="326103" y="228706"/>
                  </a:cubicBezTo>
                  <a:cubicBezTo>
                    <a:pt x="326103" y="213343"/>
                    <a:pt x="313610" y="200764"/>
                    <a:pt x="298122" y="200764"/>
                  </a:cubicBezTo>
                  <a:close/>
                  <a:moveTo>
                    <a:pt x="298122" y="166429"/>
                  </a:moveTo>
                  <a:cubicBezTo>
                    <a:pt x="332608" y="166429"/>
                    <a:pt x="360589" y="194371"/>
                    <a:pt x="360589" y="228706"/>
                  </a:cubicBezTo>
                  <a:cubicBezTo>
                    <a:pt x="360589" y="257164"/>
                    <a:pt x="341384" y="281084"/>
                    <a:pt x="315365" y="288611"/>
                  </a:cubicBezTo>
                  <a:lnTo>
                    <a:pt x="315365" y="473174"/>
                  </a:lnTo>
                  <a:lnTo>
                    <a:pt x="525687" y="473174"/>
                  </a:lnTo>
                  <a:cubicBezTo>
                    <a:pt x="535186" y="473174"/>
                    <a:pt x="542930" y="480907"/>
                    <a:pt x="542930" y="490392"/>
                  </a:cubicBezTo>
                  <a:lnTo>
                    <a:pt x="542930" y="589891"/>
                  </a:lnTo>
                  <a:cubicBezTo>
                    <a:pt x="542930" y="599377"/>
                    <a:pt x="535186" y="607110"/>
                    <a:pt x="525687" y="607110"/>
                  </a:cubicBezTo>
                  <a:lnTo>
                    <a:pt x="70661" y="607110"/>
                  </a:lnTo>
                  <a:cubicBezTo>
                    <a:pt x="61162" y="607110"/>
                    <a:pt x="53418" y="599377"/>
                    <a:pt x="53418" y="589891"/>
                  </a:cubicBezTo>
                  <a:lnTo>
                    <a:pt x="53418" y="490392"/>
                  </a:lnTo>
                  <a:cubicBezTo>
                    <a:pt x="53418" y="480907"/>
                    <a:pt x="61162" y="473174"/>
                    <a:pt x="70661" y="473174"/>
                  </a:cubicBezTo>
                  <a:lnTo>
                    <a:pt x="280983" y="473174"/>
                  </a:lnTo>
                  <a:lnTo>
                    <a:pt x="280983" y="288611"/>
                  </a:lnTo>
                  <a:cubicBezTo>
                    <a:pt x="254860" y="281084"/>
                    <a:pt x="235759" y="257164"/>
                    <a:pt x="235759" y="228706"/>
                  </a:cubicBezTo>
                  <a:cubicBezTo>
                    <a:pt x="235759" y="194371"/>
                    <a:pt x="263740" y="166429"/>
                    <a:pt x="298122" y="166429"/>
                  </a:cubicBezTo>
                  <a:close/>
                  <a:moveTo>
                    <a:pt x="425903" y="71418"/>
                  </a:moveTo>
                  <a:cubicBezTo>
                    <a:pt x="430292" y="71637"/>
                    <a:pt x="434603" y="73544"/>
                    <a:pt x="437805" y="77101"/>
                  </a:cubicBezTo>
                  <a:cubicBezTo>
                    <a:pt x="474779" y="117822"/>
                    <a:pt x="495228" y="170606"/>
                    <a:pt x="495228" y="225554"/>
                  </a:cubicBezTo>
                  <a:cubicBezTo>
                    <a:pt x="495228" y="280503"/>
                    <a:pt x="474779" y="333183"/>
                    <a:pt x="437805" y="374008"/>
                  </a:cubicBezTo>
                  <a:cubicBezTo>
                    <a:pt x="434397" y="377822"/>
                    <a:pt x="429749" y="379678"/>
                    <a:pt x="424999" y="379678"/>
                  </a:cubicBezTo>
                  <a:cubicBezTo>
                    <a:pt x="420971" y="379678"/>
                    <a:pt x="416840" y="378235"/>
                    <a:pt x="413535" y="375245"/>
                  </a:cubicBezTo>
                  <a:cubicBezTo>
                    <a:pt x="406408" y="368853"/>
                    <a:pt x="405892" y="358029"/>
                    <a:pt x="412295" y="351018"/>
                  </a:cubicBezTo>
                  <a:cubicBezTo>
                    <a:pt x="443589" y="316482"/>
                    <a:pt x="460733" y="271946"/>
                    <a:pt x="460733" y="225554"/>
                  </a:cubicBezTo>
                  <a:cubicBezTo>
                    <a:pt x="460733" y="179163"/>
                    <a:pt x="443589" y="134627"/>
                    <a:pt x="412295" y="100091"/>
                  </a:cubicBezTo>
                  <a:cubicBezTo>
                    <a:pt x="405892" y="93080"/>
                    <a:pt x="406408" y="82255"/>
                    <a:pt x="413535" y="75864"/>
                  </a:cubicBezTo>
                  <a:cubicBezTo>
                    <a:pt x="417046" y="72668"/>
                    <a:pt x="421513" y="71199"/>
                    <a:pt x="425903" y="71418"/>
                  </a:cubicBezTo>
                  <a:close/>
                  <a:moveTo>
                    <a:pt x="170390" y="71418"/>
                  </a:moveTo>
                  <a:cubicBezTo>
                    <a:pt x="174776" y="71199"/>
                    <a:pt x="179240" y="72668"/>
                    <a:pt x="182748" y="75864"/>
                  </a:cubicBezTo>
                  <a:cubicBezTo>
                    <a:pt x="189766" y="82255"/>
                    <a:pt x="190385" y="93080"/>
                    <a:pt x="183987" y="100091"/>
                  </a:cubicBezTo>
                  <a:cubicBezTo>
                    <a:pt x="152718" y="134627"/>
                    <a:pt x="135484" y="179163"/>
                    <a:pt x="135484" y="225554"/>
                  </a:cubicBezTo>
                  <a:cubicBezTo>
                    <a:pt x="135484" y="271946"/>
                    <a:pt x="152718" y="316482"/>
                    <a:pt x="183987" y="351018"/>
                  </a:cubicBezTo>
                  <a:cubicBezTo>
                    <a:pt x="190385" y="358029"/>
                    <a:pt x="189766" y="368853"/>
                    <a:pt x="182748" y="375245"/>
                  </a:cubicBezTo>
                  <a:cubicBezTo>
                    <a:pt x="179446" y="378235"/>
                    <a:pt x="175318" y="379678"/>
                    <a:pt x="171190" y="379678"/>
                  </a:cubicBezTo>
                  <a:cubicBezTo>
                    <a:pt x="166547" y="379678"/>
                    <a:pt x="161903" y="377822"/>
                    <a:pt x="158497" y="374008"/>
                  </a:cubicBezTo>
                  <a:cubicBezTo>
                    <a:pt x="121450" y="333183"/>
                    <a:pt x="101120" y="280503"/>
                    <a:pt x="101120" y="225554"/>
                  </a:cubicBezTo>
                  <a:cubicBezTo>
                    <a:pt x="101120" y="170606"/>
                    <a:pt x="121450" y="117822"/>
                    <a:pt x="158497" y="77101"/>
                  </a:cubicBezTo>
                  <a:cubicBezTo>
                    <a:pt x="161696" y="73544"/>
                    <a:pt x="166005" y="71637"/>
                    <a:pt x="170390" y="71418"/>
                  </a:cubicBezTo>
                  <a:close/>
                  <a:moveTo>
                    <a:pt x="497125" y="11"/>
                  </a:moveTo>
                  <a:cubicBezTo>
                    <a:pt x="501527" y="166"/>
                    <a:pt x="505864" y="1996"/>
                    <a:pt x="509117" y="5449"/>
                  </a:cubicBezTo>
                  <a:cubicBezTo>
                    <a:pt x="565297" y="65445"/>
                    <a:pt x="596278" y="143584"/>
                    <a:pt x="596278" y="225538"/>
                  </a:cubicBezTo>
                  <a:cubicBezTo>
                    <a:pt x="596278" y="307491"/>
                    <a:pt x="565297" y="385630"/>
                    <a:pt x="509117" y="445626"/>
                  </a:cubicBezTo>
                  <a:cubicBezTo>
                    <a:pt x="505709" y="449234"/>
                    <a:pt x="501165" y="451090"/>
                    <a:pt x="496518" y="451090"/>
                  </a:cubicBezTo>
                  <a:cubicBezTo>
                    <a:pt x="492284" y="451090"/>
                    <a:pt x="488050" y="449544"/>
                    <a:pt x="484745" y="446451"/>
                  </a:cubicBezTo>
                  <a:cubicBezTo>
                    <a:pt x="477826" y="439957"/>
                    <a:pt x="477516" y="429030"/>
                    <a:pt x="483919" y="422123"/>
                  </a:cubicBezTo>
                  <a:cubicBezTo>
                    <a:pt x="534212" y="368518"/>
                    <a:pt x="561889" y="298729"/>
                    <a:pt x="561889" y="225538"/>
                  </a:cubicBezTo>
                  <a:cubicBezTo>
                    <a:pt x="561889" y="152347"/>
                    <a:pt x="534212" y="82454"/>
                    <a:pt x="483919" y="28953"/>
                  </a:cubicBezTo>
                  <a:cubicBezTo>
                    <a:pt x="477516" y="21943"/>
                    <a:pt x="477826" y="11119"/>
                    <a:pt x="484745" y="4624"/>
                  </a:cubicBezTo>
                  <a:cubicBezTo>
                    <a:pt x="488256" y="1377"/>
                    <a:pt x="492722" y="-143"/>
                    <a:pt x="497125" y="11"/>
                  </a:cubicBezTo>
                  <a:close/>
                  <a:moveTo>
                    <a:pt x="99141" y="11"/>
                  </a:moveTo>
                  <a:cubicBezTo>
                    <a:pt x="103530" y="-143"/>
                    <a:pt x="107971" y="1377"/>
                    <a:pt x="111430" y="4624"/>
                  </a:cubicBezTo>
                  <a:cubicBezTo>
                    <a:pt x="118452" y="11119"/>
                    <a:pt x="118762" y="21943"/>
                    <a:pt x="112256" y="28953"/>
                  </a:cubicBezTo>
                  <a:cubicBezTo>
                    <a:pt x="62066" y="82454"/>
                    <a:pt x="34389" y="152347"/>
                    <a:pt x="34389" y="225538"/>
                  </a:cubicBezTo>
                  <a:cubicBezTo>
                    <a:pt x="34389" y="298729"/>
                    <a:pt x="62066" y="368518"/>
                    <a:pt x="112256" y="422123"/>
                  </a:cubicBezTo>
                  <a:cubicBezTo>
                    <a:pt x="118762" y="429030"/>
                    <a:pt x="118452" y="439957"/>
                    <a:pt x="111430" y="446451"/>
                  </a:cubicBezTo>
                  <a:cubicBezTo>
                    <a:pt x="108125" y="449544"/>
                    <a:pt x="103891" y="451090"/>
                    <a:pt x="99760" y="451090"/>
                  </a:cubicBezTo>
                  <a:cubicBezTo>
                    <a:pt x="95113" y="451090"/>
                    <a:pt x="90569" y="449234"/>
                    <a:pt x="87161" y="445626"/>
                  </a:cubicBezTo>
                  <a:cubicBezTo>
                    <a:pt x="30878" y="385630"/>
                    <a:pt x="0" y="307491"/>
                    <a:pt x="0" y="225538"/>
                  </a:cubicBezTo>
                  <a:cubicBezTo>
                    <a:pt x="0" y="143584"/>
                    <a:pt x="30878" y="65445"/>
                    <a:pt x="87161" y="5449"/>
                  </a:cubicBezTo>
                  <a:cubicBezTo>
                    <a:pt x="90414" y="1996"/>
                    <a:pt x="94752" y="166"/>
                    <a:pt x="99141" y="11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5" name="组合 82">
            <a:extLst>
              <a:ext uri="{FF2B5EF4-FFF2-40B4-BE49-F238E27FC236}">
                <a16:creationId xmlns:a16="http://schemas.microsoft.com/office/drawing/2014/main" id="{AF65C204-28E3-46C7-B1FC-783526ACC315}"/>
              </a:ext>
            </a:extLst>
          </p:cNvPr>
          <p:cNvGrpSpPr/>
          <p:nvPr/>
        </p:nvGrpSpPr>
        <p:grpSpPr>
          <a:xfrm>
            <a:off x="14566385" y="4218277"/>
            <a:ext cx="1185580" cy="1185580"/>
            <a:chOff x="5304817" y="3171217"/>
            <a:chExt cx="1582366" cy="1582366"/>
          </a:xfrm>
        </p:grpSpPr>
        <p:grpSp>
          <p:nvGrpSpPr>
            <p:cNvPr id="56" name="组合 83">
              <a:extLst>
                <a:ext uri="{FF2B5EF4-FFF2-40B4-BE49-F238E27FC236}">
                  <a16:creationId xmlns:a16="http://schemas.microsoft.com/office/drawing/2014/main" id="{6358FEB0-BBEA-4DC3-B48F-931F11B75CE2}"/>
                </a:ext>
              </a:extLst>
            </p:cNvPr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58" name="组合 85">
                <a:extLst>
                  <a:ext uri="{FF2B5EF4-FFF2-40B4-BE49-F238E27FC236}">
                    <a16:creationId xmlns:a16="http://schemas.microsoft.com/office/drawing/2014/main" id="{A2A3F1BE-2C52-4BA3-8D73-C046F0201152}"/>
                  </a:ext>
                </a:extLst>
              </p:cNvPr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60" name="弧形 87">
                  <a:extLst>
                    <a:ext uri="{FF2B5EF4-FFF2-40B4-BE49-F238E27FC236}">
                      <a16:creationId xmlns:a16="http://schemas.microsoft.com/office/drawing/2014/main" id="{432A329C-9814-4A9C-9548-C96801F0FC12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弧形 88">
                  <a:extLst>
                    <a:ext uri="{FF2B5EF4-FFF2-40B4-BE49-F238E27FC236}">
                      <a16:creationId xmlns:a16="http://schemas.microsoft.com/office/drawing/2014/main" id="{4BD1F4CF-4921-48E9-9B59-9C9ED5250CC8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9151738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9" name="椭圆 86">
                <a:extLst>
                  <a:ext uri="{FF2B5EF4-FFF2-40B4-BE49-F238E27FC236}">
                    <a16:creationId xmlns:a16="http://schemas.microsoft.com/office/drawing/2014/main" id="{91CE7F99-1D4B-4C78-A5C9-8E9C5837399C}"/>
                  </a:ext>
                </a:extLst>
              </p:cNvPr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7" name="椭圆 24">
              <a:extLst>
                <a:ext uri="{FF2B5EF4-FFF2-40B4-BE49-F238E27FC236}">
                  <a16:creationId xmlns:a16="http://schemas.microsoft.com/office/drawing/2014/main" id="{0AA7649B-3BF1-4E65-9944-DDD7EEC7CEBB}"/>
                </a:ext>
              </a:extLst>
            </p:cNvPr>
            <p:cNvSpPr/>
            <p:nvPr/>
          </p:nvSpPr>
          <p:spPr>
            <a:xfrm>
              <a:off x="5805714" y="3677500"/>
              <a:ext cx="580572" cy="569798"/>
            </a:xfrm>
            <a:custGeom>
              <a:avLst/>
              <a:gdLst>
                <a:gd name="connsiteX0" fmla="*/ 27448 w 586365"/>
                <a:gd name="connsiteY0" fmla="*/ 311075 h 575483"/>
                <a:gd name="connsiteX1" fmla="*/ 27448 w 586365"/>
                <a:gd name="connsiteY1" fmla="*/ 548075 h 575483"/>
                <a:gd name="connsiteX2" fmla="*/ 361674 w 586365"/>
                <a:gd name="connsiteY2" fmla="*/ 548075 h 575483"/>
                <a:gd name="connsiteX3" fmla="*/ 361674 w 586365"/>
                <a:gd name="connsiteY3" fmla="*/ 311075 h 575483"/>
                <a:gd name="connsiteX4" fmla="*/ 167920 w 586365"/>
                <a:gd name="connsiteY4" fmla="*/ 269157 h 575483"/>
                <a:gd name="connsiteX5" fmla="*/ 167920 w 586365"/>
                <a:gd name="connsiteY5" fmla="*/ 283667 h 575483"/>
                <a:gd name="connsiteX6" fmla="*/ 361674 w 586365"/>
                <a:gd name="connsiteY6" fmla="*/ 283667 h 575483"/>
                <a:gd name="connsiteX7" fmla="*/ 361674 w 586365"/>
                <a:gd name="connsiteY7" fmla="*/ 269157 h 575483"/>
                <a:gd name="connsiteX8" fmla="*/ 134013 w 586365"/>
                <a:gd name="connsiteY8" fmla="*/ 262708 h 575483"/>
                <a:gd name="connsiteX9" fmla="*/ 119482 w 586365"/>
                <a:gd name="connsiteY9" fmla="*/ 277218 h 575483"/>
                <a:gd name="connsiteX10" fmla="*/ 134013 w 586365"/>
                <a:gd name="connsiteY10" fmla="*/ 290116 h 575483"/>
                <a:gd name="connsiteX11" fmla="*/ 146930 w 586365"/>
                <a:gd name="connsiteY11" fmla="*/ 277218 h 575483"/>
                <a:gd name="connsiteX12" fmla="*/ 134013 w 586365"/>
                <a:gd name="connsiteY12" fmla="*/ 262708 h 575483"/>
                <a:gd name="connsiteX13" fmla="*/ 90418 w 586365"/>
                <a:gd name="connsiteY13" fmla="*/ 262708 h 575483"/>
                <a:gd name="connsiteX14" fmla="*/ 75887 w 586365"/>
                <a:gd name="connsiteY14" fmla="*/ 277218 h 575483"/>
                <a:gd name="connsiteX15" fmla="*/ 90418 w 586365"/>
                <a:gd name="connsiteY15" fmla="*/ 290116 h 575483"/>
                <a:gd name="connsiteX16" fmla="*/ 104950 w 586365"/>
                <a:gd name="connsiteY16" fmla="*/ 277218 h 575483"/>
                <a:gd name="connsiteX17" fmla="*/ 90418 w 586365"/>
                <a:gd name="connsiteY17" fmla="*/ 262708 h 575483"/>
                <a:gd name="connsiteX18" fmla="*/ 48438 w 586365"/>
                <a:gd name="connsiteY18" fmla="*/ 262708 h 575483"/>
                <a:gd name="connsiteX19" fmla="*/ 35522 w 586365"/>
                <a:gd name="connsiteY19" fmla="*/ 277218 h 575483"/>
                <a:gd name="connsiteX20" fmla="*/ 48438 w 586365"/>
                <a:gd name="connsiteY20" fmla="*/ 290116 h 575483"/>
                <a:gd name="connsiteX21" fmla="*/ 62970 w 586365"/>
                <a:gd name="connsiteY21" fmla="*/ 277218 h 575483"/>
                <a:gd name="connsiteX22" fmla="*/ 48438 w 586365"/>
                <a:gd name="connsiteY22" fmla="*/ 262708 h 575483"/>
                <a:gd name="connsiteX23" fmla="*/ 27448 w 586365"/>
                <a:gd name="connsiteY23" fmla="*/ 241749 h 575483"/>
                <a:gd name="connsiteX24" fmla="*/ 361674 w 586365"/>
                <a:gd name="connsiteY24" fmla="*/ 241749 h 575483"/>
                <a:gd name="connsiteX25" fmla="*/ 390737 w 586365"/>
                <a:gd name="connsiteY25" fmla="*/ 269157 h 575483"/>
                <a:gd name="connsiteX26" fmla="*/ 390737 w 586365"/>
                <a:gd name="connsiteY26" fmla="*/ 548075 h 575483"/>
                <a:gd name="connsiteX27" fmla="*/ 361674 w 586365"/>
                <a:gd name="connsiteY27" fmla="*/ 575483 h 575483"/>
                <a:gd name="connsiteX28" fmla="*/ 27448 w 586365"/>
                <a:gd name="connsiteY28" fmla="*/ 575483 h 575483"/>
                <a:gd name="connsiteX29" fmla="*/ 0 w 586365"/>
                <a:gd name="connsiteY29" fmla="*/ 548075 h 575483"/>
                <a:gd name="connsiteX30" fmla="*/ 0 w 586365"/>
                <a:gd name="connsiteY30" fmla="*/ 269157 h 575483"/>
                <a:gd name="connsiteX31" fmla="*/ 27448 w 586365"/>
                <a:gd name="connsiteY31" fmla="*/ 241749 h 575483"/>
                <a:gd name="connsiteX32" fmla="*/ 258426 w 586365"/>
                <a:gd name="connsiteY32" fmla="*/ 145044 h 575483"/>
                <a:gd name="connsiteX33" fmla="*/ 258426 w 586365"/>
                <a:gd name="connsiteY33" fmla="*/ 159554 h 575483"/>
                <a:gd name="connsiteX34" fmla="*/ 453955 w 586365"/>
                <a:gd name="connsiteY34" fmla="*/ 159554 h 575483"/>
                <a:gd name="connsiteX35" fmla="*/ 453955 w 586365"/>
                <a:gd name="connsiteY35" fmla="*/ 145044 h 575483"/>
                <a:gd name="connsiteX36" fmla="*/ 224491 w 586365"/>
                <a:gd name="connsiteY36" fmla="*/ 138595 h 575483"/>
                <a:gd name="connsiteX37" fmla="*/ 209948 w 586365"/>
                <a:gd name="connsiteY37" fmla="*/ 151493 h 575483"/>
                <a:gd name="connsiteX38" fmla="*/ 224491 w 586365"/>
                <a:gd name="connsiteY38" fmla="*/ 166003 h 575483"/>
                <a:gd name="connsiteX39" fmla="*/ 239035 w 586365"/>
                <a:gd name="connsiteY39" fmla="*/ 151493 h 575483"/>
                <a:gd name="connsiteX40" fmla="*/ 224491 w 586365"/>
                <a:gd name="connsiteY40" fmla="*/ 138595 h 575483"/>
                <a:gd name="connsiteX41" fmla="*/ 182477 w 586365"/>
                <a:gd name="connsiteY41" fmla="*/ 138595 h 575483"/>
                <a:gd name="connsiteX42" fmla="*/ 167933 w 586365"/>
                <a:gd name="connsiteY42" fmla="*/ 151493 h 575483"/>
                <a:gd name="connsiteX43" fmla="*/ 182477 w 586365"/>
                <a:gd name="connsiteY43" fmla="*/ 166003 h 575483"/>
                <a:gd name="connsiteX44" fmla="*/ 195404 w 586365"/>
                <a:gd name="connsiteY44" fmla="*/ 151493 h 575483"/>
                <a:gd name="connsiteX45" fmla="*/ 182477 w 586365"/>
                <a:gd name="connsiteY45" fmla="*/ 138595 h 575483"/>
                <a:gd name="connsiteX46" fmla="*/ 140462 w 586365"/>
                <a:gd name="connsiteY46" fmla="*/ 138595 h 575483"/>
                <a:gd name="connsiteX47" fmla="*/ 125919 w 586365"/>
                <a:gd name="connsiteY47" fmla="*/ 151493 h 575483"/>
                <a:gd name="connsiteX48" fmla="*/ 140462 w 586365"/>
                <a:gd name="connsiteY48" fmla="*/ 166003 h 575483"/>
                <a:gd name="connsiteX49" fmla="*/ 153390 w 586365"/>
                <a:gd name="connsiteY49" fmla="*/ 151493 h 575483"/>
                <a:gd name="connsiteX50" fmla="*/ 140462 w 586365"/>
                <a:gd name="connsiteY50" fmla="*/ 138595 h 575483"/>
                <a:gd name="connsiteX51" fmla="*/ 119455 w 586365"/>
                <a:gd name="connsiteY51" fmla="*/ 117636 h 575483"/>
                <a:gd name="connsiteX52" fmla="*/ 453955 w 586365"/>
                <a:gd name="connsiteY52" fmla="*/ 117636 h 575483"/>
                <a:gd name="connsiteX53" fmla="*/ 481426 w 586365"/>
                <a:gd name="connsiteY53" fmla="*/ 145044 h 575483"/>
                <a:gd name="connsiteX54" fmla="*/ 481426 w 586365"/>
                <a:gd name="connsiteY54" fmla="*/ 423962 h 575483"/>
                <a:gd name="connsiteX55" fmla="*/ 453955 w 586365"/>
                <a:gd name="connsiteY55" fmla="*/ 451370 h 575483"/>
                <a:gd name="connsiteX56" fmla="*/ 405477 w 586365"/>
                <a:gd name="connsiteY56" fmla="*/ 451370 h 575483"/>
                <a:gd name="connsiteX57" fmla="*/ 405477 w 586365"/>
                <a:gd name="connsiteY57" fmla="*/ 423962 h 575483"/>
                <a:gd name="connsiteX58" fmla="*/ 453955 w 586365"/>
                <a:gd name="connsiteY58" fmla="*/ 423962 h 575483"/>
                <a:gd name="connsiteX59" fmla="*/ 453955 w 586365"/>
                <a:gd name="connsiteY59" fmla="*/ 186962 h 575483"/>
                <a:gd name="connsiteX60" fmla="*/ 119455 w 586365"/>
                <a:gd name="connsiteY60" fmla="*/ 186962 h 575483"/>
                <a:gd name="connsiteX61" fmla="*/ 119455 w 586365"/>
                <a:gd name="connsiteY61" fmla="*/ 225656 h 575483"/>
                <a:gd name="connsiteX62" fmla="*/ 91984 w 586365"/>
                <a:gd name="connsiteY62" fmla="*/ 225656 h 575483"/>
                <a:gd name="connsiteX63" fmla="*/ 91984 w 586365"/>
                <a:gd name="connsiteY63" fmla="*/ 145044 h 575483"/>
                <a:gd name="connsiteX64" fmla="*/ 119455 w 586365"/>
                <a:gd name="connsiteY64" fmla="*/ 117636 h 575483"/>
                <a:gd name="connsiteX65" fmla="*/ 361785 w 586365"/>
                <a:gd name="connsiteY65" fmla="*/ 27408 h 575483"/>
                <a:gd name="connsiteX66" fmla="*/ 361785 w 586365"/>
                <a:gd name="connsiteY66" fmla="*/ 41918 h 575483"/>
                <a:gd name="connsiteX67" fmla="*/ 557283 w 586365"/>
                <a:gd name="connsiteY67" fmla="*/ 41918 h 575483"/>
                <a:gd name="connsiteX68" fmla="*/ 557283 w 586365"/>
                <a:gd name="connsiteY68" fmla="*/ 27408 h 575483"/>
                <a:gd name="connsiteX69" fmla="*/ 327855 w 586365"/>
                <a:gd name="connsiteY69" fmla="*/ 20959 h 575483"/>
                <a:gd name="connsiteX70" fmla="*/ 314930 w 586365"/>
                <a:gd name="connsiteY70" fmla="*/ 33857 h 575483"/>
                <a:gd name="connsiteX71" fmla="*/ 327855 w 586365"/>
                <a:gd name="connsiteY71" fmla="*/ 48367 h 575483"/>
                <a:gd name="connsiteX72" fmla="*/ 342396 w 586365"/>
                <a:gd name="connsiteY72" fmla="*/ 33857 h 575483"/>
                <a:gd name="connsiteX73" fmla="*/ 327855 w 586365"/>
                <a:gd name="connsiteY73" fmla="*/ 20959 h 575483"/>
                <a:gd name="connsiteX74" fmla="*/ 285847 w 586365"/>
                <a:gd name="connsiteY74" fmla="*/ 20959 h 575483"/>
                <a:gd name="connsiteX75" fmla="*/ 271306 w 586365"/>
                <a:gd name="connsiteY75" fmla="*/ 33857 h 575483"/>
                <a:gd name="connsiteX76" fmla="*/ 285847 w 586365"/>
                <a:gd name="connsiteY76" fmla="*/ 48367 h 575483"/>
                <a:gd name="connsiteX77" fmla="*/ 300389 w 586365"/>
                <a:gd name="connsiteY77" fmla="*/ 33857 h 575483"/>
                <a:gd name="connsiteX78" fmla="*/ 285847 w 586365"/>
                <a:gd name="connsiteY78" fmla="*/ 20959 h 575483"/>
                <a:gd name="connsiteX79" fmla="*/ 243840 w 586365"/>
                <a:gd name="connsiteY79" fmla="*/ 20959 h 575483"/>
                <a:gd name="connsiteX80" fmla="*/ 229298 w 586365"/>
                <a:gd name="connsiteY80" fmla="*/ 33857 h 575483"/>
                <a:gd name="connsiteX81" fmla="*/ 243840 w 586365"/>
                <a:gd name="connsiteY81" fmla="*/ 48367 h 575483"/>
                <a:gd name="connsiteX82" fmla="*/ 258381 w 586365"/>
                <a:gd name="connsiteY82" fmla="*/ 33857 h 575483"/>
                <a:gd name="connsiteX83" fmla="*/ 243840 w 586365"/>
                <a:gd name="connsiteY83" fmla="*/ 20959 h 575483"/>
                <a:gd name="connsiteX84" fmla="*/ 222836 w 586365"/>
                <a:gd name="connsiteY84" fmla="*/ 0 h 575483"/>
                <a:gd name="connsiteX85" fmla="*/ 557283 w 586365"/>
                <a:gd name="connsiteY85" fmla="*/ 0 h 575483"/>
                <a:gd name="connsiteX86" fmla="*/ 586365 w 586365"/>
                <a:gd name="connsiteY86" fmla="*/ 27408 h 575483"/>
                <a:gd name="connsiteX87" fmla="*/ 586365 w 586365"/>
                <a:gd name="connsiteY87" fmla="*/ 306326 h 575483"/>
                <a:gd name="connsiteX88" fmla="*/ 557283 w 586365"/>
                <a:gd name="connsiteY88" fmla="*/ 333734 h 575483"/>
                <a:gd name="connsiteX89" fmla="*/ 508812 w 586365"/>
                <a:gd name="connsiteY89" fmla="*/ 333734 h 575483"/>
                <a:gd name="connsiteX90" fmla="*/ 508812 w 586365"/>
                <a:gd name="connsiteY90" fmla="*/ 306326 h 575483"/>
                <a:gd name="connsiteX91" fmla="*/ 557283 w 586365"/>
                <a:gd name="connsiteY91" fmla="*/ 306326 h 575483"/>
                <a:gd name="connsiteX92" fmla="*/ 557283 w 586365"/>
                <a:gd name="connsiteY92" fmla="*/ 69326 h 575483"/>
                <a:gd name="connsiteX93" fmla="*/ 222836 w 586365"/>
                <a:gd name="connsiteY93" fmla="*/ 69326 h 575483"/>
                <a:gd name="connsiteX94" fmla="*/ 222836 w 586365"/>
                <a:gd name="connsiteY94" fmla="*/ 108020 h 575483"/>
                <a:gd name="connsiteX95" fmla="*/ 195369 w 586365"/>
                <a:gd name="connsiteY95" fmla="*/ 108020 h 575483"/>
                <a:gd name="connsiteX96" fmla="*/ 195369 w 586365"/>
                <a:gd name="connsiteY96" fmla="*/ 27408 h 575483"/>
                <a:gd name="connsiteX97" fmla="*/ 222836 w 586365"/>
                <a:gd name="connsiteY97" fmla="*/ 0 h 5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86365" h="575483">
                  <a:moveTo>
                    <a:pt x="27448" y="311075"/>
                  </a:moveTo>
                  <a:lnTo>
                    <a:pt x="27448" y="548075"/>
                  </a:lnTo>
                  <a:lnTo>
                    <a:pt x="361674" y="548075"/>
                  </a:lnTo>
                  <a:lnTo>
                    <a:pt x="361674" y="311075"/>
                  </a:lnTo>
                  <a:close/>
                  <a:moveTo>
                    <a:pt x="167920" y="269157"/>
                  </a:moveTo>
                  <a:lnTo>
                    <a:pt x="167920" y="283667"/>
                  </a:lnTo>
                  <a:lnTo>
                    <a:pt x="361674" y="283667"/>
                  </a:lnTo>
                  <a:lnTo>
                    <a:pt x="361674" y="269157"/>
                  </a:lnTo>
                  <a:close/>
                  <a:moveTo>
                    <a:pt x="134013" y="262708"/>
                  </a:moveTo>
                  <a:cubicBezTo>
                    <a:pt x="125940" y="262708"/>
                    <a:pt x="119482" y="269157"/>
                    <a:pt x="119482" y="277218"/>
                  </a:cubicBezTo>
                  <a:cubicBezTo>
                    <a:pt x="119482" y="283667"/>
                    <a:pt x="125940" y="290116"/>
                    <a:pt x="134013" y="290116"/>
                  </a:cubicBezTo>
                  <a:cubicBezTo>
                    <a:pt x="140472" y="290116"/>
                    <a:pt x="146930" y="283667"/>
                    <a:pt x="146930" y="277218"/>
                  </a:cubicBezTo>
                  <a:cubicBezTo>
                    <a:pt x="146930" y="269157"/>
                    <a:pt x="140472" y="262708"/>
                    <a:pt x="134013" y="262708"/>
                  </a:cubicBezTo>
                  <a:close/>
                  <a:moveTo>
                    <a:pt x="90418" y="262708"/>
                  </a:moveTo>
                  <a:cubicBezTo>
                    <a:pt x="82345" y="262708"/>
                    <a:pt x="75887" y="269157"/>
                    <a:pt x="75887" y="277218"/>
                  </a:cubicBezTo>
                  <a:cubicBezTo>
                    <a:pt x="75887" y="283667"/>
                    <a:pt x="82345" y="290116"/>
                    <a:pt x="90418" y="290116"/>
                  </a:cubicBezTo>
                  <a:cubicBezTo>
                    <a:pt x="98492" y="290116"/>
                    <a:pt x="104950" y="283667"/>
                    <a:pt x="104950" y="277218"/>
                  </a:cubicBezTo>
                  <a:cubicBezTo>
                    <a:pt x="104950" y="269157"/>
                    <a:pt x="98492" y="262708"/>
                    <a:pt x="90418" y="262708"/>
                  </a:cubicBezTo>
                  <a:close/>
                  <a:moveTo>
                    <a:pt x="48438" y="262708"/>
                  </a:moveTo>
                  <a:cubicBezTo>
                    <a:pt x="40365" y="262708"/>
                    <a:pt x="35522" y="269157"/>
                    <a:pt x="35522" y="277218"/>
                  </a:cubicBezTo>
                  <a:cubicBezTo>
                    <a:pt x="35522" y="283667"/>
                    <a:pt x="40365" y="290116"/>
                    <a:pt x="48438" y="290116"/>
                  </a:cubicBezTo>
                  <a:cubicBezTo>
                    <a:pt x="56512" y="290116"/>
                    <a:pt x="62970" y="283667"/>
                    <a:pt x="62970" y="277218"/>
                  </a:cubicBezTo>
                  <a:cubicBezTo>
                    <a:pt x="62970" y="269157"/>
                    <a:pt x="56512" y="262708"/>
                    <a:pt x="48438" y="262708"/>
                  </a:cubicBezTo>
                  <a:close/>
                  <a:moveTo>
                    <a:pt x="27448" y="241749"/>
                  </a:moveTo>
                  <a:lnTo>
                    <a:pt x="361674" y="241749"/>
                  </a:lnTo>
                  <a:cubicBezTo>
                    <a:pt x="377820" y="241749"/>
                    <a:pt x="390737" y="254647"/>
                    <a:pt x="390737" y="269157"/>
                  </a:cubicBezTo>
                  <a:lnTo>
                    <a:pt x="390737" y="548075"/>
                  </a:lnTo>
                  <a:cubicBezTo>
                    <a:pt x="390737" y="562585"/>
                    <a:pt x="377820" y="575483"/>
                    <a:pt x="361674" y="575483"/>
                  </a:cubicBezTo>
                  <a:lnTo>
                    <a:pt x="27448" y="575483"/>
                  </a:lnTo>
                  <a:cubicBezTo>
                    <a:pt x="12917" y="575483"/>
                    <a:pt x="0" y="562585"/>
                    <a:pt x="0" y="548075"/>
                  </a:cubicBezTo>
                  <a:lnTo>
                    <a:pt x="0" y="269157"/>
                  </a:lnTo>
                  <a:cubicBezTo>
                    <a:pt x="0" y="254647"/>
                    <a:pt x="12917" y="241749"/>
                    <a:pt x="27448" y="241749"/>
                  </a:cubicBezTo>
                  <a:close/>
                  <a:moveTo>
                    <a:pt x="258426" y="145044"/>
                  </a:moveTo>
                  <a:lnTo>
                    <a:pt x="258426" y="159554"/>
                  </a:lnTo>
                  <a:lnTo>
                    <a:pt x="453955" y="159554"/>
                  </a:lnTo>
                  <a:lnTo>
                    <a:pt x="453955" y="145044"/>
                  </a:lnTo>
                  <a:close/>
                  <a:moveTo>
                    <a:pt x="224491" y="138595"/>
                  </a:moveTo>
                  <a:cubicBezTo>
                    <a:pt x="216412" y="138595"/>
                    <a:pt x="209948" y="145044"/>
                    <a:pt x="209948" y="151493"/>
                  </a:cubicBezTo>
                  <a:cubicBezTo>
                    <a:pt x="209948" y="159554"/>
                    <a:pt x="216412" y="166003"/>
                    <a:pt x="224491" y="166003"/>
                  </a:cubicBezTo>
                  <a:cubicBezTo>
                    <a:pt x="232571" y="166003"/>
                    <a:pt x="239035" y="159554"/>
                    <a:pt x="239035" y="151493"/>
                  </a:cubicBezTo>
                  <a:cubicBezTo>
                    <a:pt x="239035" y="145044"/>
                    <a:pt x="232571" y="138595"/>
                    <a:pt x="224491" y="138595"/>
                  </a:cubicBezTo>
                  <a:close/>
                  <a:moveTo>
                    <a:pt x="182477" y="138595"/>
                  </a:moveTo>
                  <a:cubicBezTo>
                    <a:pt x="174397" y="138595"/>
                    <a:pt x="167933" y="145044"/>
                    <a:pt x="167933" y="151493"/>
                  </a:cubicBezTo>
                  <a:cubicBezTo>
                    <a:pt x="167933" y="159554"/>
                    <a:pt x="174397" y="166003"/>
                    <a:pt x="182477" y="166003"/>
                  </a:cubicBezTo>
                  <a:cubicBezTo>
                    <a:pt x="188941" y="166003"/>
                    <a:pt x="195404" y="159554"/>
                    <a:pt x="195404" y="151493"/>
                  </a:cubicBezTo>
                  <a:cubicBezTo>
                    <a:pt x="195404" y="145044"/>
                    <a:pt x="188941" y="138595"/>
                    <a:pt x="182477" y="138595"/>
                  </a:cubicBezTo>
                  <a:close/>
                  <a:moveTo>
                    <a:pt x="140462" y="138595"/>
                  </a:moveTo>
                  <a:cubicBezTo>
                    <a:pt x="132383" y="138595"/>
                    <a:pt x="125919" y="145044"/>
                    <a:pt x="125919" y="151493"/>
                  </a:cubicBezTo>
                  <a:cubicBezTo>
                    <a:pt x="125919" y="159554"/>
                    <a:pt x="132383" y="166003"/>
                    <a:pt x="140462" y="166003"/>
                  </a:cubicBezTo>
                  <a:cubicBezTo>
                    <a:pt x="148542" y="166003"/>
                    <a:pt x="153390" y="159554"/>
                    <a:pt x="153390" y="151493"/>
                  </a:cubicBezTo>
                  <a:cubicBezTo>
                    <a:pt x="153390" y="145044"/>
                    <a:pt x="148542" y="138595"/>
                    <a:pt x="140462" y="138595"/>
                  </a:cubicBezTo>
                  <a:close/>
                  <a:moveTo>
                    <a:pt x="119455" y="117636"/>
                  </a:moveTo>
                  <a:lnTo>
                    <a:pt x="453955" y="117636"/>
                  </a:lnTo>
                  <a:cubicBezTo>
                    <a:pt x="470114" y="117636"/>
                    <a:pt x="481426" y="130534"/>
                    <a:pt x="481426" y="145044"/>
                  </a:cubicBezTo>
                  <a:lnTo>
                    <a:pt x="481426" y="423962"/>
                  </a:lnTo>
                  <a:cubicBezTo>
                    <a:pt x="481426" y="438472"/>
                    <a:pt x="470114" y="451370"/>
                    <a:pt x="453955" y="451370"/>
                  </a:cubicBezTo>
                  <a:lnTo>
                    <a:pt x="405477" y="451370"/>
                  </a:lnTo>
                  <a:lnTo>
                    <a:pt x="405477" y="423962"/>
                  </a:lnTo>
                  <a:lnTo>
                    <a:pt x="453955" y="423962"/>
                  </a:lnTo>
                  <a:lnTo>
                    <a:pt x="453955" y="186962"/>
                  </a:lnTo>
                  <a:lnTo>
                    <a:pt x="119455" y="186962"/>
                  </a:lnTo>
                  <a:lnTo>
                    <a:pt x="119455" y="225656"/>
                  </a:lnTo>
                  <a:lnTo>
                    <a:pt x="91984" y="225656"/>
                  </a:lnTo>
                  <a:lnTo>
                    <a:pt x="91984" y="145044"/>
                  </a:lnTo>
                  <a:cubicBezTo>
                    <a:pt x="91984" y="130534"/>
                    <a:pt x="103296" y="117636"/>
                    <a:pt x="119455" y="117636"/>
                  </a:cubicBezTo>
                  <a:close/>
                  <a:moveTo>
                    <a:pt x="361785" y="27408"/>
                  </a:moveTo>
                  <a:lnTo>
                    <a:pt x="361785" y="41918"/>
                  </a:lnTo>
                  <a:lnTo>
                    <a:pt x="557283" y="41918"/>
                  </a:lnTo>
                  <a:lnTo>
                    <a:pt x="557283" y="27408"/>
                  </a:lnTo>
                  <a:close/>
                  <a:moveTo>
                    <a:pt x="327855" y="20959"/>
                  </a:moveTo>
                  <a:cubicBezTo>
                    <a:pt x="321393" y="20959"/>
                    <a:pt x="314930" y="25796"/>
                    <a:pt x="314930" y="33857"/>
                  </a:cubicBezTo>
                  <a:cubicBezTo>
                    <a:pt x="314930" y="41918"/>
                    <a:pt x="321393" y="48367"/>
                    <a:pt x="327855" y="48367"/>
                  </a:cubicBezTo>
                  <a:cubicBezTo>
                    <a:pt x="335934" y="48367"/>
                    <a:pt x="342396" y="41918"/>
                    <a:pt x="342396" y="33857"/>
                  </a:cubicBezTo>
                  <a:cubicBezTo>
                    <a:pt x="342396" y="25796"/>
                    <a:pt x="335934" y="20959"/>
                    <a:pt x="327855" y="20959"/>
                  </a:cubicBezTo>
                  <a:close/>
                  <a:moveTo>
                    <a:pt x="285847" y="20959"/>
                  </a:moveTo>
                  <a:cubicBezTo>
                    <a:pt x="277769" y="20959"/>
                    <a:pt x="271306" y="25796"/>
                    <a:pt x="271306" y="33857"/>
                  </a:cubicBezTo>
                  <a:cubicBezTo>
                    <a:pt x="271306" y="41918"/>
                    <a:pt x="277769" y="48367"/>
                    <a:pt x="285847" y="48367"/>
                  </a:cubicBezTo>
                  <a:cubicBezTo>
                    <a:pt x="293926" y="48367"/>
                    <a:pt x="300389" y="41918"/>
                    <a:pt x="300389" y="33857"/>
                  </a:cubicBezTo>
                  <a:cubicBezTo>
                    <a:pt x="300389" y="25796"/>
                    <a:pt x="293926" y="20959"/>
                    <a:pt x="285847" y="20959"/>
                  </a:cubicBezTo>
                  <a:close/>
                  <a:moveTo>
                    <a:pt x="243840" y="20959"/>
                  </a:moveTo>
                  <a:cubicBezTo>
                    <a:pt x="235761" y="20959"/>
                    <a:pt x="229298" y="25796"/>
                    <a:pt x="229298" y="33857"/>
                  </a:cubicBezTo>
                  <a:cubicBezTo>
                    <a:pt x="229298" y="41918"/>
                    <a:pt x="235761" y="48367"/>
                    <a:pt x="243840" y="48367"/>
                  </a:cubicBezTo>
                  <a:cubicBezTo>
                    <a:pt x="251918" y="48367"/>
                    <a:pt x="258381" y="41918"/>
                    <a:pt x="258381" y="33857"/>
                  </a:cubicBezTo>
                  <a:cubicBezTo>
                    <a:pt x="258381" y="25796"/>
                    <a:pt x="251918" y="20959"/>
                    <a:pt x="243840" y="20959"/>
                  </a:cubicBezTo>
                  <a:close/>
                  <a:moveTo>
                    <a:pt x="222836" y="0"/>
                  </a:moveTo>
                  <a:lnTo>
                    <a:pt x="557283" y="0"/>
                  </a:lnTo>
                  <a:cubicBezTo>
                    <a:pt x="573440" y="0"/>
                    <a:pt x="586365" y="11286"/>
                    <a:pt x="586365" y="27408"/>
                  </a:cubicBezTo>
                  <a:lnTo>
                    <a:pt x="586365" y="306326"/>
                  </a:lnTo>
                  <a:cubicBezTo>
                    <a:pt x="586365" y="320836"/>
                    <a:pt x="573440" y="333734"/>
                    <a:pt x="557283" y="333734"/>
                  </a:cubicBezTo>
                  <a:lnTo>
                    <a:pt x="508812" y="333734"/>
                  </a:lnTo>
                  <a:lnTo>
                    <a:pt x="508812" y="306326"/>
                  </a:lnTo>
                  <a:lnTo>
                    <a:pt x="557283" y="306326"/>
                  </a:lnTo>
                  <a:lnTo>
                    <a:pt x="557283" y="69326"/>
                  </a:lnTo>
                  <a:lnTo>
                    <a:pt x="222836" y="69326"/>
                  </a:lnTo>
                  <a:lnTo>
                    <a:pt x="222836" y="108020"/>
                  </a:lnTo>
                  <a:lnTo>
                    <a:pt x="195369" y="108020"/>
                  </a:lnTo>
                  <a:lnTo>
                    <a:pt x="195369" y="27408"/>
                  </a:lnTo>
                  <a:cubicBezTo>
                    <a:pt x="195369" y="11286"/>
                    <a:pt x="208295" y="0"/>
                    <a:pt x="222836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CE09566-FD2A-4E6E-8DB0-060E7E15A0F7}"/>
              </a:ext>
            </a:extLst>
          </p:cNvPr>
          <p:cNvGrpSpPr/>
          <p:nvPr/>
        </p:nvGrpSpPr>
        <p:grpSpPr>
          <a:xfrm>
            <a:off x="-3110060" y="2379576"/>
            <a:ext cx="2478590" cy="672265"/>
            <a:chOff x="8402844" y="5036936"/>
            <a:chExt cx="1732804" cy="672265"/>
          </a:xfrm>
        </p:grpSpPr>
        <p:sp>
          <p:nvSpPr>
            <p:cNvPr id="63" name="文本框 6">
              <a:extLst>
                <a:ext uri="{FF2B5EF4-FFF2-40B4-BE49-F238E27FC236}">
                  <a16:creationId xmlns:a16="http://schemas.microsoft.com/office/drawing/2014/main" id="{FEF4AF1E-129A-4274-AE6F-A69B3E003C65}"/>
                </a:ext>
              </a:extLst>
            </p:cNvPr>
            <p:cNvSpPr txBox="1"/>
            <p:nvPr/>
          </p:nvSpPr>
          <p:spPr bwMode="auto">
            <a:xfrm>
              <a:off x="8402844" y="5401745"/>
              <a:ext cx="1732804" cy="30745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Give you ideas and inspiration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7">
              <a:extLst>
                <a:ext uri="{FF2B5EF4-FFF2-40B4-BE49-F238E27FC236}">
                  <a16:creationId xmlns:a16="http://schemas.microsoft.com/office/drawing/2014/main" id="{CD1F6BC3-36CE-4D23-A0E4-F2B1C0B909F3}"/>
                </a:ext>
              </a:extLst>
            </p:cNvPr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Enter Text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7C15CF0-51FB-49EF-B854-D8A5A2C58706}"/>
              </a:ext>
            </a:extLst>
          </p:cNvPr>
          <p:cNvGrpSpPr/>
          <p:nvPr/>
        </p:nvGrpSpPr>
        <p:grpSpPr>
          <a:xfrm>
            <a:off x="-3110060" y="4354291"/>
            <a:ext cx="2478590" cy="672265"/>
            <a:chOff x="8402844" y="5036936"/>
            <a:chExt cx="1732804" cy="672265"/>
          </a:xfrm>
        </p:grpSpPr>
        <p:sp>
          <p:nvSpPr>
            <p:cNvPr id="66" name="文本框 6">
              <a:extLst>
                <a:ext uri="{FF2B5EF4-FFF2-40B4-BE49-F238E27FC236}">
                  <a16:creationId xmlns:a16="http://schemas.microsoft.com/office/drawing/2014/main" id="{A2BFC250-9CD5-4CE7-84BF-647E102CFA0C}"/>
                </a:ext>
              </a:extLst>
            </p:cNvPr>
            <p:cNvSpPr txBox="1"/>
            <p:nvPr/>
          </p:nvSpPr>
          <p:spPr bwMode="auto">
            <a:xfrm>
              <a:off x="8402844" y="5401745"/>
              <a:ext cx="1732804" cy="30745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Give you ideas and inspiration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文本框 7">
              <a:extLst>
                <a:ext uri="{FF2B5EF4-FFF2-40B4-BE49-F238E27FC236}">
                  <a16:creationId xmlns:a16="http://schemas.microsoft.com/office/drawing/2014/main" id="{3A2DF608-DD9F-4AF4-BE25-CD0CA7B648FD}"/>
                </a:ext>
              </a:extLst>
            </p:cNvPr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Enter Text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88F08C2-6412-4BDF-969A-929D37EBC873}"/>
              </a:ext>
            </a:extLst>
          </p:cNvPr>
          <p:cNvGrpSpPr/>
          <p:nvPr/>
        </p:nvGrpSpPr>
        <p:grpSpPr>
          <a:xfrm>
            <a:off x="16101565" y="2379576"/>
            <a:ext cx="2478590" cy="672265"/>
            <a:chOff x="8402844" y="5036936"/>
            <a:chExt cx="1732804" cy="672265"/>
          </a:xfrm>
        </p:grpSpPr>
        <p:sp>
          <p:nvSpPr>
            <p:cNvPr id="69" name="文本框 6">
              <a:extLst>
                <a:ext uri="{FF2B5EF4-FFF2-40B4-BE49-F238E27FC236}">
                  <a16:creationId xmlns:a16="http://schemas.microsoft.com/office/drawing/2014/main" id="{DD6A8604-E419-4B79-AF26-C69775A6E7A6}"/>
                </a:ext>
              </a:extLst>
            </p:cNvPr>
            <p:cNvSpPr txBox="1"/>
            <p:nvPr/>
          </p:nvSpPr>
          <p:spPr bwMode="auto">
            <a:xfrm>
              <a:off x="8402844" y="5401745"/>
              <a:ext cx="1732804" cy="30745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Give you ideas and inspiration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文本框 7">
              <a:extLst>
                <a:ext uri="{FF2B5EF4-FFF2-40B4-BE49-F238E27FC236}">
                  <a16:creationId xmlns:a16="http://schemas.microsoft.com/office/drawing/2014/main" id="{AE1E1FE1-3CB0-4B27-8686-C48CCD8A03AF}"/>
                </a:ext>
              </a:extLst>
            </p:cNvPr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Enter Text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BB04D80-37A7-47F6-AE6E-1128424900F3}"/>
              </a:ext>
            </a:extLst>
          </p:cNvPr>
          <p:cNvGrpSpPr/>
          <p:nvPr/>
        </p:nvGrpSpPr>
        <p:grpSpPr>
          <a:xfrm>
            <a:off x="16101565" y="4354291"/>
            <a:ext cx="2478590" cy="672265"/>
            <a:chOff x="8402844" y="5036936"/>
            <a:chExt cx="1732804" cy="672265"/>
          </a:xfrm>
        </p:grpSpPr>
        <p:sp>
          <p:nvSpPr>
            <p:cNvPr id="72" name="文本框 6">
              <a:extLst>
                <a:ext uri="{FF2B5EF4-FFF2-40B4-BE49-F238E27FC236}">
                  <a16:creationId xmlns:a16="http://schemas.microsoft.com/office/drawing/2014/main" id="{09133AAC-517D-4D6C-AA30-E781AF329640}"/>
                </a:ext>
              </a:extLst>
            </p:cNvPr>
            <p:cNvSpPr txBox="1"/>
            <p:nvPr/>
          </p:nvSpPr>
          <p:spPr bwMode="auto">
            <a:xfrm>
              <a:off x="8402844" y="5401745"/>
              <a:ext cx="1732804" cy="30745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Give you ideas and inspiration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">
              <a:extLst>
                <a:ext uri="{FF2B5EF4-FFF2-40B4-BE49-F238E27FC236}">
                  <a16:creationId xmlns:a16="http://schemas.microsoft.com/office/drawing/2014/main" id="{AC644E16-3136-4D1F-B6B5-5534FA530423}"/>
                </a:ext>
              </a:extLst>
            </p:cNvPr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Enter Text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31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ealistic Dark Sky Full Of Stars Background">
            <a:extLst>
              <a:ext uri="{FF2B5EF4-FFF2-40B4-BE49-F238E27FC236}">
                <a16:creationId xmlns:a16="http://schemas.microsoft.com/office/drawing/2014/main" id="{5A0EC44C-2C6E-4315-B94C-352E37FEF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1720927" y="2243562"/>
            <a:ext cx="1185580" cy="1185580"/>
            <a:chOff x="5304817" y="3171217"/>
            <a:chExt cx="1582366" cy="1582366"/>
          </a:xfrm>
        </p:grpSpPr>
        <p:grpSp>
          <p:nvGrpSpPr>
            <p:cNvPr id="51" name="组合 50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55" name="弧形 54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弧形 55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2366694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" name="椭圆 5"/>
            <p:cNvSpPr/>
            <p:nvPr/>
          </p:nvSpPr>
          <p:spPr>
            <a:xfrm>
              <a:off x="5805714" y="3729746"/>
              <a:ext cx="580572" cy="465306"/>
            </a:xfrm>
            <a:custGeom>
              <a:avLst/>
              <a:gdLst>
                <a:gd name="connsiteX0" fmla="*/ 264265 w 608485"/>
                <a:gd name="connsiteY0" fmla="*/ 395257 h 487678"/>
                <a:gd name="connsiteX1" fmla="*/ 255594 w 608485"/>
                <a:gd name="connsiteY1" fmla="*/ 460898 h 487678"/>
                <a:gd name="connsiteX2" fmla="*/ 352790 w 608485"/>
                <a:gd name="connsiteY2" fmla="*/ 460898 h 487678"/>
                <a:gd name="connsiteX3" fmla="*/ 344220 w 608485"/>
                <a:gd name="connsiteY3" fmla="*/ 395257 h 487678"/>
                <a:gd name="connsiteX4" fmla="*/ 26921 w 608485"/>
                <a:gd name="connsiteY4" fmla="*/ 340288 h 487678"/>
                <a:gd name="connsiteX5" fmla="*/ 26921 w 608485"/>
                <a:gd name="connsiteY5" fmla="*/ 365557 h 487678"/>
                <a:gd name="connsiteX6" fmla="*/ 29643 w 608485"/>
                <a:gd name="connsiteY6" fmla="*/ 368376 h 487678"/>
                <a:gd name="connsiteX7" fmla="*/ 578741 w 608485"/>
                <a:gd name="connsiteY7" fmla="*/ 368376 h 487678"/>
                <a:gd name="connsiteX8" fmla="*/ 581564 w 608485"/>
                <a:gd name="connsiteY8" fmla="*/ 365557 h 487678"/>
                <a:gd name="connsiteX9" fmla="*/ 581564 w 608485"/>
                <a:gd name="connsiteY9" fmla="*/ 340288 h 487678"/>
                <a:gd name="connsiteX10" fmla="*/ 152254 w 608485"/>
                <a:gd name="connsiteY10" fmla="*/ 163890 h 487678"/>
                <a:gd name="connsiteX11" fmla="*/ 148421 w 608485"/>
                <a:gd name="connsiteY11" fmla="*/ 165501 h 487678"/>
                <a:gd name="connsiteX12" fmla="*/ 148421 w 608485"/>
                <a:gd name="connsiteY12" fmla="*/ 173052 h 487678"/>
                <a:gd name="connsiteX13" fmla="*/ 152254 w 608485"/>
                <a:gd name="connsiteY13" fmla="*/ 174663 h 487678"/>
                <a:gd name="connsiteX14" fmla="*/ 156086 w 608485"/>
                <a:gd name="connsiteY14" fmla="*/ 173052 h 487678"/>
                <a:gd name="connsiteX15" fmla="*/ 157699 w 608485"/>
                <a:gd name="connsiteY15" fmla="*/ 169327 h 487678"/>
                <a:gd name="connsiteX16" fmla="*/ 156086 w 608485"/>
                <a:gd name="connsiteY16" fmla="*/ 165501 h 487678"/>
                <a:gd name="connsiteX17" fmla="*/ 152254 w 608485"/>
                <a:gd name="connsiteY17" fmla="*/ 163890 h 487678"/>
                <a:gd name="connsiteX18" fmla="*/ 152254 w 608485"/>
                <a:gd name="connsiteY18" fmla="*/ 137109 h 487678"/>
                <a:gd name="connsiteX19" fmla="*/ 175045 w 608485"/>
                <a:gd name="connsiteY19" fmla="*/ 146473 h 487678"/>
                <a:gd name="connsiteX20" fmla="*/ 184525 w 608485"/>
                <a:gd name="connsiteY20" fmla="*/ 169327 h 487678"/>
                <a:gd name="connsiteX21" fmla="*/ 182508 w 608485"/>
                <a:gd name="connsiteY21" fmla="*/ 180503 h 487678"/>
                <a:gd name="connsiteX22" fmla="*/ 188458 w 608485"/>
                <a:gd name="connsiteY22" fmla="*/ 186342 h 487678"/>
                <a:gd name="connsiteX23" fmla="*/ 188458 w 608485"/>
                <a:gd name="connsiteY23" fmla="*/ 205371 h 487678"/>
                <a:gd name="connsiteX24" fmla="*/ 178877 w 608485"/>
                <a:gd name="connsiteY24" fmla="*/ 209297 h 487678"/>
                <a:gd name="connsiteX25" fmla="*/ 169398 w 608485"/>
                <a:gd name="connsiteY25" fmla="*/ 205371 h 487678"/>
                <a:gd name="connsiteX26" fmla="*/ 163549 w 608485"/>
                <a:gd name="connsiteY26" fmla="*/ 199531 h 487678"/>
                <a:gd name="connsiteX27" fmla="*/ 152254 w 608485"/>
                <a:gd name="connsiteY27" fmla="*/ 201545 h 487678"/>
                <a:gd name="connsiteX28" fmla="*/ 129462 w 608485"/>
                <a:gd name="connsiteY28" fmla="*/ 192081 h 487678"/>
                <a:gd name="connsiteX29" fmla="*/ 129462 w 608485"/>
                <a:gd name="connsiteY29" fmla="*/ 146473 h 487678"/>
                <a:gd name="connsiteX30" fmla="*/ 152254 w 608485"/>
                <a:gd name="connsiteY30" fmla="*/ 137109 h 487678"/>
                <a:gd name="connsiteX31" fmla="*/ 225772 w 608485"/>
                <a:gd name="connsiteY31" fmla="*/ 128888 h 487678"/>
                <a:gd name="connsiteX32" fmla="*/ 225772 w 608485"/>
                <a:gd name="connsiteY32" fmla="*/ 217487 h 487678"/>
                <a:gd name="connsiteX33" fmla="*/ 495155 w 608485"/>
                <a:gd name="connsiteY33" fmla="*/ 217487 h 487678"/>
                <a:gd name="connsiteX34" fmla="*/ 495155 w 608485"/>
                <a:gd name="connsiteY34" fmla="*/ 128888 h 487678"/>
                <a:gd name="connsiteX35" fmla="*/ 113361 w 608485"/>
                <a:gd name="connsiteY35" fmla="*/ 128888 h 487678"/>
                <a:gd name="connsiteX36" fmla="*/ 113361 w 608485"/>
                <a:gd name="connsiteY36" fmla="*/ 217487 h 487678"/>
                <a:gd name="connsiteX37" fmla="*/ 198854 w 608485"/>
                <a:gd name="connsiteY37" fmla="*/ 217487 h 487678"/>
                <a:gd name="connsiteX38" fmla="*/ 198854 w 608485"/>
                <a:gd name="connsiteY38" fmla="*/ 128888 h 487678"/>
                <a:gd name="connsiteX39" fmla="*/ 99952 w 608485"/>
                <a:gd name="connsiteY39" fmla="*/ 102108 h 487678"/>
                <a:gd name="connsiteX40" fmla="*/ 508563 w 608485"/>
                <a:gd name="connsiteY40" fmla="*/ 102108 h 487678"/>
                <a:gd name="connsiteX41" fmla="*/ 521972 w 608485"/>
                <a:gd name="connsiteY41" fmla="*/ 115498 h 487678"/>
                <a:gd name="connsiteX42" fmla="*/ 521972 w 608485"/>
                <a:gd name="connsiteY42" fmla="*/ 230978 h 487678"/>
                <a:gd name="connsiteX43" fmla="*/ 508563 w 608485"/>
                <a:gd name="connsiteY43" fmla="*/ 244368 h 487678"/>
                <a:gd name="connsiteX44" fmla="*/ 99952 w 608485"/>
                <a:gd name="connsiteY44" fmla="*/ 244368 h 487678"/>
                <a:gd name="connsiteX45" fmla="*/ 86443 w 608485"/>
                <a:gd name="connsiteY45" fmla="*/ 230978 h 487678"/>
                <a:gd name="connsiteX46" fmla="*/ 86443 w 608485"/>
                <a:gd name="connsiteY46" fmla="*/ 115498 h 487678"/>
                <a:gd name="connsiteX47" fmla="*/ 99952 w 608485"/>
                <a:gd name="connsiteY47" fmla="*/ 102108 h 487678"/>
                <a:gd name="connsiteX48" fmla="*/ 29643 w 608485"/>
                <a:gd name="connsiteY48" fmla="*/ 26880 h 487678"/>
                <a:gd name="connsiteX49" fmla="*/ 26921 w 608485"/>
                <a:gd name="connsiteY49" fmla="*/ 29699 h 487678"/>
                <a:gd name="connsiteX50" fmla="*/ 26921 w 608485"/>
                <a:gd name="connsiteY50" fmla="*/ 313407 h 487678"/>
                <a:gd name="connsiteX51" fmla="*/ 581564 w 608485"/>
                <a:gd name="connsiteY51" fmla="*/ 313407 h 487678"/>
                <a:gd name="connsiteX52" fmla="*/ 581564 w 608485"/>
                <a:gd name="connsiteY52" fmla="*/ 29699 h 487678"/>
                <a:gd name="connsiteX53" fmla="*/ 578741 w 608485"/>
                <a:gd name="connsiteY53" fmla="*/ 26880 h 487678"/>
                <a:gd name="connsiteX54" fmla="*/ 29643 w 608485"/>
                <a:gd name="connsiteY54" fmla="*/ 0 h 487678"/>
                <a:gd name="connsiteX55" fmla="*/ 578741 w 608485"/>
                <a:gd name="connsiteY55" fmla="*/ 0 h 487678"/>
                <a:gd name="connsiteX56" fmla="*/ 608485 w 608485"/>
                <a:gd name="connsiteY56" fmla="*/ 29699 h 487678"/>
                <a:gd name="connsiteX57" fmla="*/ 608485 w 608485"/>
                <a:gd name="connsiteY57" fmla="*/ 365557 h 487678"/>
                <a:gd name="connsiteX58" fmla="*/ 578741 w 608485"/>
                <a:gd name="connsiteY58" fmla="*/ 395257 h 487678"/>
                <a:gd name="connsiteX59" fmla="*/ 371342 w 608485"/>
                <a:gd name="connsiteY59" fmla="*/ 395257 h 487678"/>
                <a:gd name="connsiteX60" fmla="*/ 379912 w 608485"/>
                <a:gd name="connsiteY60" fmla="*/ 460898 h 487678"/>
                <a:gd name="connsiteX61" fmla="*/ 416916 w 608485"/>
                <a:gd name="connsiteY61" fmla="*/ 460898 h 487678"/>
                <a:gd name="connsiteX62" fmla="*/ 430325 w 608485"/>
                <a:gd name="connsiteY62" fmla="*/ 474288 h 487678"/>
                <a:gd name="connsiteX63" fmla="*/ 416916 w 608485"/>
                <a:gd name="connsiteY63" fmla="*/ 487678 h 487678"/>
                <a:gd name="connsiteX64" fmla="*/ 191569 w 608485"/>
                <a:gd name="connsiteY64" fmla="*/ 487678 h 487678"/>
                <a:gd name="connsiteX65" fmla="*/ 178059 w 608485"/>
                <a:gd name="connsiteY65" fmla="*/ 474288 h 487678"/>
                <a:gd name="connsiteX66" fmla="*/ 191569 w 608485"/>
                <a:gd name="connsiteY66" fmla="*/ 460898 h 487678"/>
                <a:gd name="connsiteX67" fmla="*/ 228472 w 608485"/>
                <a:gd name="connsiteY67" fmla="*/ 460898 h 487678"/>
                <a:gd name="connsiteX68" fmla="*/ 237143 w 608485"/>
                <a:gd name="connsiteY68" fmla="*/ 395257 h 487678"/>
                <a:gd name="connsiteX69" fmla="*/ 29643 w 608485"/>
                <a:gd name="connsiteY69" fmla="*/ 395257 h 487678"/>
                <a:gd name="connsiteX70" fmla="*/ 0 w 608485"/>
                <a:gd name="connsiteY70" fmla="*/ 365557 h 487678"/>
                <a:gd name="connsiteX71" fmla="*/ 0 w 608485"/>
                <a:gd name="connsiteY71" fmla="*/ 29699 h 487678"/>
                <a:gd name="connsiteX72" fmla="*/ 29643 w 608485"/>
                <a:gd name="connsiteY72" fmla="*/ 0 h 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8485" h="487678">
                  <a:moveTo>
                    <a:pt x="264265" y="395257"/>
                  </a:moveTo>
                  <a:lnTo>
                    <a:pt x="255594" y="460898"/>
                  </a:lnTo>
                  <a:lnTo>
                    <a:pt x="352790" y="460898"/>
                  </a:lnTo>
                  <a:lnTo>
                    <a:pt x="344220" y="395257"/>
                  </a:lnTo>
                  <a:close/>
                  <a:moveTo>
                    <a:pt x="26921" y="340288"/>
                  </a:moveTo>
                  <a:lnTo>
                    <a:pt x="26921" y="365557"/>
                  </a:lnTo>
                  <a:cubicBezTo>
                    <a:pt x="26921" y="367068"/>
                    <a:pt x="28130" y="368376"/>
                    <a:pt x="29643" y="368376"/>
                  </a:cubicBezTo>
                  <a:lnTo>
                    <a:pt x="578741" y="368376"/>
                  </a:lnTo>
                  <a:cubicBezTo>
                    <a:pt x="580254" y="368376"/>
                    <a:pt x="581564" y="367068"/>
                    <a:pt x="581564" y="365557"/>
                  </a:cubicBezTo>
                  <a:lnTo>
                    <a:pt x="581564" y="340288"/>
                  </a:lnTo>
                  <a:close/>
                  <a:moveTo>
                    <a:pt x="152254" y="163890"/>
                  </a:moveTo>
                  <a:cubicBezTo>
                    <a:pt x="151447" y="163890"/>
                    <a:pt x="149833" y="164092"/>
                    <a:pt x="148421" y="165501"/>
                  </a:cubicBezTo>
                  <a:cubicBezTo>
                    <a:pt x="146404" y="167615"/>
                    <a:pt x="146404" y="171039"/>
                    <a:pt x="148421" y="173052"/>
                  </a:cubicBezTo>
                  <a:cubicBezTo>
                    <a:pt x="149833" y="174462"/>
                    <a:pt x="151447" y="174663"/>
                    <a:pt x="152254" y="174663"/>
                  </a:cubicBezTo>
                  <a:cubicBezTo>
                    <a:pt x="153060" y="174663"/>
                    <a:pt x="154674" y="174462"/>
                    <a:pt x="156086" y="173052"/>
                  </a:cubicBezTo>
                  <a:cubicBezTo>
                    <a:pt x="157397" y="171743"/>
                    <a:pt x="157699" y="170132"/>
                    <a:pt x="157699" y="169327"/>
                  </a:cubicBezTo>
                  <a:cubicBezTo>
                    <a:pt x="157699" y="168421"/>
                    <a:pt x="157397" y="166911"/>
                    <a:pt x="156086" y="165501"/>
                  </a:cubicBezTo>
                  <a:cubicBezTo>
                    <a:pt x="154674" y="164092"/>
                    <a:pt x="153060" y="163890"/>
                    <a:pt x="152254" y="163890"/>
                  </a:cubicBezTo>
                  <a:close/>
                  <a:moveTo>
                    <a:pt x="152254" y="137109"/>
                  </a:moveTo>
                  <a:cubicBezTo>
                    <a:pt x="160926" y="137109"/>
                    <a:pt x="168994" y="140432"/>
                    <a:pt x="175045" y="146473"/>
                  </a:cubicBezTo>
                  <a:cubicBezTo>
                    <a:pt x="181197" y="152614"/>
                    <a:pt x="184525" y="160669"/>
                    <a:pt x="184525" y="169327"/>
                  </a:cubicBezTo>
                  <a:cubicBezTo>
                    <a:pt x="184525" y="173153"/>
                    <a:pt x="183819" y="176979"/>
                    <a:pt x="182508" y="180503"/>
                  </a:cubicBezTo>
                  <a:lnTo>
                    <a:pt x="188458" y="186342"/>
                  </a:lnTo>
                  <a:cubicBezTo>
                    <a:pt x="193702" y="191678"/>
                    <a:pt x="193702" y="200135"/>
                    <a:pt x="188458" y="205371"/>
                  </a:cubicBezTo>
                  <a:cubicBezTo>
                    <a:pt x="185836" y="207988"/>
                    <a:pt x="182306" y="209297"/>
                    <a:pt x="178877" y="209297"/>
                  </a:cubicBezTo>
                  <a:cubicBezTo>
                    <a:pt x="175449" y="209297"/>
                    <a:pt x="172020" y="207988"/>
                    <a:pt x="169398" y="205371"/>
                  </a:cubicBezTo>
                  <a:lnTo>
                    <a:pt x="163549" y="199531"/>
                  </a:lnTo>
                  <a:cubicBezTo>
                    <a:pt x="159918" y="200840"/>
                    <a:pt x="156187" y="201545"/>
                    <a:pt x="152254" y="201545"/>
                  </a:cubicBezTo>
                  <a:cubicBezTo>
                    <a:pt x="143682" y="201545"/>
                    <a:pt x="135513" y="198122"/>
                    <a:pt x="129462" y="192081"/>
                  </a:cubicBezTo>
                  <a:cubicBezTo>
                    <a:pt x="116856" y="179496"/>
                    <a:pt x="116856" y="159058"/>
                    <a:pt x="129462" y="146473"/>
                  </a:cubicBezTo>
                  <a:cubicBezTo>
                    <a:pt x="135513" y="140432"/>
                    <a:pt x="143682" y="137109"/>
                    <a:pt x="152254" y="137109"/>
                  </a:cubicBezTo>
                  <a:close/>
                  <a:moveTo>
                    <a:pt x="225772" y="128888"/>
                  </a:moveTo>
                  <a:lnTo>
                    <a:pt x="225772" y="217487"/>
                  </a:lnTo>
                  <a:lnTo>
                    <a:pt x="495155" y="217487"/>
                  </a:lnTo>
                  <a:lnTo>
                    <a:pt x="495155" y="128888"/>
                  </a:lnTo>
                  <a:close/>
                  <a:moveTo>
                    <a:pt x="113361" y="128888"/>
                  </a:moveTo>
                  <a:lnTo>
                    <a:pt x="113361" y="217487"/>
                  </a:lnTo>
                  <a:lnTo>
                    <a:pt x="198854" y="217487"/>
                  </a:lnTo>
                  <a:lnTo>
                    <a:pt x="198854" y="128888"/>
                  </a:lnTo>
                  <a:close/>
                  <a:moveTo>
                    <a:pt x="99952" y="102108"/>
                  </a:moveTo>
                  <a:lnTo>
                    <a:pt x="508563" y="102108"/>
                  </a:lnTo>
                  <a:cubicBezTo>
                    <a:pt x="516024" y="102108"/>
                    <a:pt x="521972" y="108048"/>
                    <a:pt x="521972" y="115498"/>
                  </a:cubicBezTo>
                  <a:lnTo>
                    <a:pt x="521972" y="230978"/>
                  </a:lnTo>
                  <a:cubicBezTo>
                    <a:pt x="521972" y="238327"/>
                    <a:pt x="516024" y="244368"/>
                    <a:pt x="508563" y="244368"/>
                  </a:cubicBezTo>
                  <a:lnTo>
                    <a:pt x="99952" y="244368"/>
                  </a:lnTo>
                  <a:cubicBezTo>
                    <a:pt x="92492" y="244368"/>
                    <a:pt x="86443" y="238327"/>
                    <a:pt x="86443" y="230978"/>
                  </a:cubicBezTo>
                  <a:lnTo>
                    <a:pt x="86443" y="115498"/>
                  </a:lnTo>
                  <a:cubicBezTo>
                    <a:pt x="86443" y="108048"/>
                    <a:pt x="92492" y="102108"/>
                    <a:pt x="99952" y="102108"/>
                  </a:cubicBezTo>
                  <a:close/>
                  <a:moveTo>
                    <a:pt x="29643" y="26880"/>
                  </a:moveTo>
                  <a:cubicBezTo>
                    <a:pt x="28130" y="26880"/>
                    <a:pt x="26921" y="28189"/>
                    <a:pt x="26921" y="29699"/>
                  </a:cubicBezTo>
                  <a:lnTo>
                    <a:pt x="26921" y="313407"/>
                  </a:lnTo>
                  <a:lnTo>
                    <a:pt x="581564" y="313407"/>
                  </a:lnTo>
                  <a:lnTo>
                    <a:pt x="581564" y="29699"/>
                  </a:lnTo>
                  <a:cubicBezTo>
                    <a:pt x="581564" y="28189"/>
                    <a:pt x="580254" y="26880"/>
                    <a:pt x="578741" y="26880"/>
                  </a:cubicBezTo>
                  <a:close/>
                  <a:moveTo>
                    <a:pt x="29643" y="0"/>
                  </a:moveTo>
                  <a:lnTo>
                    <a:pt x="578741" y="0"/>
                  </a:lnTo>
                  <a:cubicBezTo>
                    <a:pt x="595176" y="0"/>
                    <a:pt x="608485" y="13289"/>
                    <a:pt x="608485" y="29699"/>
                  </a:cubicBezTo>
                  <a:lnTo>
                    <a:pt x="608485" y="365557"/>
                  </a:lnTo>
                  <a:cubicBezTo>
                    <a:pt x="608485" y="381867"/>
                    <a:pt x="595075" y="395257"/>
                    <a:pt x="578741" y="395257"/>
                  </a:cubicBezTo>
                  <a:lnTo>
                    <a:pt x="371342" y="395257"/>
                  </a:lnTo>
                  <a:lnTo>
                    <a:pt x="379912" y="460898"/>
                  </a:lnTo>
                  <a:lnTo>
                    <a:pt x="416916" y="460898"/>
                  </a:lnTo>
                  <a:cubicBezTo>
                    <a:pt x="424377" y="460898"/>
                    <a:pt x="430325" y="466838"/>
                    <a:pt x="430325" y="474288"/>
                  </a:cubicBezTo>
                  <a:cubicBezTo>
                    <a:pt x="430325" y="481738"/>
                    <a:pt x="424377" y="487678"/>
                    <a:pt x="416916" y="487678"/>
                  </a:cubicBezTo>
                  <a:lnTo>
                    <a:pt x="191569" y="487678"/>
                  </a:lnTo>
                  <a:cubicBezTo>
                    <a:pt x="184108" y="487678"/>
                    <a:pt x="178059" y="481738"/>
                    <a:pt x="178059" y="474288"/>
                  </a:cubicBezTo>
                  <a:cubicBezTo>
                    <a:pt x="178059" y="466838"/>
                    <a:pt x="184108" y="460898"/>
                    <a:pt x="191569" y="460898"/>
                  </a:cubicBezTo>
                  <a:lnTo>
                    <a:pt x="228472" y="460898"/>
                  </a:lnTo>
                  <a:lnTo>
                    <a:pt x="237143" y="395257"/>
                  </a:lnTo>
                  <a:lnTo>
                    <a:pt x="29643" y="395257"/>
                  </a:lnTo>
                  <a:cubicBezTo>
                    <a:pt x="13309" y="395257"/>
                    <a:pt x="0" y="381867"/>
                    <a:pt x="0" y="365557"/>
                  </a:cubicBezTo>
                  <a:lnTo>
                    <a:pt x="0" y="29699"/>
                  </a:lnTo>
                  <a:cubicBezTo>
                    <a:pt x="0" y="13289"/>
                    <a:pt x="13309" y="0"/>
                    <a:pt x="29643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720927" y="4218277"/>
            <a:ext cx="1185580" cy="1185580"/>
            <a:chOff x="5304817" y="3171217"/>
            <a:chExt cx="1582366" cy="1582366"/>
          </a:xfrm>
        </p:grpSpPr>
        <p:grpSp>
          <p:nvGrpSpPr>
            <p:cNvPr id="58" name="组合 57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74" name="弧形 73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弧形 74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8821743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1" name="椭圆 60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9" name="椭圆 10"/>
            <p:cNvSpPr/>
            <p:nvPr/>
          </p:nvSpPr>
          <p:spPr>
            <a:xfrm>
              <a:off x="5805714" y="3672361"/>
              <a:ext cx="580572" cy="580074"/>
            </a:xfrm>
            <a:custGeom>
              <a:avLst/>
              <a:gdLst>
                <a:gd name="connsiteX0" fmla="*/ 410361 w 608089"/>
                <a:gd name="connsiteY0" fmla="*/ 326491 h 607568"/>
                <a:gd name="connsiteX1" fmla="*/ 398070 w 608089"/>
                <a:gd name="connsiteY1" fmla="*/ 341834 h 607568"/>
                <a:gd name="connsiteX2" fmla="*/ 342147 w 608089"/>
                <a:gd name="connsiteY2" fmla="*/ 397681 h 607568"/>
                <a:gd name="connsiteX3" fmla="*/ 326783 w 608089"/>
                <a:gd name="connsiteY3" fmla="*/ 410108 h 607568"/>
                <a:gd name="connsiteX4" fmla="*/ 347524 w 608089"/>
                <a:gd name="connsiteY4" fmla="*/ 472706 h 607568"/>
                <a:gd name="connsiteX5" fmla="*/ 432945 w 608089"/>
                <a:gd name="connsiteY5" fmla="*/ 558011 h 607568"/>
                <a:gd name="connsiteX6" fmla="*/ 558465 w 608089"/>
                <a:gd name="connsiteY6" fmla="*/ 432509 h 607568"/>
                <a:gd name="connsiteX7" fmla="*/ 473044 w 608089"/>
                <a:gd name="connsiteY7" fmla="*/ 347204 h 607568"/>
                <a:gd name="connsiteX8" fmla="*/ 329856 w 608089"/>
                <a:gd name="connsiteY8" fmla="*/ 224463 h 607568"/>
                <a:gd name="connsiteX9" fmla="*/ 294980 w 608089"/>
                <a:gd name="connsiteY9" fmla="*/ 238885 h 607568"/>
                <a:gd name="connsiteX10" fmla="*/ 239057 w 608089"/>
                <a:gd name="connsiteY10" fmla="*/ 294732 h 607568"/>
                <a:gd name="connsiteX11" fmla="*/ 239057 w 608089"/>
                <a:gd name="connsiteY11" fmla="*/ 364387 h 607568"/>
                <a:gd name="connsiteX12" fmla="*/ 243359 w 608089"/>
                <a:gd name="connsiteY12" fmla="*/ 368683 h 607568"/>
                <a:gd name="connsiteX13" fmla="*/ 278234 w 608089"/>
                <a:gd name="connsiteY13" fmla="*/ 383105 h 607568"/>
                <a:gd name="connsiteX14" fmla="*/ 313110 w 608089"/>
                <a:gd name="connsiteY14" fmla="*/ 368683 h 607568"/>
                <a:gd name="connsiteX15" fmla="*/ 369033 w 608089"/>
                <a:gd name="connsiteY15" fmla="*/ 312836 h 607568"/>
                <a:gd name="connsiteX16" fmla="*/ 369033 w 608089"/>
                <a:gd name="connsiteY16" fmla="*/ 243181 h 607568"/>
                <a:gd name="connsiteX17" fmla="*/ 364731 w 608089"/>
                <a:gd name="connsiteY17" fmla="*/ 238885 h 607568"/>
                <a:gd name="connsiteX18" fmla="*/ 329856 w 608089"/>
                <a:gd name="connsiteY18" fmla="*/ 224463 h 607568"/>
                <a:gd name="connsiteX19" fmla="*/ 402819 w 608089"/>
                <a:gd name="connsiteY19" fmla="*/ 98368 h 607568"/>
                <a:gd name="connsiteX20" fmla="*/ 509601 w 608089"/>
                <a:gd name="connsiteY20" fmla="*/ 204973 h 607568"/>
                <a:gd name="connsiteX21" fmla="*/ 489166 w 608089"/>
                <a:gd name="connsiteY21" fmla="*/ 225527 h 607568"/>
                <a:gd name="connsiteX22" fmla="*/ 468578 w 608089"/>
                <a:gd name="connsiteY22" fmla="*/ 204973 h 607568"/>
                <a:gd name="connsiteX23" fmla="*/ 402819 w 608089"/>
                <a:gd name="connsiteY23" fmla="*/ 139476 h 607568"/>
                <a:gd name="connsiteX24" fmla="*/ 382231 w 608089"/>
                <a:gd name="connsiteY24" fmla="*/ 118922 h 607568"/>
                <a:gd name="connsiteX25" fmla="*/ 402819 w 608089"/>
                <a:gd name="connsiteY25" fmla="*/ 98368 h 607568"/>
                <a:gd name="connsiteX26" fmla="*/ 175145 w 608089"/>
                <a:gd name="connsiteY26" fmla="*/ 49557 h 607568"/>
                <a:gd name="connsiteX27" fmla="*/ 49625 w 608089"/>
                <a:gd name="connsiteY27" fmla="*/ 175059 h 607568"/>
                <a:gd name="connsiteX28" fmla="*/ 135046 w 608089"/>
                <a:gd name="connsiteY28" fmla="*/ 260364 h 607568"/>
                <a:gd name="connsiteX29" fmla="*/ 197729 w 608089"/>
                <a:gd name="connsiteY29" fmla="*/ 281077 h 607568"/>
                <a:gd name="connsiteX30" fmla="*/ 210020 w 608089"/>
                <a:gd name="connsiteY30" fmla="*/ 265734 h 607568"/>
                <a:gd name="connsiteX31" fmla="*/ 265943 w 608089"/>
                <a:gd name="connsiteY31" fmla="*/ 209887 h 607568"/>
                <a:gd name="connsiteX32" fmla="*/ 281307 w 608089"/>
                <a:gd name="connsiteY32" fmla="*/ 197460 h 607568"/>
                <a:gd name="connsiteX33" fmla="*/ 260566 w 608089"/>
                <a:gd name="connsiteY33" fmla="*/ 134862 h 607568"/>
                <a:gd name="connsiteX34" fmla="*/ 402823 w 608089"/>
                <a:gd name="connsiteY34" fmla="*/ 28720 h 607568"/>
                <a:gd name="connsiteX35" fmla="*/ 579391 w 608089"/>
                <a:gd name="connsiteY35" fmla="*/ 204972 h 607568"/>
                <a:gd name="connsiteX36" fmla="*/ 558953 w 608089"/>
                <a:gd name="connsiteY36" fmla="*/ 225527 h 607568"/>
                <a:gd name="connsiteX37" fmla="*/ 538361 w 608089"/>
                <a:gd name="connsiteY37" fmla="*/ 204972 h 607568"/>
                <a:gd name="connsiteX38" fmla="*/ 402823 w 608089"/>
                <a:gd name="connsiteY38" fmla="*/ 69677 h 607568"/>
                <a:gd name="connsiteX39" fmla="*/ 382231 w 608089"/>
                <a:gd name="connsiteY39" fmla="*/ 49275 h 607568"/>
                <a:gd name="connsiteX40" fmla="*/ 402823 w 608089"/>
                <a:gd name="connsiteY40" fmla="*/ 28720 h 607568"/>
                <a:gd name="connsiteX41" fmla="*/ 175145 w 608089"/>
                <a:gd name="connsiteY41" fmla="*/ 0 h 607568"/>
                <a:gd name="connsiteX42" fmla="*/ 189740 w 608089"/>
                <a:gd name="connsiteY42" fmla="*/ 5984 h 607568"/>
                <a:gd name="connsiteX43" fmla="*/ 293137 w 608089"/>
                <a:gd name="connsiteY43" fmla="*/ 109240 h 607568"/>
                <a:gd name="connsiteX44" fmla="*/ 298053 w 608089"/>
                <a:gd name="connsiteY44" fmla="*/ 117371 h 607568"/>
                <a:gd name="connsiteX45" fmla="*/ 320177 w 608089"/>
                <a:gd name="connsiteY45" fmla="*/ 183958 h 607568"/>
                <a:gd name="connsiteX46" fmla="*/ 329856 w 608089"/>
                <a:gd name="connsiteY46" fmla="*/ 183498 h 607568"/>
                <a:gd name="connsiteX47" fmla="*/ 393768 w 608089"/>
                <a:gd name="connsiteY47" fmla="*/ 209887 h 607568"/>
                <a:gd name="connsiteX48" fmla="*/ 398070 w 608089"/>
                <a:gd name="connsiteY48" fmla="*/ 214183 h 607568"/>
                <a:gd name="connsiteX49" fmla="*/ 423881 w 608089"/>
                <a:gd name="connsiteY49" fmla="*/ 287674 h 607568"/>
                <a:gd name="connsiteX50" fmla="*/ 490712 w 608089"/>
                <a:gd name="connsiteY50" fmla="*/ 309768 h 607568"/>
                <a:gd name="connsiteX51" fmla="*/ 498701 w 608089"/>
                <a:gd name="connsiteY51" fmla="*/ 314831 h 607568"/>
                <a:gd name="connsiteX52" fmla="*/ 602098 w 608089"/>
                <a:gd name="connsiteY52" fmla="*/ 418087 h 607568"/>
                <a:gd name="connsiteX53" fmla="*/ 602098 w 608089"/>
                <a:gd name="connsiteY53" fmla="*/ 447084 h 607568"/>
                <a:gd name="connsiteX54" fmla="*/ 447387 w 608089"/>
                <a:gd name="connsiteY54" fmla="*/ 601584 h 607568"/>
                <a:gd name="connsiteX55" fmla="*/ 432945 w 608089"/>
                <a:gd name="connsiteY55" fmla="*/ 607568 h 607568"/>
                <a:gd name="connsiteX56" fmla="*/ 418350 w 608089"/>
                <a:gd name="connsiteY56" fmla="*/ 601584 h 607568"/>
                <a:gd name="connsiteX57" fmla="*/ 314953 w 608089"/>
                <a:gd name="connsiteY57" fmla="*/ 498328 h 607568"/>
                <a:gd name="connsiteX58" fmla="*/ 310037 w 608089"/>
                <a:gd name="connsiteY58" fmla="*/ 490197 h 607568"/>
                <a:gd name="connsiteX59" fmla="*/ 287913 w 608089"/>
                <a:gd name="connsiteY59" fmla="*/ 423610 h 607568"/>
                <a:gd name="connsiteX60" fmla="*/ 278234 w 608089"/>
                <a:gd name="connsiteY60" fmla="*/ 424070 h 607568"/>
                <a:gd name="connsiteX61" fmla="*/ 214322 w 608089"/>
                <a:gd name="connsiteY61" fmla="*/ 397681 h 607568"/>
                <a:gd name="connsiteX62" fmla="*/ 210020 w 608089"/>
                <a:gd name="connsiteY62" fmla="*/ 393385 h 607568"/>
                <a:gd name="connsiteX63" fmla="*/ 184056 w 608089"/>
                <a:gd name="connsiteY63" fmla="*/ 319894 h 607568"/>
                <a:gd name="connsiteX64" fmla="*/ 117378 w 608089"/>
                <a:gd name="connsiteY64" fmla="*/ 297800 h 607568"/>
                <a:gd name="connsiteX65" fmla="*/ 109389 w 608089"/>
                <a:gd name="connsiteY65" fmla="*/ 292737 h 607568"/>
                <a:gd name="connsiteX66" fmla="*/ 5992 w 608089"/>
                <a:gd name="connsiteY66" fmla="*/ 189481 h 607568"/>
                <a:gd name="connsiteX67" fmla="*/ 5992 w 608089"/>
                <a:gd name="connsiteY67" fmla="*/ 160484 h 607568"/>
                <a:gd name="connsiteX68" fmla="*/ 160703 w 608089"/>
                <a:gd name="connsiteY68" fmla="*/ 5984 h 607568"/>
                <a:gd name="connsiteX69" fmla="*/ 175145 w 608089"/>
                <a:gd name="connsiteY6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8089" h="607568">
                  <a:moveTo>
                    <a:pt x="410361" y="326491"/>
                  </a:moveTo>
                  <a:cubicBezTo>
                    <a:pt x="406981" y="331861"/>
                    <a:pt x="402833" y="337078"/>
                    <a:pt x="398070" y="341834"/>
                  </a:cubicBezTo>
                  <a:lnTo>
                    <a:pt x="342147" y="397681"/>
                  </a:lnTo>
                  <a:cubicBezTo>
                    <a:pt x="337384" y="402437"/>
                    <a:pt x="332314" y="406580"/>
                    <a:pt x="326783" y="410108"/>
                  </a:cubicBezTo>
                  <a:lnTo>
                    <a:pt x="347524" y="472706"/>
                  </a:lnTo>
                  <a:lnTo>
                    <a:pt x="432945" y="558011"/>
                  </a:lnTo>
                  <a:lnTo>
                    <a:pt x="558465" y="432509"/>
                  </a:lnTo>
                  <a:lnTo>
                    <a:pt x="473044" y="347204"/>
                  </a:lnTo>
                  <a:close/>
                  <a:moveTo>
                    <a:pt x="329856" y="224463"/>
                  </a:moveTo>
                  <a:cubicBezTo>
                    <a:pt x="316643" y="224463"/>
                    <a:pt x="304199" y="229679"/>
                    <a:pt x="294980" y="238885"/>
                  </a:cubicBezTo>
                  <a:lnTo>
                    <a:pt x="239057" y="294732"/>
                  </a:lnTo>
                  <a:cubicBezTo>
                    <a:pt x="219853" y="313910"/>
                    <a:pt x="219853" y="345209"/>
                    <a:pt x="239057" y="364387"/>
                  </a:cubicBezTo>
                  <a:lnTo>
                    <a:pt x="243359" y="368683"/>
                  </a:lnTo>
                  <a:cubicBezTo>
                    <a:pt x="252731" y="377889"/>
                    <a:pt x="265022" y="383105"/>
                    <a:pt x="278234" y="383105"/>
                  </a:cubicBezTo>
                  <a:cubicBezTo>
                    <a:pt x="291447" y="383105"/>
                    <a:pt x="303891" y="377889"/>
                    <a:pt x="313110" y="368683"/>
                  </a:cubicBezTo>
                  <a:lnTo>
                    <a:pt x="369033" y="312836"/>
                  </a:lnTo>
                  <a:cubicBezTo>
                    <a:pt x="388237" y="293658"/>
                    <a:pt x="388237" y="262359"/>
                    <a:pt x="369033" y="243181"/>
                  </a:cubicBezTo>
                  <a:lnTo>
                    <a:pt x="364731" y="238885"/>
                  </a:lnTo>
                  <a:cubicBezTo>
                    <a:pt x="355359" y="229679"/>
                    <a:pt x="343068" y="224463"/>
                    <a:pt x="329856" y="224463"/>
                  </a:cubicBezTo>
                  <a:close/>
                  <a:moveTo>
                    <a:pt x="402819" y="98368"/>
                  </a:moveTo>
                  <a:cubicBezTo>
                    <a:pt x="461664" y="98368"/>
                    <a:pt x="509601" y="146225"/>
                    <a:pt x="509601" y="204973"/>
                  </a:cubicBezTo>
                  <a:cubicBezTo>
                    <a:pt x="509601" y="216324"/>
                    <a:pt x="500382" y="225527"/>
                    <a:pt x="489166" y="225527"/>
                  </a:cubicBezTo>
                  <a:cubicBezTo>
                    <a:pt x="477797" y="225527"/>
                    <a:pt x="468578" y="216324"/>
                    <a:pt x="468578" y="204973"/>
                  </a:cubicBezTo>
                  <a:cubicBezTo>
                    <a:pt x="468578" y="168927"/>
                    <a:pt x="439079" y="139476"/>
                    <a:pt x="402819" y="139476"/>
                  </a:cubicBezTo>
                  <a:cubicBezTo>
                    <a:pt x="391450" y="139476"/>
                    <a:pt x="382231" y="130273"/>
                    <a:pt x="382231" y="118922"/>
                  </a:cubicBezTo>
                  <a:cubicBezTo>
                    <a:pt x="382231" y="107571"/>
                    <a:pt x="391450" y="98368"/>
                    <a:pt x="402819" y="98368"/>
                  </a:cubicBezTo>
                  <a:close/>
                  <a:moveTo>
                    <a:pt x="175145" y="49557"/>
                  </a:moveTo>
                  <a:lnTo>
                    <a:pt x="49625" y="175059"/>
                  </a:lnTo>
                  <a:lnTo>
                    <a:pt x="135046" y="260364"/>
                  </a:lnTo>
                  <a:lnTo>
                    <a:pt x="197729" y="281077"/>
                  </a:lnTo>
                  <a:cubicBezTo>
                    <a:pt x="201109" y="275707"/>
                    <a:pt x="205257" y="270490"/>
                    <a:pt x="210020" y="265734"/>
                  </a:cubicBezTo>
                  <a:lnTo>
                    <a:pt x="265943" y="209887"/>
                  </a:lnTo>
                  <a:cubicBezTo>
                    <a:pt x="270706" y="205131"/>
                    <a:pt x="275776" y="200988"/>
                    <a:pt x="281307" y="197460"/>
                  </a:cubicBezTo>
                  <a:lnTo>
                    <a:pt x="260566" y="134862"/>
                  </a:lnTo>
                  <a:close/>
                  <a:moveTo>
                    <a:pt x="402823" y="28720"/>
                  </a:moveTo>
                  <a:cubicBezTo>
                    <a:pt x="500250" y="28720"/>
                    <a:pt x="579391" y="107872"/>
                    <a:pt x="579391" y="204972"/>
                  </a:cubicBezTo>
                  <a:cubicBezTo>
                    <a:pt x="579391" y="216323"/>
                    <a:pt x="570171" y="225527"/>
                    <a:pt x="558953" y="225527"/>
                  </a:cubicBezTo>
                  <a:cubicBezTo>
                    <a:pt x="547581" y="225527"/>
                    <a:pt x="538361" y="216323"/>
                    <a:pt x="538361" y="204972"/>
                  </a:cubicBezTo>
                  <a:cubicBezTo>
                    <a:pt x="538361" y="130422"/>
                    <a:pt x="477507" y="69677"/>
                    <a:pt x="402823" y="69677"/>
                  </a:cubicBezTo>
                  <a:cubicBezTo>
                    <a:pt x="391451" y="69677"/>
                    <a:pt x="382231" y="60626"/>
                    <a:pt x="382231" y="49275"/>
                  </a:cubicBezTo>
                  <a:cubicBezTo>
                    <a:pt x="382231" y="37924"/>
                    <a:pt x="391451" y="28720"/>
                    <a:pt x="402823" y="28720"/>
                  </a:cubicBezTo>
                  <a:close/>
                  <a:moveTo>
                    <a:pt x="175145" y="0"/>
                  </a:moveTo>
                  <a:cubicBezTo>
                    <a:pt x="180676" y="0"/>
                    <a:pt x="185899" y="2148"/>
                    <a:pt x="189740" y="5984"/>
                  </a:cubicBezTo>
                  <a:lnTo>
                    <a:pt x="293137" y="109240"/>
                  </a:lnTo>
                  <a:cubicBezTo>
                    <a:pt x="295288" y="111541"/>
                    <a:pt x="296978" y="114303"/>
                    <a:pt x="298053" y="117371"/>
                  </a:cubicBezTo>
                  <a:lnTo>
                    <a:pt x="320177" y="183958"/>
                  </a:lnTo>
                  <a:cubicBezTo>
                    <a:pt x="323403" y="183651"/>
                    <a:pt x="326629" y="183498"/>
                    <a:pt x="329856" y="183498"/>
                  </a:cubicBezTo>
                  <a:cubicBezTo>
                    <a:pt x="353977" y="183498"/>
                    <a:pt x="376715" y="192857"/>
                    <a:pt x="393768" y="209887"/>
                  </a:cubicBezTo>
                  <a:lnTo>
                    <a:pt x="398070" y="214183"/>
                  </a:lnTo>
                  <a:cubicBezTo>
                    <a:pt x="418196" y="234282"/>
                    <a:pt x="426800" y="261438"/>
                    <a:pt x="423881" y="287674"/>
                  </a:cubicBezTo>
                  <a:lnTo>
                    <a:pt x="490712" y="309768"/>
                  </a:lnTo>
                  <a:cubicBezTo>
                    <a:pt x="493631" y="310842"/>
                    <a:pt x="496397" y="312529"/>
                    <a:pt x="498701" y="314831"/>
                  </a:cubicBezTo>
                  <a:lnTo>
                    <a:pt x="602098" y="418087"/>
                  </a:lnTo>
                  <a:cubicBezTo>
                    <a:pt x="610087" y="426065"/>
                    <a:pt x="610087" y="439106"/>
                    <a:pt x="602098" y="447084"/>
                  </a:cubicBezTo>
                  <a:lnTo>
                    <a:pt x="447387" y="601584"/>
                  </a:lnTo>
                  <a:cubicBezTo>
                    <a:pt x="443546" y="605420"/>
                    <a:pt x="438322" y="607568"/>
                    <a:pt x="432945" y="607568"/>
                  </a:cubicBezTo>
                  <a:cubicBezTo>
                    <a:pt x="427414" y="607568"/>
                    <a:pt x="422191" y="605420"/>
                    <a:pt x="418350" y="601584"/>
                  </a:cubicBezTo>
                  <a:lnTo>
                    <a:pt x="314953" y="498328"/>
                  </a:lnTo>
                  <a:cubicBezTo>
                    <a:pt x="312802" y="496027"/>
                    <a:pt x="311112" y="493265"/>
                    <a:pt x="310037" y="490197"/>
                  </a:cubicBezTo>
                  <a:lnTo>
                    <a:pt x="287913" y="423610"/>
                  </a:lnTo>
                  <a:cubicBezTo>
                    <a:pt x="284687" y="423917"/>
                    <a:pt x="281461" y="424070"/>
                    <a:pt x="278234" y="424070"/>
                  </a:cubicBezTo>
                  <a:cubicBezTo>
                    <a:pt x="254113" y="424070"/>
                    <a:pt x="231375" y="414711"/>
                    <a:pt x="214322" y="397681"/>
                  </a:cubicBezTo>
                  <a:lnTo>
                    <a:pt x="210020" y="393385"/>
                  </a:lnTo>
                  <a:cubicBezTo>
                    <a:pt x="189894" y="373286"/>
                    <a:pt x="181290" y="346130"/>
                    <a:pt x="184056" y="319894"/>
                  </a:cubicBezTo>
                  <a:lnTo>
                    <a:pt x="117378" y="297800"/>
                  </a:lnTo>
                  <a:cubicBezTo>
                    <a:pt x="114459" y="296726"/>
                    <a:pt x="111693" y="295039"/>
                    <a:pt x="109389" y="292737"/>
                  </a:cubicBezTo>
                  <a:lnTo>
                    <a:pt x="5992" y="189481"/>
                  </a:lnTo>
                  <a:cubicBezTo>
                    <a:pt x="-1997" y="181503"/>
                    <a:pt x="-1997" y="168462"/>
                    <a:pt x="5992" y="160484"/>
                  </a:cubicBezTo>
                  <a:lnTo>
                    <a:pt x="160703" y="5984"/>
                  </a:lnTo>
                  <a:cubicBezTo>
                    <a:pt x="164544" y="2148"/>
                    <a:pt x="169768" y="0"/>
                    <a:pt x="17514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351293" y="2243562"/>
            <a:ext cx="1185580" cy="1185580"/>
            <a:chOff x="5304817" y="3171217"/>
            <a:chExt cx="1582366" cy="1582366"/>
          </a:xfrm>
        </p:grpSpPr>
        <p:grpSp>
          <p:nvGrpSpPr>
            <p:cNvPr id="77" name="组合 76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81" name="弧形 80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弧形 81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374779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0" name="椭圆 79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8" name="椭圆 17"/>
            <p:cNvSpPr/>
            <p:nvPr/>
          </p:nvSpPr>
          <p:spPr>
            <a:xfrm>
              <a:off x="5810893" y="3672113"/>
              <a:ext cx="570213" cy="580572"/>
            </a:xfrm>
            <a:custGeom>
              <a:avLst/>
              <a:gdLst>
                <a:gd name="connsiteX0" fmla="*/ 87801 w 596278"/>
                <a:gd name="connsiteY0" fmla="*/ 507611 h 607110"/>
                <a:gd name="connsiteX1" fmla="*/ 87801 w 596278"/>
                <a:gd name="connsiteY1" fmla="*/ 572672 h 607110"/>
                <a:gd name="connsiteX2" fmla="*/ 508444 w 596278"/>
                <a:gd name="connsiteY2" fmla="*/ 572672 h 607110"/>
                <a:gd name="connsiteX3" fmla="*/ 508444 w 596278"/>
                <a:gd name="connsiteY3" fmla="*/ 507611 h 607110"/>
                <a:gd name="connsiteX4" fmla="*/ 298122 w 596278"/>
                <a:gd name="connsiteY4" fmla="*/ 200764 h 607110"/>
                <a:gd name="connsiteX5" fmla="*/ 270141 w 596278"/>
                <a:gd name="connsiteY5" fmla="*/ 228706 h 607110"/>
                <a:gd name="connsiteX6" fmla="*/ 298122 w 596278"/>
                <a:gd name="connsiteY6" fmla="*/ 256648 h 607110"/>
                <a:gd name="connsiteX7" fmla="*/ 326103 w 596278"/>
                <a:gd name="connsiteY7" fmla="*/ 228706 h 607110"/>
                <a:gd name="connsiteX8" fmla="*/ 298122 w 596278"/>
                <a:gd name="connsiteY8" fmla="*/ 200764 h 607110"/>
                <a:gd name="connsiteX9" fmla="*/ 298122 w 596278"/>
                <a:gd name="connsiteY9" fmla="*/ 166429 h 607110"/>
                <a:gd name="connsiteX10" fmla="*/ 360589 w 596278"/>
                <a:gd name="connsiteY10" fmla="*/ 228706 h 607110"/>
                <a:gd name="connsiteX11" fmla="*/ 315365 w 596278"/>
                <a:gd name="connsiteY11" fmla="*/ 288611 h 607110"/>
                <a:gd name="connsiteX12" fmla="*/ 315365 w 596278"/>
                <a:gd name="connsiteY12" fmla="*/ 473174 h 607110"/>
                <a:gd name="connsiteX13" fmla="*/ 525687 w 596278"/>
                <a:gd name="connsiteY13" fmla="*/ 473174 h 607110"/>
                <a:gd name="connsiteX14" fmla="*/ 542930 w 596278"/>
                <a:gd name="connsiteY14" fmla="*/ 490392 h 607110"/>
                <a:gd name="connsiteX15" fmla="*/ 542930 w 596278"/>
                <a:gd name="connsiteY15" fmla="*/ 589891 h 607110"/>
                <a:gd name="connsiteX16" fmla="*/ 525687 w 596278"/>
                <a:gd name="connsiteY16" fmla="*/ 607110 h 607110"/>
                <a:gd name="connsiteX17" fmla="*/ 70661 w 596278"/>
                <a:gd name="connsiteY17" fmla="*/ 607110 h 607110"/>
                <a:gd name="connsiteX18" fmla="*/ 53418 w 596278"/>
                <a:gd name="connsiteY18" fmla="*/ 589891 h 607110"/>
                <a:gd name="connsiteX19" fmla="*/ 53418 w 596278"/>
                <a:gd name="connsiteY19" fmla="*/ 490392 h 607110"/>
                <a:gd name="connsiteX20" fmla="*/ 70661 w 596278"/>
                <a:gd name="connsiteY20" fmla="*/ 473174 h 607110"/>
                <a:gd name="connsiteX21" fmla="*/ 280983 w 596278"/>
                <a:gd name="connsiteY21" fmla="*/ 473174 h 607110"/>
                <a:gd name="connsiteX22" fmla="*/ 280983 w 596278"/>
                <a:gd name="connsiteY22" fmla="*/ 288611 h 607110"/>
                <a:gd name="connsiteX23" fmla="*/ 235759 w 596278"/>
                <a:gd name="connsiteY23" fmla="*/ 228706 h 607110"/>
                <a:gd name="connsiteX24" fmla="*/ 298122 w 596278"/>
                <a:gd name="connsiteY24" fmla="*/ 166429 h 607110"/>
                <a:gd name="connsiteX25" fmla="*/ 425903 w 596278"/>
                <a:gd name="connsiteY25" fmla="*/ 71418 h 607110"/>
                <a:gd name="connsiteX26" fmla="*/ 437805 w 596278"/>
                <a:gd name="connsiteY26" fmla="*/ 77101 h 607110"/>
                <a:gd name="connsiteX27" fmla="*/ 495228 w 596278"/>
                <a:gd name="connsiteY27" fmla="*/ 225554 h 607110"/>
                <a:gd name="connsiteX28" fmla="*/ 437805 w 596278"/>
                <a:gd name="connsiteY28" fmla="*/ 374008 h 607110"/>
                <a:gd name="connsiteX29" fmla="*/ 424999 w 596278"/>
                <a:gd name="connsiteY29" fmla="*/ 379678 h 607110"/>
                <a:gd name="connsiteX30" fmla="*/ 413535 w 596278"/>
                <a:gd name="connsiteY30" fmla="*/ 375245 h 607110"/>
                <a:gd name="connsiteX31" fmla="*/ 412295 w 596278"/>
                <a:gd name="connsiteY31" fmla="*/ 351018 h 607110"/>
                <a:gd name="connsiteX32" fmla="*/ 460733 w 596278"/>
                <a:gd name="connsiteY32" fmla="*/ 225554 h 607110"/>
                <a:gd name="connsiteX33" fmla="*/ 412295 w 596278"/>
                <a:gd name="connsiteY33" fmla="*/ 100091 h 607110"/>
                <a:gd name="connsiteX34" fmla="*/ 413535 w 596278"/>
                <a:gd name="connsiteY34" fmla="*/ 75864 h 607110"/>
                <a:gd name="connsiteX35" fmla="*/ 425903 w 596278"/>
                <a:gd name="connsiteY35" fmla="*/ 71418 h 607110"/>
                <a:gd name="connsiteX36" fmla="*/ 170390 w 596278"/>
                <a:gd name="connsiteY36" fmla="*/ 71418 h 607110"/>
                <a:gd name="connsiteX37" fmla="*/ 182748 w 596278"/>
                <a:gd name="connsiteY37" fmla="*/ 75864 h 607110"/>
                <a:gd name="connsiteX38" fmla="*/ 183987 w 596278"/>
                <a:gd name="connsiteY38" fmla="*/ 100091 h 607110"/>
                <a:gd name="connsiteX39" fmla="*/ 135484 w 596278"/>
                <a:gd name="connsiteY39" fmla="*/ 225554 h 607110"/>
                <a:gd name="connsiteX40" fmla="*/ 183987 w 596278"/>
                <a:gd name="connsiteY40" fmla="*/ 351018 h 607110"/>
                <a:gd name="connsiteX41" fmla="*/ 182748 w 596278"/>
                <a:gd name="connsiteY41" fmla="*/ 375245 h 607110"/>
                <a:gd name="connsiteX42" fmla="*/ 171190 w 596278"/>
                <a:gd name="connsiteY42" fmla="*/ 379678 h 607110"/>
                <a:gd name="connsiteX43" fmla="*/ 158497 w 596278"/>
                <a:gd name="connsiteY43" fmla="*/ 374008 h 607110"/>
                <a:gd name="connsiteX44" fmla="*/ 101120 w 596278"/>
                <a:gd name="connsiteY44" fmla="*/ 225554 h 607110"/>
                <a:gd name="connsiteX45" fmla="*/ 158497 w 596278"/>
                <a:gd name="connsiteY45" fmla="*/ 77101 h 607110"/>
                <a:gd name="connsiteX46" fmla="*/ 170390 w 596278"/>
                <a:gd name="connsiteY46" fmla="*/ 71418 h 607110"/>
                <a:gd name="connsiteX47" fmla="*/ 497125 w 596278"/>
                <a:gd name="connsiteY47" fmla="*/ 11 h 607110"/>
                <a:gd name="connsiteX48" fmla="*/ 509117 w 596278"/>
                <a:gd name="connsiteY48" fmla="*/ 5449 h 607110"/>
                <a:gd name="connsiteX49" fmla="*/ 596278 w 596278"/>
                <a:gd name="connsiteY49" fmla="*/ 225538 h 607110"/>
                <a:gd name="connsiteX50" fmla="*/ 509117 w 596278"/>
                <a:gd name="connsiteY50" fmla="*/ 445626 h 607110"/>
                <a:gd name="connsiteX51" fmla="*/ 496518 w 596278"/>
                <a:gd name="connsiteY51" fmla="*/ 451090 h 607110"/>
                <a:gd name="connsiteX52" fmla="*/ 484745 w 596278"/>
                <a:gd name="connsiteY52" fmla="*/ 446451 h 607110"/>
                <a:gd name="connsiteX53" fmla="*/ 483919 w 596278"/>
                <a:gd name="connsiteY53" fmla="*/ 422123 h 607110"/>
                <a:gd name="connsiteX54" fmla="*/ 561889 w 596278"/>
                <a:gd name="connsiteY54" fmla="*/ 225538 h 607110"/>
                <a:gd name="connsiteX55" fmla="*/ 483919 w 596278"/>
                <a:gd name="connsiteY55" fmla="*/ 28953 h 607110"/>
                <a:gd name="connsiteX56" fmla="*/ 484745 w 596278"/>
                <a:gd name="connsiteY56" fmla="*/ 4624 h 607110"/>
                <a:gd name="connsiteX57" fmla="*/ 497125 w 596278"/>
                <a:gd name="connsiteY57" fmla="*/ 11 h 607110"/>
                <a:gd name="connsiteX58" fmla="*/ 99141 w 596278"/>
                <a:gd name="connsiteY58" fmla="*/ 11 h 607110"/>
                <a:gd name="connsiteX59" fmla="*/ 111430 w 596278"/>
                <a:gd name="connsiteY59" fmla="*/ 4624 h 607110"/>
                <a:gd name="connsiteX60" fmla="*/ 112256 w 596278"/>
                <a:gd name="connsiteY60" fmla="*/ 28953 h 607110"/>
                <a:gd name="connsiteX61" fmla="*/ 34389 w 596278"/>
                <a:gd name="connsiteY61" fmla="*/ 225538 h 607110"/>
                <a:gd name="connsiteX62" fmla="*/ 112256 w 596278"/>
                <a:gd name="connsiteY62" fmla="*/ 422123 h 607110"/>
                <a:gd name="connsiteX63" fmla="*/ 111430 w 596278"/>
                <a:gd name="connsiteY63" fmla="*/ 446451 h 607110"/>
                <a:gd name="connsiteX64" fmla="*/ 99760 w 596278"/>
                <a:gd name="connsiteY64" fmla="*/ 451090 h 607110"/>
                <a:gd name="connsiteX65" fmla="*/ 87161 w 596278"/>
                <a:gd name="connsiteY65" fmla="*/ 445626 h 607110"/>
                <a:gd name="connsiteX66" fmla="*/ 0 w 596278"/>
                <a:gd name="connsiteY66" fmla="*/ 225538 h 607110"/>
                <a:gd name="connsiteX67" fmla="*/ 87161 w 596278"/>
                <a:gd name="connsiteY67" fmla="*/ 5449 h 607110"/>
                <a:gd name="connsiteX68" fmla="*/ 99141 w 596278"/>
                <a:gd name="connsiteY68" fmla="*/ 11 h 60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96278" h="607110">
                  <a:moveTo>
                    <a:pt x="87801" y="507611"/>
                  </a:moveTo>
                  <a:lnTo>
                    <a:pt x="87801" y="572672"/>
                  </a:lnTo>
                  <a:lnTo>
                    <a:pt x="508444" y="572672"/>
                  </a:lnTo>
                  <a:lnTo>
                    <a:pt x="508444" y="507611"/>
                  </a:lnTo>
                  <a:close/>
                  <a:moveTo>
                    <a:pt x="298122" y="200764"/>
                  </a:moveTo>
                  <a:cubicBezTo>
                    <a:pt x="282738" y="200764"/>
                    <a:pt x="270141" y="213343"/>
                    <a:pt x="270141" y="228706"/>
                  </a:cubicBezTo>
                  <a:cubicBezTo>
                    <a:pt x="270141" y="244172"/>
                    <a:pt x="282738" y="256648"/>
                    <a:pt x="298122" y="256648"/>
                  </a:cubicBezTo>
                  <a:cubicBezTo>
                    <a:pt x="313610" y="256648"/>
                    <a:pt x="326103" y="244172"/>
                    <a:pt x="326103" y="228706"/>
                  </a:cubicBezTo>
                  <a:cubicBezTo>
                    <a:pt x="326103" y="213343"/>
                    <a:pt x="313610" y="200764"/>
                    <a:pt x="298122" y="200764"/>
                  </a:cubicBezTo>
                  <a:close/>
                  <a:moveTo>
                    <a:pt x="298122" y="166429"/>
                  </a:moveTo>
                  <a:cubicBezTo>
                    <a:pt x="332608" y="166429"/>
                    <a:pt x="360589" y="194371"/>
                    <a:pt x="360589" y="228706"/>
                  </a:cubicBezTo>
                  <a:cubicBezTo>
                    <a:pt x="360589" y="257164"/>
                    <a:pt x="341384" y="281084"/>
                    <a:pt x="315365" y="288611"/>
                  </a:cubicBezTo>
                  <a:lnTo>
                    <a:pt x="315365" y="473174"/>
                  </a:lnTo>
                  <a:lnTo>
                    <a:pt x="525687" y="473174"/>
                  </a:lnTo>
                  <a:cubicBezTo>
                    <a:pt x="535186" y="473174"/>
                    <a:pt x="542930" y="480907"/>
                    <a:pt x="542930" y="490392"/>
                  </a:cubicBezTo>
                  <a:lnTo>
                    <a:pt x="542930" y="589891"/>
                  </a:lnTo>
                  <a:cubicBezTo>
                    <a:pt x="542930" y="599377"/>
                    <a:pt x="535186" y="607110"/>
                    <a:pt x="525687" y="607110"/>
                  </a:cubicBezTo>
                  <a:lnTo>
                    <a:pt x="70661" y="607110"/>
                  </a:lnTo>
                  <a:cubicBezTo>
                    <a:pt x="61162" y="607110"/>
                    <a:pt x="53418" y="599377"/>
                    <a:pt x="53418" y="589891"/>
                  </a:cubicBezTo>
                  <a:lnTo>
                    <a:pt x="53418" y="490392"/>
                  </a:lnTo>
                  <a:cubicBezTo>
                    <a:pt x="53418" y="480907"/>
                    <a:pt x="61162" y="473174"/>
                    <a:pt x="70661" y="473174"/>
                  </a:cubicBezTo>
                  <a:lnTo>
                    <a:pt x="280983" y="473174"/>
                  </a:lnTo>
                  <a:lnTo>
                    <a:pt x="280983" y="288611"/>
                  </a:lnTo>
                  <a:cubicBezTo>
                    <a:pt x="254860" y="281084"/>
                    <a:pt x="235759" y="257164"/>
                    <a:pt x="235759" y="228706"/>
                  </a:cubicBezTo>
                  <a:cubicBezTo>
                    <a:pt x="235759" y="194371"/>
                    <a:pt x="263740" y="166429"/>
                    <a:pt x="298122" y="166429"/>
                  </a:cubicBezTo>
                  <a:close/>
                  <a:moveTo>
                    <a:pt x="425903" y="71418"/>
                  </a:moveTo>
                  <a:cubicBezTo>
                    <a:pt x="430292" y="71637"/>
                    <a:pt x="434603" y="73544"/>
                    <a:pt x="437805" y="77101"/>
                  </a:cubicBezTo>
                  <a:cubicBezTo>
                    <a:pt x="474779" y="117822"/>
                    <a:pt x="495228" y="170606"/>
                    <a:pt x="495228" y="225554"/>
                  </a:cubicBezTo>
                  <a:cubicBezTo>
                    <a:pt x="495228" y="280503"/>
                    <a:pt x="474779" y="333183"/>
                    <a:pt x="437805" y="374008"/>
                  </a:cubicBezTo>
                  <a:cubicBezTo>
                    <a:pt x="434397" y="377822"/>
                    <a:pt x="429749" y="379678"/>
                    <a:pt x="424999" y="379678"/>
                  </a:cubicBezTo>
                  <a:cubicBezTo>
                    <a:pt x="420971" y="379678"/>
                    <a:pt x="416840" y="378235"/>
                    <a:pt x="413535" y="375245"/>
                  </a:cubicBezTo>
                  <a:cubicBezTo>
                    <a:pt x="406408" y="368853"/>
                    <a:pt x="405892" y="358029"/>
                    <a:pt x="412295" y="351018"/>
                  </a:cubicBezTo>
                  <a:cubicBezTo>
                    <a:pt x="443589" y="316482"/>
                    <a:pt x="460733" y="271946"/>
                    <a:pt x="460733" y="225554"/>
                  </a:cubicBezTo>
                  <a:cubicBezTo>
                    <a:pt x="460733" y="179163"/>
                    <a:pt x="443589" y="134627"/>
                    <a:pt x="412295" y="100091"/>
                  </a:cubicBezTo>
                  <a:cubicBezTo>
                    <a:pt x="405892" y="93080"/>
                    <a:pt x="406408" y="82255"/>
                    <a:pt x="413535" y="75864"/>
                  </a:cubicBezTo>
                  <a:cubicBezTo>
                    <a:pt x="417046" y="72668"/>
                    <a:pt x="421513" y="71199"/>
                    <a:pt x="425903" y="71418"/>
                  </a:cubicBezTo>
                  <a:close/>
                  <a:moveTo>
                    <a:pt x="170390" y="71418"/>
                  </a:moveTo>
                  <a:cubicBezTo>
                    <a:pt x="174776" y="71199"/>
                    <a:pt x="179240" y="72668"/>
                    <a:pt x="182748" y="75864"/>
                  </a:cubicBezTo>
                  <a:cubicBezTo>
                    <a:pt x="189766" y="82255"/>
                    <a:pt x="190385" y="93080"/>
                    <a:pt x="183987" y="100091"/>
                  </a:cubicBezTo>
                  <a:cubicBezTo>
                    <a:pt x="152718" y="134627"/>
                    <a:pt x="135484" y="179163"/>
                    <a:pt x="135484" y="225554"/>
                  </a:cubicBezTo>
                  <a:cubicBezTo>
                    <a:pt x="135484" y="271946"/>
                    <a:pt x="152718" y="316482"/>
                    <a:pt x="183987" y="351018"/>
                  </a:cubicBezTo>
                  <a:cubicBezTo>
                    <a:pt x="190385" y="358029"/>
                    <a:pt x="189766" y="368853"/>
                    <a:pt x="182748" y="375245"/>
                  </a:cubicBezTo>
                  <a:cubicBezTo>
                    <a:pt x="179446" y="378235"/>
                    <a:pt x="175318" y="379678"/>
                    <a:pt x="171190" y="379678"/>
                  </a:cubicBezTo>
                  <a:cubicBezTo>
                    <a:pt x="166547" y="379678"/>
                    <a:pt x="161903" y="377822"/>
                    <a:pt x="158497" y="374008"/>
                  </a:cubicBezTo>
                  <a:cubicBezTo>
                    <a:pt x="121450" y="333183"/>
                    <a:pt x="101120" y="280503"/>
                    <a:pt x="101120" y="225554"/>
                  </a:cubicBezTo>
                  <a:cubicBezTo>
                    <a:pt x="101120" y="170606"/>
                    <a:pt x="121450" y="117822"/>
                    <a:pt x="158497" y="77101"/>
                  </a:cubicBezTo>
                  <a:cubicBezTo>
                    <a:pt x="161696" y="73544"/>
                    <a:pt x="166005" y="71637"/>
                    <a:pt x="170390" y="71418"/>
                  </a:cubicBezTo>
                  <a:close/>
                  <a:moveTo>
                    <a:pt x="497125" y="11"/>
                  </a:moveTo>
                  <a:cubicBezTo>
                    <a:pt x="501527" y="166"/>
                    <a:pt x="505864" y="1996"/>
                    <a:pt x="509117" y="5449"/>
                  </a:cubicBezTo>
                  <a:cubicBezTo>
                    <a:pt x="565297" y="65445"/>
                    <a:pt x="596278" y="143584"/>
                    <a:pt x="596278" y="225538"/>
                  </a:cubicBezTo>
                  <a:cubicBezTo>
                    <a:pt x="596278" y="307491"/>
                    <a:pt x="565297" y="385630"/>
                    <a:pt x="509117" y="445626"/>
                  </a:cubicBezTo>
                  <a:cubicBezTo>
                    <a:pt x="505709" y="449234"/>
                    <a:pt x="501165" y="451090"/>
                    <a:pt x="496518" y="451090"/>
                  </a:cubicBezTo>
                  <a:cubicBezTo>
                    <a:pt x="492284" y="451090"/>
                    <a:pt x="488050" y="449544"/>
                    <a:pt x="484745" y="446451"/>
                  </a:cubicBezTo>
                  <a:cubicBezTo>
                    <a:pt x="477826" y="439957"/>
                    <a:pt x="477516" y="429030"/>
                    <a:pt x="483919" y="422123"/>
                  </a:cubicBezTo>
                  <a:cubicBezTo>
                    <a:pt x="534212" y="368518"/>
                    <a:pt x="561889" y="298729"/>
                    <a:pt x="561889" y="225538"/>
                  </a:cubicBezTo>
                  <a:cubicBezTo>
                    <a:pt x="561889" y="152347"/>
                    <a:pt x="534212" y="82454"/>
                    <a:pt x="483919" y="28953"/>
                  </a:cubicBezTo>
                  <a:cubicBezTo>
                    <a:pt x="477516" y="21943"/>
                    <a:pt x="477826" y="11119"/>
                    <a:pt x="484745" y="4624"/>
                  </a:cubicBezTo>
                  <a:cubicBezTo>
                    <a:pt x="488256" y="1377"/>
                    <a:pt x="492722" y="-143"/>
                    <a:pt x="497125" y="11"/>
                  </a:cubicBezTo>
                  <a:close/>
                  <a:moveTo>
                    <a:pt x="99141" y="11"/>
                  </a:moveTo>
                  <a:cubicBezTo>
                    <a:pt x="103530" y="-143"/>
                    <a:pt x="107971" y="1377"/>
                    <a:pt x="111430" y="4624"/>
                  </a:cubicBezTo>
                  <a:cubicBezTo>
                    <a:pt x="118452" y="11119"/>
                    <a:pt x="118762" y="21943"/>
                    <a:pt x="112256" y="28953"/>
                  </a:cubicBezTo>
                  <a:cubicBezTo>
                    <a:pt x="62066" y="82454"/>
                    <a:pt x="34389" y="152347"/>
                    <a:pt x="34389" y="225538"/>
                  </a:cubicBezTo>
                  <a:cubicBezTo>
                    <a:pt x="34389" y="298729"/>
                    <a:pt x="62066" y="368518"/>
                    <a:pt x="112256" y="422123"/>
                  </a:cubicBezTo>
                  <a:cubicBezTo>
                    <a:pt x="118762" y="429030"/>
                    <a:pt x="118452" y="439957"/>
                    <a:pt x="111430" y="446451"/>
                  </a:cubicBezTo>
                  <a:cubicBezTo>
                    <a:pt x="108125" y="449544"/>
                    <a:pt x="103891" y="451090"/>
                    <a:pt x="99760" y="451090"/>
                  </a:cubicBezTo>
                  <a:cubicBezTo>
                    <a:pt x="95113" y="451090"/>
                    <a:pt x="90569" y="449234"/>
                    <a:pt x="87161" y="445626"/>
                  </a:cubicBezTo>
                  <a:cubicBezTo>
                    <a:pt x="30878" y="385630"/>
                    <a:pt x="0" y="307491"/>
                    <a:pt x="0" y="225538"/>
                  </a:cubicBezTo>
                  <a:cubicBezTo>
                    <a:pt x="0" y="143584"/>
                    <a:pt x="30878" y="65445"/>
                    <a:pt x="87161" y="5449"/>
                  </a:cubicBezTo>
                  <a:cubicBezTo>
                    <a:pt x="90414" y="1996"/>
                    <a:pt x="94752" y="166"/>
                    <a:pt x="99141" y="11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51293" y="4218277"/>
            <a:ext cx="1185580" cy="1185580"/>
            <a:chOff x="5304817" y="3171217"/>
            <a:chExt cx="1582366" cy="1582366"/>
          </a:xfrm>
        </p:grpSpPr>
        <p:grpSp>
          <p:nvGrpSpPr>
            <p:cNvPr id="84" name="组合 83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88" name="弧形 87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弧形 88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9151738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5" name="椭圆 24"/>
            <p:cNvSpPr/>
            <p:nvPr/>
          </p:nvSpPr>
          <p:spPr>
            <a:xfrm>
              <a:off x="5805714" y="3677500"/>
              <a:ext cx="580572" cy="569798"/>
            </a:xfrm>
            <a:custGeom>
              <a:avLst/>
              <a:gdLst>
                <a:gd name="connsiteX0" fmla="*/ 27448 w 586365"/>
                <a:gd name="connsiteY0" fmla="*/ 311075 h 575483"/>
                <a:gd name="connsiteX1" fmla="*/ 27448 w 586365"/>
                <a:gd name="connsiteY1" fmla="*/ 548075 h 575483"/>
                <a:gd name="connsiteX2" fmla="*/ 361674 w 586365"/>
                <a:gd name="connsiteY2" fmla="*/ 548075 h 575483"/>
                <a:gd name="connsiteX3" fmla="*/ 361674 w 586365"/>
                <a:gd name="connsiteY3" fmla="*/ 311075 h 575483"/>
                <a:gd name="connsiteX4" fmla="*/ 167920 w 586365"/>
                <a:gd name="connsiteY4" fmla="*/ 269157 h 575483"/>
                <a:gd name="connsiteX5" fmla="*/ 167920 w 586365"/>
                <a:gd name="connsiteY5" fmla="*/ 283667 h 575483"/>
                <a:gd name="connsiteX6" fmla="*/ 361674 w 586365"/>
                <a:gd name="connsiteY6" fmla="*/ 283667 h 575483"/>
                <a:gd name="connsiteX7" fmla="*/ 361674 w 586365"/>
                <a:gd name="connsiteY7" fmla="*/ 269157 h 575483"/>
                <a:gd name="connsiteX8" fmla="*/ 134013 w 586365"/>
                <a:gd name="connsiteY8" fmla="*/ 262708 h 575483"/>
                <a:gd name="connsiteX9" fmla="*/ 119482 w 586365"/>
                <a:gd name="connsiteY9" fmla="*/ 277218 h 575483"/>
                <a:gd name="connsiteX10" fmla="*/ 134013 w 586365"/>
                <a:gd name="connsiteY10" fmla="*/ 290116 h 575483"/>
                <a:gd name="connsiteX11" fmla="*/ 146930 w 586365"/>
                <a:gd name="connsiteY11" fmla="*/ 277218 h 575483"/>
                <a:gd name="connsiteX12" fmla="*/ 134013 w 586365"/>
                <a:gd name="connsiteY12" fmla="*/ 262708 h 575483"/>
                <a:gd name="connsiteX13" fmla="*/ 90418 w 586365"/>
                <a:gd name="connsiteY13" fmla="*/ 262708 h 575483"/>
                <a:gd name="connsiteX14" fmla="*/ 75887 w 586365"/>
                <a:gd name="connsiteY14" fmla="*/ 277218 h 575483"/>
                <a:gd name="connsiteX15" fmla="*/ 90418 w 586365"/>
                <a:gd name="connsiteY15" fmla="*/ 290116 h 575483"/>
                <a:gd name="connsiteX16" fmla="*/ 104950 w 586365"/>
                <a:gd name="connsiteY16" fmla="*/ 277218 h 575483"/>
                <a:gd name="connsiteX17" fmla="*/ 90418 w 586365"/>
                <a:gd name="connsiteY17" fmla="*/ 262708 h 575483"/>
                <a:gd name="connsiteX18" fmla="*/ 48438 w 586365"/>
                <a:gd name="connsiteY18" fmla="*/ 262708 h 575483"/>
                <a:gd name="connsiteX19" fmla="*/ 35522 w 586365"/>
                <a:gd name="connsiteY19" fmla="*/ 277218 h 575483"/>
                <a:gd name="connsiteX20" fmla="*/ 48438 w 586365"/>
                <a:gd name="connsiteY20" fmla="*/ 290116 h 575483"/>
                <a:gd name="connsiteX21" fmla="*/ 62970 w 586365"/>
                <a:gd name="connsiteY21" fmla="*/ 277218 h 575483"/>
                <a:gd name="connsiteX22" fmla="*/ 48438 w 586365"/>
                <a:gd name="connsiteY22" fmla="*/ 262708 h 575483"/>
                <a:gd name="connsiteX23" fmla="*/ 27448 w 586365"/>
                <a:gd name="connsiteY23" fmla="*/ 241749 h 575483"/>
                <a:gd name="connsiteX24" fmla="*/ 361674 w 586365"/>
                <a:gd name="connsiteY24" fmla="*/ 241749 h 575483"/>
                <a:gd name="connsiteX25" fmla="*/ 390737 w 586365"/>
                <a:gd name="connsiteY25" fmla="*/ 269157 h 575483"/>
                <a:gd name="connsiteX26" fmla="*/ 390737 w 586365"/>
                <a:gd name="connsiteY26" fmla="*/ 548075 h 575483"/>
                <a:gd name="connsiteX27" fmla="*/ 361674 w 586365"/>
                <a:gd name="connsiteY27" fmla="*/ 575483 h 575483"/>
                <a:gd name="connsiteX28" fmla="*/ 27448 w 586365"/>
                <a:gd name="connsiteY28" fmla="*/ 575483 h 575483"/>
                <a:gd name="connsiteX29" fmla="*/ 0 w 586365"/>
                <a:gd name="connsiteY29" fmla="*/ 548075 h 575483"/>
                <a:gd name="connsiteX30" fmla="*/ 0 w 586365"/>
                <a:gd name="connsiteY30" fmla="*/ 269157 h 575483"/>
                <a:gd name="connsiteX31" fmla="*/ 27448 w 586365"/>
                <a:gd name="connsiteY31" fmla="*/ 241749 h 575483"/>
                <a:gd name="connsiteX32" fmla="*/ 258426 w 586365"/>
                <a:gd name="connsiteY32" fmla="*/ 145044 h 575483"/>
                <a:gd name="connsiteX33" fmla="*/ 258426 w 586365"/>
                <a:gd name="connsiteY33" fmla="*/ 159554 h 575483"/>
                <a:gd name="connsiteX34" fmla="*/ 453955 w 586365"/>
                <a:gd name="connsiteY34" fmla="*/ 159554 h 575483"/>
                <a:gd name="connsiteX35" fmla="*/ 453955 w 586365"/>
                <a:gd name="connsiteY35" fmla="*/ 145044 h 575483"/>
                <a:gd name="connsiteX36" fmla="*/ 224491 w 586365"/>
                <a:gd name="connsiteY36" fmla="*/ 138595 h 575483"/>
                <a:gd name="connsiteX37" fmla="*/ 209948 w 586365"/>
                <a:gd name="connsiteY37" fmla="*/ 151493 h 575483"/>
                <a:gd name="connsiteX38" fmla="*/ 224491 w 586365"/>
                <a:gd name="connsiteY38" fmla="*/ 166003 h 575483"/>
                <a:gd name="connsiteX39" fmla="*/ 239035 w 586365"/>
                <a:gd name="connsiteY39" fmla="*/ 151493 h 575483"/>
                <a:gd name="connsiteX40" fmla="*/ 224491 w 586365"/>
                <a:gd name="connsiteY40" fmla="*/ 138595 h 575483"/>
                <a:gd name="connsiteX41" fmla="*/ 182477 w 586365"/>
                <a:gd name="connsiteY41" fmla="*/ 138595 h 575483"/>
                <a:gd name="connsiteX42" fmla="*/ 167933 w 586365"/>
                <a:gd name="connsiteY42" fmla="*/ 151493 h 575483"/>
                <a:gd name="connsiteX43" fmla="*/ 182477 w 586365"/>
                <a:gd name="connsiteY43" fmla="*/ 166003 h 575483"/>
                <a:gd name="connsiteX44" fmla="*/ 195404 w 586365"/>
                <a:gd name="connsiteY44" fmla="*/ 151493 h 575483"/>
                <a:gd name="connsiteX45" fmla="*/ 182477 w 586365"/>
                <a:gd name="connsiteY45" fmla="*/ 138595 h 575483"/>
                <a:gd name="connsiteX46" fmla="*/ 140462 w 586365"/>
                <a:gd name="connsiteY46" fmla="*/ 138595 h 575483"/>
                <a:gd name="connsiteX47" fmla="*/ 125919 w 586365"/>
                <a:gd name="connsiteY47" fmla="*/ 151493 h 575483"/>
                <a:gd name="connsiteX48" fmla="*/ 140462 w 586365"/>
                <a:gd name="connsiteY48" fmla="*/ 166003 h 575483"/>
                <a:gd name="connsiteX49" fmla="*/ 153390 w 586365"/>
                <a:gd name="connsiteY49" fmla="*/ 151493 h 575483"/>
                <a:gd name="connsiteX50" fmla="*/ 140462 w 586365"/>
                <a:gd name="connsiteY50" fmla="*/ 138595 h 575483"/>
                <a:gd name="connsiteX51" fmla="*/ 119455 w 586365"/>
                <a:gd name="connsiteY51" fmla="*/ 117636 h 575483"/>
                <a:gd name="connsiteX52" fmla="*/ 453955 w 586365"/>
                <a:gd name="connsiteY52" fmla="*/ 117636 h 575483"/>
                <a:gd name="connsiteX53" fmla="*/ 481426 w 586365"/>
                <a:gd name="connsiteY53" fmla="*/ 145044 h 575483"/>
                <a:gd name="connsiteX54" fmla="*/ 481426 w 586365"/>
                <a:gd name="connsiteY54" fmla="*/ 423962 h 575483"/>
                <a:gd name="connsiteX55" fmla="*/ 453955 w 586365"/>
                <a:gd name="connsiteY55" fmla="*/ 451370 h 575483"/>
                <a:gd name="connsiteX56" fmla="*/ 405477 w 586365"/>
                <a:gd name="connsiteY56" fmla="*/ 451370 h 575483"/>
                <a:gd name="connsiteX57" fmla="*/ 405477 w 586365"/>
                <a:gd name="connsiteY57" fmla="*/ 423962 h 575483"/>
                <a:gd name="connsiteX58" fmla="*/ 453955 w 586365"/>
                <a:gd name="connsiteY58" fmla="*/ 423962 h 575483"/>
                <a:gd name="connsiteX59" fmla="*/ 453955 w 586365"/>
                <a:gd name="connsiteY59" fmla="*/ 186962 h 575483"/>
                <a:gd name="connsiteX60" fmla="*/ 119455 w 586365"/>
                <a:gd name="connsiteY60" fmla="*/ 186962 h 575483"/>
                <a:gd name="connsiteX61" fmla="*/ 119455 w 586365"/>
                <a:gd name="connsiteY61" fmla="*/ 225656 h 575483"/>
                <a:gd name="connsiteX62" fmla="*/ 91984 w 586365"/>
                <a:gd name="connsiteY62" fmla="*/ 225656 h 575483"/>
                <a:gd name="connsiteX63" fmla="*/ 91984 w 586365"/>
                <a:gd name="connsiteY63" fmla="*/ 145044 h 575483"/>
                <a:gd name="connsiteX64" fmla="*/ 119455 w 586365"/>
                <a:gd name="connsiteY64" fmla="*/ 117636 h 575483"/>
                <a:gd name="connsiteX65" fmla="*/ 361785 w 586365"/>
                <a:gd name="connsiteY65" fmla="*/ 27408 h 575483"/>
                <a:gd name="connsiteX66" fmla="*/ 361785 w 586365"/>
                <a:gd name="connsiteY66" fmla="*/ 41918 h 575483"/>
                <a:gd name="connsiteX67" fmla="*/ 557283 w 586365"/>
                <a:gd name="connsiteY67" fmla="*/ 41918 h 575483"/>
                <a:gd name="connsiteX68" fmla="*/ 557283 w 586365"/>
                <a:gd name="connsiteY68" fmla="*/ 27408 h 575483"/>
                <a:gd name="connsiteX69" fmla="*/ 327855 w 586365"/>
                <a:gd name="connsiteY69" fmla="*/ 20959 h 575483"/>
                <a:gd name="connsiteX70" fmla="*/ 314930 w 586365"/>
                <a:gd name="connsiteY70" fmla="*/ 33857 h 575483"/>
                <a:gd name="connsiteX71" fmla="*/ 327855 w 586365"/>
                <a:gd name="connsiteY71" fmla="*/ 48367 h 575483"/>
                <a:gd name="connsiteX72" fmla="*/ 342396 w 586365"/>
                <a:gd name="connsiteY72" fmla="*/ 33857 h 575483"/>
                <a:gd name="connsiteX73" fmla="*/ 327855 w 586365"/>
                <a:gd name="connsiteY73" fmla="*/ 20959 h 575483"/>
                <a:gd name="connsiteX74" fmla="*/ 285847 w 586365"/>
                <a:gd name="connsiteY74" fmla="*/ 20959 h 575483"/>
                <a:gd name="connsiteX75" fmla="*/ 271306 w 586365"/>
                <a:gd name="connsiteY75" fmla="*/ 33857 h 575483"/>
                <a:gd name="connsiteX76" fmla="*/ 285847 w 586365"/>
                <a:gd name="connsiteY76" fmla="*/ 48367 h 575483"/>
                <a:gd name="connsiteX77" fmla="*/ 300389 w 586365"/>
                <a:gd name="connsiteY77" fmla="*/ 33857 h 575483"/>
                <a:gd name="connsiteX78" fmla="*/ 285847 w 586365"/>
                <a:gd name="connsiteY78" fmla="*/ 20959 h 575483"/>
                <a:gd name="connsiteX79" fmla="*/ 243840 w 586365"/>
                <a:gd name="connsiteY79" fmla="*/ 20959 h 575483"/>
                <a:gd name="connsiteX80" fmla="*/ 229298 w 586365"/>
                <a:gd name="connsiteY80" fmla="*/ 33857 h 575483"/>
                <a:gd name="connsiteX81" fmla="*/ 243840 w 586365"/>
                <a:gd name="connsiteY81" fmla="*/ 48367 h 575483"/>
                <a:gd name="connsiteX82" fmla="*/ 258381 w 586365"/>
                <a:gd name="connsiteY82" fmla="*/ 33857 h 575483"/>
                <a:gd name="connsiteX83" fmla="*/ 243840 w 586365"/>
                <a:gd name="connsiteY83" fmla="*/ 20959 h 575483"/>
                <a:gd name="connsiteX84" fmla="*/ 222836 w 586365"/>
                <a:gd name="connsiteY84" fmla="*/ 0 h 575483"/>
                <a:gd name="connsiteX85" fmla="*/ 557283 w 586365"/>
                <a:gd name="connsiteY85" fmla="*/ 0 h 575483"/>
                <a:gd name="connsiteX86" fmla="*/ 586365 w 586365"/>
                <a:gd name="connsiteY86" fmla="*/ 27408 h 575483"/>
                <a:gd name="connsiteX87" fmla="*/ 586365 w 586365"/>
                <a:gd name="connsiteY87" fmla="*/ 306326 h 575483"/>
                <a:gd name="connsiteX88" fmla="*/ 557283 w 586365"/>
                <a:gd name="connsiteY88" fmla="*/ 333734 h 575483"/>
                <a:gd name="connsiteX89" fmla="*/ 508812 w 586365"/>
                <a:gd name="connsiteY89" fmla="*/ 333734 h 575483"/>
                <a:gd name="connsiteX90" fmla="*/ 508812 w 586365"/>
                <a:gd name="connsiteY90" fmla="*/ 306326 h 575483"/>
                <a:gd name="connsiteX91" fmla="*/ 557283 w 586365"/>
                <a:gd name="connsiteY91" fmla="*/ 306326 h 575483"/>
                <a:gd name="connsiteX92" fmla="*/ 557283 w 586365"/>
                <a:gd name="connsiteY92" fmla="*/ 69326 h 575483"/>
                <a:gd name="connsiteX93" fmla="*/ 222836 w 586365"/>
                <a:gd name="connsiteY93" fmla="*/ 69326 h 575483"/>
                <a:gd name="connsiteX94" fmla="*/ 222836 w 586365"/>
                <a:gd name="connsiteY94" fmla="*/ 108020 h 575483"/>
                <a:gd name="connsiteX95" fmla="*/ 195369 w 586365"/>
                <a:gd name="connsiteY95" fmla="*/ 108020 h 575483"/>
                <a:gd name="connsiteX96" fmla="*/ 195369 w 586365"/>
                <a:gd name="connsiteY96" fmla="*/ 27408 h 575483"/>
                <a:gd name="connsiteX97" fmla="*/ 222836 w 586365"/>
                <a:gd name="connsiteY97" fmla="*/ 0 h 5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86365" h="575483">
                  <a:moveTo>
                    <a:pt x="27448" y="311075"/>
                  </a:moveTo>
                  <a:lnTo>
                    <a:pt x="27448" y="548075"/>
                  </a:lnTo>
                  <a:lnTo>
                    <a:pt x="361674" y="548075"/>
                  </a:lnTo>
                  <a:lnTo>
                    <a:pt x="361674" y="311075"/>
                  </a:lnTo>
                  <a:close/>
                  <a:moveTo>
                    <a:pt x="167920" y="269157"/>
                  </a:moveTo>
                  <a:lnTo>
                    <a:pt x="167920" y="283667"/>
                  </a:lnTo>
                  <a:lnTo>
                    <a:pt x="361674" y="283667"/>
                  </a:lnTo>
                  <a:lnTo>
                    <a:pt x="361674" y="269157"/>
                  </a:lnTo>
                  <a:close/>
                  <a:moveTo>
                    <a:pt x="134013" y="262708"/>
                  </a:moveTo>
                  <a:cubicBezTo>
                    <a:pt x="125940" y="262708"/>
                    <a:pt x="119482" y="269157"/>
                    <a:pt x="119482" y="277218"/>
                  </a:cubicBezTo>
                  <a:cubicBezTo>
                    <a:pt x="119482" y="283667"/>
                    <a:pt x="125940" y="290116"/>
                    <a:pt x="134013" y="290116"/>
                  </a:cubicBezTo>
                  <a:cubicBezTo>
                    <a:pt x="140472" y="290116"/>
                    <a:pt x="146930" y="283667"/>
                    <a:pt x="146930" y="277218"/>
                  </a:cubicBezTo>
                  <a:cubicBezTo>
                    <a:pt x="146930" y="269157"/>
                    <a:pt x="140472" y="262708"/>
                    <a:pt x="134013" y="262708"/>
                  </a:cubicBezTo>
                  <a:close/>
                  <a:moveTo>
                    <a:pt x="90418" y="262708"/>
                  </a:moveTo>
                  <a:cubicBezTo>
                    <a:pt x="82345" y="262708"/>
                    <a:pt x="75887" y="269157"/>
                    <a:pt x="75887" y="277218"/>
                  </a:cubicBezTo>
                  <a:cubicBezTo>
                    <a:pt x="75887" y="283667"/>
                    <a:pt x="82345" y="290116"/>
                    <a:pt x="90418" y="290116"/>
                  </a:cubicBezTo>
                  <a:cubicBezTo>
                    <a:pt x="98492" y="290116"/>
                    <a:pt x="104950" y="283667"/>
                    <a:pt x="104950" y="277218"/>
                  </a:cubicBezTo>
                  <a:cubicBezTo>
                    <a:pt x="104950" y="269157"/>
                    <a:pt x="98492" y="262708"/>
                    <a:pt x="90418" y="262708"/>
                  </a:cubicBezTo>
                  <a:close/>
                  <a:moveTo>
                    <a:pt x="48438" y="262708"/>
                  </a:moveTo>
                  <a:cubicBezTo>
                    <a:pt x="40365" y="262708"/>
                    <a:pt x="35522" y="269157"/>
                    <a:pt x="35522" y="277218"/>
                  </a:cubicBezTo>
                  <a:cubicBezTo>
                    <a:pt x="35522" y="283667"/>
                    <a:pt x="40365" y="290116"/>
                    <a:pt x="48438" y="290116"/>
                  </a:cubicBezTo>
                  <a:cubicBezTo>
                    <a:pt x="56512" y="290116"/>
                    <a:pt x="62970" y="283667"/>
                    <a:pt x="62970" y="277218"/>
                  </a:cubicBezTo>
                  <a:cubicBezTo>
                    <a:pt x="62970" y="269157"/>
                    <a:pt x="56512" y="262708"/>
                    <a:pt x="48438" y="262708"/>
                  </a:cubicBezTo>
                  <a:close/>
                  <a:moveTo>
                    <a:pt x="27448" y="241749"/>
                  </a:moveTo>
                  <a:lnTo>
                    <a:pt x="361674" y="241749"/>
                  </a:lnTo>
                  <a:cubicBezTo>
                    <a:pt x="377820" y="241749"/>
                    <a:pt x="390737" y="254647"/>
                    <a:pt x="390737" y="269157"/>
                  </a:cubicBezTo>
                  <a:lnTo>
                    <a:pt x="390737" y="548075"/>
                  </a:lnTo>
                  <a:cubicBezTo>
                    <a:pt x="390737" y="562585"/>
                    <a:pt x="377820" y="575483"/>
                    <a:pt x="361674" y="575483"/>
                  </a:cubicBezTo>
                  <a:lnTo>
                    <a:pt x="27448" y="575483"/>
                  </a:lnTo>
                  <a:cubicBezTo>
                    <a:pt x="12917" y="575483"/>
                    <a:pt x="0" y="562585"/>
                    <a:pt x="0" y="548075"/>
                  </a:cubicBezTo>
                  <a:lnTo>
                    <a:pt x="0" y="269157"/>
                  </a:lnTo>
                  <a:cubicBezTo>
                    <a:pt x="0" y="254647"/>
                    <a:pt x="12917" y="241749"/>
                    <a:pt x="27448" y="241749"/>
                  </a:cubicBezTo>
                  <a:close/>
                  <a:moveTo>
                    <a:pt x="258426" y="145044"/>
                  </a:moveTo>
                  <a:lnTo>
                    <a:pt x="258426" y="159554"/>
                  </a:lnTo>
                  <a:lnTo>
                    <a:pt x="453955" y="159554"/>
                  </a:lnTo>
                  <a:lnTo>
                    <a:pt x="453955" y="145044"/>
                  </a:lnTo>
                  <a:close/>
                  <a:moveTo>
                    <a:pt x="224491" y="138595"/>
                  </a:moveTo>
                  <a:cubicBezTo>
                    <a:pt x="216412" y="138595"/>
                    <a:pt x="209948" y="145044"/>
                    <a:pt x="209948" y="151493"/>
                  </a:cubicBezTo>
                  <a:cubicBezTo>
                    <a:pt x="209948" y="159554"/>
                    <a:pt x="216412" y="166003"/>
                    <a:pt x="224491" y="166003"/>
                  </a:cubicBezTo>
                  <a:cubicBezTo>
                    <a:pt x="232571" y="166003"/>
                    <a:pt x="239035" y="159554"/>
                    <a:pt x="239035" y="151493"/>
                  </a:cubicBezTo>
                  <a:cubicBezTo>
                    <a:pt x="239035" y="145044"/>
                    <a:pt x="232571" y="138595"/>
                    <a:pt x="224491" y="138595"/>
                  </a:cubicBezTo>
                  <a:close/>
                  <a:moveTo>
                    <a:pt x="182477" y="138595"/>
                  </a:moveTo>
                  <a:cubicBezTo>
                    <a:pt x="174397" y="138595"/>
                    <a:pt x="167933" y="145044"/>
                    <a:pt x="167933" y="151493"/>
                  </a:cubicBezTo>
                  <a:cubicBezTo>
                    <a:pt x="167933" y="159554"/>
                    <a:pt x="174397" y="166003"/>
                    <a:pt x="182477" y="166003"/>
                  </a:cubicBezTo>
                  <a:cubicBezTo>
                    <a:pt x="188941" y="166003"/>
                    <a:pt x="195404" y="159554"/>
                    <a:pt x="195404" y="151493"/>
                  </a:cubicBezTo>
                  <a:cubicBezTo>
                    <a:pt x="195404" y="145044"/>
                    <a:pt x="188941" y="138595"/>
                    <a:pt x="182477" y="138595"/>
                  </a:cubicBezTo>
                  <a:close/>
                  <a:moveTo>
                    <a:pt x="140462" y="138595"/>
                  </a:moveTo>
                  <a:cubicBezTo>
                    <a:pt x="132383" y="138595"/>
                    <a:pt x="125919" y="145044"/>
                    <a:pt x="125919" y="151493"/>
                  </a:cubicBezTo>
                  <a:cubicBezTo>
                    <a:pt x="125919" y="159554"/>
                    <a:pt x="132383" y="166003"/>
                    <a:pt x="140462" y="166003"/>
                  </a:cubicBezTo>
                  <a:cubicBezTo>
                    <a:pt x="148542" y="166003"/>
                    <a:pt x="153390" y="159554"/>
                    <a:pt x="153390" y="151493"/>
                  </a:cubicBezTo>
                  <a:cubicBezTo>
                    <a:pt x="153390" y="145044"/>
                    <a:pt x="148542" y="138595"/>
                    <a:pt x="140462" y="138595"/>
                  </a:cubicBezTo>
                  <a:close/>
                  <a:moveTo>
                    <a:pt x="119455" y="117636"/>
                  </a:moveTo>
                  <a:lnTo>
                    <a:pt x="453955" y="117636"/>
                  </a:lnTo>
                  <a:cubicBezTo>
                    <a:pt x="470114" y="117636"/>
                    <a:pt x="481426" y="130534"/>
                    <a:pt x="481426" y="145044"/>
                  </a:cubicBezTo>
                  <a:lnTo>
                    <a:pt x="481426" y="423962"/>
                  </a:lnTo>
                  <a:cubicBezTo>
                    <a:pt x="481426" y="438472"/>
                    <a:pt x="470114" y="451370"/>
                    <a:pt x="453955" y="451370"/>
                  </a:cubicBezTo>
                  <a:lnTo>
                    <a:pt x="405477" y="451370"/>
                  </a:lnTo>
                  <a:lnTo>
                    <a:pt x="405477" y="423962"/>
                  </a:lnTo>
                  <a:lnTo>
                    <a:pt x="453955" y="423962"/>
                  </a:lnTo>
                  <a:lnTo>
                    <a:pt x="453955" y="186962"/>
                  </a:lnTo>
                  <a:lnTo>
                    <a:pt x="119455" y="186962"/>
                  </a:lnTo>
                  <a:lnTo>
                    <a:pt x="119455" y="225656"/>
                  </a:lnTo>
                  <a:lnTo>
                    <a:pt x="91984" y="225656"/>
                  </a:lnTo>
                  <a:lnTo>
                    <a:pt x="91984" y="145044"/>
                  </a:lnTo>
                  <a:cubicBezTo>
                    <a:pt x="91984" y="130534"/>
                    <a:pt x="103296" y="117636"/>
                    <a:pt x="119455" y="117636"/>
                  </a:cubicBezTo>
                  <a:close/>
                  <a:moveTo>
                    <a:pt x="361785" y="27408"/>
                  </a:moveTo>
                  <a:lnTo>
                    <a:pt x="361785" y="41918"/>
                  </a:lnTo>
                  <a:lnTo>
                    <a:pt x="557283" y="41918"/>
                  </a:lnTo>
                  <a:lnTo>
                    <a:pt x="557283" y="27408"/>
                  </a:lnTo>
                  <a:close/>
                  <a:moveTo>
                    <a:pt x="327855" y="20959"/>
                  </a:moveTo>
                  <a:cubicBezTo>
                    <a:pt x="321393" y="20959"/>
                    <a:pt x="314930" y="25796"/>
                    <a:pt x="314930" y="33857"/>
                  </a:cubicBezTo>
                  <a:cubicBezTo>
                    <a:pt x="314930" y="41918"/>
                    <a:pt x="321393" y="48367"/>
                    <a:pt x="327855" y="48367"/>
                  </a:cubicBezTo>
                  <a:cubicBezTo>
                    <a:pt x="335934" y="48367"/>
                    <a:pt x="342396" y="41918"/>
                    <a:pt x="342396" y="33857"/>
                  </a:cubicBezTo>
                  <a:cubicBezTo>
                    <a:pt x="342396" y="25796"/>
                    <a:pt x="335934" y="20959"/>
                    <a:pt x="327855" y="20959"/>
                  </a:cubicBezTo>
                  <a:close/>
                  <a:moveTo>
                    <a:pt x="285847" y="20959"/>
                  </a:moveTo>
                  <a:cubicBezTo>
                    <a:pt x="277769" y="20959"/>
                    <a:pt x="271306" y="25796"/>
                    <a:pt x="271306" y="33857"/>
                  </a:cubicBezTo>
                  <a:cubicBezTo>
                    <a:pt x="271306" y="41918"/>
                    <a:pt x="277769" y="48367"/>
                    <a:pt x="285847" y="48367"/>
                  </a:cubicBezTo>
                  <a:cubicBezTo>
                    <a:pt x="293926" y="48367"/>
                    <a:pt x="300389" y="41918"/>
                    <a:pt x="300389" y="33857"/>
                  </a:cubicBezTo>
                  <a:cubicBezTo>
                    <a:pt x="300389" y="25796"/>
                    <a:pt x="293926" y="20959"/>
                    <a:pt x="285847" y="20959"/>
                  </a:cubicBezTo>
                  <a:close/>
                  <a:moveTo>
                    <a:pt x="243840" y="20959"/>
                  </a:moveTo>
                  <a:cubicBezTo>
                    <a:pt x="235761" y="20959"/>
                    <a:pt x="229298" y="25796"/>
                    <a:pt x="229298" y="33857"/>
                  </a:cubicBezTo>
                  <a:cubicBezTo>
                    <a:pt x="229298" y="41918"/>
                    <a:pt x="235761" y="48367"/>
                    <a:pt x="243840" y="48367"/>
                  </a:cubicBezTo>
                  <a:cubicBezTo>
                    <a:pt x="251918" y="48367"/>
                    <a:pt x="258381" y="41918"/>
                    <a:pt x="258381" y="33857"/>
                  </a:cubicBezTo>
                  <a:cubicBezTo>
                    <a:pt x="258381" y="25796"/>
                    <a:pt x="251918" y="20959"/>
                    <a:pt x="243840" y="20959"/>
                  </a:cubicBezTo>
                  <a:close/>
                  <a:moveTo>
                    <a:pt x="222836" y="0"/>
                  </a:moveTo>
                  <a:lnTo>
                    <a:pt x="557283" y="0"/>
                  </a:lnTo>
                  <a:cubicBezTo>
                    <a:pt x="573440" y="0"/>
                    <a:pt x="586365" y="11286"/>
                    <a:pt x="586365" y="27408"/>
                  </a:cubicBezTo>
                  <a:lnTo>
                    <a:pt x="586365" y="306326"/>
                  </a:lnTo>
                  <a:cubicBezTo>
                    <a:pt x="586365" y="320836"/>
                    <a:pt x="573440" y="333734"/>
                    <a:pt x="557283" y="333734"/>
                  </a:cubicBezTo>
                  <a:lnTo>
                    <a:pt x="508812" y="333734"/>
                  </a:lnTo>
                  <a:lnTo>
                    <a:pt x="508812" y="306326"/>
                  </a:lnTo>
                  <a:lnTo>
                    <a:pt x="557283" y="306326"/>
                  </a:lnTo>
                  <a:lnTo>
                    <a:pt x="557283" y="69326"/>
                  </a:lnTo>
                  <a:lnTo>
                    <a:pt x="222836" y="69326"/>
                  </a:lnTo>
                  <a:lnTo>
                    <a:pt x="222836" y="108020"/>
                  </a:lnTo>
                  <a:lnTo>
                    <a:pt x="195369" y="108020"/>
                  </a:lnTo>
                  <a:lnTo>
                    <a:pt x="195369" y="27408"/>
                  </a:lnTo>
                  <a:cubicBezTo>
                    <a:pt x="195369" y="11286"/>
                    <a:pt x="208295" y="0"/>
                    <a:pt x="222836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33590" y="2379576"/>
            <a:ext cx="2478590" cy="994661"/>
            <a:chOff x="8402844" y="5036936"/>
            <a:chExt cx="1732804" cy="994661"/>
          </a:xfrm>
        </p:grpSpPr>
        <p:sp>
          <p:nvSpPr>
            <p:cNvPr id="63" name="文本框 6"/>
            <p:cNvSpPr txBox="1"/>
            <p:nvPr/>
          </p:nvSpPr>
          <p:spPr bwMode="auto">
            <a:xfrm>
              <a:off x="8402844" y="5401745"/>
              <a:ext cx="1732804" cy="62985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Như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là 1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trang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web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chứa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thông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tin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7"/>
            <p:cNvSpPr txBox="1"/>
            <p:nvPr/>
          </p:nvSpPr>
          <p:spPr bwMode="auto">
            <a:xfrm>
              <a:off x="8402846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233590" y="4354291"/>
            <a:ext cx="2478590" cy="714585"/>
            <a:chOff x="8402844" y="5036936"/>
            <a:chExt cx="1732804" cy="714585"/>
          </a:xfrm>
        </p:grpSpPr>
        <p:sp>
          <p:nvSpPr>
            <p:cNvPr id="66" name="文本框 6"/>
            <p:cNvSpPr txBox="1"/>
            <p:nvPr/>
          </p:nvSpPr>
          <p:spPr bwMode="auto">
            <a:xfrm>
              <a:off x="8402844" y="5401745"/>
              <a:ext cx="1732804" cy="34977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Gần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gũi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với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người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dùng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3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886473" y="2379576"/>
            <a:ext cx="2478590" cy="714585"/>
            <a:chOff x="8402844" y="5036936"/>
            <a:chExt cx="1732804" cy="714585"/>
          </a:xfrm>
        </p:grpSpPr>
        <p:sp>
          <p:nvSpPr>
            <p:cNvPr id="69" name="文本框 6"/>
            <p:cNvSpPr txBox="1"/>
            <p:nvPr/>
          </p:nvSpPr>
          <p:spPr bwMode="auto">
            <a:xfrm>
              <a:off x="8402844" y="5401745"/>
              <a:ext cx="1732804" cy="34977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Có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nhiều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tính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năng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886473" y="4354291"/>
            <a:ext cx="2478590" cy="994661"/>
            <a:chOff x="8402844" y="5036936"/>
            <a:chExt cx="1732804" cy="994661"/>
          </a:xfrm>
        </p:grpSpPr>
        <p:sp>
          <p:nvSpPr>
            <p:cNvPr id="72" name="文本框 6"/>
            <p:cNvSpPr txBox="1"/>
            <p:nvPr/>
          </p:nvSpPr>
          <p:spPr bwMode="auto">
            <a:xfrm>
              <a:off x="8402844" y="5401745"/>
              <a:ext cx="1732804" cy="62985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Được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tích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hợp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mạng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xa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̃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hội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va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̀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mua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sắm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4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874926-B14B-419F-8173-ABC6B640DF5B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07AC75D-945B-4E7F-8E5C-E25DF1FC4B2E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F8F34B6-7575-4F67-A5D5-3F904B3BAA65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4729B83E-86F3-4907-8EBD-3E887A16AB1A}"/>
              </a:ext>
            </a:extLst>
          </p:cNvPr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Uư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va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Nhược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điểm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của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web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6">
            <a:extLst>
              <a:ext uri="{FF2B5EF4-FFF2-40B4-BE49-F238E27FC236}">
                <a16:creationId xmlns:a16="http://schemas.microsoft.com/office/drawing/2014/main" id="{9B68FC04-5EC8-49E8-9D1E-88DE2BBC1783}"/>
              </a:ext>
            </a:extLst>
          </p:cNvPr>
          <p:cNvSpPr txBox="1"/>
          <p:nvPr/>
        </p:nvSpPr>
        <p:spPr>
          <a:xfrm>
            <a:off x="4034036" y="1339772"/>
            <a:ext cx="58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Uư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điểm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của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web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9" name="组合 4">
            <a:extLst>
              <a:ext uri="{FF2B5EF4-FFF2-40B4-BE49-F238E27FC236}">
                <a16:creationId xmlns:a16="http://schemas.microsoft.com/office/drawing/2014/main" id="{43C61083-DD6B-4DC3-8957-91E9048AF017}"/>
              </a:ext>
            </a:extLst>
          </p:cNvPr>
          <p:cNvGrpSpPr/>
          <p:nvPr/>
        </p:nvGrpSpPr>
        <p:grpSpPr>
          <a:xfrm>
            <a:off x="-10071735" y="2141855"/>
            <a:ext cx="7581900" cy="5080"/>
            <a:chOff x="7259" y="3373"/>
            <a:chExt cx="11940" cy="8"/>
          </a:xfrm>
        </p:grpSpPr>
        <p:cxnSp>
          <p:nvCxnSpPr>
            <p:cNvPr id="130" name="直接连接符 41">
              <a:extLst>
                <a:ext uri="{FF2B5EF4-FFF2-40B4-BE49-F238E27FC236}">
                  <a16:creationId xmlns:a16="http://schemas.microsoft.com/office/drawing/2014/main" id="{C0838656-BDD9-4981-8ABC-09CF0B66448C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43">
              <a:extLst>
                <a:ext uri="{FF2B5EF4-FFF2-40B4-BE49-F238E27FC236}">
                  <a16:creationId xmlns:a16="http://schemas.microsoft.com/office/drawing/2014/main" id="{2F6A80FA-2D73-4929-8678-FA00DF2F50E2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5">
            <a:extLst>
              <a:ext uri="{FF2B5EF4-FFF2-40B4-BE49-F238E27FC236}">
                <a16:creationId xmlns:a16="http://schemas.microsoft.com/office/drawing/2014/main" id="{1324D0A7-E46D-4581-B45E-58DF211CE713}"/>
              </a:ext>
            </a:extLst>
          </p:cNvPr>
          <p:cNvGrpSpPr/>
          <p:nvPr/>
        </p:nvGrpSpPr>
        <p:grpSpPr>
          <a:xfrm>
            <a:off x="13462000" y="4707255"/>
            <a:ext cx="8279130" cy="5080"/>
            <a:chOff x="0" y="7413"/>
            <a:chExt cx="13038" cy="8"/>
          </a:xfrm>
        </p:grpSpPr>
        <p:cxnSp>
          <p:nvCxnSpPr>
            <p:cNvPr id="133" name="直接连接符 45">
              <a:extLst>
                <a:ext uri="{FF2B5EF4-FFF2-40B4-BE49-F238E27FC236}">
                  <a16:creationId xmlns:a16="http://schemas.microsoft.com/office/drawing/2014/main" id="{50C1924E-5DFF-4888-BFD9-C0B2BFFBA26C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">
              <a:extLst>
                <a:ext uri="{FF2B5EF4-FFF2-40B4-BE49-F238E27FC236}">
                  <a16:creationId xmlns:a16="http://schemas.microsoft.com/office/drawing/2014/main" id="{5DF105C2-9EC3-48E5-9C3E-BB9140C0073A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65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334</Words>
  <Application>Microsoft Office PowerPoint</Application>
  <PresentationFormat>Widescreen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Võ Đình Phong</dc:creator>
  <cp:lastModifiedBy>PC</cp:lastModifiedBy>
  <cp:revision>9</cp:revision>
  <dcterms:created xsi:type="dcterms:W3CDTF">2023-03-24T13:28:26Z</dcterms:created>
  <dcterms:modified xsi:type="dcterms:W3CDTF">2023-04-16T03:36:25Z</dcterms:modified>
</cp:coreProperties>
</file>