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8" r:id="rId3"/>
    <p:sldId id="280" r:id="rId4"/>
    <p:sldId id="257" r:id="rId5"/>
    <p:sldId id="279" r:id="rId6"/>
    <p:sldId id="270" r:id="rId7"/>
    <p:sldId id="281" r:id="rId8"/>
    <p:sldId id="282" r:id="rId9"/>
    <p:sldId id="277" r:id="rId10"/>
    <p:sldId id="276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80534" autoAdjust="0"/>
  </p:normalViewPr>
  <p:slideViewPr>
    <p:cSldViewPr snapToGrid="0">
      <p:cViewPr varScale="1">
        <p:scale>
          <a:sx n="68" d="100"/>
          <a:sy n="68" d="100"/>
        </p:scale>
        <p:origin x="121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B555A-C69B-4B23-A229-BF8194D7518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9C815-F625-4219-927E-1C529B1E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9C815-F625-4219-927E-1C529B1E0C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9C815-F625-4219-927E-1C529B1E0C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89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9C815-F625-4219-927E-1C529B1E0C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1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9C815-F625-4219-927E-1C529B1E0C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9C815-F625-4219-927E-1C529B1E0C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32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9C815-F625-4219-927E-1C529B1E0C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0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9C815-F625-4219-927E-1C529B1E0C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90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9C815-F625-4219-927E-1C529B1E0C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4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9C815-F625-4219-927E-1C529B1E0C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6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836B-15F1-E54B-9443-4E7A01B7B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75EC-E177-860F-A179-9C4388065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18BB8-444F-4FF2-DEAF-3F44A9D0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C338-5B28-4862-A611-48C70C1485F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22F6F-CCC0-9C5E-D57B-FEF1BEAA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2070B-141F-9C72-5852-BBFE2C4C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1DA-322A-4042-B66D-4303C901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9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D12B-C0C6-7BA4-801A-1A7AB1B6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B7D4F-5BFE-55A4-D2FE-3CD228497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74BE9-D72B-AD69-814E-30EE4F31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C338-5B28-4862-A611-48C70C1485F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266BB-948B-3024-FD18-4ED17023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1135-0134-07DC-AB48-9FFF034E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1DA-322A-4042-B66D-4303C901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2725C-DC2C-CD17-FA29-D3366A035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5F6B3-FF2D-78D2-94B9-0F6BE8D23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1F07C-D38F-D851-BC72-C813468B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C338-5B28-4862-A611-48C70C1485F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75CFC-9CBE-C6A0-38E4-B13017DC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829B2-74F0-FE8F-C6D7-5C89D522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1DA-322A-4042-B66D-4303C901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7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FC09-B356-4531-9572-5CDE11E6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58AA6-E9AB-0C59-B1AE-F6FB2303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4AC6-F505-094A-0379-893A110D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C338-5B28-4862-A611-48C70C1485F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B78E7-085F-BF9B-DC3F-B026B1DB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F5C51-6EC7-CF81-5F96-FFC80855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1DA-322A-4042-B66D-4303C901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5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0ACB-6ADD-C764-F83C-7E5AFFC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048CA-03A3-CC09-5999-47B5D1B09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450E4-7211-7917-2B2A-60DE7E81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C338-5B28-4862-A611-48C70C1485F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73E3-CA07-9E64-CED0-767773EC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0A10A-8188-1766-378B-C4F467BB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1DA-322A-4042-B66D-4303C901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56AA-3E10-10A8-9509-9AEF96F3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6FFE-BAB7-44C3-5CBE-1C73A94D7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F6E37-FAF8-A62B-5996-F5795D193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0C28C-A4BD-8354-94A8-DD14EBE5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C338-5B28-4862-A611-48C70C1485F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2FD1A-9E82-2743-2905-8914FE1F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A9C3D-0623-E85E-A1BD-BC7AAF76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1DA-322A-4042-B66D-4303C901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1696-2B70-C0D9-959A-BD3D7F1C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742CC-A467-7151-B8F9-5D7039AF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230E7-F6D9-302C-08A3-56C64B8D6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FDE07-1BA6-ADF6-D835-FD2A9543E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0CDF8-7A51-D820-5566-F385151F0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C75C1-0E99-A43C-C6D8-8F234F6E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C338-5B28-4862-A611-48C70C1485F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26E6A-B64D-4044-1E90-924D06DC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6DDCB-09A2-CB88-5C44-CE13F7FF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1DA-322A-4042-B66D-4303C901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E2BC-CDA8-6F6A-89B1-E140DD28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F08F6-0691-CEBA-2969-D505649A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C338-5B28-4862-A611-48C70C1485F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249D5-93A2-A86E-A255-17B2DD17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A8992-7CC3-906B-0F8B-64B37BCE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1DA-322A-4042-B66D-4303C901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5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066D2-03EF-3292-1B8D-F167E56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C338-5B28-4862-A611-48C70C1485F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92DE5-4F66-03A1-066A-4E081148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C22FB-235D-FD0B-1E70-1DC7D6E8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1DA-322A-4042-B66D-4303C901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6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247B-6005-7693-AF33-7A61EBE9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F3A2-1AA1-536F-0B00-9028B6668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8299B-8078-8B36-D82E-5E370A94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7D8CE-A361-3BF2-E26C-3C804572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C338-5B28-4862-A611-48C70C1485F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251A1-B4B6-0076-77AE-F92E2601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8DB2C-E2D7-D166-8A17-FE4E7E95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1DA-322A-4042-B66D-4303C901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C1CD-C41B-0ECC-1B15-59F66F32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35342-685F-DF11-2679-8F950633F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CB264-880D-EE3F-1282-86FC22F05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A00C6-5747-7390-DE2C-6755ADC1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C338-5B28-4862-A611-48C70C1485F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9C622-7436-B949-D052-6C785B6B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438B2-E38D-E17B-5878-D008F49A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61DA-322A-4042-B66D-4303C901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C2A8E-8A9D-0FDA-99E9-42A0D2BB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F4F55-776E-6D47-3119-3D285444E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515B6-1864-479A-83EC-F16900657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C338-5B28-4862-A611-48C70C1485F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EEC02-8149-5D82-87D3-2F8CE4160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20948-305A-7F97-ABE4-A9006CFD2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61DA-322A-4042-B66D-4303C901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2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66959E-56E5-4A16-878B-AE2D00AAD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99636" cy="633435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6F8D45A-C098-5689-F7E5-6138562B5928}"/>
              </a:ext>
            </a:extLst>
          </p:cNvPr>
          <p:cNvGrpSpPr/>
          <p:nvPr/>
        </p:nvGrpSpPr>
        <p:grpSpPr>
          <a:xfrm>
            <a:off x="-3313600" y="2034974"/>
            <a:ext cx="8252945" cy="2175188"/>
            <a:chOff x="389444" y="2034974"/>
            <a:chExt cx="8252945" cy="217518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EBBA6-6427-5FD7-5CCC-C37C564D6E16}"/>
                </a:ext>
              </a:extLst>
            </p:cNvPr>
            <p:cNvSpPr/>
            <p:nvPr/>
          </p:nvSpPr>
          <p:spPr>
            <a:xfrm>
              <a:off x="4617444" y="2034974"/>
              <a:ext cx="4024945" cy="498763"/>
            </a:xfrm>
            <a:prstGeom prst="round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5B71140-E59B-D268-5194-B587E5D1B5AF}"/>
                </a:ext>
              </a:extLst>
            </p:cNvPr>
            <p:cNvSpPr/>
            <p:nvPr/>
          </p:nvSpPr>
          <p:spPr>
            <a:xfrm>
              <a:off x="389444" y="2647839"/>
              <a:ext cx="2907398" cy="498763"/>
            </a:xfrm>
            <a:prstGeom prst="round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71692E6-8AE0-EB8D-E741-C7D06233137C}"/>
                </a:ext>
              </a:extLst>
            </p:cNvPr>
            <p:cNvSpPr/>
            <p:nvPr/>
          </p:nvSpPr>
          <p:spPr>
            <a:xfrm>
              <a:off x="389444" y="3711399"/>
              <a:ext cx="2907398" cy="498763"/>
            </a:xfrm>
            <a:prstGeom prst="round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BD1658-1397-ECE7-3CD8-8B656A8DC083}"/>
              </a:ext>
            </a:extLst>
          </p:cNvPr>
          <p:cNvGrpSpPr/>
          <p:nvPr/>
        </p:nvGrpSpPr>
        <p:grpSpPr>
          <a:xfrm>
            <a:off x="7226561" y="873896"/>
            <a:ext cx="1144047" cy="6325617"/>
            <a:chOff x="3691678" y="639512"/>
            <a:chExt cx="1144047" cy="6325617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E90EF511-7955-831A-D951-6F20DE954DAC}"/>
                </a:ext>
              </a:extLst>
            </p:cNvPr>
            <p:cNvSpPr/>
            <p:nvPr/>
          </p:nvSpPr>
          <p:spPr>
            <a:xfrm flipV="1">
              <a:off x="3691678" y="639512"/>
              <a:ext cx="535709" cy="3534325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D6151DD9-1BDC-783B-E373-AE27FEE553DE}"/>
                </a:ext>
              </a:extLst>
            </p:cNvPr>
            <p:cNvSpPr/>
            <p:nvPr/>
          </p:nvSpPr>
          <p:spPr>
            <a:xfrm>
              <a:off x="4300016" y="3430804"/>
              <a:ext cx="535709" cy="3534325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D4F3A1C5-B23B-3EBE-609D-FA919703EA09}"/>
              </a:ext>
            </a:extLst>
          </p:cNvPr>
          <p:cNvSpPr/>
          <p:nvPr/>
        </p:nvSpPr>
        <p:spPr>
          <a:xfrm>
            <a:off x="1" y="-37643"/>
            <a:ext cx="12191999" cy="6717438"/>
          </a:xfrm>
          <a:custGeom>
            <a:avLst/>
            <a:gdLst>
              <a:gd name="connsiteX0" fmla="*/ 0 w 12192000"/>
              <a:gd name="connsiteY0" fmla="*/ 0 h 6379029"/>
              <a:gd name="connsiteX1" fmla="*/ 12192000 w 12192000"/>
              <a:gd name="connsiteY1" fmla="*/ 0 h 6379029"/>
              <a:gd name="connsiteX2" fmla="*/ 12192000 w 12192000"/>
              <a:gd name="connsiteY2" fmla="*/ 6379029 h 6379029"/>
              <a:gd name="connsiteX3" fmla="*/ 0 w 12192000"/>
              <a:gd name="connsiteY3" fmla="*/ 6379029 h 6379029"/>
              <a:gd name="connsiteX4" fmla="*/ 0 w 12192000"/>
              <a:gd name="connsiteY4" fmla="*/ 0 h 6379029"/>
              <a:gd name="connsiteX0" fmla="*/ 0 w 12192000"/>
              <a:gd name="connsiteY0" fmla="*/ 0 h 6379029"/>
              <a:gd name="connsiteX1" fmla="*/ 2885243 w 12192000"/>
              <a:gd name="connsiteY1" fmla="*/ 4110784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814222 w 12192000"/>
              <a:gd name="connsiteY1" fmla="*/ 3125362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3586579 w 12192000"/>
              <a:gd name="connsiteY1" fmla="*/ 374679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157274 w 12192000"/>
              <a:gd name="connsiteY1" fmla="*/ 3853331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263806 w 12192000"/>
              <a:gd name="connsiteY1" fmla="*/ 416404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2940 w 12194940"/>
              <a:gd name="connsiteY0" fmla="*/ 0 h 6379029"/>
              <a:gd name="connsiteX1" fmla="*/ 2266746 w 12194940"/>
              <a:gd name="connsiteY1" fmla="*/ 4164049 h 6379029"/>
              <a:gd name="connsiteX2" fmla="*/ 12194940 w 12194940"/>
              <a:gd name="connsiteY2" fmla="*/ 0 h 6379029"/>
              <a:gd name="connsiteX3" fmla="*/ 12194940 w 12194940"/>
              <a:gd name="connsiteY3" fmla="*/ 6379029 h 6379029"/>
              <a:gd name="connsiteX4" fmla="*/ 2940 w 12194940"/>
              <a:gd name="connsiteY4" fmla="*/ 6379029 h 6379029"/>
              <a:gd name="connsiteX5" fmla="*/ 2940 w 12194940"/>
              <a:gd name="connsiteY5" fmla="*/ 0 h 6379029"/>
              <a:gd name="connsiteX0" fmla="*/ 2161 w 12194161"/>
              <a:gd name="connsiteY0" fmla="*/ 0 h 6379029"/>
              <a:gd name="connsiteX1" fmla="*/ 2771994 w 12194161"/>
              <a:gd name="connsiteY1" fmla="*/ 3933229 h 6379029"/>
              <a:gd name="connsiteX2" fmla="*/ 12194161 w 12194161"/>
              <a:gd name="connsiteY2" fmla="*/ 0 h 6379029"/>
              <a:gd name="connsiteX3" fmla="*/ 12194161 w 12194161"/>
              <a:gd name="connsiteY3" fmla="*/ 6379029 h 6379029"/>
              <a:gd name="connsiteX4" fmla="*/ 2161 w 12194161"/>
              <a:gd name="connsiteY4" fmla="*/ 6379029 h 6379029"/>
              <a:gd name="connsiteX5" fmla="*/ 2161 w 12194161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142534 h 6521563"/>
              <a:gd name="connsiteX1" fmla="*/ 2860674 w 12194065"/>
              <a:gd name="connsiteY1" fmla="*/ 4386481 h 6521563"/>
              <a:gd name="connsiteX2" fmla="*/ 7823292 w 12194065"/>
              <a:gd name="connsiteY2" fmla="*/ 2282476 h 6521563"/>
              <a:gd name="connsiteX3" fmla="*/ 12194065 w 12194065"/>
              <a:gd name="connsiteY3" fmla="*/ 142534 h 6521563"/>
              <a:gd name="connsiteX4" fmla="*/ 12194065 w 12194065"/>
              <a:gd name="connsiteY4" fmla="*/ 6521563 h 6521563"/>
              <a:gd name="connsiteX5" fmla="*/ 2065 w 12194065"/>
              <a:gd name="connsiteY5" fmla="*/ 6521563 h 6521563"/>
              <a:gd name="connsiteX6" fmla="*/ 2065 w 12194065"/>
              <a:gd name="connsiteY6" fmla="*/ 142534 h 6521563"/>
              <a:gd name="connsiteX0" fmla="*/ 2065 w 12194065"/>
              <a:gd name="connsiteY0" fmla="*/ 46330 h 6425359"/>
              <a:gd name="connsiteX1" fmla="*/ 2860674 w 12194065"/>
              <a:gd name="connsiteY1" fmla="*/ 4290277 h 6425359"/>
              <a:gd name="connsiteX2" fmla="*/ 7823292 w 12194065"/>
              <a:gd name="connsiteY2" fmla="*/ 2186272 h 6425359"/>
              <a:gd name="connsiteX3" fmla="*/ 12194065 w 12194065"/>
              <a:gd name="connsiteY3" fmla="*/ 46330 h 6425359"/>
              <a:gd name="connsiteX4" fmla="*/ 12194065 w 12194065"/>
              <a:gd name="connsiteY4" fmla="*/ 6425359 h 6425359"/>
              <a:gd name="connsiteX5" fmla="*/ 2065 w 12194065"/>
              <a:gd name="connsiteY5" fmla="*/ 6425359 h 6425359"/>
              <a:gd name="connsiteX6" fmla="*/ 2065 w 12194065"/>
              <a:gd name="connsiteY6" fmla="*/ 46330 h 6425359"/>
              <a:gd name="connsiteX0" fmla="*/ 2065 w 12194065"/>
              <a:gd name="connsiteY0" fmla="*/ 44797 h 6423826"/>
              <a:gd name="connsiteX1" fmla="*/ 2860674 w 12194065"/>
              <a:gd name="connsiteY1" fmla="*/ 4288744 h 6423826"/>
              <a:gd name="connsiteX2" fmla="*/ 8000845 w 12194065"/>
              <a:gd name="connsiteY2" fmla="*/ 2255760 h 6423826"/>
              <a:gd name="connsiteX3" fmla="*/ 12194065 w 12194065"/>
              <a:gd name="connsiteY3" fmla="*/ 44797 h 6423826"/>
              <a:gd name="connsiteX4" fmla="*/ 12194065 w 12194065"/>
              <a:gd name="connsiteY4" fmla="*/ 6423826 h 6423826"/>
              <a:gd name="connsiteX5" fmla="*/ 2065 w 12194065"/>
              <a:gd name="connsiteY5" fmla="*/ 6423826 h 6423826"/>
              <a:gd name="connsiteX6" fmla="*/ 2065 w 12194065"/>
              <a:gd name="connsiteY6" fmla="*/ 44797 h 6423826"/>
              <a:gd name="connsiteX0" fmla="*/ 2056 w 12194056"/>
              <a:gd name="connsiteY0" fmla="*/ 44797 h 6423826"/>
              <a:gd name="connsiteX1" fmla="*/ 2869543 w 12194056"/>
              <a:gd name="connsiteY1" fmla="*/ 4013536 h 6423826"/>
              <a:gd name="connsiteX2" fmla="*/ 8000836 w 12194056"/>
              <a:gd name="connsiteY2" fmla="*/ 2255760 h 6423826"/>
              <a:gd name="connsiteX3" fmla="*/ 12194056 w 12194056"/>
              <a:gd name="connsiteY3" fmla="*/ 44797 h 6423826"/>
              <a:gd name="connsiteX4" fmla="*/ 12194056 w 12194056"/>
              <a:gd name="connsiteY4" fmla="*/ 6423826 h 6423826"/>
              <a:gd name="connsiteX5" fmla="*/ 2056 w 12194056"/>
              <a:gd name="connsiteY5" fmla="*/ 6423826 h 6423826"/>
              <a:gd name="connsiteX6" fmla="*/ 2056 w 12194056"/>
              <a:gd name="connsiteY6" fmla="*/ 44797 h 6423826"/>
              <a:gd name="connsiteX0" fmla="*/ 2056 w 12202934"/>
              <a:gd name="connsiteY0" fmla="*/ 376051 h 6755080"/>
              <a:gd name="connsiteX1" fmla="*/ 2869543 w 12202934"/>
              <a:gd name="connsiteY1" fmla="*/ 4344790 h 6755080"/>
              <a:gd name="connsiteX2" fmla="*/ 8000836 w 12202934"/>
              <a:gd name="connsiteY2" fmla="*/ 2587014 h 6755080"/>
              <a:gd name="connsiteX3" fmla="*/ 12202934 w 12202934"/>
              <a:gd name="connsiteY3" fmla="*/ 38700 h 6755080"/>
              <a:gd name="connsiteX4" fmla="*/ 12194056 w 12202934"/>
              <a:gd name="connsiteY4" fmla="*/ 6755080 h 6755080"/>
              <a:gd name="connsiteX5" fmla="*/ 2056 w 12202934"/>
              <a:gd name="connsiteY5" fmla="*/ 6755080 h 6755080"/>
              <a:gd name="connsiteX6" fmla="*/ 2056 w 12202934"/>
              <a:gd name="connsiteY6" fmla="*/ 376051 h 675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2934" h="6755080">
                <a:moveTo>
                  <a:pt x="2056" y="376051"/>
                </a:moveTo>
                <a:cubicBezTo>
                  <a:pt x="-71925" y="376192"/>
                  <a:pt x="1869326" y="4344649"/>
                  <a:pt x="2869543" y="4344790"/>
                </a:cubicBezTo>
                <a:cubicBezTo>
                  <a:pt x="4140529" y="4697008"/>
                  <a:pt x="6445271" y="3294338"/>
                  <a:pt x="8000836" y="2587014"/>
                </a:cubicBezTo>
                <a:cubicBezTo>
                  <a:pt x="9556401" y="1879690"/>
                  <a:pt x="12036724" y="-317146"/>
                  <a:pt x="12202934" y="38700"/>
                </a:cubicBezTo>
                <a:cubicBezTo>
                  <a:pt x="12199975" y="2277493"/>
                  <a:pt x="12197015" y="4516287"/>
                  <a:pt x="12194056" y="6755080"/>
                </a:cubicBezTo>
                <a:lnTo>
                  <a:pt x="2056" y="6755080"/>
                </a:lnTo>
                <a:lnTo>
                  <a:pt x="2056" y="3760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2A5F8C-5E4B-7DDA-6710-2B5994970D85}"/>
              </a:ext>
            </a:extLst>
          </p:cNvPr>
          <p:cNvSpPr/>
          <p:nvPr/>
        </p:nvSpPr>
        <p:spPr>
          <a:xfrm>
            <a:off x="-75719" y="0"/>
            <a:ext cx="12267718" cy="6858000"/>
          </a:xfrm>
          <a:custGeom>
            <a:avLst/>
            <a:gdLst>
              <a:gd name="connsiteX0" fmla="*/ 0 w 12192000"/>
              <a:gd name="connsiteY0" fmla="*/ 0 h 6379029"/>
              <a:gd name="connsiteX1" fmla="*/ 12192000 w 12192000"/>
              <a:gd name="connsiteY1" fmla="*/ 0 h 6379029"/>
              <a:gd name="connsiteX2" fmla="*/ 12192000 w 12192000"/>
              <a:gd name="connsiteY2" fmla="*/ 6379029 h 6379029"/>
              <a:gd name="connsiteX3" fmla="*/ 0 w 12192000"/>
              <a:gd name="connsiteY3" fmla="*/ 6379029 h 6379029"/>
              <a:gd name="connsiteX4" fmla="*/ 0 w 12192000"/>
              <a:gd name="connsiteY4" fmla="*/ 0 h 6379029"/>
              <a:gd name="connsiteX0" fmla="*/ 0 w 12192000"/>
              <a:gd name="connsiteY0" fmla="*/ 0 h 6379029"/>
              <a:gd name="connsiteX1" fmla="*/ 2885243 w 12192000"/>
              <a:gd name="connsiteY1" fmla="*/ 4110784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814222 w 12192000"/>
              <a:gd name="connsiteY1" fmla="*/ 3125362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3586579 w 12192000"/>
              <a:gd name="connsiteY1" fmla="*/ 374679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157274 w 12192000"/>
              <a:gd name="connsiteY1" fmla="*/ 3853331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263806 w 12192000"/>
              <a:gd name="connsiteY1" fmla="*/ 416404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2940 w 12194940"/>
              <a:gd name="connsiteY0" fmla="*/ 0 h 6379029"/>
              <a:gd name="connsiteX1" fmla="*/ 2266746 w 12194940"/>
              <a:gd name="connsiteY1" fmla="*/ 4164049 h 6379029"/>
              <a:gd name="connsiteX2" fmla="*/ 12194940 w 12194940"/>
              <a:gd name="connsiteY2" fmla="*/ 0 h 6379029"/>
              <a:gd name="connsiteX3" fmla="*/ 12194940 w 12194940"/>
              <a:gd name="connsiteY3" fmla="*/ 6379029 h 6379029"/>
              <a:gd name="connsiteX4" fmla="*/ 2940 w 12194940"/>
              <a:gd name="connsiteY4" fmla="*/ 6379029 h 6379029"/>
              <a:gd name="connsiteX5" fmla="*/ 2940 w 12194940"/>
              <a:gd name="connsiteY5" fmla="*/ 0 h 6379029"/>
              <a:gd name="connsiteX0" fmla="*/ 2161 w 12194161"/>
              <a:gd name="connsiteY0" fmla="*/ 0 h 6379029"/>
              <a:gd name="connsiteX1" fmla="*/ 2771994 w 12194161"/>
              <a:gd name="connsiteY1" fmla="*/ 3933229 h 6379029"/>
              <a:gd name="connsiteX2" fmla="*/ 12194161 w 12194161"/>
              <a:gd name="connsiteY2" fmla="*/ 0 h 6379029"/>
              <a:gd name="connsiteX3" fmla="*/ 12194161 w 12194161"/>
              <a:gd name="connsiteY3" fmla="*/ 6379029 h 6379029"/>
              <a:gd name="connsiteX4" fmla="*/ 2161 w 12194161"/>
              <a:gd name="connsiteY4" fmla="*/ 6379029 h 6379029"/>
              <a:gd name="connsiteX5" fmla="*/ 2161 w 12194161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142534 h 6521563"/>
              <a:gd name="connsiteX1" fmla="*/ 2860674 w 12194065"/>
              <a:gd name="connsiteY1" fmla="*/ 4386481 h 6521563"/>
              <a:gd name="connsiteX2" fmla="*/ 7823292 w 12194065"/>
              <a:gd name="connsiteY2" fmla="*/ 2282476 h 6521563"/>
              <a:gd name="connsiteX3" fmla="*/ 12194065 w 12194065"/>
              <a:gd name="connsiteY3" fmla="*/ 142534 h 6521563"/>
              <a:gd name="connsiteX4" fmla="*/ 12194065 w 12194065"/>
              <a:gd name="connsiteY4" fmla="*/ 6521563 h 6521563"/>
              <a:gd name="connsiteX5" fmla="*/ 2065 w 12194065"/>
              <a:gd name="connsiteY5" fmla="*/ 6521563 h 6521563"/>
              <a:gd name="connsiteX6" fmla="*/ 2065 w 12194065"/>
              <a:gd name="connsiteY6" fmla="*/ 142534 h 6521563"/>
              <a:gd name="connsiteX0" fmla="*/ 2065 w 12194065"/>
              <a:gd name="connsiteY0" fmla="*/ 46330 h 6425359"/>
              <a:gd name="connsiteX1" fmla="*/ 2860674 w 12194065"/>
              <a:gd name="connsiteY1" fmla="*/ 4290277 h 6425359"/>
              <a:gd name="connsiteX2" fmla="*/ 7823292 w 12194065"/>
              <a:gd name="connsiteY2" fmla="*/ 2186272 h 6425359"/>
              <a:gd name="connsiteX3" fmla="*/ 12194065 w 12194065"/>
              <a:gd name="connsiteY3" fmla="*/ 46330 h 6425359"/>
              <a:gd name="connsiteX4" fmla="*/ 12194065 w 12194065"/>
              <a:gd name="connsiteY4" fmla="*/ 6425359 h 6425359"/>
              <a:gd name="connsiteX5" fmla="*/ 2065 w 12194065"/>
              <a:gd name="connsiteY5" fmla="*/ 6425359 h 6425359"/>
              <a:gd name="connsiteX6" fmla="*/ 2065 w 12194065"/>
              <a:gd name="connsiteY6" fmla="*/ 46330 h 6425359"/>
              <a:gd name="connsiteX0" fmla="*/ 2065 w 12194065"/>
              <a:gd name="connsiteY0" fmla="*/ 44797 h 6423826"/>
              <a:gd name="connsiteX1" fmla="*/ 2860674 w 12194065"/>
              <a:gd name="connsiteY1" fmla="*/ 4288744 h 6423826"/>
              <a:gd name="connsiteX2" fmla="*/ 8000845 w 12194065"/>
              <a:gd name="connsiteY2" fmla="*/ 2255760 h 6423826"/>
              <a:gd name="connsiteX3" fmla="*/ 12194065 w 12194065"/>
              <a:gd name="connsiteY3" fmla="*/ 44797 h 6423826"/>
              <a:gd name="connsiteX4" fmla="*/ 12194065 w 12194065"/>
              <a:gd name="connsiteY4" fmla="*/ 6423826 h 6423826"/>
              <a:gd name="connsiteX5" fmla="*/ 2065 w 12194065"/>
              <a:gd name="connsiteY5" fmla="*/ 6423826 h 6423826"/>
              <a:gd name="connsiteX6" fmla="*/ 2065 w 12194065"/>
              <a:gd name="connsiteY6" fmla="*/ 44797 h 6423826"/>
              <a:gd name="connsiteX0" fmla="*/ 2065 w 12318353"/>
              <a:gd name="connsiteY0" fmla="*/ 1130904 h 7509933"/>
              <a:gd name="connsiteX1" fmla="*/ 2860674 w 12318353"/>
              <a:gd name="connsiteY1" fmla="*/ 5374851 h 7509933"/>
              <a:gd name="connsiteX2" fmla="*/ 8000845 w 12318353"/>
              <a:gd name="connsiteY2" fmla="*/ 3341867 h 7509933"/>
              <a:gd name="connsiteX3" fmla="*/ 12318353 w 12318353"/>
              <a:gd name="connsiteY3" fmla="*/ 29557 h 7509933"/>
              <a:gd name="connsiteX4" fmla="*/ 12194065 w 12318353"/>
              <a:gd name="connsiteY4" fmla="*/ 7509933 h 7509933"/>
              <a:gd name="connsiteX5" fmla="*/ 2065 w 12318353"/>
              <a:gd name="connsiteY5" fmla="*/ 7509933 h 7509933"/>
              <a:gd name="connsiteX6" fmla="*/ 2065 w 12318353"/>
              <a:gd name="connsiteY6" fmla="*/ 1130904 h 7509933"/>
              <a:gd name="connsiteX0" fmla="*/ 2065 w 12318353"/>
              <a:gd name="connsiteY0" fmla="*/ 726922 h 7105951"/>
              <a:gd name="connsiteX1" fmla="*/ 2860674 w 12318353"/>
              <a:gd name="connsiteY1" fmla="*/ 4970869 h 7105951"/>
              <a:gd name="connsiteX2" fmla="*/ 8000845 w 12318353"/>
              <a:gd name="connsiteY2" fmla="*/ 2937885 h 7105951"/>
              <a:gd name="connsiteX3" fmla="*/ 12318353 w 12318353"/>
              <a:gd name="connsiteY3" fmla="*/ 33833 h 7105951"/>
              <a:gd name="connsiteX4" fmla="*/ 12194065 w 12318353"/>
              <a:gd name="connsiteY4" fmla="*/ 7105951 h 7105951"/>
              <a:gd name="connsiteX5" fmla="*/ 2065 w 12318353"/>
              <a:gd name="connsiteY5" fmla="*/ 7105951 h 7105951"/>
              <a:gd name="connsiteX6" fmla="*/ 2065 w 12318353"/>
              <a:gd name="connsiteY6" fmla="*/ 726922 h 7105951"/>
              <a:gd name="connsiteX0" fmla="*/ 2065 w 12194065"/>
              <a:gd name="connsiteY0" fmla="*/ 1098315 h 7477344"/>
              <a:gd name="connsiteX1" fmla="*/ 2860674 w 12194065"/>
              <a:gd name="connsiteY1" fmla="*/ 5342262 h 7477344"/>
              <a:gd name="connsiteX2" fmla="*/ 8000845 w 12194065"/>
              <a:gd name="connsiteY2" fmla="*/ 3309278 h 7477344"/>
              <a:gd name="connsiteX3" fmla="*/ 12179633 w 12194065"/>
              <a:gd name="connsiteY3" fmla="*/ 29862 h 7477344"/>
              <a:gd name="connsiteX4" fmla="*/ 12194065 w 12194065"/>
              <a:gd name="connsiteY4" fmla="*/ 7477344 h 7477344"/>
              <a:gd name="connsiteX5" fmla="*/ 2065 w 12194065"/>
              <a:gd name="connsiteY5" fmla="*/ 7477344 h 7477344"/>
              <a:gd name="connsiteX6" fmla="*/ 2065 w 12194065"/>
              <a:gd name="connsiteY6" fmla="*/ 1098315 h 747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4065" h="7477344">
                <a:moveTo>
                  <a:pt x="2065" y="1098315"/>
                </a:moveTo>
                <a:cubicBezTo>
                  <a:pt x="-71916" y="1098456"/>
                  <a:pt x="1860457" y="5342121"/>
                  <a:pt x="2860674" y="5342262"/>
                </a:cubicBezTo>
                <a:cubicBezTo>
                  <a:pt x="4131660" y="5694480"/>
                  <a:pt x="6445280" y="4016602"/>
                  <a:pt x="8000845" y="3309278"/>
                </a:cubicBezTo>
                <a:cubicBezTo>
                  <a:pt x="9556410" y="2601954"/>
                  <a:pt x="12013423" y="-325984"/>
                  <a:pt x="12179633" y="29862"/>
                </a:cubicBezTo>
                <a:cubicBezTo>
                  <a:pt x="12184444" y="2512356"/>
                  <a:pt x="12189254" y="4994850"/>
                  <a:pt x="12194065" y="7477344"/>
                </a:cubicBezTo>
                <a:lnTo>
                  <a:pt x="2065" y="7477344"/>
                </a:lnTo>
                <a:lnTo>
                  <a:pt x="2065" y="1098315"/>
                </a:lnTo>
                <a:close/>
              </a:path>
            </a:pathLst>
          </a:custGeom>
          <a:gradFill>
            <a:gsLst>
              <a:gs pos="42000">
                <a:schemeClr val="accent1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C82046-1509-D99A-3CDC-0C2A771E2118}"/>
              </a:ext>
            </a:extLst>
          </p:cNvPr>
          <p:cNvGrpSpPr/>
          <p:nvPr/>
        </p:nvGrpSpPr>
        <p:grpSpPr>
          <a:xfrm>
            <a:off x="3454745" y="1277665"/>
            <a:ext cx="1510695" cy="6477371"/>
            <a:chOff x="3325030" y="487758"/>
            <a:chExt cx="1510695" cy="6477371"/>
          </a:xfrm>
        </p:grpSpPr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F86E3A3F-3D3F-DFFD-B02B-52F69AA34801}"/>
                </a:ext>
              </a:extLst>
            </p:cNvPr>
            <p:cNvSpPr/>
            <p:nvPr/>
          </p:nvSpPr>
          <p:spPr>
            <a:xfrm flipV="1">
              <a:off x="3325030" y="487758"/>
              <a:ext cx="535709" cy="3534326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7EE362D4-C46E-234E-9CC0-71A1F75D9426}"/>
                </a:ext>
              </a:extLst>
            </p:cNvPr>
            <p:cNvSpPr/>
            <p:nvPr/>
          </p:nvSpPr>
          <p:spPr>
            <a:xfrm>
              <a:off x="4300016" y="3430804"/>
              <a:ext cx="535709" cy="3534325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: Rounded Corners 23">
            <a:hlinkClick r:id="rId4" action="ppaction://hlinksldjump"/>
            <a:extLst>
              <a:ext uri="{FF2B5EF4-FFF2-40B4-BE49-F238E27FC236}">
                <a16:creationId xmlns:a16="http://schemas.microsoft.com/office/drawing/2014/main" id="{45EAE77A-F973-FC6A-A756-EDB6BBFB12EB}"/>
              </a:ext>
            </a:extLst>
          </p:cNvPr>
          <p:cNvSpPr/>
          <p:nvPr/>
        </p:nvSpPr>
        <p:spPr>
          <a:xfrm>
            <a:off x="3271186" y="5239408"/>
            <a:ext cx="3388507" cy="1052051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pperplate Gothic Bold" panose="020E0705020206020404" pitchFamily="34" charset="0"/>
                <a:hlinkClick r:id="rId5" action="ppaction://hlinksldjump"/>
              </a:rPr>
              <a:t>START</a:t>
            </a:r>
            <a:endParaRPr lang="en-US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DF4CC2-C2C4-A14E-3D90-13F0733F7152}"/>
              </a:ext>
            </a:extLst>
          </p:cNvPr>
          <p:cNvSpPr/>
          <p:nvPr/>
        </p:nvSpPr>
        <p:spPr>
          <a:xfrm>
            <a:off x="-73670" y="-8328"/>
            <a:ext cx="12265670" cy="6866327"/>
          </a:xfrm>
          <a:custGeom>
            <a:avLst/>
            <a:gdLst>
              <a:gd name="connsiteX0" fmla="*/ 0 w 12192000"/>
              <a:gd name="connsiteY0" fmla="*/ 0 h 6379029"/>
              <a:gd name="connsiteX1" fmla="*/ 12192000 w 12192000"/>
              <a:gd name="connsiteY1" fmla="*/ 0 h 6379029"/>
              <a:gd name="connsiteX2" fmla="*/ 12192000 w 12192000"/>
              <a:gd name="connsiteY2" fmla="*/ 6379029 h 6379029"/>
              <a:gd name="connsiteX3" fmla="*/ 0 w 12192000"/>
              <a:gd name="connsiteY3" fmla="*/ 6379029 h 6379029"/>
              <a:gd name="connsiteX4" fmla="*/ 0 w 12192000"/>
              <a:gd name="connsiteY4" fmla="*/ 0 h 6379029"/>
              <a:gd name="connsiteX0" fmla="*/ 0 w 12192000"/>
              <a:gd name="connsiteY0" fmla="*/ 0 h 6379029"/>
              <a:gd name="connsiteX1" fmla="*/ 2885243 w 12192000"/>
              <a:gd name="connsiteY1" fmla="*/ 4110784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814222 w 12192000"/>
              <a:gd name="connsiteY1" fmla="*/ 3125362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3586579 w 12192000"/>
              <a:gd name="connsiteY1" fmla="*/ 374679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157274 w 12192000"/>
              <a:gd name="connsiteY1" fmla="*/ 3853331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263806 w 12192000"/>
              <a:gd name="connsiteY1" fmla="*/ 416404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2940 w 12194940"/>
              <a:gd name="connsiteY0" fmla="*/ 0 h 6379029"/>
              <a:gd name="connsiteX1" fmla="*/ 2266746 w 12194940"/>
              <a:gd name="connsiteY1" fmla="*/ 4164049 h 6379029"/>
              <a:gd name="connsiteX2" fmla="*/ 12194940 w 12194940"/>
              <a:gd name="connsiteY2" fmla="*/ 0 h 6379029"/>
              <a:gd name="connsiteX3" fmla="*/ 12194940 w 12194940"/>
              <a:gd name="connsiteY3" fmla="*/ 6379029 h 6379029"/>
              <a:gd name="connsiteX4" fmla="*/ 2940 w 12194940"/>
              <a:gd name="connsiteY4" fmla="*/ 6379029 h 6379029"/>
              <a:gd name="connsiteX5" fmla="*/ 2940 w 12194940"/>
              <a:gd name="connsiteY5" fmla="*/ 0 h 6379029"/>
              <a:gd name="connsiteX0" fmla="*/ 2161 w 12194161"/>
              <a:gd name="connsiteY0" fmla="*/ 0 h 6379029"/>
              <a:gd name="connsiteX1" fmla="*/ 2771994 w 12194161"/>
              <a:gd name="connsiteY1" fmla="*/ 3933229 h 6379029"/>
              <a:gd name="connsiteX2" fmla="*/ 12194161 w 12194161"/>
              <a:gd name="connsiteY2" fmla="*/ 0 h 6379029"/>
              <a:gd name="connsiteX3" fmla="*/ 12194161 w 12194161"/>
              <a:gd name="connsiteY3" fmla="*/ 6379029 h 6379029"/>
              <a:gd name="connsiteX4" fmla="*/ 2161 w 12194161"/>
              <a:gd name="connsiteY4" fmla="*/ 6379029 h 6379029"/>
              <a:gd name="connsiteX5" fmla="*/ 2161 w 12194161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142534 h 6521563"/>
              <a:gd name="connsiteX1" fmla="*/ 2860674 w 12194065"/>
              <a:gd name="connsiteY1" fmla="*/ 4386481 h 6521563"/>
              <a:gd name="connsiteX2" fmla="*/ 7823292 w 12194065"/>
              <a:gd name="connsiteY2" fmla="*/ 2282476 h 6521563"/>
              <a:gd name="connsiteX3" fmla="*/ 12194065 w 12194065"/>
              <a:gd name="connsiteY3" fmla="*/ 142534 h 6521563"/>
              <a:gd name="connsiteX4" fmla="*/ 12194065 w 12194065"/>
              <a:gd name="connsiteY4" fmla="*/ 6521563 h 6521563"/>
              <a:gd name="connsiteX5" fmla="*/ 2065 w 12194065"/>
              <a:gd name="connsiteY5" fmla="*/ 6521563 h 6521563"/>
              <a:gd name="connsiteX6" fmla="*/ 2065 w 12194065"/>
              <a:gd name="connsiteY6" fmla="*/ 142534 h 6521563"/>
              <a:gd name="connsiteX0" fmla="*/ 2065 w 12194065"/>
              <a:gd name="connsiteY0" fmla="*/ 46330 h 6425359"/>
              <a:gd name="connsiteX1" fmla="*/ 2860674 w 12194065"/>
              <a:gd name="connsiteY1" fmla="*/ 4290277 h 6425359"/>
              <a:gd name="connsiteX2" fmla="*/ 7823292 w 12194065"/>
              <a:gd name="connsiteY2" fmla="*/ 2186272 h 6425359"/>
              <a:gd name="connsiteX3" fmla="*/ 12194065 w 12194065"/>
              <a:gd name="connsiteY3" fmla="*/ 46330 h 6425359"/>
              <a:gd name="connsiteX4" fmla="*/ 12194065 w 12194065"/>
              <a:gd name="connsiteY4" fmla="*/ 6425359 h 6425359"/>
              <a:gd name="connsiteX5" fmla="*/ 2065 w 12194065"/>
              <a:gd name="connsiteY5" fmla="*/ 6425359 h 6425359"/>
              <a:gd name="connsiteX6" fmla="*/ 2065 w 12194065"/>
              <a:gd name="connsiteY6" fmla="*/ 46330 h 6425359"/>
              <a:gd name="connsiteX0" fmla="*/ 2065 w 12194065"/>
              <a:gd name="connsiteY0" fmla="*/ 44797 h 6423826"/>
              <a:gd name="connsiteX1" fmla="*/ 2860674 w 12194065"/>
              <a:gd name="connsiteY1" fmla="*/ 4288744 h 6423826"/>
              <a:gd name="connsiteX2" fmla="*/ 8000845 w 12194065"/>
              <a:gd name="connsiteY2" fmla="*/ 2255760 h 6423826"/>
              <a:gd name="connsiteX3" fmla="*/ 12194065 w 12194065"/>
              <a:gd name="connsiteY3" fmla="*/ 44797 h 6423826"/>
              <a:gd name="connsiteX4" fmla="*/ 12194065 w 12194065"/>
              <a:gd name="connsiteY4" fmla="*/ 6423826 h 6423826"/>
              <a:gd name="connsiteX5" fmla="*/ 2065 w 12194065"/>
              <a:gd name="connsiteY5" fmla="*/ 6423826 h 6423826"/>
              <a:gd name="connsiteX6" fmla="*/ 2065 w 12194065"/>
              <a:gd name="connsiteY6" fmla="*/ 44797 h 6423826"/>
              <a:gd name="connsiteX0" fmla="*/ 2065 w 12318353"/>
              <a:gd name="connsiteY0" fmla="*/ 1130904 h 7509933"/>
              <a:gd name="connsiteX1" fmla="*/ 2860674 w 12318353"/>
              <a:gd name="connsiteY1" fmla="*/ 5374851 h 7509933"/>
              <a:gd name="connsiteX2" fmla="*/ 8000845 w 12318353"/>
              <a:gd name="connsiteY2" fmla="*/ 3341867 h 7509933"/>
              <a:gd name="connsiteX3" fmla="*/ 12318353 w 12318353"/>
              <a:gd name="connsiteY3" fmla="*/ 29557 h 7509933"/>
              <a:gd name="connsiteX4" fmla="*/ 12194065 w 12318353"/>
              <a:gd name="connsiteY4" fmla="*/ 7509933 h 7509933"/>
              <a:gd name="connsiteX5" fmla="*/ 2065 w 12318353"/>
              <a:gd name="connsiteY5" fmla="*/ 7509933 h 7509933"/>
              <a:gd name="connsiteX6" fmla="*/ 2065 w 12318353"/>
              <a:gd name="connsiteY6" fmla="*/ 1130904 h 7509933"/>
              <a:gd name="connsiteX0" fmla="*/ 2065 w 12318353"/>
              <a:gd name="connsiteY0" fmla="*/ 726922 h 7105951"/>
              <a:gd name="connsiteX1" fmla="*/ 2860674 w 12318353"/>
              <a:gd name="connsiteY1" fmla="*/ 4970869 h 7105951"/>
              <a:gd name="connsiteX2" fmla="*/ 8000845 w 12318353"/>
              <a:gd name="connsiteY2" fmla="*/ 2937885 h 7105951"/>
              <a:gd name="connsiteX3" fmla="*/ 12318353 w 12318353"/>
              <a:gd name="connsiteY3" fmla="*/ 33833 h 7105951"/>
              <a:gd name="connsiteX4" fmla="*/ 12194065 w 12318353"/>
              <a:gd name="connsiteY4" fmla="*/ 7105951 h 7105951"/>
              <a:gd name="connsiteX5" fmla="*/ 2065 w 12318353"/>
              <a:gd name="connsiteY5" fmla="*/ 7105951 h 7105951"/>
              <a:gd name="connsiteX6" fmla="*/ 2065 w 12318353"/>
              <a:gd name="connsiteY6" fmla="*/ 726922 h 7105951"/>
              <a:gd name="connsiteX0" fmla="*/ 2065 w 12194065"/>
              <a:gd name="connsiteY0" fmla="*/ 1098315 h 7477344"/>
              <a:gd name="connsiteX1" fmla="*/ 2860674 w 12194065"/>
              <a:gd name="connsiteY1" fmla="*/ 5342262 h 7477344"/>
              <a:gd name="connsiteX2" fmla="*/ 8000845 w 12194065"/>
              <a:gd name="connsiteY2" fmla="*/ 3309278 h 7477344"/>
              <a:gd name="connsiteX3" fmla="*/ 12179633 w 12194065"/>
              <a:gd name="connsiteY3" fmla="*/ 29862 h 7477344"/>
              <a:gd name="connsiteX4" fmla="*/ 12194065 w 12194065"/>
              <a:gd name="connsiteY4" fmla="*/ 7477344 h 7477344"/>
              <a:gd name="connsiteX5" fmla="*/ 2065 w 12194065"/>
              <a:gd name="connsiteY5" fmla="*/ 7477344 h 7477344"/>
              <a:gd name="connsiteX6" fmla="*/ 2065 w 12194065"/>
              <a:gd name="connsiteY6" fmla="*/ 1098315 h 7477344"/>
              <a:gd name="connsiteX0" fmla="*/ 0 w 12192000"/>
              <a:gd name="connsiteY0" fmla="*/ 1094176 h 7473205"/>
              <a:gd name="connsiteX1" fmla="*/ 3278319 w 12192000"/>
              <a:gd name="connsiteY1" fmla="*/ 1133043 h 7473205"/>
              <a:gd name="connsiteX2" fmla="*/ 7998780 w 12192000"/>
              <a:gd name="connsiteY2" fmla="*/ 3305139 h 7473205"/>
              <a:gd name="connsiteX3" fmla="*/ 12177568 w 12192000"/>
              <a:gd name="connsiteY3" fmla="*/ 25723 h 7473205"/>
              <a:gd name="connsiteX4" fmla="*/ 12192000 w 12192000"/>
              <a:gd name="connsiteY4" fmla="*/ 7473205 h 7473205"/>
              <a:gd name="connsiteX5" fmla="*/ 0 w 12192000"/>
              <a:gd name="connsiteY5" fmla="*/ 7473205 h 7473205"/>
              <a:gd name="connsiteX6" fmla="*/ 0 w 12192000"/>
              <a:gd name="connsiteY6" fmla="*/ 1094176 h 7473205"/>
              <a:gd name="connsiteX0" fmla="*/ 0 w 12192000"/>
              <a:gd name="connsiteY0" fmla="*/ 1158988 h 7538017"/>
              <a:gd name="connsiteX1" fmla="*/ 3278319 w 12192000"/>
              <a:gd name="connsiteY1" fmla="*/ 1197855 h 7538017"/>
              <a:gd name="connsiteX2" fmla="*/ 7706808 w 12192000"/>
              <a:gd name="connsiteY2" fmla="*/ 714630 h 7538017"/>
              <a:gd name="connsiteX3" fmla="*/ 12177568 w 12192000"/>
              <a:gd name="connsiteY3" fmla="*/ 90535 h 7538017"/>
              <a:gd name="connsiteX4" fmla="*/ 12192000 w 12192000"/>
              <a:gd name="connsiteY4" fmla="*/ 7538017 h 7538017"/>
              <a:gd name="connsiteX5" fmla="*/ 0 w 12192000"/>
              <a:gd name="connsiteY5" fmla="*/ 7538017 h 7538017"/>
              <a:gd name="connsiteX6" fmla="*/ 0 w 12192000"/>
              <a:gd name="connsiteY6" fmla="*/ 1158988 h 7538017"/>
              <a:gd name="connsiteX0" fmla="*/ 0 w 12192000"/>
              <a:gd name="connsiteY0" fmla="*/ 1279949 h 7658978"/>
              <a:gd name="connsiteX1" fmla="*/ 3278319 w 12192000"/>
              <a:gd name="connsiteY1" fmla="*/ 1318816 h 7658978"/>
              <a:gd name="connsiteX2" fmla="*/ 7706808 w 12192000"/>
              <a:gd name="connsiteY2" fmla="*/ 835591 h 7658978"/>
              <a:gd name="connsiteX3" fmla="*/ 12168570 w 12192000"/>
              <a:gd name="connsiteY3" fmla="*/ 82131 h 7658978"/>
              <a:gd name="connsiteX4" fmla="*/ 12192000 w 12192000"/>
              <a:gd name="connsiteY4" fmla="*/ 7658978 h 7658978"/>
              <a:gd name="connsiteX5" fmla="*/ 0 w 12192000"/>
              <a:gd name="connsiteY5" fmla="*/ 7658978 h 7658978"/>
              <a:gd name="connsiteX6" fmla="*/ 0 w 12192000"/>
              <a:gd name="connsiteY6" fmla="*/ 1279949 h 7658978"/>
              <a:gd name="connsiteX0" fmla="*/ 0 w 12192000"/>
              <a:gd name="connsiteY0" fmla="*/ 1279949 h 7658978"/>
              <a:gd name="connsiteX1" fmla="*/ 3278319 w 12192000"/>
              <a:gd name="connsiteY1" fmla="*/ 1318816 h 7658978"/>
              <a:gd name="connsiteX2" fmla="*/ 7706809 w 12192000"/>
              <a:gd name="connsiteY2" fmla="*/ 835591 h 7658978"/>
              <a:gd name="connsiteX3" fmla="*/ 12168570 w 12192000"/>
              <a:gd name="connsiteY3" fmla="*/ 82131 h 7658978"/>
              <a:gd name="connsiteX4" fmla="*/ 12192000 w 12192000"/>
              <a:gd name="connsiteY4" fmla="*/ 7658978 h 7658978"/>
              <a:gd name="connsiteX5" fmla="*/ 0 w 12192000"/>
              <a:gd name="connsiteY5" fmla="*/ 7658978 h 7658978"/>
              <a:gd name="connsiteX6" fmla="*/ 0 w 12192000"/>
              <a:gd name="connsiteY6" fmla="*/ 1279949 h 7658978"/>
              <a:gd name="connsiteX0" fmla="*/ 0 w 12192000"/>
              <a:gd name="connsiteY0" fmla="*/ 1318400 h 7697429"/>
              <a:gd name="connsiteX1" fmla="*/ 3278319 w 12192000"/>
              <a:gd name="connsiteY1" fmla="*/ 1357267 h 7697429"/>
              <a:gd name="connsiteX2" fmla="*/ 7463834 w 12192000"/>
              <a:gd name="connsiteY2" fmla="*/ 495898 h 7697429"/>
              <a:gd name="connsiteX3" fmla="*/ 12168570 w 12192000"/>
              <a:gd name="connsiteY3" fmla="*/ 120582 h 7697429"/>
              <a:gd name="connsiteX4" fmla="*/ 12192000 w 12192000"/>
              <a:gd name="connsiteY4" fmla="*/ 7697429 h 7697429"/>
              <a:gd name="connsiteX5" fmla="*/ 0 w 12192000"/>
              <a:gd name="connsiteY5" fmla="*/ 7697429 h 7697429"/>
              <a:gd name="connsiteX6" fmla="*/ 0 w 12192000"/>
              <a:gd name="connsiteY6" fmla="*/ 1318400 h 7697429"/>
              <a:gd name="connsiteX0" fmla="*/ 0 w 12192000"/>
              <a:gd name="connsiteY0" fmla="*/ 1296754 h 7675783"/>
              <a:gd name="connsiteX1" fmla="*/ 3404306 w 12192000"/>
              <a:gd name="connsiteY1" fmla="*/ 181285 h 7675783"/>
              <a:gd name="connsiteX2" fmla="*/ 7463834 w 12192000"/>
              <a:gd name="connsiteY2" fmla="*/ 474252 h 7675783"/>
              <a:gd name="connsiteX3" fmla="*/ 12168570 w 12192000"/>
              <a:gd name="connsiteY3" fmla="*/ 98936 h 7675783"/>
              <a:gd name="connsiteX4" fmla="*/ 12192000 w 12192000"/>
              <a:gd name="connsiteY4" fmla="*/ 7675783 h 7675783"/>
              <a:gd name="connsiteX5" fmla="*/ 0 w 12192000"/>
              <a:gd name="connsiteY5" fmla="*/ 7675783 h 7675783"/>
              <a:gd name="connsiteX6" fmla="*/ 0 w 12192000"/>
              <a:gd name="connsiteY6" fmla="*/ 1296754 h 7675783"/>
              <a:gd name="connsiteX0" fmla="*/ 0 w 12192000"/>
              <a:gd name="connsiteY0" fmla="*/ 1352127 h 7731156"/>
              <a:gd name="connsiteX1" fmla="*/ 3404306 w 12192000"/>
              <a:gd name="connsiteY1" fmla="*/ 236658 h 7731156"/>
              <a:gd name="connsiteX2" fmla="*/ 7436837 w 12192000"/>
              <a:gd name="connsiteY2" fmla="*/ 181334 h 7731156"/>
              <a:gd name="connsiteX3" fmla="*/ 12168570 w 12192000"/>
              <a:gd name="connsiteY3" fmla="*/ 154309 h 7731156"/>
              <a:gd name="connsiteX4" fmla="*/ 12192000 w 12192000"/>
              <a:gd name="connsiteY4" fmla="*/ 7731156 h 7731156"/>
              <a:gd name="connsiteX5" fmla="*/ 0 w 12192000"/>
              <a:gd name="connsiteY5" fmla="*/ 7731156 h 7731156"/>
              <a:gd name="connsiteX6" fmla="*/ 0 w 12192000"/>
              <a:gd name="connsiteY6" fmla="*/ 1352127 h 7731156"/>
              <a:gd name="connsiteX0" fmla="*/ 71993 w 12192000"/>
              <a:gd name="connsiteY0" fmla="*/ 207743 h 7731156"/>
              <a:gd name="connsiteX1" fmla="*/ 3404306 w 12192000"/>
              <a:gd name="connsiteY1" fmla="*/ 236658 h 7731156"/>
              <a:gd name="connsiteX2" fmla="*/ 7436837 w 12192000"/>
              <a:gd name="connsiteY2" fmla="*/ 181334 h 7731156"/>
              <a:gd name="connsiteX3" fmla="*/ 12168570 w 12192000"/>
              <a:gd name="connsiteY3" fmla="*/ 154309 h 7731156"/>
              <a:gd name="connsiteX4" fmla="*/ 12192000 w 12192000"/>
              <a:gd name="connsiteY4" fmla="*/ 7731156 h 7731156"/>
              <a:gd name="connsiteX5" fmla="*/ 0 w 12192000"/>
              <a:gd name="connsiteY5" fmla="*/ 7731156 h 7731156"/>
              <a:gd name="connsiteX6" fmla="*/ 71993 w 12192000"/>
              <a:gd name="connsiteY6" fmla="*/ 207743 h 7731156"/>
              <a:gd name="connsiteX0" fmla="*/ 71993 w 12192000"/>
              <a:gd name="connsiteY0" fmla="*/ 206217 h 7729630"/>
              <a:gd name="connsiteX1" fmla="*/ 3404306 w 12192000"/>
              <a:gd name="connsiteY1" fmla="*/ 235132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206217 h 7729630"/>
              <a:gd name="connsiteX1" fmla="*/ 3399573 w 12192000"/>
              <a:gd name="connsiteY1" fmla="*/ 198488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206217 h 7729630"/>
              <a:gd name="connsiteX1" fmla="*/ 3399573 w 12192000"/>
              <a:gd name="connsiteY1" fmla="*/ 198488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145925 h 7669338"/>
              <a:gd name="connsiteX1" fmla="*/ 3399573 w 12192000"/>
              <a:gd name="connsiteY1" fmla="*/ 138196 h 7669338"/>
              <a:gd name="connsiteX2" fmla="*/ 4575163 w 12192000"/>
              <a:gd name="connsiteY2" fmla="*/ 131321 h 7669338"/>
              <a:gd name="connsiteX3" fmla="*/ 7436837 w 12192000"/>
              <a:gd name="connsiteY3" fmla="*/ 119516 h 7669338"/>
              <a:gd name="connsiteX4" fmla="*/ 12168570 w 12192000"/>
              <a:gd name="connsiteY4" fmla="*/ 171012 h 7669338"/>
              <a:gd name="connsiteX5" fmla="*/ 12192000 w 12192000"/>
              <a:gd name="connsiteY5" fmla="*/ 7669338 h 7669338"/>
              <a:gd name="connsiteX6" fmla="*/ 0 w 12192000"/>
              <a:gd name="connsiteY6" fmla="*/ 7669338 h 7669338"/>
              <a:gd name="connsiteX7" fmla="*/ 71993 w 12192000"/>
              <a:gd name="connsiteY7" fmla="*/ 145925 h 7669338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68570 w 12192000"/>
              <a:gd name="connsiteY4" fmla="*/ 5149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68570 w 12192000"/>
              <a:gd name="connsiteY4" fmla="*/ 5149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55773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39187 h 7562600"/>
              <a:gd name="connsiteX1" fmla="*/ 3399573 w 12192000"/>
              <a:gd name="connsiteY1" fmla="*/ 0 h 7562600"/>
              <a:gd name="connsiteX2" fmla="*/ 4575163 w 12192000"/>
              <a:gd name="connsiteY2" fmla="*/ 24583 h 7562600"/>
              <a:gd name="connsiteX3" fmla="*/ 7455773 w 12192000"/>
              <a:gd name="connsiteY3" fmla="*/ 12778 h 7562600"/>
              <a:gd name="connsiteX4" fmla="*/ 12182772 w 12192000"/>
              <a:gd name="connsiteY4" fmla="*/ 32864 h 7562600"/>
              <a:gd name="connsiteX5" fmla="*/ 12192000 w 12192000"/>
              <a:gd name="connsiteY5" fmla="*/ 7562600 h 7562600"/>
              <a:gd name="connsiteX6" fmla="*/ 0 w 12192000"/>
              <a:gd name="connsiteY6" fmla="*/ 7562600 h 7562600"/>
              <a:gd name="connsiteX7" fmla="*/ 71993 w 12192000"/>
              <a:gd name="connsiteY7" fmla="*/ 39187 h 7562600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55773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35576 h 7558989"/>
              <a:gd name="connsiteX1" fmla="*/ 3399573 w 12192000"/>
              <a:gd name="connsiteY1" fmla="*/ 27847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1993 w 12192000"/>
              <a:gd name="connsiteY7" fmla="*/ 35576 h 7558989"/>
              <a:gd name="connsiteX0" fmla="*/ 71993 w 12192000"/>
              <a:gd name="connsiteY0" fmla="*/ 35576 h 7558989"/>
              <a:gd name="connsiteX1" fmla="*/ 3394839 w 12192000"/>
              <a:gd name="connsiteY1" fmla="*/ 6875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1993 w 12192000"/>
              <a:gd name="connsiteY7" fmla="*/ 35576 h 7558989"/>
              <a:gd name="connsiteX0" fmla="*/ 76726 w 12192000"/>
              <a:gd name="connsiteY0" fmla="*/ 19847 h 7558989"/>
              <a:gd name="connsiteX1" fmla="*/ 3394839 w 12192000"/>
              <a:gd name="connsiteY1" fmla="*/ 6875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6726 w 12192000"/>
              <a:gd name="connsiteY7" fmla="*/ 19847 h 755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7558989">
                <a:moveTo>
                  <a:pt x="76726" y="19847"/>
                </a:moveTo>
                <a:lnTo>
                  <a:pt x="3394839" y="6875"/>
                </a:lnTo>
                <a:lnTo>
                  <a:pt x="4584631" y="0"/>
                </a:lnTo>
                <a:lnTo>
                  <a:pt x="7455773" y="9167"/>
                </a:lnTo>
                <a:lnTo>
                  <a:pt x="12182772" y="29253"/>
                </a:lnTo>
                <a:cubicBezTo>
                  <a:pt x="12187583" y="2511747"/>
                  <a:pt x="12187189" y="5076495"/>
                  <a:pt x="12192000" y="7558989"/>
                </a:cubicBezTo>
                <a:lnTo>
                  <a:pt x="0" y="7558989"/>
                </a:lnTo>
                <a:lnTo>
                  <a:pt x="76726" y="19847"/>
                </a:lnTo>
                <a:close/>
              </a:path>
            </a:pathLst>
          </a:custGeom>
          <a:gradFill>
            <a:gsLst>
              <a:gs pos="42000">
                <a:schemeClr val="accent1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3AC53C-24FC-2505-24FD-DD9060F3419E}"/>
              </a:ext>
            </a:extLst>
          </p:cNvPr>
          <p:cNvSpPr/>
          <p:nvPr/>
        </p:nvSpPr>
        <p:spPr>
          <a:xfrm>
            <a:off x="3735462" y="2924246"/>
            <a:ext cx="5228129" cy="500589"/>
          </a:xfrm>
          <a:prstGeom prst="roundRect">
            <a:avLst/>
          </a:prstGeom>
          <a:solidFill>
            <a:schemeClr val="bg1">
              <a:alpha val="50000"/>
            </a:schemeClr>
          </a:solidFill>
          <a:ln w="57150">
            <a:solidFill>
              <a:schemeClr val="bg1"/>
            </a:solidFill>
          </a:ln>
          <a:effectLst>
            <a:glow rad="127000">
              <a:schemeClr val="accent2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Copperplate Gothic Bold" panose="020E0705020206020404" pitchFamily="34" charset="0"/>
              </a:rPr>
              <a:t>Câu</a:t>
            </a:r>
            <a:r>
              <a:rPr lang="en-US" sz="3200" dirty="0">
                <a:latin typeface="Copperplate Gothic Bold" panose="020E0705020206020404" pitchFamily="34" charset="0"/>
              </a:rPr>
              <a:t> </a:t>
            </a:r>
            <a:r>
              <a:rPr lang="en-US" sz="3200" dirty="0" err="1">
                <a:latin typeface="Copperplate Gothic Bold" panose="020E0705020206020404" pitchFamily="34" charset="0"/>
              </a:rPr>
              <a:t>hỏi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B2C45C-1B0D-4FC8-9E6B-CA27E2B5A045}"/>
              </a:ext>
            </a:extLst>
          </p:cNvPr>
          <p:cNvGrpSpPr/>
          <p:nvPr/>
        </p:nvGrpSpPr>
        <p:grpSpPr>
          <a:xfrm flipV="1">
            <a:off x="-149755" y="-3003330"/>
            <a:ext cx="1144047" cy="6325617"/>
            <a:chOff x="3691678" y="639512"/>
            <a:chExt cx="1144047" cy="6325617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82F484E2-BD63-4767-AD3F-52C20B434BBC}"/>
                </a:ext>
              </a:extLst>
            </p:cNvPr>
            <p:cNvSpPr/>
            <p:nvPr/>
          </p:nvSpPr>
          <p:spPr>
            <a:xfrm flipV="1">
              <a:off x="3691678" y="639512"/>
              <a:ext cx="535709" cy="3534325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E928FE60-9184-400E-8385-01A7644BC1EB}"/>
                </a:ext>
              </a:extLst>
            </p:cNvPr>
            <p:cNvSpPr/>
            <p:nvPr/>
          </p:nvSpPr>
          <p:spPr>
            <a:xfrm>
              <a:off x="4300016" y="3430804"/>
              <a:ext cx="535709" cy="3534325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C2F3BB-FEF2-459C-B45A-EB66CC8CD77A}"/>
              </a:ext>
            </a:extLst>
          </p:cNvPr>
          <p:cNvGrpSpPr/>
          <p:nvPr/>
        </p:nvGrpSpPr>
        <p:grpSpPr>
          <a:xfrm flipV="1">
            <a:off x="11704760" y="-2830122"/>
            <a:ext cx="1510695" cy="6477371"/>
            <a:chOff x="3325030" y="487758"/>
            <a:chExt cx="1510695" cy="6477371"/>
          </a:xfrm>
        </p:grpSpPr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341A17FB-A8D4-4701-8889-9DFF9A1B431B}"/>
                </a:ext>
              </a:extLst>
            </p:cNvPr>
            <p:cNvSpPr/>
            <p:nvPr/>
          </p:nvSpPr>
          <p:spPr>
            <a:xfrm flipV="1">
              <a:off x="3325030" y="487758"/>
              <a:ext cx="535709" cy="3534326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433E1C91-6AFB-4DF4-B014-CC76211BB02D}"/>
                </a:ext>
              </a:extLst>
            </p:cNvPr>
            <p:cNvSpPr/>
            <p:nvPr/>
          </p:nvSpPr>
          <p:spPr>
            <a:xfrm>
              <a:off x="4300016" y="3430804"/>
              <a:ext cx="535709" cy="3534325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pperplate Gothic Bold" panose="020E07050202060204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22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DF4CC2-C2C4-A14E-3D90-13F0733F7152}"/>
              </a:ext>
            </a:extLst>
          </p:cNvPr>
          <p:cNvSpPr/>
          <p:nvPr/>
        </p:nvSpPr>
        <p:spPr>
          <a:xfrm>
            <a:off x="-73670" y="-8328"/>
            <a:ext cx="12265670" cy="6866327"/>
          </a:xfrm>
          <a:custGeom>
            <a:avLst/>
            <a:gdLst>
              <a:gd name="connsiteX0" fmla="*/ 0 w 12192000"/>
              <a:gd name="connsiteY0" fmla="*/ 0 h 6379029"/>
              <a:gd name="connsiteX1" fmla="*/ 12192000 w 12192000"/>
              <a:gd name="connsiteY1" fmla="*/ 0 h 6379029"/>
              <a:gd name="connsiteX2" fmla="*/ 12192000 w 12192000"/>
              <a:gd name="connsiteY2" fmla="*/ 6379029 h 6379029"/>
              <a:gd name="connsiteX3" fmla="*/ 0 w 12192000"/>
              <a:gd name="connsiteY3" fmla="*/ 6379029 h 6379029"/>
              <a:gd name="connsiteX4" fmla="*/ 0 w 12192000"/>
              <a:gd name="connsiteY4" fmla="*/ 0 h 6379029"/>
              <a:gd name="connsiteX0" fmla="*/ 0 w 12192000"/>
              <a:gd name="connsiteY0" fmla="*/ 0 h 6379029"/>
              <a:gd name="connsiteX1" fmla="*/ 2885243 w 12192000"/>
              <a:gd name="connsiteY1" fmla="*/ 4110784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814222 w 12192000"/>
              <a:gd name="connsiteY1" fmla="*/ 3125362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3586579 w 12192000"/>
              <a:gd name="connsiteY1" fmla="*/ 374679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157274 w 12192000"/>
              <a:gd name="connsiteY1" fmla="*/ 3853331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263806 w 12192000"/>
              <a:gd name="connsiteY1" fmla="*/ 416404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2940 w 12194940"/>
              <a:gd name="connsiteY0" fmla="*/ 0 h 6379029"/>
              <a:gd name="connsiteX1" fmla="*/ 2266746 w 12194940"/>
              <a:gd name="connsiteY1" fmla="*/ 4164049 h 6379029"/>
              <a:gd name="connsiteX2" fmla="*/ 12194940 w 12194940"/>
              <a:gd name="connsiteY2" fmla="*/ 0 h 6379029"/>
              <a:gd name="connsiteX3" fmla="*/ 12194940 w 12194940"/>
              <a:gd name="connsiteY3" fmla="*/ 6379029 h 6379029"/>
              <a:gd name="connsiteX4" fmla="*/ 2940 w 12194940"/>
              <a:gd name="connsiteY4" fmla="*/ 6379029 h 6379029"/>
              <a:gd name="connsiteX5" fmla="*/ 2940 w 12194940"/>
              <a:gd name="connsiteY5" fmla="*/ 0 h 6379029"/>
              <a:gd name="connsiteX0" fmla="*/ 2161 w 12194161"/>
              <a:gd name="connsiteY0" fmla="*/ 0 h 6379029"/>
              <a:gd name="connsiteX1" fmla="*/ 2771994 w 12194161"/>
              <a:gd name="connsiteY1" fmla="*/ 3933229 h 6379029"/>
              <a:gd name="connsiteX2" fmla="*/ 12194161 w 12194161"/>
              <a:gd name="connsiteY2" fmla="*/ 0 h 6379029"/>
              <a:gd name="connsiteX3" fmla="*/ 12194161 w 12194161"/>
              <a:gd name="connsiteY3" fmla="*/ 6379029 h 6379029"/>
              <a:gd name="connsiteX4" fmla="*/ 2161 w 12194161"/>
              <a:gd name="connsiteY4" fmla="*/ 6379029 h 6379029"/>
              <a:gd name="connsiteX5" fmla="*/ 2161 w 12194161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142534 h 6521563"/>
              <a:gd name="connsiteX1" fmla="*/ 2860674 w 12194065"/>
              <a:gd name="connsiteY1" fmla="*/ 4386481 h 6521563"/>
              <a:gd name="connsiteX2" fmla="*/ 7823292 w 12194065"/>
              <a:gd name="connsiteY2" fmla="*/ 2282476 h 6521563"/>
              <a:gd name="connsiteX3" fmla="*/ 12194065 w 12194065"/>
              <a:gd name="connsiteY3" fmla="*/ 142534 h 6521563"/>
              <a:gd name="connsiteX4" fmla="*/ 12194065 w 12194065"/>
              <a:gd name="connsiteY4" fmla="*/ 6521563 h 6521563"/>
              <a:gd name="connsiteX5" fmla="*/ 2065 w 12194065"/>
              <a:gd name="connsiteY5" fmla="*/ 6521563 h 6521563"/>
              <a:gd name="connsiteX6" fmla="*/ 2065 w 12194065"/>
              <a:gd name="connsiteY6" fmla="*/ 142534 h 6521563"/>
              <a:gd name="connsiteX0" fmla="*/ 2065 w 12194065"/>
              <a:gd name="connsiteY0" fmla="*/ 46330 h 6425359"/>
              <a:gd name="connsiteX1" fmla="*/ 2860674 w 12194065"/>
              <a:gd name="connsiteY1" fmla="*/ 4290277 h 6425359"/>
              <a:gd name="connsiteX2" fmla="*/ 7823292 w 12194065"/>
              <a:gd name="connsiteY2" fmla="*/ 2186272 h 6425359"/>
              <a:gd name="connsiteX3" fmla="*/ 12194065 w 12194065"/>
              <a:gd name="connsiteY3" fmla="*/ 46330 h 6425359"/>
              <a:gd name="connsiteX4" fmla="*/ 12194065 w 12194065"/>
              <a:gd name="connsiteY4" fmla="*/ 6425359 h 6425359"/>
              <a:gd name="connsiteX5" fmla="*/ 2065 w 12194065"/>
              <a:gd name="connsiteY5" fmla="*/ 6425359 h 6425359"/>
              <a:gd name="connsiteX6" fmla="*/ 2065 w 12194065"/>
              <a:gd name="connsiteY6" fmla="*/ 46330 h 6425359"/>
              <a:gd name="connsiteX0" fmla="*/ 2065 w 12194065"/>
              <a:gd name="connsiteY0" fmla="*/ 44797 h 6423826"/>
              <a:gd name="connsiteX1" fmla="*/ 2860674 w 12194065"/>
              <a:gd name="connsiteY1" fmla="*/ 4288744 h 6423826"/>
              <a:gd name="connsiteX2" fmla="*/ 8000845 w 12194065"/>
              <a:gd name="connsiteY2" fmla="*/ 2255760 h 6423826"/>
              <a:gd name="connsiteX3" fmla="*/ 12194065 w 12194065"/>
              <a:gd name="connsiteY3" fmla="*/ 44797 h 6423826"/>
              <a:gd name="connsiteX4" fmla="*/ 12194065 w 12194065"/>
              <a:gd name="connsiteY4" fmla="*/ 6423826 h 6423826"/>
              <a:gd name="connsiteX5" fmla="*/ 2065 w 12194065"/>
              <a:gd name="connsiteY5" fmla="*/ 6423826 h 6423826"/>
              <a:gd name="connsiteX6" fmla="*/ 2065 w 12194065"/>
              <a:gd name="connsiteY6" fmla="*/ 44797 h 6423826"/>
              <a:gd name="connsiteX0" fmla="*/ 2065 w 12318353"/>
              <a:gd name="connsiteY0" fmla="*/ 1130904 h 7509933"/>
              <a:gd name="connsiteX1" fmla="*/ 2860674 w 12318353"/>
              <a:gd name="connsiteY1" fmla="*/ 5374851 h 7509933"/>
              <a:gd name="connsiteX2" fmla="*/ 8000845 w 12318353"/>
              <a:gd name="connsiteY2" fmla="*/ 3341867 h 7509933"/>
              <a:gd name="connsiteX3" fmla="*/ 12318353 w 12318353"/>
              <a:gd name="connsiteY3" fmla="*/ 29557 h 7509933"/>
              <a:gd name="connsiteX4" fmla="*/ 12194065 w 12318353"/>
              <a:gd name="connsiteY4" fmla="*/ 7509933 h 7509933"/>
              <a:gd name="connsiteX5" fmla="*/ 2065 w 12318353"/>
              <a:gd name="connsiteY5" fmla="*/ 7509933 h 7509933"/>
              <a:gd name="connsiteX6" fmla="*/ 2065 w 12318353"/>
              <a:gd name="connsiteY6" fmla="*/ 1130904 h 7509933"/>
              <a:gd name="connsiteX0" fmla="*/ 2065 w 12318353"/>
              <a:gd name="connsiteY0" fmla="*/ 726922 h 7105951"/>
              <a:gd name="connsiteX1" fmla="*/ 2860674 w 12318353"/>
              <a:gd name="connsiteY1" fmla="*/ 4970869 h 7105951"/>
              <a:gd name="connsiteX2" fmla="*/ 8000845 w 12318353"/>
              <a:gd name="connsiteY2" fmla="*/ 2937885 h 7105951"/>
              <a:gd name="connsiteX3" fmla="*/ 12318353 w 12318353"/>
              <a:gd name="connsiteY3" fmla="*/ 33833 h 7105951"/>
              <a:gd name="connsiteX4" fmla="*/ 12194065 w 12318353"/>
              <a:gd name="connsiteY4" fmla="*/ 7105951 h 7105951"/>
              <a:gd name="connsiteX5" fmla="*/ 2065 w 12318353"/>
              <a:gd name="connsiteY5" fmla="*/ 7105951 h 7105951"/>
              <a:gd name="connsiteX6" fmla="*/ 2065 w 12318353"/>
              <a:gd name="connsiteY6" fmla="*/ 726922 h 7105951"/>
              <a:gd name="connsiteX0" fmla="*/ 2065 w 12194065"/>
              <a:gd name="connsiteY0" fmla="*/ 1098315 h 7477344"/>
              <a:gd name="connsiteX1" fmla="*/ 2860674 w 12194065"/>
              <a:gd name="connsiteY1" fmla="*/ 5342262 h 7477344"/>
              <a:gd name="connsiteX2" fmla="*/ 8000845 w 12194065"/>
              <a:gd name="connsiteY2" fmla="*/ 3309278 h 7477344"/>
              <a:gd name="connsiteX3" fmla="*/ 12179633 w 12194065"/>
              <a:gd name="connsiteY3" fmla="*/ 29862 h 7477344"/>
              <a:gd name="connsiteX4" fmla="*/ 12194065 w 12194065"/>
              <a:gd name="connsiteY4" fmla="*/ 7477344 h 7477344"/>
              <a:gd name="connsiteX5" fmla="*/ 2065 w 12194065"/>
              <a:gd name="connsiteY5" fmla="*/ 7477344 h 7477344"/>
              <a:gd name="connsiteX6" fmla="*/ 2065 w 12194065"/>
              <a:gd name="connsiteY6" fmla="*/ 1098315 h 7477344"/>
              <a:gd name="connsiteX0" fmla="*/ 0 w 12192000"/>
              <a:gd name="connsiteY0" fmla="*/ 1094176 h 7473205"/>
              <a:gd name="connsiteX1" fmla="*/ 3278319 w 12192000"/>
              <a:gd name="connsiteY1" fmla="*/ 1133043 h 7473205"/>
              <a:gd name="connsiteX2" fmla="*/ 7998780 w 12192000"/>
              <a:gd name="connsiteY2" fmla="*/ 3305139 h 7473205"/>
              <a:gd name="connsiteX3" fmla="*/ 12177568 w 12192000"/>
              <a:gd name="connsiteY3" fmla="*/ 25723 h 7473205"/>
              <a:gd name="connsiteX4" fmla="*/ 12192000 w 12192000"/>
              <a:gd name="connsiteY4" fmla="*/ 7473205 h 7473205"/>
              <a:gd name="connsiteX5" fmla="*/ 0 w 12192000"/>
              <a:gd name="connsiteY5" fmla="*/ 7473205 h 7473205"/>
              <a:gd name="connsiteX6" fmla="*/ 0 w 12192000"/>
              <a:gd name="connsiteY6" fmla="*/ 1094176 h 7473205"/>
              <a:gd name="connsiteX0" fmla="*/ 0 w 12192000"/>
              <a:gd name="connsiteY0" fmla="*/ 1158988 h 7538017"/>
              <a:gd name="connsiteX1" fmla="*/ 3278319 w 12192000"/>
              <a:gd name="connsiteY1" fmla="*/ 1197855 h 7538017"/>
              <a:gd name="connsiteX2" fmla="*/ 7706808 w 12192000"/>
              <a:gd name="connsiteY2" fmla="*/ 714630 h 7538017"/>
              <a:gd name="connsiteX3" fmla="*/ 12177568 w 12192000"/>
              <a:gd name="connsiteY3" fmla="*/ 90535 h 7538017"/>
              <a:gd name="connsiteX4" fmla="*/ 12192000 w 12192000"/>
              <a:gd name="connsiteY4" fmla="*/ 7538017 h 7538017"/>
              <a:gd name="connsiteX5" fmla="*/ 0 w 12192000"/>
              <a:gd name="connsiteY5" fmla="*/ 7538017 h 7538017"/>
              <a:gd name="connsiteX6" fmla="*/ 0 w 12192000"/>
              <a:gd name="connsiteY6" fmla="*/ 1158988 h 7538017"/>
              <a:gd name="connsiteX0" fmla="*/ 0 w 12192000"/>
              <a:gd name="connsiteY0" fmla="*/ 1279949 h 7658978"/>
              <a:gd name="connsiteX1" fmla="*/ 3278319 w 12192000"/>
              <a:gd name="connsiteY1" fmla="*/ 1318816 h 7658978"/>
              <a:gd name="connsiteX2" fmla="*/ 7706808 w 12192000"/>
              <a:gd name="connsiteY2" fmla="*/ 835591 h 7658978"/>
              <a:gd name="connsiteX3" fmla="*/ 12168570 w 12192000"/>
              <a:gd name="connsiteY3" fmla="*/ 82131 h 7658978"/>
              <a:gd name="connsiteX4" fmla="*/ 12192000 w 12192000"/>
              <a:gd name="connsiteY4" fmla="*/ 7658978 h 7658978"/>
              <a:gd name="connsiteX5" fmla="*/ 0 w 12192000"/>
              <a:gd name="connsiteY5" fmla="*/ 7658978 h 7658978"/>
              <a:gd name="connsiteX6" fmla="*/ 0 w 12192000"/>
              <a:gd name="connsiteY6" fmla="*/ 1279949 h 7658978"/>
              <a:gd name="connsiteX0" fmla="*/ 0 w 12192000"/>
              <a:gd name="connsiteY0" fmla="*/ 1279949 h 7658978"/>
              <a:gd name="connsiteX1" fmla="*/ 3278319 w 12192000"/>
              <a:gd name="connsiteY1" fmla="*/ 1318816 h 7658978"/>
              <a:gd name="connsiteX2" fmla="*/ 7706809 w 12192000"/>
              <a:gd name="connsiteY2" fmla="*/ 835591 h 7658978"/>
              <a:gd name="connsiteX3" fmla="*/ 12168570 w 12192000"/>
              <a:gd name="connsiteY3" fmla="*/ 82131 h 7658978"/>
              <a:gd name="connsiteX4" fmla="*/ 12192000 w 12192000"/>
              <a:gd name="connsiteY4" fmla="*/ 7658978 h 7658978"/>
              <a:gd name="connsiteX5" fmla="*/ 0 w 12192000"/>
              <a:gd name="connsiteY5" fmla="*/ 7658978 h 7658978"/>
              <a:gd name="connsiteX6" fmla="*/ 0 w 12192000"/>
              <a:gd name="connsiteY6" fmla="*/ 1279949 h 7658978"/>
              <a:gd name="connsiteX0" fmla="*/ 0 w 12192000"/>
              <a:gd name="connsiteY0" fmla="*/ 1318400 h 7697429"/>
              <a:gd name="connsiteX1" fmla="*/ 3278319 w 12192000"/>
              <a:gd name="connsiteY1" fmla="*/ 1357267 h 7697429"/>
              <a:gd name="connsiteX2" fmla="*/ 7463834 w 12192000"/>
              <a:gd name="connsiteY2" fmla="*/ 495898 h 7697429"/>
              <a:gd name="connsiteX3" fmla="*/ 12168570 w 12192000"/>
              <a:gd name="connsiteY3" fmla="*/ 120582 h 7697429"/>
              <a:gd name="connsiteX4" fmla="*/ 12192000 w 12192000"/>
              <a:gd name="connsiteY4" fmla="*/ 7697429 h 7697429"/>
              <a:gd name="connsiteX5" fmla="*/ 0 w 12192000"/>
              <a:gd name="connsiteY5" fmla="*/ 7697429 h 7697429"/>
              <a:gd name="connsiteX6" fmla="*/ 0 w 12192000"/>
              <a:gd name="connsiteY6" fmla="*/ 1318400 h 7697429"/>
              <a:gd name="connsiteX0" fmla="*/ 0 w 12192000"/>
              <a:gd name="connsiteY0" fmla="*/ 1296754 h 7675783"/>
              <a:gd name="connsiteX1" fmla="*/ 3404306 w 12192000"/>
              <a:gd name="connsiteY1" fmla="*/ 181285 h 7675783"/>
              <a:gd name="connsiteX2" fmla="*/ 7463834 w 12192000"/>
              <a:gd name="connsiteY2" fmla="*/ 474252 h 7675783"/>
              <a:gd name="connsiteX3" fmla="*/ 12168570 w 12192000"/>
              <a:gd name="connsiteY3" fmla="*/ 98936 h 7675783"/>
              <a:gd name="connsiteX4" fmla="*/ 12192000 w 12192000"/>
              <a:gd name="connsiteY4" fmla="*/ 7675783 h 7675783"/>
              <a:gd name="connsiteX5" fmla="*/ 0 w 12192000"/>
              <a:gd name="connsiteY5" fmla="*/ 7675783 h 7675783"/>
              <a:gd name="connsiteX6" fmla="*/ 0 w 12192000"/>
              <a:gd name="connsiteY6" fmla="*/ 1296754 h 7675783"/>
              <a:gd name="connsiteX0" fmla="*/ 0 w 12192000"/>
              <a:gd name="connsiteY0" fmla="*/ 1352127 h 7731156"/>
              <a:gd name="connsiteX1" fmla="*/ 3404306 w 12192000"/>
              <a:gd name="connsiteY1" fmla="*/ 236658 h 7731156"/>
              <a:gd name="connsiteX2" fmla="*/ 7436837 w 12192000"/>
              <a:gd name="connsiteY2" fmla="*/ 181334 h 7731156"/>
              <a:gd name="connsiteX3" fmla="*/ 12168570 w 12192000"/>
              <a:gd name="connsiteY3" fmla="*/ 154309 h 7731156"/>
              <a:gd name="connsiteX4" fmla="*/ 12192000 w 12192000"/>
              <a:gd name="connsiteY4" fmla="*/ 7731156 h 7731156"/>
              <a:gd name="connsiteX5" fmla="*/ 0 w 12192000"/>
              <a:gd name="connsiteY5" fmla="*/ 7731156 h 7731156"/>
              <a:gd name="connsiteX6" fmla="*/ 0 w 12192000"/>
              <a:gd name="connsiteY6" fmla="*/ 1352127 h 7731156"/>
              <a:gd name="connsiteX0" fmla="*/ 71993 w 12192000"/>
              <a:gd name="connsiteY0" fmla="*/ 207743 h 7731156"/>
              <a:gd name="connsiteX1" fmla="*/ 3404306 w 12192000"/>
              <a:gd name="connsiteY1" fmla="*/ 236658 h 7731156"/>
              <a:gd name="connsiteX2" fmla="*/ 7436837 w 12192000"/>
              <a:gd name="connsiteY2" fmla="*/ 181334 h 7731156"/>
              <a:gd name="connsiteX3" fmla="*/ 12168570 w 12192000"/>
              <a:gd name="connsiteY3" fmla="*/ 154309 h 7731156"/>
              <a:gd name="connsiteX4" fmla="*/ 12192000 w 12192000"/>
              <a:gd name="connsiteY4" fmla="*/ 7731156 h 7731156"/>
              <a:gd name="connsiteX5" fmla="*/ 0 w 12192000"/>
              <a:gd name="connsiteY5" fmla="*/ 7731156 h 7731156"/>
              <a:gd name="connsiteX6" fmla="*/ 71993 w 12192000"/>
              <a:gd name="connsiteY6" fmla="*/ 207743 h 7731156"/>
              <a:gd name="connsiteX0" fmla="*/ 71993 w 12192000"/>
              <a:gd name="connsiteY0" fmla="*/ 206217 h 7729630"/>
              <a:gd name="connsiteX1" fmla="*/ 3404306 w 12192000"/>
              <a:gd name="connsiteY1" fmla="*/ 235132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206217 h 7729630"/>
              <a:gd name="connsiteX1" fmla="*/ 3399573 w 12192000"/>
              <a:gd name="connsiteY1" fmla="*/ 198488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206217 h 7729630"/>
              <a:gd name="connsiteX1" fmla="*/ 3399573 w 12192000"/>
              <a:gd name="connsiteY1" fmla="*/ 198488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145925 h 7669338"/>
              <a:gd name="connsiteX1" fmla="*/ 3399573 w 12192000"/>
              <a:gd name="connsiteY1" fmla="*/ 138196 h 7669338"/>
              <a:gd name="connsiteX2" fmla="*/ 4575163 w 12192000"/>
              <a:gd name="connsiteY2" fmla="*/ 131321 h 7669338"/>
              <a:gd name="connsiteX3" fmla="*/ 7436837 w 12192000"/>
              <a:gd name="connsiteY3" fmla="*/ 119516 h 7669338"/>
              <a:gd name="connsiteX4" fmla="*/ 12168570 w 12192000"/>
              <a:gd name="connsiteY4" fmla="*/ 171012 h 7669338"/>
              <a:gd name="connsiteX5" fmla="*/ 12192000 w 12192000"/>
              <a:gd name="connsiteY5" fmla="*/ 7669338 h 7669338"/>
              <a:gd name="connsiteX6" fmla="*/ 0 w 12192000"/>
              <a:gd name="connsiteY6" fmla="*/ 7669338 h 7669338"/>
              <a:gd name="connsiteX7" fmla="*/ 71993 w 12192000"/>
              <a:gd name="connsiteY7" fmla="*/ 145925 h 7669338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68570 w 12192000"/>
              <a:gd name="connsiteY4" fmla="*/ 5149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68570 w 12192000"/>
              <a:gd name="connsiteY4" fmla="*/ 5149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55773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39187 h 7562600"/>
              <a:gd name="connsiteX1" fmla="*/ 3399573 w 12192000"/>
              <a:gd name="connsiteY1" fmla="*/ 0 h 7562600"/>
              <a:gd name="connsiteX2" fmla="*/ 4575163 w 12192000"/>
              <a:gd name="connsiteY2" fmla="*/ 24583 h 7562600"/>
              <a:gd name="connsiteX3" fmla="*/ 7455773 w 12192000"/>
              <a:gd name="connsiteY3" fmla="*/ 12778 h 7562600"/>
              <a:gd name="connsiteX4" fmla="*/ 12182772 w 12192000"/>
              <a:gd name="connsiteY4" fmla="*/ 32864 h 7562600"/>
              <a:gd name="connsiteX5" fmla="*/ 12192000 w 12192000"/>
              <a:gd name="connsiteY5" fmla="*/ 7562600 h 7562600"/>
              <a:gd name="connsiteX6" fmla="*/ 0 w 12192000"/>
              <a:gd name="connsiteY6" fmla="*/ 7562600 h 7562600"/>
              <a:gd name="connsiteX7" fmla="*/ 71993 w 12192000"/>
              <a:gd name="connsiteY7" fmla="*/ 39187 h 7562600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55773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35576 h 7558989"/>
              <a:gd name="connsiteX1" fmla="*/ 3399573 w 12192000"/>
              <a:gd name="connsiteY1" fmla="*/ 27847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1993 w 12192000"/>
              <a:gd name="connsiteY7" fmla="*/ 35576 h 7558989"/>
              <a:gd name="connsiteX0" fmla="*/ 71993 w 12192000"/>
              <a:gd name="connsiteY0" fmla="*/ 35576 h 7558989"/>
              <a:gd name="connsiteX1" fmla="*/ 3394839 w 12192000"/>
              <a:gd name="connsiteY1" fmla="*/ 6875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1993 w 12192000"/>
              <a:gd name="connsiteY7" fmla="*/ 35576 h 7558989"/>
              <a:gd name="connsiteX0" fmla="*/ 76726 w 12192000"/>
              <a:gd name="connsiteY0" fmla="*/ 19847 h 7558989"/>
              <a:gd name="connsiteX1" fmla="*/ 3394839 w 12192000"/>
              <a:gd name="connsiteY1" fmla="*/ 6875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6726 w 12192000"/>
              <a:gd name="connsiteY7" fmla="*/ 19847 h 755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7558989">
                <a:moveTo>
                  <a:pt x="76726" y="19847"/>
                </a:moveTo>
                <a:lnTo>
                  <a:pt x="3394839" y="6875"/>
                </a:lnTo>
                <a:lnTo>
                  <a:pt x="4584631" y="0"/>
                </a:lnTo>
                <a:lnTo>
                  <a:pt x="7455773" y="9167"/>
                </a:lnTo>
                <a:lnTo>
                  <a:pt x="12182772" y="29253"/>
                </a:lnTo>
                <a:cubicBezTo>
                  <a:pt x="12187583" y="2511747"/>
                  <a:pt x="12187189" y="5076495"/>
                  <a:pt x="12192000" y="7558989"/>
                </a:cubicBezTo>
                <a:lnTo>
                  <a:pt x="0" y="7558989"/>
                </a:lnTo>
                <a:lnTo>
                  <a:pt x="76726" y="19847"/>
                </a:lnTo>
                <a:close/>
              </a:path>
            </a:pathLst>
          </a:custGeom>
          <a:gradFill>
            <a:gsLst>
              <a:gs pos="42000">
                <a:schemeClr val="accent1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D73EA9-53C2-E451-48C3-8DFC7590AD03}"/>
              </a:ext>
            </a:extLst>
          </p:cNvPr>
          <p:cNvSpPr/>
          <p:nvPr/>
        </p:nvSpPr>
        <p:spPr>
          <a:xfrm>
            <a:off x="3849191" y="2000406"/>
            <a:ext cx="5228129" cy="2848858"/>
          </a:xfrm>
          <a:prstGeom prst="roundRect">
            <a:avLst/>
          </a:prstGeom>
          <a:solidFill>
            <a:schemeClr val="bg1">
              <a:alpha val="50000"/>
            </a:schemeClr>
          </a:solidFill>
          <a:ln w="57150">
            <a:solidFill>
              <a:schemeClr val="bg1"/>
            </a:solidFill>
          </a:ln>
          <a:effectLst>
            <a:glow rad="127000">
              <a:schemeClr val="accent2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pperplate Gothic Bold" panose="020E0705020206020404" pitchFamily="34" charset="0"/>
              </a:rPr>
              <a:t>Thank you to everyone who listened to my presentation!😊😊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FE4B9D-D31D-4D90-8144-FE12D510B6FF}"/>
              </a:ext>
            </a:extLst>
          </p:cNvPr>
          <p:cNvGrpSpPr/>
          <p:nvPr/>
        </p:nvGrpSpPr>
        <p:grpSpPr>
          <a:xfrm>
            <a:off x="-149755" y="3669741"/>
            <a:ext cx="1510695" cy="6477371"/>
            <a:chOff x="3325030" y="487758"/>
            <a:chExt cx="1510695" cy="6477371"/>
          </a:xfrm>
        </p:grpSpPr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35F6B346-8E6E-4A05-AD67-EE2A7B0BDC2F}"/>
                </a:ext>
              </a:extLst>
            </p:cNvPr>
            <p:cNvSpPr/>
            <p:nvPr/>
          </p:nvSpPr>
          <p:spPr>
            <a:xfrm flipV="1">
              <a:off x="3325030" y="487758"/>
              <a:ext cx="535709" cy="3534326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3074C033-F3B1-487A-9A8B-4EE7684FA191}"/>
                </a:ext>
              </a:extLst>
            </p:cNvPr>
            <p:cNvSpPr/>
            <p:nvPr/>
          </p:nvSpPr>
          <p:spPr>
            <a:xfrm>
              <a:off x="4300016" y="3430804"/>
              <a:ext cx="535709" cy="3534325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2102A8F-338C-492A-9A29-6ED33EF598A6}"/>
              </a:ext>
            </a:extLst>
          </p:cNvPr>
          <p:cNvGrpSpPr/>
          <p:nvPr/>
        </p:nvGrpSpPr>
        <p:grpSpPr>
          <a:xfrm>
            <a:off x="11772900" y="3424836"/>
            <a:ext cx="1144047" cy="6325617"/>
            <a:chOff x="3691678" y="639512"/>
            <a:chExt cx="1144047" cy="6325617"/>
          </a:xfrm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1520FB20-4236-42AF-BF55-E87D902B7EC2}"/>
                </a:ext>
              </a:extLst>
            </p:cNvPr>
            <p:cNvSpPr/>
            <p:nvPr/>
          </p:nvSpPr>
          <p:spPr>
            <a:xfrm flipV="1">
              <a:off x="3691678" y="639512"/>
              <a:ext cx="535709" cy="3534325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2DB53B22-498A-49FD-84BE-EE25AEECC77C}"/>
                </a:ext>
              </a:extLst>
            </p:cNvPr>
            <p:cNvSpPr/>
            <p:nvPr/>
          </p:nvSpPr>
          <p:spPr>
            <a:xfrm>
              <a:off x="4300016" y="3430804"/>
              <a:ext cx="535709" cy="3534325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pperplate Gothic Bold" panose="020E0705020206020404" pitchFamily="34" charset="0"/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2FA499-A8EE-4E82-9894-BAA9A65D5E6D}"/>
              </a:ext>
            </a:extLst>
          </p:cNvPr>
          <p:cNvSpPr/>
          <p:nvPr/>
        </p:nvSpPr>
        <p:spPr>
          <a:xfrm>
            <a:off x="3849191" y="79446"/>
            <a:ext cx="5228129" cy="500589"/>
          </a:xfrm>
          <a:prstGeom prst="roundRect">
            <a:avLst/>
          </a:prstGeom>
          <a:solidFill>
            <a:schemeClr val="bg1">
              <a:alpha val="50000"/>
            </a:schemeClr>
          </a:solidFill>
          <a:ln w="57150">
            <a:solidFill>
              <a:schemeClr val="bg1"/>
            </a:solidFill>
          </a:ln>
          <a:effectLst>
            <a:glow rad="127000">
              <a:schemeClr val="accent2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pperplate Gothic Bold" panose="020E0705020206020404" pitchFamily="34" charset="0"/>
              </a:rPr>
              <a:t>GOODBYE!</a:t>
            </a:r>
          </a:p>
        </p:txBody>
      </p:sp>
    </p:spTree>
    <p:extLst>
      <p:ext uri="{BB962C8B-B14F-4D97-AF65-F5344CB8AC3E}">
        <p14:creationId xmlns:p14="http://schemas.microsoft.com/office/powerpoint/2010/main" val="2754526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DF4CC2-C2C4-A14E-3D90-13F0733F7152}"/>
              </a:ext>
            </a:extLst>
          </p:cNvPr>
          <p:cNvSpPr/>
          <p:nvPr/>
        </p:nvSpPr>
        <p:spPr>
          <a:xfrm>
            <a:off x="-73670" y="-8328"/>
            <a:ext cx="12265670" cy="6866327"/>
          </a:xfrm>
          <a:custGeom>
            <a:avLst/>
            <a:gdLst>
              <a:gd name="connsiteX0" fmla="*/ 0 w 12192000"/>
              <a:gd name="connsiteY0" fmla="*/ 0 h 6379029"/>
              <a:gd name="connsiteX1" fmla="*/ 12192000 w 12192000"/>
              <a:gd name="connsiteY1" fmla="*/ 0 h 6379029"/>
              <a:gd name="connsiteX2" fmla="*/ 12192000 w 12192000"/>
              <a:gd name="connsiteY2" fmla="*/ 6379029 h 6379029"/>
              <a:gd name="connsiteX3" fmla="*/ 0 w 12192000"/>
              <a:gd name="connsiteY3" fmla="*/ 6379029 h 6379029"/>
              <a:gd name="connsiteX4" fmla="*/ 0 w 12192000"/>
              <a:gd name="connsiteY4" fmla="*/ 0 h 6379029"/>
              <a:gd name="connsiteX0" fmla="*/ 0 w 12192000"/>
              <a:gd name="connsiteY0" fmla="*/ 0 h 6379029"/>
              <a:gd name="connsiteX1" fmla="*/ 2885243 w 12192000"/>
              <a:gd name="connsiteY1" fmla="*/ 4110784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814222 w 12192000"/>
              <a:gd name="connsiteY1" fmla="*/ 3125362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3586579 w 12192000"/>
              <a:gd name="connsiteY1" fmla="*/ 374679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157274 w 12192000"/>
              <a:gd name="connsiteY1" fmla="*/ 3853331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263806 w 12192000"/>
              <a:gd name="connsiteY1" fmla="*/ 416404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2940 w 12194940"/>
              <a:gd name="connsiteY0" fmla="*/ 0 h 6379029"/>
              <a:gd name="connsiteX1" fmla="*/ 2266746 w 12194940"/>
              <a:gd name="connsiteY1" fmla="*/ 4164049 h 6379029"/>
              <a:gd name="connsiteX2" fmla="*/ 12194940 w 12194940"/>
              <a:gd name="connsiteY2" fmla="*/ 0 h 6379029"/>
              <a:gd name="connsiteX3" fmla="*/ 12194940 w 12194940"/>
              <a:gd name="connsiteY3" fmla="*/ 6379029 h 6379029"/>
              <a:gd name="connsiteX4" fmla="*/ 2940 w 12194940"/>
              <a:gd name="connsiteY4" fmla="*/ 6379029 h 6379029"/>
              <a:gd name="connsiteX5" fmla="*/ 2940 w 12194940"/>
              <a:gd name="connsiteY5" fmla="*/ 0 h 6379029"/>
              <a:gd name="connsiteX0" fmla="*/ 2161 w 12194161"/>
              <a:gd name="connsiteY0" fmla="*/ 0 h 6379029"/>
              <a:gd name="connsiteX1" fmla="*/ 2771994 w 12194161"/>
              <a:gd name="connsiteY1" fmla="*/ 3933229 h 6379029"/>
              <a:gd name="connsiteX2" fmla="*/ 12194161 w 12194161"/>
              <a:gd name="connsiteY2" fmla="*/ 0 h 6379029"/>
              <a:gd name="connsiteX3" fmla="*/ 12194161 w 12194161"/>
              <a:gd name="connsiteY3" fmla="*/ 6379029 h 6379029"/>
              <a:gd name="connsiteX4" fmla="*/ 2161 w 12194161"/>
              <a:gd name="connsiteY4" fmla="*/ 6379029 h 6379029"/>
              <a:gd name="connsiteX5" fmla="*/ 2161 w 12194161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142534 h 6521563"/>
              <a:gd name="connsiteX1" fmla="*/ 2860674 w 12194065"/>
              <a:gd name="connsiteY1" fmla="*/ 4386481 h 6521563"/>
              <a:gd name="connsiteX2" fmla="*/ 7823292 w 12194065"/>
              <a:gd name="connsiteY2" fmla="*/ 2282476 h 6521563"/>
              <a:gd name="connsiteX3" fmla="*/ 12194065 w 12194065"/>
              <a:gd name="connsiteY3" fmla="*/ 142534 h 6521563"/>
              <a:gd name="connsiteX4" fmla="*/ 12194065 w 12194065"/>
              <a:gd name="connsiteY4" fmla="*/ 6521563 h 6521563"/>
              <a:gd name="connsiteX5" fmla="*/ 2065 w 12194065"/>
              <a:gd name="connsiteY5" fmla="*/ 6521563 h 6521563"/>
              <a:gd name="connsiteX6" fmla="*/ 2065 w 12194065"/>
              <a:gd name="connsiteY6" fmla="*/ 142534 h 6521563"/>
              <a:gd name="connsiteX0" fmla="*/ 2065 w 12194065"/>
              <a:gd name="connsiteY0" fmla="*/ 46330 h 6425359"/>
              <a:gd name="connsiteX1" fmla="*/ 2860674 w 12194065"/>
              <a:gd name="connsiteY1" fmla="*/ 4290277 h 6425359"/>
              <a:gd name="connsiteX2" fmla="*/ 7823292 w 12194065"/>
              <a:gd name="connsiteY2" fmla="*/ 2186272 h 6425359"/>
              <a:gd name="connsiteX3" fmla="*/ 12194065 w 12194065"/>
              <a:gd name="connsiteY3" fmla="*/ 46330 h 6425359"/>
              <a:gd name="connsiteX4" fmla="*/ 12194065 w 12194065"/>
              <a:gd name="connsiteY4" fmla="*/ 6425359 h 6425359"/>
              <a:gd name="connsiteX5" fmla="*/ 2065 w 12194065"/>
              <a:gd name="connsiteY5" fmla="*/ 6425359 h 6425359"/>
              <a:gd name="connsiteX6" fmla="*/ 2065 w 12194065"/>
              <a:gd name="connsiteY6" fmla="*/ 46330 h 6425359"/>
              <a:gd name="connsiteX0" fmla="*/ 2065 w 12194065"/>
              <a:gd name="connsiteY0" fmla="*/ 44797 h 6423826"/>
              <a:gd name="connsiteX1" fmla="*/ 2860674 w 12194065"/>
              <a:gd name="connsiteY1" fmla="*/ 4288744 h 6423826"/>
              <a:gd name="connsiteX2" fmla="*/ 8000845 w 12194065"/>
              <a:gd name="connsiteY2" fmla="*/ 2255760 h 6423826"/>
              <a:gd name="connsiteX3" fmla="*/ 12194065 w 12194065"/>
              <a:gd name="connsiteY3" fmla="*/ 44797 h 6423826"/>
              <a:gd name="connsiteX4" fmla="*/ 12194065 w 12194065"/>
              <a:gd name="connsiteY4" fmla="*/ 6423826 h 6423826"/>
              <a:gd name="connsiteX5" fmla="*/ 2065 w 12194065"/>
              <a:gd name="connsiteY5" fmla="*/ 6423826 h 6423826"/>
              <a:gd name="connsiteX6" fmla="*/ 2065 w 12194065"/>
              <a:gd name="connsiteY6" fmla="*/ 44797 h 6423826"/>
              <a:gd name="connsiteX0" fmla="*/ 2065 w 12318353"/>
              <a:gd name="connsiteY0" fmla="*/ 1130904 h 7509933"/>
              <a:gd name="connsiteX1" fmla="*/ 2860674 w 12318353"/>
              <a:gd name="connsiteY1" fmla="*/ 5374851 h 7509933"/>
              <a:gd name="connsiteX2" fmla="*/ 8000845 w 12318353"/>
              <a:gd name="connsiteY2" fmla="*/ 3341867 h 7509933"/>
              <a:gd name="connsiteX3" fmla="*/ 12318353 w 12318353"/>
              <a:gd name="connsiteY3" fmla="*/ 29557 h 7509933"/>
              <a:gd name="connsiteX4" fmla="*/ 12194065 w 12318353"/>
              <a:gd name="connsiteY4" fmla="*/ 7509933 h 7509933"/>
              <a:gd name="connsiteX5" fmla="*/ 2065 w 12318353"/>
              <a:gd name="connsiteY5" fmla="*/ 7509933 h 7509933"/>
              <a:gd name="connsiteX6" fmla="*/ 2065 w 12318353"/>
              <a:gd name="connsiteY6" fmla="*/ 1130904 h 7509933"/>
              <a:gd name="connsiteX0" fmla="*/ 2065 w 12318353"/>
              <a:gd name="connsiteY0" fmla="*/ 726922 h 7105951"/>
              <a:gd name="connsiteX1" fmla="*/ 2860674 w 12318353"/>
              <a:gd name="connsiteY1" fmla="*/ 4970869 h 7105951"/>
              <a:gd name="connsiteX2" fmla="*/ 8000845 w 12318353"/>
              <a:gd name="connsiteY2" fmla="*/ 2937885 h 7105951"/>
              <a:gd name="connsiteX3" fmla="*/ 12318353 w 12318353"/>
              <a:gd name="connsiteY3" fmla="*/ 33833 h 7105951"/>
              <a:gd name="connsiteX4" fmla="*/ 12194065 w 12318353"/>
              <a:gd name="connsiteY4" fmla="*/ 7105951 h 7105951"/>
              <a:gd name="connsiteX5" fmla="*/ 2065 w 12318353"/>
              <a:gd name="connsiteY5" fmla="*/ 7105951 h 7105951"/>
              <a:gd name="connsiteX6" fmla="*/ 2065 w 12318353"/>
              <a:gd name="connsiteY6" fmla="*/ 726922 h 7105951"/>
              <a:gd name="connsiteX0" fmla="*/ 2065 w 12194065"/>
              <a:gd name="connsiteY0" fmla="*/ 1098315 h 7477344"/>
              <a:gd name="connsiteX1" fmla="*/ 2860674 w 12194065"/>
              <a:gd name="connsiteY1" fmla="*/ 5342262 h 7477344"/>
              <a:gd name="connsiteX2" fmla="*/ 8000845 w 12194065"/>
              <a:gd name="connsiteY2" fmla="*/ 3309278 h 7477344"/>
              <a:gd name="connsiteX3" fmla="*/ 12179633 w 12194065"/>
              <a:gd name="connsiteY3" fmla="*/ 29862 h 7477344"/>
              <a:gd name="connsiteX4" fmla="*/ 12194065 w 12194065"/>
              <a:gd name="connsiteY4" fmla="*/ 7477344 h 7477344"/>
              <a:gd name="connsiteX5" fmla="*/ 2065 w 12194065"/>
              <a:gd name="connsiteY5" fmla="*/ 7477344 h 7477344"/>
              <a:gd name="connsiteX6" fmla="*/ 2065 w 12194065"/>
              <a:gd name="connsiteY6" fmla="*/ 1098315 h 7477344"/>
              <a:gd name="connsiteX0" fmla="*/ 0 w 12192000"/>
              <a:gd name="connsiteY0" fmla="*/ 1094176 h 7473205"/>
              <a:gd name="connsiteX1" fmla="*/ 3278319 w 12192000"/>
              <a:gd name="connsiteY1" fmla="*/ 1133043 h 7473205"/>
              <a:gd name="connsiteX2" fmla="*/ 7998780 w 12192000"/>
              <a:gd name="connsiteY2" fmla="*/ 3305139 h 7473205"/>
              <a:gd name="connsiteX3" fmla="*/ 12177568 w 12192000"/>
              <a:gd name="connsiteY3" fmla="*/ 25723 h 7473205"/>
              <a:gd name="connsiteX4" fmla="*/ 12192000 w 12192000"/>
              <a:gd name="connsiteY4" fmla="*/ 7473205 h 7473205"/>
              <a:gd name="connsiteX5" fmla="*/ 0 w 12192000"/>
              <a:gd name="connsiteY5" fmla="*/ 7473205 h 7473205"/>
              <a:gd name="connsiteX6" fmla="*/ 0 w 12192000"/>
              <a:gd name="connsiteY6" fmla="*/ 1094176 h 7473205"/>
              <a:gd name="connsiteX0" fmla="*/ 0 w 12192000"/>
              <a:gd name="connsiteY0" fmla="*/ 1158988 h 7538017"/>
              <a:gd name="connsiteX1" fmla="*/ 3278319 w 12192000"/>
              <a:gd name="connsiteY1" fmla="*/ 1197855 h 7538017"/>
              <a:gd name="connsiteX2" fmla="*/ 7706808 w 12192000"/>
              <a:gd name="connsiteY2" fmla="*/ 714630 h 7538017"/>
              <a:gd name="connsiteX3" fmla="*/ 12177568 w 12192000"/>
              <a:gd name="connsiteY3" fmla="*/ 90535 h 7538017"/>
              <a:gd name="connsiteX4" fmla="*/ 12192000 w 12192000"/>
              <a:gd name="connsiteY4" fmla="*/ 7538017 h 7538017"/>
              <a:gd name="connsiteX5" fmla="*/ 0 w 12192000"/>
              <a:gd name="connsiteY5" fmla="*/ 7538017 h 7538017"/>
              <a:gd name="connsiteX6" fmla="*/ 0 w 12192000"/>
              <a:gd name="connsiteY6" fmla="*/ 1158988 h 7538017"/>
              <a:gd name="connsiteX0" fmla="*/ 0 w 12192000"/>
              <a:gd name="connsiteY0" fmla="*/ 1279949 h 7658978"/>
              <a:gd name="connsiteX1" fmla="*/ 3278319 w 12192000"/>
              <a:gd name="connsiteY1" fmla="*/ 1318816 h 7658978"/>
              <a:gd name="connsiteX2" fmla="*/ 7706808 w 12192000"/>
              <a:gd name="connsiteY2" fmla="*/ 835591 h 7658978"/>
              <a:gd name="connsiteX3" fmla="*/ 12168570 w 12192000"/>
              <a:gd name="connsiteY3" fmla="*/ 82131 h 7658978"/>
              <a:gd name="connsiteX4" fmla="*/ 12192000 w 12192000"/>
              <a:gd name="connsiteY4" fmla="*/ 7658978 h 7658978"/>
              <a:gd name="connsiteX5" fmla="*/ 0 w 12192000"/>
              <a:gd name="connsiteY5" fmla="*/ 7658978 h 7658978"/>
              <a:gd name="connsiteX6" fmla="*/ 0 w 12192000"/>
              <a:gd name="connsiteY6" fmla="*/ 1279949 h 7658978"/>
              <a:gd name="connsiteX0" fmla="*/ 0 w 12192000"/>
              <a:gd name="connsiteY0" fmla="*/ 1279949 h 7658978"/>
              <a:gd name="connsiteX1" fmla="*/ 3278319 w 12192000"/>
              <a:gd name="connsiteY1" fmla="*/ 1318816 h 7658978"/>
              <a:gd name="connsiteX2" fmla="*/ 7706809 w 12192000"/>
              <a:gd name="connsiteY2" fmla="*/ 835591 h 7658978"/>
              <a:gd name="connsiteX3" fmla="*/ 12168570 w 12192000"/>
              <a:gd name="connsiteY3" fmla="*/ 82131 h 7658978"/>
              <a:gd name="connsiteX4" fmla="*/ 12192000 w 12192000"/>
              <a:gd name="connsiteY4" fmla="*/ 7658978 h 7658978"/>
              <a:gd name="connsiteX5" fmla="*/ 0 w 12192000"/>
              <a:gd name="connsiteY5" fmla="*/ 7658978 h 7658978"/>
              <a:gd name="connsiteX6" fmla="*/ 0 w 12192000"/>
              <a:gd name="connsiteY6" fmla="*/ 1279949 h 7658978"/>
              <a:gd name="connsiteX0" fmla="*/ 0 w 12192000"/>
              <a:gd name="connsiteY0" fmla="*/ 1318400 h 7697429"/>
              <a:gd name="connsiteX1" fmla="*/ 3278319 w 12192000"/>
              <a:gd name="connsiteY1" fmla="*/ 1357267 h 7697429"/>
              <a:gd name="connsiteX2" fmla="*/ 7463834 w 12192000"/>
              <a:gd name="connsiteY2" fmla="*/ 495898 h 7697429"/>
              <a:gd name="connsiteX3" fmla="*/ 12168570 w 12192000"/>
              <a:gd name="connsiteY3" fmla="*/ 120582 h 7697429"/>
              <a:gd name="connsiteX4" fmla="*/ 12192000 w 12192000"/>
              <a:gd name="connsiteY4" fmla="*/ 7697429 h 7697429"/>
              <a:gd name="connsiteX5" fmla="*/ 0 w 12192000"/>
              <a:gd name="connsiteY5" fmla="*/ 7697429 h 7697429"/>
              <a:gd name="connsiteX6" fmla="*/ 0 w 12192000"/>
              <a:gd name="connsiteY6" fmla="*/ 1318400 h 7697429"/>
              <a:gd name="connsiteX0" fmla="*/ 0 w 12192000"/>
              <a:gd name="connsiteY0" fmla="*/ 1296754 h 7675783"/>
              <a:gd name="connsiteX1" fmla="*/ 3404306 w 12192000"/>
              <a:gd name="connsiteY1" fmla="*/ 181285 h 7675783"/>
              <a:gd name="connsiteX2" fmla="*/ 7463834 w 12192000"/>
              <a:gd name="connsiteY2" fmla="*/ 474252 h 7675783"/>
              <a:gd name="connsiteX3" fmla="*/ 12168570 w 12192000"/>
              <a:gd name="connsiteY3" fmla="*/ 98936 h 7675783"/>
              <a:gd name="connsiteX4" fmla="*/ 12192000 w 12192000"/>
              <a:gd name="connsiteY4" fmla="*/ 7675783 h 7675783"/>
              <a:gd name="connsiteX5" fmla="*/ 0 w 12192000"/>
              <a:gd name="connsiteY5" fmla="*/ 7675783 h 7675783"/>
              <a:gd name="connsiteX6" fmla="*/ 0 w 12192000"/>
              <a:gd name="connsiteY6" fmla="*/ 1296754 h 7675783"/>
              <a:gd name="connsiteX0" fmla="*/ 0 w 12192000"/>
              <a:gd name="connsiteY0" fmla="*/ 1352127 h 7731156"/>
              <a:gd name="connsiteX1" fmla="*/ 3404306 w 12192000"/>
              <a:gd name="connsiteY1" fmla="*/ 236658 h 7731156"/>
              <a:gd name="connsiteX2" fmla="*/ 7436837 w 12192000"/>
              <a:gd name="connsiteY2" fmla="*/ 181334 h 7731156"/>
              <a:gd name="connsiteX3" fmla="*/ 12168570 w 12192000"/>
              <a:gd name="connsiteY3" fmla="*/ 154309 h 7731156"/>
              <a:gd name="connsiteX4" fmla="*/ 12192000 w 12192000"/>
              <a:gd name="connsiteY4" fmla="*/ 7731156 h 7731156"/>
              <a:gd name="connsiteX5" fmla="*/ 0 w 12192000"/>
              <a:gd name="connsiteY5" fmla="*/ 7731156 h 7731156"/>
              <a:gd name="connsiteX6" fmla="*/ 0 w 12192000"/>
              <a:gd name="connsiteY6" fmla="*/ 1352127 h 7731156"/>
              <a:gd name="connsiteX0" fmla="*/ 71993 w 12192000"/>
              <a:gd name="connsiteY0" fmla="*/ 207743 h 7731156"/>
              <a:gd name="connsiteX1" fmla="*/ 3404306 w 12192000"/>
              <a:gd name="connsiteY1" fmla="*/ 236658 h 7731156"/>
              <a:gd name="connsiteX2" fmla="*/ 7436837 w 12192000"/>
              <a:gd name="connsiteY2" fmla="*/ 181334 h 7731156"/>
              <a:gd name="connsiteX3" fmla="*/ 12168570 w 12192000"/>
              <a:gd name="connsiteY3" fmla="*/ 154309 h 7731156"/>
              <a:gd name="connsiteX4" fmla="*/ 12192000 w 12192000"/>
              <a:gd name="connsiteY4" fmla="*/ 7731156 h 7731156"/>
              <a:gd name="connsiteX5" fmla="*/ 0 w 12192000"/>
              <a:gd name="connsiteY5" fmla="*/ 7731156 h 7731156"/>
              <a:gd name="connsiteX6" fmla="*/ 71993 w 12192000"/>
              <a:gd name="connsiteY6" fmla="*/ 207743 h 7731156"/>
              <a:gd name="connsiteX0" fmla="*/ 71993 w 12192000"/>
              <a:gd name="connsiteY0" fmla="*/ 206217 h 7729630"/>
              <a:gd name="connsiteX1" fmla="*/ 3404306 w 12192000"/>
              <a:gd name="connsiteY1" fmla="*/ 235132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206217 h 7729630"/>
              <a:gd name="connsiteX1" fmla="*/ 3399573 w 12192000"/>
              <a:gd name="connsiteY1" fmla="*/ 198488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206217 h 7729630"/>
              <a:gd name="connsiteX1" fmla="*/ 3399573 w 12192000"/>
              <a:gd name="connsiteY1" fmla="*/ 198488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145925 h 7669338"/>
              <a:gd name="connsiteX1" fmla="*/ 3399573 w 12192000"/>
              <a:gd name="connsiteY1" fmla="*/ 138196 h 7669338"/>
              <a:gd name="connsiteX2" fmla="*/ 4575163 w 12192000"/>
              <a:gd name="connsiteY2" fmla="*/ 131321 h 7669338"/>
              <a:gd name="connsiteX3" fmla="*/ 7436837 w 12192000"/>
              <a:gd name="connsiteY3" fmla="*/ 119516 h 7669338"/>
              <a:gd name="connsiteX4" fmla="*/ 12168570 w 12192000"/>
              <a:gd name="connsiteY4" fmla="*/ 171012 h 7669338"/>
              <a:gd name="connsiteX5" fmla="*/ 12192000 w 12192000"/>
              <a:gd name="connsiteY5" fmla="*/ 7669338 h 7669338"/>
              <a:gd name="connsiteX6" fmla="*/ 0 w 12192000"/>
              <a:gd name="connsiteY6" fmla="*/ 7669338 h 7669338"/>
              <a:gd name="connsiteX7" fmla="*/ 71993 w 12192000"/>
              <a:gd name="connsiteY7" fmla="*/ 145925 h 7669338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68570 w 12192000"/>
              <a:gd name="connsiteY4" fmla="*/ 5149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68570 w 12192000"/>
              <a:gd name="connsiteY4" fmla="*/ 5149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55773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39187 h 7562600"/>
              <a:gd name="connsiteX1" fmla="*/ 3399573 w 12192000"/>
              <a:gd name="connsiteY1" fmla="*/ 0 h 7562600"/>
              <a:gd name="connsiteX2" fmla="*/ 4575163 w 12192000"/>
              <a:gd name="connsiteY2" fmla="*/ 24583 h 7562600"/>
              <a:gd name="connsiteX3" fmla="*/ 7455773 w 12192000"/>
              <a:gd name="connsiteY3" fmla="*/ 12778 h 7562600"/>
              <a:gd name="connsiteX4" fmla="*/ 12182772 w 12192000"/>
              <a:gd name="connsiteY4" fmla="*/ 32864 h 7562600"/>
              <a:gd name="connsiteX5" fmla="*/ 12192000 w 12192000"/>
              <a:gd name="connsiteY5" fmla="*/ 7562600 h 7562600"/>
              <a:gd name="connsiteX6" fmla="*/ 0 w 12192000"/>
              <a:gd name="connsiteY6" fmla="*/ 7562600 h 7562600"/>
              <a:gd name="connsiteX7" fmla="*/ 71993 w 12192000"/>
              <a:gd name="connsiteY7" fmla="*/ 39187 h 7562600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55773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35576 h 7558989"/>
              <a:gd name="connsiteX1" fmla="*/ 3399573 w 12192000"/>
              <a:gd name="connsiteY1" fmla="*/ 27847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1993 w 12192000"/>
              <a:gd name="connsiteY7" fmla="*/ 35576 h 7558989"/>
              <a:gd name="connsiteX0" fmla="*/ 71993 w 12192000"/>
              <a:gd name="connsiteY0" fmla="*/ 35576 h 7558989"/>
              <a:gd name="connsiteX1" fmla="*/ 3394839 w 12192000"/>
              <a:gd name="connsiteY1" fmla="*/ 6875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1993 w 12192000"/>
              <a:gd name="connsiteY7" fmla="*/ 35576 h 7558989"/>
              <a:gd name="connsiteX0" fmla="*/ 76726 w 12192000"/>
              <a:gd name="connsiteY0" fmla="*/ 19847 h 7558989"/>
              <a:gd name="connsiteX1" fmla="*/ 3394839 w 12192000"/>
              <a:gd name="connsiteY1" fmla="*/ 6875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6726 w 12192000"/>
              <a:gd name="connsiteY7" fmla="*/ 19847 h 755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7558989">
                <a:moveTo>
                  <a:pt x="76726" y="19847"/>
                </a:moveTo>
                <a:lnTo>
                  <a:pt x="3394839" y="6875"/>
                </a:lnTo>
                <a:lnTo>
                  <a:pt x="4584631" y="0"/>
                </a:lnTo>
                <a:lnTo>
                  <a:pt x="7455773" y="9167"/>
                </a:lnTo>
                <a:lnTo>
                  <a:pt x="12182772" y="29253"/>
                </a:lnTo>
                <a:cubicBezTo>
                  <a:pt x="12187583" y="2511747"/>
                  <a:pt x="12187189" y="5076495"/>
                  <a:pt x="12192000" y="7558989"/>
                </a:cubicBezTo>
                <a:lnTo>
                  <a:pt x="0" y="7558989"/>
                </a:lnTo>
                <a:lnTo>
                  <a:pt x="76726" y="19847"/>
                </a:lnTo>
                <a:close/>
              </a:path>
            </a:pathLst>
          </a:custGeom>
          <a:gradFill>
            <a:gsLst>
              <a:gs pos="42000">
                <a:schemeClr val="accent1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3BB078-2552-E44D-A6EC-2CC2E3A35D28}"/>
              </a:ext>
            </a:extLst>
          </p:cNvPr>
          <p:cNvSpPr/>
          <p:nvPr/>
        </p:nvSpPr>
        <p:spPr>
          <a:xfrm>
            <a:off x="883595" y="2311985"/>
            <a:ext cx="2757490" cy="2670525"/>
          </a:xfrm>
          <a:prstGeom prst="roundRect">
            <a:avLst/>
          </a:prstGeom>
          <a:solidFill>
            <a:schemeClr val="bg1">
              <a:alpha val="50000"/>
            </a:schemeClr>
          </a:solidFill>
          <a:ln w="57150">
            <a:solidFill>
              <a:schemeClr val="bg1"/>
            </a:solidFill>
          </a:ln>
          <a:effectLst>
            <a:glow rad="127000">
              <a:schemeClr val="accent2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Thông</a:t>
            </a:r>
            <a:r>
              <a:rPr lang="en-US" sz="2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tin </a:t>
            </a:r>
            <a:r>
              <a:rPr lang="en-US" sz="2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vê</a:t>
            </a:r>
            <a:r>
              <a:rPr lang="en-US" sz="2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̀ </a:t>
            </a:r>
            <a:r>
              <a:rPr lang="en-US" sz="2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em</a:t>
            </a:r>
            <a:endParaRPr lang="en-US" sz="2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A4E905-1B36-4FB0-D99F-C219B8915BE9}"/>
              </a:ext>
            </a:extLst>
          </p:cNvPr>
          <p:cNvGrpSpPr/>
          <p:nvPr/>
        </p:nvGrpSpPr>
        <p:grpSpPr>
          <a:xfrm>
            <a:off x="-149755" y="3669741"/>
            <a:ext cx="1510695" cy="6477371"/>
            <a:chOff x="3325030" y="487758"/>
            <a:chExt cx="1510695" cy="6477371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BF48487-EEDE-F46C-842F-40DED958C36A}"/>
                </a:ext>
              </a:extLst>
            </p:cNvPr>
            <p:cNvSpPr/>
            <p:nvPr/>
          </p:nvSpPr>
          <p:spPr>
            <a:xfrm flipV="1">
              <a:off x="3325030" y="487758"/>
              <a:ext cx="535709" cy="3534326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2CFF2C9D-C550-2CB1-7385-D4CB6D7EAF1B}"/>
                </a:ext>
              </a:extLst>
            </p:cNvPr>
            <p:cNvSpPr/>
            <p:nvPr/>
          </p:nvSpPr>
          <p:spPr>
            <a:xfrm>
              <a:off x="4300016" y="3430804"/>
              <a:ext cx="535709" cy="3534325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4F106B-E62C-FC91-3C1D-72EA5AFEDBE1}"/>
              </a:ext>
            </a:extLst>
          </p:cNvPr>
          <p:cNvGrpSpPr/>
          <p:nvPr/>
        </p:nvGrpSpPr>
        <p:grpSpPr>
          <a:xfrm>
            <a:off x="11772900" y="3424836"/>
            <a:ext cx="1144047" cy="6325617"/>
            <a:chOff x="3691678" y="639512"/>
            <a:chExt cx="1144047" cy="6325617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8DE63FBD-73EA-E58B-6FB5-D1406D7286E8}"/>
                </a:ext>
              </a:extLst>
            </p:cNvPr>
            <p:cNvSpPr/>
            <p:nvPr/>
          </p:nvSpPr>
          <p:spPr>
            <a:xfrm flipV="1">
              <a:off x="3691678" y="639512"/>
              <a:ext cx="535709" cy="3534325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AA0FD8D1-F949-795E-360C-3433E50629CC}"/>
                </a:ext>
              </a:extLst>
            </p:cNvPr>
            <p:cNvSpPr/>
            <p:nvPr/>
          </p:nvSpPr>
          <p:spPr>
            <a:xfrm>
              <a:off x="4300016" y="3430804"/>
              <a:ext cx="535709" cy="3534325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6D0494-3097-4255-92AF-56A1307E471D}"/>
              </a:ext>
            </a:extLst>
          </p:cNvPr>
          <p:cNvGrpSpPr/>
          <p:nvPr/>
        </p:nvGrpSpPr>
        <p:grpSpPr>
          <a:xfrm>
            <a:off x="3782476" y="1690033"/>
            <a:ext cx="7250431" cy="794537"/>
            <a:chOff x="4015052" y="1690033"/>
            <a:chExt cx="7250431" cy="79453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D2259D2-4630-42F6-A2F8-EBDDCD930887}"/>
                </a:ext>
              </a:extLst>
            </p:cNvPr>
            <p:cNvSpPr/>
            <p:nvPr/>
          </p:nvSpPr>
          <p:spPr>
            <a:xfrm>
              <a:off x="5649577" y="1690033"/>
              <a:ext cx="5615906" cy="794537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 w="57150">
              <a:solidFill>
                <a:schemeClr val="bg1"/>
              </a:solidFill>
            </a:ln>
            <a:effectLst>
              <a:glow rad="127000">
                <a:schemeClr val="accent2">
                  <a:lumMod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Tên</a:t>
              </a:r>
              <a:r>
                <a:rPr lang="en-US" sz="3200" dirty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: Võ </a:t>
              </a:r>
              <a:r>
                <a:rPr lang="en-US" sz="3200" dirty="0" err="1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Đình</a:t>
              </a:r>
              <a:r>
                <a:rPr lang="en-US" sz="3200" dirty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Phong</a:t>
              </a:r>
              <a:endParaRPr lang="en-US" sz="32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9A78ADC-1D51-4AB5-A721-B877B1BB2ED4}"/>
                </a:ext>
              </a:extLst>
            </p:cNvPr>
            <p:cNvCxnSpPr/>
            <p:nvPr/>
          </p:nvCxnSpPr>
          <p:spPr>
            <a:xfrm flipV="1">
              <a:off x="4015052" y="2033157"/>
              <a:ext cx="1493134" cy="451413"/>
            </a:xfrm>
            <a:prstGeom prst="straightConnector1">
              <a:avLst/>
            </a:prstGeom>
            <a:ln w="76200">
              <a:solidFill>
                <a:schemeClr val="bg1"/>
              </a:solidFill>
              <a:headEnd type="stealth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5A6037-365A-411C-808E-19FC176CD76D}"/>
              </a:ext>
            </a:extLst>
          </p:cNvPr>
          <p:cNvGrpSpPr/>
          <p:nvPr/>
        </p:nvGrpSpPr>
        <p:grpSpPr>
          <a:xfrm>
            <a:off x="3726946" y="2941899"/>
            <a:ext cx="7305961" cy="1418028"/>
            <a:chOff x="3959522" y="2941899"/>
            <a:chExt cx="7305961" cy="141802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DE9A234-4769-4DDB-871E-C57A952ED8FC}"/>
                </a:ext>
              </a:extLst>
            </p:cNvPr>
            <p:cNvSpPr/>
            <p:nvPr/>
          </p:nvSpPr>
          <p:spPr>
            <a:xfrm>
              <a:off x="5649577" y="2941899"/>
              <a:ext cx="5615906" cy="1418028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 w="57150">
              <a:solidFill>
                <a:schemeClr val="bg1"/>
              </a:solidFill>
            </a:ln>
            <a:effectLst>
              <a:glow rad="127000">
                <a:schemeClr val="accent2">
                  <a:lumMod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Học</a:t>
              </a:r>
              <a:r>
                <a:rPr lang="en-US" sz="3200" dirty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sinh</a:t>
              </a:r>
              <a:r>
                <a:rPr lang="en-US" sz="3200" dirty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trường</a:t>
              </a:r>
              <a:r>
                <a:rPr lang="en-US" sz="3200" dirty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 THCS Lê </a:t>
              </a:r>
              <a:r>
                <a:rPr lang="en-US" sz="3200" dirty="0" err="1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Tấn</a:t>
              </a:r>
              <a:r>
                <a:rPr lang="en-US" sz="3200" dirty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bê</a:t>
              </a:r>
              <a:endParaRPr lang="en-US" sz="32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A10C004-CF95-4DDB-B811-D9CC0FC320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522" y="3647248"/>
              <a:ext cx="1643437" cy="13504"/>
            </a:xfrm>
            <a:prstGeom prst="straightConnector1">
              <a:avLst/>
            </a:prstGeom>
            <a:ln w="76200">
              <a:solidFill>
                <a:schemeClr val="bg1"/>
              </a:solidFill>
              <a:headEnd type="stealth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3857B7-8826-40B3-97DB-C1B7E63D764F}"/>
              </a:ext>
            </a:extLst>
          </p:cNvPr>
          <p:cNvGrpSpPr/>
          <p:nvPr/>
        </p:nvGrpSpPr>
        <p:grpSpPr>
          <a:xfrm>
            <a:off x="3782476" y="4836933"/>
            <a:ext cx="7250431" cy="794537"/>
            <a:chOff x="4015052" y="4836933"/>
            <a:chExt cx="7250431" cy="79453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341C83D-E55D-4187-AED1-64E26DC57293}"/>
                </a:ext>
              </a:extLst>
            </p:cNvPr>
            <p:cNvSpPr/>
            <p:nvPr/>
          </p:nvSpPr>
          <p:spPr>
            <a:xfrm>
              <a:off x="5649577" y="4836933"/>
              <a:ext cx="5615906" cy="794537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 w="57150">
              <a:solidFill>
                <a:schemeClr val="bg1"/>
              </a:solidFill>
            </a:ln>
            <a:effectLst>
              <a:glow rad="127000">
                <a:schemeClr val="accent2">
                  <a:lumMod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Học</a:t>
              </a:r>
              <a:r>
                <a:rPr lang="en-US" sz="3200" dirty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sinh</a:t>
              </a:r>
              <a:r>
                <a:rPr lang="en-US" sz="3200" dirty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lớp</a:t>
              </a:r>
              <a:r>
                <a:rPr lang="en-US" sz="3200" dirty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 7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713E99B-A9DB-405B-9A3D-43CDFA0F61AB}"/>
                </a:ext>
              </a:extLst>
            </p:cNvPr>
            <p:cNvCxnSpPr>
              <a:cxnSpLocks/>
            </p:cNvCxnSpPr>
            <p:nvPr/>
          </p:nvCxnSpPr>
          <p:spPr>
            <a:xfrm>
              <a:off x="4015052" y="4991585"/>
              <a:ext cx="1473513" cy="290170"/>
            </a:xfrm>
            <a:prstGeom prst="straightConnector1">
              <a:avLst/>
            </a:prstGeom>
            <a:ln w="76200">
              <a:solidFill>
                <a:schemeClr val="bg1"/>
              </a:solidFill>
              <a:headEnd type="stealth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593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DF4CC2-C2C4-A14E-3D90-13F0733F7152}"/>
              </a:ext>
            </a:extLst>
          </p:cNvPr>
          <p:cNvSpPr/>
          <p:nvPr/>
        </p:nvSpPr>
        <p:spPr>
          <a:xfrm>
            <a:off x="-73670" y="-8328"/>
            <a:ext cx="12265670" cy="6866327"/>
          </a:xfrm>
          <a:custGeom>
            <a:avLst/>
            <a:gdLst>
              <a:gd name="connsiteX0" fmla="*/ 0 w 12192000"/>
              <a:gd name="connsiteY0" fmla="*/ 0 h 6379029"/>
              <a:gd name="connsiteX1" fmla="*/ 12192000 w 12192000"/>
              <a:gd name="connsiteY1" fmla="*/ 0 h 6379029"/>
              <a:gd name="connsiteX2" fmla="*/ 12192000 w 12192000"/>
              <a:gd name="connsiteY2" fmla="*/ 6379029 h 6379029"/>
              <a:gd name="connsiteX3" fmla="*/ 0 w 12192000"/>
              <a:gd name="connsiteY3" fmla="*/ 6379029 h 6379029"/>
              <a:gd name="connsiteX4" fmla="*/ 0 w 12192000"/>
              <a:gd name="connsiteY4" fmla="*/ 0 h 6379029"/>
              <a:gd name="connsiteX0" fmla="*/ 0 w 12192000"/>
              <a:gd name="connsiteY0" fmla="*/ 0 h 6379029"/>
              <a:gd name="connsiteX1" fmla="*/ 2885243 w 12192000"/>
              <a:gd name="connsiteY1" fmla="*/ 4110784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814222 w 12192000"/>
              <a:gd name="connsiteY1" fmla="*/ 3125362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3586579 w 12192000"/>
              <a:gd name="connsiteY1" fmla="*/ 374679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157274 w 12192000"/>
              <a:gd name="connsiteY1" fmla="*/ 3853331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263806 w 12192000"/>
              <a:gd name="connsiteY1" fmla="*/ 416404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2940 w 12194940"/>
              <a:gd name="connsiteY0" fmla="*/ 0 h 6379029"/>
              <a:gd name="connsiteX1" fmla="*/ 2266746 w 12194940"/>
              <a:gd name="connsiteY1" fmla="*/ 4164049 h 6379029"/>
              <a:gd name="connsiteX2" fmla="*/ 12194940 w 12194940"/>
              <a:gd name="connsiteY2" fmla="*/ 0 h 6379029"/>
              <a:gd name="connsiteX3" fmla="*/ 12194940 w 12194940"/>
              <a:gd name="connsiteY3" fmla="*/ 6379029 h 6379029"/>
              <a:gd name="connsiteX4" fmla="*/ 2940 w 12194940"/>
              <a:gd name="connsiteY4" fmla="*/ 6379029 h 6379029"/>
              <a:gd name="connsiteX5" fmla="*/ 2940 w 12194940"/>
              <a:gd name="connsiteY5" fmla="*/ 0 h 6379029"/>
              <a:gd name="connsiteX0" fmla="*/ 2161 w 12194161"/>
              <a:gd name="connsiteY0" fmla="*/ 0 h 6379029"/>
              <a:gd name="connsiteX1" fmla="*/ 2771994 w 12194161"/>
              <a:gd name="connsiteY1" fmla="*/ 3933229 h 6379029"/>
              <a:gd name="connsiteX2" fmla="*/ 12194161 w 12194161"/>
              <a:gd name="connsiteY2" fmla="*/ 0 h 6379029"/>
              <a:gd name="connsiteX3" fmla="*/ 12194161 w 12194161"/>
              <a:gd name="connsiteY3" fmla="*/ 6379029 h 6379029"/>
              <a:gd name="connsiteX4" fmla="*/ 2161 w 12194161"/>
              <a:gd name="connsiteY4" fmla="*/ 6379029 h 6379029"/>
              <a:gd name="connsiteX5" fmla="*/ 2161 w 12194161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142534 h 6521563"/>
              <a:gd name="connsiteX1" fmla="*/ 2860674 w 12194065"/>
              <a:gd name="connsiteY1" fmla="*/ 4386481 h 6521563"/>
              <a:gd name="connsiteX2" fmla="*/ 7823292 w 12194065"/>
              <a:gd name="connsiteY2" fmla="*/ 2282476 h 6521563"/>
              <a:gd name="connsiteX3" fmla="*/ 12194065 w 12194065"/>
              <a:gd name="connsiteY3" fmla="*/ 142534 h 6521563"/>
              <a:gd name="connsiteX4" fmla="*/ 12194065 w 12194065"/>
              <a:gd name="connsiteY4" fmla="*/ 6521563 h 6521563"/>
              <a:gd name="connsiteX5" fmla="*/ 2065 w 12194065"/>
              <a:gd name="connsiteY5" fmla="*/ 6521563 h 6521563"/>
              <a:gd name="connsiteX6" fmla="*/ 2065 w 12194065"/>
              <a:gd name="connsiteY6" fmla="*/ 142534 h 6521563"/>
              <a:gd name="connsiteX0" fmla="*/ 2065 w 12194065"/>
              <a:gd name="connsiteY0" fmla="*/ 46330 h 6425359"/>
              <a:gd name="connsiteX1" fmla="*/ 2860674 w 12194065"/>
              <a:gd name="connsiteY1" fmla="*/ 4290277 h 6425359"/>
              <a:gd name="connsiteX2" fmla="*/ 7823292 w 12194065"/>
              <a:gd name="connsiteY2" fmla="*/ 2186272 h 6425359"/>
              <a:gd name="connsiteX3" fmla="*/ 12194065 w 12194065"/>
              <a:gd name="connsiteY3" fmla="*/ 46330 h 6425359"/>
              <a:gd name="connsiteX4" fmla="*/ 12194065 w 12194065"/>
              <a:gd name="connsiteY4" fmla="*/ 6425359 h 6425359"/>
              <a:gd name="connsiteX5" fmla="*/ 2065 w 12194065"/>
              <a:gd name="connsiteY5" fmla="*/ 6425359 h 6425359"/>
              <a:gd name="connsiteX6" fmla="*/ 2065 w 12194065"/>
              <a:gd name="connsiteY6" fmla="*/ 46330 h 6425359"/>
              <a:gd name="connsiteX0" fmla="*/ 2065 w 12194065"/>
              <a:gd name="connsiteY0" fmla="*/ 44797 h 6423826"/>
              <a:gd name="connsiteX1" fmla="*/ 2860674 w 12194065"/>
              <a:gd name="connsiteY1" fmla="*/ 4288744 h 6423826"/>
              <a:gd name="connsiteX2" fmla="*/ 8000845 w 12194065"/>
              <a:gd name="connsiteY2" fmla="*/ 2255760 h 6423826"/>
              <a:gd name="connsiteX3" fmla="*/ 12194065 w 12194065"/>
              <a:gd name="connsiteY3" fmla="*/ 44797 h 6423826"/>
              <a:gd name="connsiteX4" fmla="*/ 12194065 w 12194065"/>
              <a:gd name="connsiteY4" fmla="*/ 6423826 h 6423826"/>
              <a:gd name="connsiteX5" fmla="*/ 2065 w 12194065"/>
              <a:gd name="connsiteY5" fmla="*/ 6423826 h 6423826"/>
              <a:gd name="connsiteX6" fmla="*/ 2065 w 12194065"/>
              <a:gd name="connsiteY6" fmla="*/ 44797 h 6423826"/>
              <a:gd name="connsiteX0" fmla="*/ 2065 w 12318353"/>
              <a:gd name="connsiteY0" fmla="*/ 1130904 h 7509933"/>
              <a:gd name="connsiteX1" fmla="*/ 2860674 w 12318353"/>
              <a:gd name="connsiteY1" fmla="*/ 5374851 h 7509933"/>
              <a:gd name="connsiteX2" fmla="*/ 8000845 w 12318353"/>
              <a:gd name="connsiteY2" fmla="*/ 3341867 h 7509933"/>
              <a:gd name="connsiteX3" fmla="*/ 12318353 w 12318353"/>
              <a:gd name="connsiteY3" fmla="*/ 29557 h 7509933"/>
              <a:gd name="connsiteX4" fmla="*/ 12194065 w 12318353"/>
              <a:gd name="connsiteY4" fmla="*/ 7509933 h 7509933"/>
              <a:gd name="connsiteX5" fmla="*/ 2065 w 12318353"/>
              <a:gd name="connsiteY5" fmla="*/ 7509933 h 7509933"/>
              <a:gd name="connsiteX6" fmla="*/ 2065 w 12318353"/>
              <a:gd name="connsiteY6" fmla="*/ 1130904 h 7509933"/>
              <a:gd name="connsiteX0" fmla="*/ 2065 w 12318353"/>
              <a:gd name="connsiteY0" fmla="*/ 726922 h 7105951"/>
              <a:gd name="connsiteX1" fmla="*/ 2860674 w 12318353"/>
              <a:gd name="connsiteY1" fmla="*/ 4970869 h 7105951"/>
              <a:gd name="connsiteX2" fmla="*/ 8000845 w 12318353"/>
              <a:gd name="connsiteY2" fmla="*/ 2937885 h 7105951"/>
              <a:gd name="connsiteX3" fmla="*/ 12318353 w 12318353"/>
              <a:gd name="connsiteY3" fmla="*/ 33833 h 7105951"/>
              <a:gd name="connsiteX4" fmla="*/ 12194065 w 12318353"/>
              <a:gd name="connsiteY4" fmla="*/ 7105951 h 7105951"/>
              <a:gd name="connsiteX5" fmla="*/ 2065 w 12318353"/>
              <a:gd name="connsiteY5" fmla="*/ 7105951 h 7105951"/>
              <a:gd name="connsiteX6" fmla="*/ 2065 w 12318353"/>
              <a:gd name="connsiteY6" fmla="*/ 726922 h 7105951"/>
              <a:gd name="connsiteX0" fmla="*/ 2065 w 12194065"/>
              <a:gd name="connsiteY0" fmla="*/ 1098315 h 7477344"/>
              <a:gd name="connsiteX1" fmla="*/ 2860674 w 12194065"/>
              <a:gd name="connsiteY1" fmla="*/ 5342262 h 7477344"/>
              <a:gd name="connsiteX2" fmla="*/ 8000845 w 12194065"/>
              <a:gd name="connsiteY2" fmla="*/ 3309278 h 7477344"/>
              <a:gd name="connsiteX3" fmla="*/ 12179633 w 12194065"/>
              <a:gd name="connsiteY3" fmla="*/ 29862 h 7477344"/>
              <a:gd name="connsiteX4" fmla="*/ 12194065 w 12194065"/>
              <a:gd name="connsiteY4" fmla="*/ 7477344 h 7477344"/>
              <a:gd name="connsiteX5" fmla="*/ 2065 w 12194065"/>
              <a:gd name="connsiteY5" fmla="*/ 7477344 h 7477344"/>
              <a:gd name="connsiteX6" fmla="*/ 2065 w 12194065"/>
              <a:gd name="connsiteY6" fmla="*/ 1098315 h 7477344"/>
              <a:gd name="connsiteX0" fmla="*/ 0 w 12192000"/>
              <a:gd name="connsiteY0" fmla="*/ 1094176 h 7473205"/>
              <a:gd name="connsiteX1" fmla="*/ 3278319 w 12192000"/>
              <a:gd name="connsiteY1" fmla="*/ 1133043 h 7473205"/>
              <a:gd name="connsiteX2" fmla="*/ 7998780 w 12192000"/>
              <a:gd name="connsiteY2" fmla="*/ 3305139 h 7473205"/>
              <a:gd name="connsiteX3" fmla="*/ 12177568 w 12192000"/>
              <a:gd name="connsiteY3" fmla="*/ 25723 h 7473205"/>
              <a:gd name="connsiteX4" fmla="*/ 12192000 w 12192000"/>
              <a:gd name="connsiteY4" fmla="*/ 7473205 h 7473205"/>
              <a:gd name="connsiteX5" fmla="*/ 0 w 12192000"/>
              <a:gd name="connsiteY5" fmla="*/ 7473205 h 7473205"/>
              <a:gd name="connsiteX6" fmla="*/ 0 w 12192000"/>
              <a:gd name="connsiteY6" fmla="*/ 1094176 h 7473205"/>
              <a:gd name="connsiteX0" fmla="*/ 0 w 12192000"/>
              <a:gd name="connsiteY0" fmla="*/ 1158988 h 7538017"/>
              <a:gd name="connsiteX1" fmla="*/ 3278319 w 12192000"/>
              <a:gd name="connsiteY1" fmla="*/ 1197855 h 7538017"/>
              <a:gd name="connsiteX2" fmla="*/ 7706808 w 12192000"/>
              <a:gd name="connsiteY2" fmla="*/ 714630 h 7538017"/>
              <a:gd name="connsiteX3" fmla="*/ 12177568 w 12192000"/>
              <a:gd name="connsiteY3" fmla="*/ 90535 h 7538017"/>
              <a:gd name="connsiteX4" fmla="*/ 12192000 w 12192000"/>
              <a:gd name="connsiteY4" fmla="*/ 7538017 h 7538017"/>
              <a:gd name="connsiteX5" fmla="*/ 0 w 12192000"/>
              <a:gd name="connsiteY5" fmla="*/ 7538017 h 7538017"/>
              <a:gd name="connsiteX6" fmla="*/ 0 w 12192000"/>
              <a:gd name="connsiteY6" fmla="*/ 1158988 h 7538017"/>
              <a:gd name="connsiteX0" fmla="*/ 0 w 12192000"/>
              <a:gd name="connsiteY0" fmla="*/ 1279949 h 7658978"/>
              <a:gd name="connsiteX1" fmla="*/ 3278319 w 12192000"/>
              <a:gd name="connsiteY1" fmla="*/ 1318816 h 7658978"/>
              <a:gd name="connsiteX2" fmla="*/ 7706808 w 12192000"/>
              <a:gd name="connsiteY2" fmla="*/ 835591 h 7658978"/>
              <a:gd name="connsiteX3" fmla="*/ 12168570 w 12192000"/>
              <a:gd name="connsiteY3" fmla="*/ 82131 h 7658978"/>
              <a:gd name="connsiteX4" fmla="*/ 12192000 w 12192000"/>
              <a:gd name="connsiteY4" fmla="*/ 7658978 h 7658978"/>
              <a:gd name="connsiteX5" fmla="*/ 0 w 12192000"/>
              <a:gd name="connsiteY5" fmla="*/ 7658978 h 7658978"/>
              <a:gd name="connsiteX6" fmla="*/ 0 w 12192000"/>
              <a:gd name="connsiteY6" fmla="*/ 1279949 h 7658978"/>
              <a:gd name="connsiteX0" fmla="*/ 0 w 12192000"/>
              <a:gd name="connsiteY0" fmla="*/ 1279949 h 7658978"/>
              <a:gd name="connsiteX1" fmla="*/ 3278319 w 12192000"/>
              <a:gd name="connsiteY1" fmla="*/ 1318816 h 7658978"/>
              <a:gd name="connsiteX2" fmla="*/ 7706809 w 12192000"/>
              <a:gd name="connsiteY2" fmla="*/ 835591 h 7658978"/>
              <a:gd name="connsiteX3" fmla="*/ 12168570 w 12192000"/>
              <a:gd name="connsiteY3" fmla="*/ 82131 h 7658978"/>
              <a:gd name="connsiteX4" fmla="*/ 12192000 w 12192000"/>
              <a:gd name="connsiteY4" fmla="*/ 7658978 h 7658978"/>
              <a:gd name="connsiteX5" fmla="*/ 0 w 12192000"/>
              <a:gd name="connsiteY5" fmla="*/ 7658978 h 7658978"/>
              <a:gd name="connsiteX6" fmla="*/ 0 w 12192000"/>
              <a:gd name="connsiteY6" fmla="*/ 1279949 h 7658978"/>
              <a:gd name="connsiteX0" fmla="*/ 0 w 12192000"/>
              <a:gd name="connsiteY0" fmla="*/ 1318400 h 7697429"/>
              <a:gd name="connsiteX1" fmla="*/ 3278319 w 12192000"/>
              <a:gd name="connsiteY1" fmla="*/ 1357267 h 7697429"/>
              <a:gd name="connsiteX2" fmla="*/ 7463834 w 12192000"/>
              <a:gd name="connsiteY2" fmla="*/ 495898 h 7697429"/>
              <a:gd name="connsiteX3" fmla="*/ 12168570 w 12192000"/>
              <a:gd name="connsiteY3" fmla="*/ 120582 h 7697429"/>
              <a:gd name="connsiteX4" fmla="*/ 12192000 w 12192000"/>
              <a:gd name="connsiteY4" fmla="*/ 7697429 h 7697429"/>
              <a:gd name="connsiteX5" fmla="*/ 0 w 12192000"/>
              <a:gd name="connsiteY5" fmla="*/ 7697429 h 7697429"/>
              <a:gd name="connsiteX6" fmla="*/ 0 w 12192000"/>
              <a:gd name="connsiteY6" fmla="*/ 1318400 h 7697429"/>
              <a:gd name="connsiteX0" fmla="*/ 0 w 12192000"/>
              <a:gd name="connsiteY0" fmla="*/ 1296754 h 7675783"/>
              <a:gd name="connsiteX1" fmla="*/ 3404306 w 12192000"/>
              <a:gd name="connsiteY1" fmla="*/ 181285 h 7675783"/>
              <a:gd name="connsiteX2" fmla="*/ 7463834 w 12192000"/>
              <a:gd name="connsiteY2" fmla="*/ 474252 h 7675783"/>
              <a:gd name="connsiteX3" fmla="*/ 12168570 w 12192000"/>
              <a:gd name="connsiteY3" fmla="*/ 98936 h 7675783"/>
              <a:gd name="connsiteX4" fmla="*/ 12192000 w 12192000"/>
              <a:gd name="connsiteY4" fmla="*/ 7675783 h 7675783"/>
              <a:gd name="connsiteX5" fmla="*/ 0 w 12192000"/>
              <a:gd name="connsiteY5" fmla="*/ 7675783 h 7675783"/>
              <a:gd name="connsiteX6" fmla="*/ 0 w 12192000"/>
              <a:gd name="connsiteY6" fmla="*/ 1296754 h 7675783"/>
              <a:gd name="connsiteX0" fmla="*/ 0 w 12192000"/>
              <a:gd name="connsiteY0" fmla="*/ 1352127 h 7731156"/>
              <a:gd name="connsiteX1" fmla="*/ 3404306 w 12192000"/>
              <a:gd name="connsiteY1" fmla="*/ 236658 h 7731156"/>
              <a:gd name="connsiteX2" fmla="*/ 7436837 w 12192000"/>
              <a:gd name="connsiteY2" fmla="*/ 181334 h 7731156"/>
              <a:gd name="connsiteX3" fmla="*/ 12168570 w 12192000"/>
              <a:gd name="connsiteY3" fmla="*/ 154309 h 7731156"/>
              <a:gd name="connsiteX4" fmla="*/ 12192000 w 12192000"/>
              <a:gd name="connsiteY4" fmla="*/ 7731156 h 7731156"/>
              <a:gd name="connsiteX5" fmla="*/ 0 w 12192000"/>
              <a:gd name="connsiteY5" fmla="*/ 7731156 h 7731156"/>
              <a:gd name="connsiteX6" fmla="*/ 0 w 12192000"/>
              <a:gd name="connsiteY6" fmla="*/ 1352127 h 7731156"/>
              <a:gd name="connsiteX0" fmla="*/ 71993 w 12192000"/>
              <a:gd name="connsiteY0" fmla="*/ 207743 h 7731156"/>
              <a:gd name="connsiteX1" fmla="*/ 3404306 w 12192000"/>
              <a:gd name="connsiteY1" fmla="*/ 236658 h 7731156"/>
              <a:gd name="connsiteX2" fmla="*/ 7436837 w 12192000"/>
              <a:gd name="connsiteY2" fmla="*/ 181334 h 7731156"/>
              <a:gd name="connsiteX3" fmla="*/ 12168570 w 12192000"/>
              <a:gd name="connsiteY3" fmla="*/ 154309 h 7731156"/>
              <a:gd name="connsiteX4" fmla="*/ 12192000 w 12192000"/>
              <a:gd name="connsiteY4" fmla="*/ 7731156 h 7731156"/>
              <a:gd name="connsiteX5" fmla="*/ 0 w 12192000"/>
              <a:gd name="connsiteY5" fmla="*/ 7731156 h 7731156"/>
              <a:gd name="connsiteX6" fmla="*/ 71993 w 12192000"/>
              <a:gd name="connsiteY6" fmla="*/ 207743 h 7731156"/>
              <a:gd name="connsiteX0" fmla="*/ 71993 w 12192000"/>
              <a:gd name="connsiteY0" fmla="*/ 206217 h 7729630"/>
              <a:gd name="connsiteX1" fmla="*/ 3404306 w 12192000"/>
              <a:gd name="connsiteY1" fmla="*/ 235132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206217 h 7729630"/>
              <a:gd name="connsiteX1" fmla="*/ 3399573 w 12192000"/>
              <a:gd name="connsiteY1" fmla="*/ 198488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206217 h 7729630"/>
              <a:gd name="connsiteX1" fmla="*/ 3399573 w 12192000"/>
              <a:gd name="connsiteY1" fmla="*/ 198488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145925 h 7669338"/>
              <a:gd name="connsiteX1" fmla="*/ 3399573 w 12192000"/>
              <a:gd name="connsiteY1" fmla="*/ 138196 h 7669338"/>
              <a:gd name="connsiteX2" fmla="*/ 4575163 w 12192000"/>
              <a:gd name="connsiteY2" fmla="*/ 131321 h 7669338"/>
              <a:gd name="connsiteX3" fmla="*/ 7436837 w 12192000"/>
              <a:gd name="connsiteY3" fmla="*/ 119516 h 7669338"/>
              <a:gd name="connsiteX4" fmla="*/ 12168570 w 12192000"/>
              <a:gd name="connsiteY4" fmla="*/ 171012 h 7669338"/>
              <a:gd name="connsiteX5" fmla="*/ 12192000 w 12192000"/>
              <a:gd name="connsiteY5" fmla="*/ 7669338 h 7669338"/>
              <a:gd name="connsiteX6" fmla="*/ 0 w 12192000"/>
              <a:gd name="connsiteY6" fmla="*/ 7669338 h 7669338"/>
              <a:gd name="connsiteX7" fmla="*/ 71993 w 12192000"/>
              <a:gd name="connsiteY7" fmla="*/ 145925 h 7669338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68570 w 12192000"/>
              <a:gd name="connsiteY4" fmla="*/ 5149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68570 w 12192000"/>
              <a:gd name="connsiteY4" fmla="*/ 5149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55773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39187 h 7562600"/>
              <a:gd name="connsiteX1" fmla="*/ 3399573 w 12192000"/>
              <a:gd name="connsiteY1" fmla="*/ 0 h 7562600"/>
              <a:gd name="connsiteX2" fmla="*/ 4575163 w 12192000"/>
              <a:gd name="connsiteY2" fmla="*/ 24583 h 7562600"/>
              <a:gd name="connsiteX3" fmla="*/ 7455773 w 12192000"/>
              <a:gd name="connsiteY3" fmla="*/ 12778 h 7562600"/>
              <a:gd name="connsiteX4" fmla="*/ 12182772 w 12192000"/>
              <a:gd name="connsiteY4" fmla="*/ 32864 h 7562600"/>
              <a:gd name="connsiteX5" fmla="*/ 12192000 w 12192000"/>
              <a:gd name="connsiteY5" fmla="*/ 7562600 h 7562600"/>
              <a:gd name="connsiteX6" fmla="*/ 0 w 12192000"/>
              <a:gd name="connsiteY6" fmla="*/ 7562600 h 7562600"/>
              <a:gd name="connsiteX7" fmla="*/ 71993 w 12192000"/>
              <a:gd name="connsiteY7" fmla="*/ 39187 h 7562600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55773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35576 h 7558989"/>
              <a:gd name="connsiteX1" fmla="*/ 3399573 w 12192000"/>
              <a:gd name="connsiteY1" fmla="*/ 27847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1993 w 12192000"/>
              <a:gd name="connsiteY7" fmla="*/ 35576 h 7558989"/>
              <a:gd name="connsiteX0" fmla="*/ 71993 w 12192000"/>
              <a:gd name="connsiteY0" fmla="*/ 35576 h 7558989"/>
              <a:gd name="connsiteX1" fmla="*/ 3394839 w 12192000"/>
              <a:gd name="connsiteY1" fmla="*/ 6875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1993 w 12192000"/>
              <a:gd name="connsiteY7" fmla="*/ 35576 h 7558989"/>
              <a:gd name="connsiteX0" fmla="*/ 76726 w 12192000"/>
              <a:gd name="connsiteY0" fmla="*/ 19847 h 7558989"/>
              <a:gd name="connsiteX1" fmla="*/ 3394839 w 12192000"/>
              <a:gd name="connsiteY1" fmla="*/ 6875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6726 w 12192000"/>
              <a:gd name="connsiteY7" fmla="*/ 19847 h 755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7558989">
                <a:moveTo>
                  <a:pt x="76726" y="19847"/>
                </a:moveTo>
                <a:lnTo>
                  <a:pt x="3394839" y="6875"/>
                </a:lnTo>
                <a:lnTo>
                  <a:pt x="4584631" y="0"/>
                </a:lnTo>
                <a:lnTo>
                  <a:pt x="7455773" y="9167"/>
                </a:lnTo>
                <a:lnTo>
                  <a:pt x="12182772" y="29253"/>
                </a:lnTo>
                <a:cubicBezTo>
                  <a:pt x="12187583" y="2511747"/>
                  <a:pt x="12187189" y="5076495"/>
                  <a:pt x="12192000" y="7558989"/>
                </a:cubicBezTo>
                <a:lnTo>
                  <a:pt x="0" y="7558989"/>
                </a:lnTo>
                <a:lnTo>
                  <a:pt x="76726" y="19847"/>
                </a:lnTo>
                <a:close/>
              </a:path>
            </a:pathLst>
          </a:custGeom>
          <a:gradFill>
            <a:gsLst>
              <a:gs pos="42000">
                <a:schemeClr val="accent1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3BB078-2552-E44D-A6EC-2CC2E3A35D28}"/>
              </a:ext>
            </a:extLst>
          </p:cNvPr>
          <p:cNvSpPr/>
          <p:nvPr/>
        </p:nvSpPr>
        <p:spPr>
          <a:xfrm>
            <a:off x="7933147" y="2148687"/>
            <a:ext cx="2757490" cy="2670525"/>
          </a:xfrm>
          <a:prstGeom prst="roundRect">
            <a:avLst/>
          </a:prstGeom>
          <a:solidFill>
            <a:schemeClr val="bg1">
              <a:alpha val="50000"/>
            </a:schemeClr>
          </a:solidFill>
          <a:ln w="57150">
            <a:solidFill>
              <a:schemeClr val="bg1"/>
            </a:solidFill>
          </a:ln>
          <a:effectLst>
            <a:glow rad="127000">
              <a:schemeClr val="accent2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pperplate Gothic Bold" panose="020E0705020206020404" pitchFamily="34" charset="0"/>
              </a:rPr>
              <a:t>Ý </a:t>
            </a:r>
            <a:r>
              <a:rPr lang="en-US" sz="3200" dirty="0" err="1">
                <a:latin typeface="Copperplate Gothic Bold" panose="020E0705020206020404" pitchFamily="34" charset="0"/>
              </a:rPr>
              <a:t>tưởng</a:t>
            </a:r>
            <a:br>
              <a:rPr lang="en-US" sz="3200" dirty="0">
                <a:latin typeface="Copperplate Gothic Bold" panose="020E0705020206020404" pitchFamily="34" charset="0"/>
              </a:rPr>
            </a:br>
            <a:r>
              <a:rPr lang="en-US" sz="3200" dirty="0" err="1">
                <a:latin typeface="Copperplate Gothic Bold" panose="020E0705020206020404" pitchFamily="34" charset="0"/>
              </a:rPr>
              <a:t>Nguồn</a:t>
            </a:r>
            <a:r>
              <a:rPr lang="en-US" sz="3200" dirty="0">
                <a:latin typeface="Copperplate Gothic Bold" panose="020E0705020206020404" pitchFamily="34" charset="0"/>
              </a:rPr>
              <a:t> </a:t>
            </a:r>
            <a:r>
              <a:rPr lang="en-US" sz="3200" dirty="0" err="1">
                <a:latin typeface="Copperplate Gothic Bold" panose="020E0705020206020404" pitchFamily="34" charset="0"/>
              </a:rPr>
              <a:t>gốc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A4E905-1B36-4FB0-D99F-C219B8915BE9}"/>
              </a:ext>
            </a:extLst>
          </p:cNvPr>
          <p:cNvGrpSpPr/>
          <p:nvPr/>
        </p:nvGrpSpPr>
        <p:grpSpPr>
          <a:xfrm>
            <a:off x="-149755" y="3669741"/>
            <a:ext cx="1510695" cy="6477371"/>
            <a:chOff x="3325030" y="487758"/>
            <a:chExt cx="1510695" cy="6477371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BF48487-EEDE-F46C-842F-40DED958C36A}"/>
                </a:ext>
              </a:extLst>
            </p:cNvPr>
            <p:cNvSpPr/>
            <p:nvPr/>
          </p:nvSpPr>
          <p:spPr>
            <a:xfrm flipV="1">
              <a:off x="3325030" y="487758"/>
              <a:ext cx="535709" cy="3534326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2CFF2C9D-C550-2CB1-7385-D4CB6D7EAF1B}"/>
                </a:ext>
              </a:extLst>
            </p:cNvPr>
            <p:cNvSpPr/>
            <p:nvPr/>
          </p:nvSpPr>
          <p:spPr>
            <a:xfrm>
              <a:off x="4300016" y="3430804"/>
              <a:ext cx="535709" cy="3534325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4F106B-E62C-FC91-3C1D-72EA5AFEDBE1}"/>
              </a:ext>
            </a:extLst>
          </p:cNvPr>
          <p:cNvGrpSpPr/>
          <p:nvPr/>
        </p:nvGrpSpPr>
        <p:grpSpPr>
          <a:xfrm>
            <a:off x="11772900" y="3424836"/>
            <a:ext cx="1144047" cy="6325617"/>
            <a:chOff x="3691678" y="639512"/>
            <a:chExt cx="1144047" cy="6325617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8DE63FBD-73EA-E58B-6FB5-D1406D7286E8}"/>
                </a:ext>
              </a:extLst>
            </p:cNvPr>
            <p:cNvSpPr/>
            <p:nvPr/>
          </p:nvSpPr>
          <p:spPr>
            <a:xfrm flipV="1">
              <a:off x="3691678" y="639512"/>
              <a:ext cx="535709" cy="3534325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AA0FD8D1-F949-795E-360C-3433E50629CC}"/>
                </a:ext>
              </a:extLst>
            </p:cNvPr>
            <p:cNvSpPr/>
            <p:nvPr/>
          </p:nvSpPr>
          <p:spPr>
            <a:xfrm>
              <a:off x="4300016" y="3430804"/>
              <a:ext cx="535709" cy="3534325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6D0494-3097-4255-92AF-56A1307E471D}"/>
              </a:ext>
            </a:extLst>
          </p:cNvPr>
          <p:cNvGrpSpPr/>
          <p:nvPr/>
        </p:nvGrpSpPr>
        <p:grpSpPr>
          <a:xfrm flipH="1">
            <a:off x="401855" y="901454"/>
            <a:ext cx="7493249" cy="1504613"/>
            <a:chOff x="3743957" y="1911322"/>
            <a:chExt cx="7493249" cy="114649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D2259D2-4630-42F6-A2F8-EBDDCD930887}"/>
                </a:ext>
              </a:extLst>
            </p:cNvPr>
            <p:cNvSpPr/>
            <p:nvPr/>
          </p:nvSpPr>
          <p:spPr>
            <a:xfrm>
              <a:off x="5621300" y="1911322"/>
              <a:ext cx="5615906" cy="1146496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 w="57150">
              <a:solidFill>
                <a:schemeClr val="bg1"/>
              </a:solidFill>
            </a:ln>
            <a:effectLst>
              <a:glow rad="127000">
                <a:schemeClr val="accent2">
                  <a:lumMod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Copperplate Gothic Bold" panose="020E0705020206020404" pitchFamily="34" charset="0"/>
                </a:rPr>
                <a:t>Tư</a:t>
              </a:r>
              <a:r>
                <a:rPr lang="en-US" sz="3200" dirty="0">
                  <a:latin typeface="Copperplate Gothic Bold" panose="020E0705020206020404" pitchFamily="34" charset="0"/>
                </a:rPr>
                <a:t>̀ </a:t>
              </a:r>
              <a:r>
                <a:rPr lang="en-US" sz="3200" dirty="0" err="1">
                  <a:latin typeface="Copperplate Gothic Bold" panose="020E0705020206020404" pitchFamily="34" charset="0"/>
                </a:rPr>
                <a:t>một</a:t>
              </a:r>
              <a:r>
                <a:rPr lang="en-US" sz="3200" dirty="0">
                  <a:latin typeface="Copperplate Gothic Bold" panose="020E0705020206020404" pitchFamily="34" charset="0"/>
                </a:rPr>
                <a:t> </a:t>
              </a:r>
              <a:r>
                <a:rPr lang="en-US" sz="3200" dirty="0" err="1">
                  <a:latin typeface="Copperplate Gothic Bold" panose="020E0705020206020404" pitchFamily="34" charset="0"/>
                </a:rPr>
                <a:t>bô</a:t>
              </a:r>
              <a:r>
                <a:rPr lang="en-US" sz="3200" dirty="0">
                  <a:latin typeface="Copperplate Gothic Bold" panose="020E0705020206020404" pitchFamily="34" charset="0"/>
                </a:rPr>
                <a:t>̣ Anime </a:t>
              </a:r>
              <a:r>
                <a:rPr lang="en-US" sz="3200" dirty="0" err="1">
                  <a:latin typeface="Copperplate Gothic Bold" panose="020E0705020206020404" pitchFamily="34" charset="0"/>
                </a:rPr>
                <a:t>nổi</a:t>
              </a:r>
              <a:r>
                <a:rPr lang="en-US" sz="3200" dirty="0">
                  <a:latin typeface="Copperplate Gothic Bold" panose="020E0705020206020404" pitchFamily="34" charset="0"/>
                </a:rPr>
                <a:t> </a:t>
              </a:r>
              <a:r>
                <a:rPr lang="en-US" sz="3200" dirty="0" err="1">
                  <a:latin typeface="Copperplate Gothic Bold" panose="020E0705020206020404" pitchFamily="34" charset="0"/>
                </a:rPr>
                <a:t>tiếng</a:t>
              </a:r>
              <a:endParaRPr lang="en-US" sz="3200" dirty="0">
                <a:latin typeface="Copperplate Gothic Bold" panose="020E07050202060204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9A78ADC-1D51-4AB5-A721-B877B1BB2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3957" y="2484570"/>
              <a:ext cx="1760733" cy="459640"/>
            </a:xfrm>
            <a:prstGeom prst="straightConnector1">
              <a:avLst/>
            </a:prstGeom>
            <a:ln w="76200">
              <a:headEnd type="stealth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2D087C-D61B-43DB-BB34-795E69360CC2}"/>
              </a:ext>
            </a:extLst>
          </p:cNvPr>
          <p:cNvGrpSpPr/>
          <p:nvPr/>
        </p:nvGrpSpPr>
        <p:grpSpPr>
          <a:xfrm flipH="1">
            <a:off x="462039" y="4433964"/>
            <a:ext cx="7433065" cy="1504613"/>
            <a:chOff x="3804141" y="1911322"/>
            <a:chExt cx="7433065" cy="114649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3EB0AB8-CDD0-4151-8ECC-875813951A13}"/>
                </a:ext>
              </a:extLst>
            </p:cNvPr>
            <p:cNvSpPr/>
            <p:nvPr/>
          </p:nvSpPr>
          <p:spPr>
            <a:xfrm>
              <a:off x="5621300" y="1911322"/>
              <a:ext cx="5615906" cy="1146496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 w="57150">
              <a:solidFill>
                <a:schemeClr val="bg1"/>
              </a:solidFill>
            </a:ln>
            <a:effectLst>
              <a:glow rad="127000">
                <a:schemeClr val="accent2">
                  <a:lumMod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Copperplate Gothic Bold" panose="020E0705020206020404" pitchFamily="34" charset="0"/>
                </a:rPr>
                <a:t>Tư</a:t>
              </a:r>
              <a:r>
                <a:rPr lang="en-US" sz="3200" dirty="0">
                  <a:latin typeface="Copperplate Gothic Bold" panose="020E0705020206020404" pitchFamily="34" charset="0"/>
                </a:rPr>
                <a:t>̀ </a:t>
              </a:r>
              <a:r>
                <a:rPr lang="en-US" sz="3200" dirty="0" err="1">
                  <a:latin typeface="Copperplate Gothic Bold" panose="020E0705020206020404" pitchFamily="34" charset="0"/>
                </a:rPr>
                <a:t>những</a:t>
              </a:r>
              <a:r>
                <a:rPr lang="en-US" sz="3200" dirty="0">
                  <a:latin typeface="Copperplate Gothic Bold" panose="020E0705020206020404" pitchFamily="34" charset="0"/>
                </a:rPr>
                <a:t> </a:t>
              </a:r>
              <a:r>
                <a:rPr lang="en-US" sz="3200" dirty="0" err="1">
                  <a:latin typeface="Copperplate Gothic Bold" panose="020E0705020206020404" pitchFamily="34" charset="0"/>
                </a:rPr>
                <a:t>trang</a:t>
              </a:r>
              <a:r>
                <a:rPr lang="en-US" sz="3200" dirty="0">
                  <a:latin typeface="Copperplate Gothic Bold" panose="020E0705020206020404" pitchFamily="34" charset="0"/>
                </a:rPr>
                <a:t> web </a:t>
              </a:r>
              <a:r>
                <a:rPr lang="en-US" sz="3200" dirty="0" err="1">
                  <a:latin typeface="Copperplate Gothic Bold" panose="020E0705020206020404" pitchFamily="34" charset="0"/>
                </a:rPr>
                <a:t>tổng</a:t>
              </a:r>
              <a:r>
                <a:rPr lang="en-US" sz="3200" dirty="0">
                  <a:latin typeface="Copperplate Gothic Bold" panose="020E0705020206020404" pitchFamily="34" charset="0"/>
                </a:rPr>
                <a:t> </a:t>
              </a:r>
              <a:r>
                <a:rPr lang="en-US" sz="3200" dirty="0" err="1">
                  <a:latin typeface="Copperplate Gothic Bold" panose="020E0705020206020404" pitchFamily="34" charset="0"/>
                </a:rPr>
                <a:t>hợp</a:t>
              </a:r>
              <a:r>
                <a:rPr lang="en-US" sz="3200" dirty="0">
                  <a:latin typeface="Copperplate Gothic Bold" panose="020E0705020206020404" pitchFamily="34" charset="0"/>
                </a:rPr>
                <a:t> </a:t>
              </a:r>
              <a:r>
                <a:rPr lang="en-US" sz="3200" dirty="0" err="1">
                  <a:latin typeface="Copperplate Gothic Bold" panose="020E0705020206020404" pitchFamily="34" charset="0"/>
                </a:rPr>
                <a:t>thông</a:t>
              </a:r>
              <a:r>
                <a:rPr lang="en-US" sz="3200" dirty="0">
                  <a:latin typeface="Copperplate Gothic Bold" panose="020E0705020206020404" pitchFamily="34" charset="0"/>
                </a:rPr>
                <a:t> tin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B05758E-FBF7-457B-8E0E-F8DC3EE14D84}"/>
                </a:ext>
              </a:extLst>
            </p:cNvPr>
            <p:cNvCxnSpPr>
              <a:cxnSpLocks/>
            </p:cNvCxnSpPr>
            <p:nvPr/>
          </p:nvCxnSpPr>
          <p:spPr>
            <a:xfrm>
              <a:off x="3804141" y="2128330"/>
              <a:ext cx="1700549" cy="356240"/>
            </a:xfrm>
            <a:prstGeom prst="straightConnector1">
              <a:avLst/>
            </a:prstGeom>
            <a:ln w="76200">
              <a:headEnd type="stealth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793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DF4CC2-C2C4-A14E-3D90-13F0733F7152}"/>
              </a:ext>
            </a:extLst>
          </p:cNvPr>
          <p:cNvSpPr/>
          <p:nvPr/>
        </p:nvSpPr>
        <p:spPr>
          <a:xfrm>
            <a:off x="-239188" y="0"/>
            <a:ext cx="12265670" cy="6866327"/>
          </a:xfrm>
          <a:custGeom>
            <a:avLst/>
            <a:gdLst>
              <a:gd name="connsiteX0" fmla="*/ 0 w 12192000"/>
              <a:gd name="connsiteY0" fmla="*/ 0 h 6379029"/>
              <a:gd name="connsiteX1" fmla="*/ 12192000 w 12192000"/>
              <a:gd name="connsiteY1" fmla="*/ 0 h 6379029"/>
              <a:gd name="connsiteX2" fmla="*/ 12192000 w 12192000"/>
              <a:gd name="connsiteY2" fmla="*/ 6379029 h 6379029"/>
              <a:gd name="connsiteX3" fmla="*/ 0 w 12192000"/>
              <a:gd name="connsiteY3" fmla="*/ 6379029 h 6379029"/>
              <a:gd name="connsiteX4" fmla="*/ 0 w 12192000"/>
              <a:gd name="connsiteY4" fmla="*/ 0 h 6379029"/>
              <a:gd name="connsiteX0" fmla="*/ 0 w 12192000"/>
              <a:gd name="connsiteY0" fmla="*/ 0 h 6379029"/>
              <a:gd name="connsiteX1" fmla="*/ 2885243 w 12192000"/>
              <a:gd name="connsiteY1" fmla="*/ 4110784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814222 w 12192000"/>
              <a:gd name="connsiteY1" fmla="*/ 3125362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3586579 w 12192000"/>
              <a:gd name="connsiteY1" fmla="*/ 374679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157274 w 12192000"/>
              <a:gd name="connsiteY1" fmla="*/ 3853331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263806 w 12192000"/>
              <a:gd name="connsiteY1" fmla="*/ 416404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2940 w 12194940"/>
              <a:gd name="connsiteY0" fmla="*/ 0 h 6379029"/>
              <a:gd name="connsiteX1" fmla="*/ 2266746 w 12194940"/>
              <a:gd name="connsiteY1" fmla="*/ 4164049 h 6379029"/>
              <a:gd name="connsiteX2" fmla="*/ 12194940 w 12194940"/>
              <a:gd name="connsiteY2" fmla="*/ 0 h 6379029"/>
              <a:gd name="connsiteX3" fmla="*/ 12194940 w 12194940"/>
              <a:gd name="connsiteY3" fmla="*/ 6379029 h 6379029"/>
              <a:gd name="connsiteX4" fmla="*/ 2940 w 12194940"/>
              <a:gd name="connsiteY4" fmla="*/ 6379029 h 6379029"/>
              <a:gd name="connsiteX5" fmla="*/ 2940 w 12194940"/>
              <a:gd name="connsiteY5" fmla="*/ 0 h 6379029"/>
              <a:gd name="connsiteX0" fmla="*/ 2161 w 12194161"/>
              <a:gd name="connsiteY0" fmla="*/ 0 h 6379029"/>
              <a:gd name="connsiteX1" fmla="*/ 2771994 w 12194161"/>
              <a:gd name="connsiteY1" fmla="*/ 3933229 h 6379029"/>
              <a:gd name="connsiteX2" fmla="*/ 12194161 w 12194161"/>
              <a:gd name="connsiteY2" fmla="*/ 0 h 6379029"/>
              <a:gd name="connsiteX3" fmla="*/ 12194161 w 12194161"/>
              <a:gd name="connsiteY3" fmla="*/ 6379029 h 6379029"/>
              <a:gd name="connsiteX4" fmla="*/ 2161 w 12194161"/>
              <a:gd name="connsiteY4" fmla="*/ 6379029 h 6379029"/>
              <a:gd name="connsiteX5" fmla="*/ 2161 w 12194161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142534 h 6521563"/>
              <a:gd name="connsiteX1" fmla="*/ 2860674 w 12194065"/>
              <a:gd name="connsiteY1" fmla="*/ 4386481 h 6521563"/>
              <a:gd name="connsiteX2" fmla="*/ 7823292 w 12194065"/>
              <a:gd name="connsiteY2" fmla="*/ 2282476 h 6521563"/>
              <a:gd name="connsiteX3" fmla="*/ 12194065 w 12194065"/>
              <a:gd name="connsiteY3" fmla="*/ 142534 h 6521563"/>
              <a:gd name="connsiteX4" fmla="*/ 12194065 w 12194065"/>
              <a:gd name="connsiteY4" fmla="*/ 6521563 h 6521563"/>
              <a:gd name="connsiteX5" fmla="*/ 2065 w 12194065"/>
              <a:gd name="connsiteY5" fmla="*/ 6521563 h 6521563"/>
              <a:gd name="connsiteX6" fmla="*/ 2065 w 12194065"/>
              <a:gd name="connsiteY6" fmla="*/ 142534 h 6521563"/>
              <a:gd name="connsiteX0" fmla="*/ 2065 w 12194065"/>
              <a:gd name="connsiteY0" fmla="*/ 46330 h 6425359"/>
              <a:gd name="connsiteX1" fmla="*/ 2860674 w 12194065"/>
              <a:gd name="connsiteY1" fmla="*/ 4290277 h 6425359"/>
              <a:gd name="connsiteX2" fmla="*/ 7823292 w 12194065"/>
              <a:gd name="connsiteY2" fmla="*/ 2186272 h 6425359"/>
              <a:gd name="connsiteX3" fmla="*/ 12194065 w 12194065"/>
              <a:gd name="connsiteY3" fmla="*/ 46330 h 6425359"/>
              <a:gd name="connsiteX4" fmla="*/ 12194065 w 12194065"/>
              <a:gd name="connsiteY4" fmla="*/ 6425359 h 6425359"/>
              <a:gd name="connsiteX5" fmla="*/ 2065 w 12194065"/>
              <a:gd name="connsiteY5" fmla="*/ 6425359 h 6425359"/>
              <a:gd name="connsiteX6" fmla="*/ 2065 w 12194065"/>
              <a:gd name="connsiteY6" fmla="*/ 46330 h 6425359"/>
              <a:gd name="connsiteX0" fmla="*/ 2065 w 12194065"/>
              <a:gd name="connsiteY0" fmla="*/ 44797 h 6423826"/>
              <a:gd name="connsiteX1" fmla="*/ 2860674 w 12194065"/>
              <a:gd name="connsiteY1" fmla="*/ 4288744 h 6423826"/>
              <a:gd name="connsiteX2" fmla="*/ 8000845 w 12194065"/>
              <a:gd name="connsiteY2" fmla="*/ 2255760 h 6423826"/>
              <a:gd name="connsiteX3" fmla="*/ 12194065 w 12194065"/>
              <a:gd name="connsiteY3" fmla="*/ 44797 h 6423826"/>
              <a:gd name="connsiteX4" fmla="*/ 12194065 w 12194065"/>
              <a:gd name="connsiteY4" fmla="*/ 6423826 h 6423826"/>
              <a:gd name="connsiteX5" fmla="*/ 2065 w 12194065"/>
              <a:gd name="connsiteY5" fmla="*/ 6423826 h 6423826"/>
              <a:gd name="connsiteX6" fmla="*/ 2065 w 12194065"/>
              <a:gd name="connsiteY6" fmla="*/ 44797 h 6423826"/>
              <a:gd name="connsiteX0" fmla="*/ 2065 w 12318353"/>
              <a:gd name="connsiteY0" fmla="*/ 1130904 h 7509933"/>
              <a:gd name="connsiteX1" fmla="*/ 2860674 w 12318353"/>
              <a:gd name="connsiteY1" fmla="*/ 5374851 h 7509933"/>
              <a:gd name="connsiteX2" fmla="*/ 8000845 w 12318353"/>
              <a:gd name="connsiteY2" fmla="*/ 3341867 h 7509933"/>
              <a:gd name="connsiteX3" fmla="*/ 12318353 w 12318353"/>
              <a:gd name="connsiteY3" fmla="*/ 29557 h 7509933"/>
              <a:gd name="connsiteX4" fmla="*/ 12194065 w 12318353"/>
              <a:gd name="connsiteY4" fmla="*/ 7509933 h 7509933"/>
              <a:gd name="connsiteX5" fmla="*/ 2065 w 12318353"/>
              <a:gd name="connsiteY5" fmla="*/ 7509933 h 7509933"/>
              <a:gd name="connsiteX6" fmla="*/ 2065 w 12318353"/>
              <a:gd name="connsiteY6" fmla="*/ 1130904 h 7509933"/>
              <a:gd name="connsiteX0" fmla="*/ 2065 w 12318353"/>
              <a:gd name="connsiteY0" fmla="*/ 726922 h 7105951"/>
              <a:gd name="connsiteX1" fmla="*/ 2860674 w 12318353"/>
              <a:gd name="connsiteY1" fmla="*/ 4970869 h 7105951"/>
              <a:gd name="connsiteX2" fmla="*/ 8000845 w 12318353"/>
              <a:gd name="connsiteY2" fmla="*/ 2937885 h 7105951"/>
              <a:gd name="connsiteX3" fmla="*/ 12318353 w 12318353"/>
              <a:gd name="connsiteY3" fmla="*/ 33833 h 7105951"/>
              <a:gd name="connsiteX4" fmla="*/ 12194065 w 12318353"/>
              <a:gd name="connsiteY4" fmla="*/ 7105951 h 7105951"/>
              <a:gd name="connsiteX5" fmla="*/ 2065 w 12318353"/>
              <a:gd name="connsiteY5" fmla="*/ 7105951 h 7105951"/>
              <a:gd name="connsiteX6" fmla="*/ 2065 w 12318353"/>
              <a:gd name="connsiteY6" fmla="*/ 726922 h 7105951"/>
              <a:gd name="connsiteX0" fmla="*/ 2065 w 12194065"/>
              <a:gd name="connsiteY0" fmla="*/ 1098315 h 7477344"/>
              <a:gd name="connsiteX1" fmla="*/ 2860674 w 12194065"/>
              <a:gd name="connsiteY1" fmla="*/ 5342262 h 7477344"/>
              <a:gd name="connsiteX2" fmla="*/ 8000845 w 12194065"/>
              <a:gd name="connsiteY2" fmla="*/ 3309278 h 7477344"/>
              <a:gd name="connsiteX3" fmla="*/ 12179633 w 12194065"/>
              <a:gd name="connsiteY3" fmla="*/ 29862 h 7477344"/>
              <a:gd name="connsiteX4" fmla="*/ 12194065 w 12194065"/>
              <a:gd name="connsiteY4" fmla="*/ 7477344 h 7477344"/>
              <a:gd name="connsiteX5" fmla="*/ 2065 w 12194065"/>
              <a:gd name="connsiteY5" fmla="*/ 7477344 h 7477344"/>
              <a:gd name="connsiteX6" fmla="*/ 2065 w 12194065"/>
              <a:gd name="connsiteY6" fmla="*/ 1098315 h 7477344"/>
              <a:gd name="connsiteX0" fmla="*/ 0 w 12192000"/>
              <a:gd name="connsiteY0" fmla="*/ 1094176 h 7473205"/>
              <a:gd name="connsiteX1" fmla="*/ 3278319 w 12192000"/>
              <a:gd name="connsiteY1" fmla="*/ 1133043 h 7473205"/>
              <a:gd name="connsiteX2" fmla="*/ 7998780 w 12192000"/>
              <a:gd name="connsiteY2" fmla="*/ 3305139 h 7473205"/>
              <a:gd name="connsiteX3" fmla="*/ 12177568 w 12192000"/>
              <a:gd name="connsiteY3" fmla="*/ 25723 h 7473205"/>
              <a:gd name="connsiteX4" fmla="*/ 12192000 w 12192000"/>
              <a:gd name="connsiteY4" fmla="*/ 7473205 h 7473205"/>
              <a:gd name="connsiteX5" fmla="*/ 0 w 12192000"/>
              <a:gd name="connsiteY5" fmla="*/ 7473205 h 7473205"/>
              <a:gd name="connsiteX6" fmla="*/ 0 w 12192000"/>
              <a:gd name="connsiteY6" fmla="*/ 1094176 h 7473205"/>
              <a:gd name="connsiteX0" fmla="*/ 0 w 12192000"/>
              <a:gd name="connsiteY0" fmla="*/ 1158988 h 7538017"/>
              <a:gd name="connsiteX1" fmla="*/ 3278319 w 12192000"/>
              <a:gd name="connsiteY1" fmla="*/ 1197855 h 7538017"/>
              <a:gd name="connsiteX2" fmla="*/ 7706808 w 12192000"/>
              <a:gd name="connsiteY2" fmla="*/ 714630 h 7538017"/>
              <a:gd name="connsiteX3" fmla="*/ 12177568 w 12192000"/>
              <a:gd name="connsiteY3" fmla="*/ 90535 h 7538017"/>
              <a:gd name="connsiteX4" fmla="*/ 12192000 w 12192000"/>
              <a:gd name="connsiteY4" fmla="*/ 7538017 h 7538017"/>
              <a:gd name="connsiteX5" fmla="*/ 0 w 12192000"/>
              <a:gd name="connsiteY5" fmla="*/ 7538017 h 7538017"/>
              <a:gd name="connsiteX6" fmla="*/ 0 w 12192000"/>
              <a:gd name="connsiteY6" fmla="*/ 1158988 h 7538017"/>
              <a:gd name="connsiteX0" fmla="*/ 0 w 12192000"/>
              <a:gd name="connsiteY0" fmla="*/ 1279949 h 7658978"/>
              <a:gd name="connsiteX1" fmla="*/ 3278319 w 12192000"/>
              <a:gd name="connsiteY1" fmla="*/ 1318816 h 7658978"/>
              <a:gd name="connsiteX2" fmla="*/ 7706808 w 12192000"/>
              <a:gd name="connsiteY2" fmla="*/ 835591 h 7658978"/>
              <a:gd name="connsiteX3" fmla="*/ 12168570 w 12192000"/>
              <a:gd name="connsiteY3" fmla="*/ 82131 h 7658978"/>
              <a:gd name="connsiteX4" fmla="*/ 12192000 w 12192000"/>
              <a:gd name="connsiteY4" fmla="*/ 7658978 h 7658978"/>
              <a:gd name="connsiteX5" fmla="*/ 0 w 12192000"/>
              <a:gd name="connsiteY5" fmla="*/ 7658978 h 7658978"/>
              <a:gd name="connsiteX6" fmla="*/ 0 w 12192000"/>
              <a:gd name="connsiteY6" fmla="*/ 1279949 h 7658978"/>
              <a:gd name="connsiteX0" fmla="*/ 0 w 12192000"/>
              <a:gd name="connsiteY0" fmla="*/ 1279949 h 7658978"/>
              <a:gd name="connsiteX1" fmla="*/ 3278319 w 12192000"/>
              <a:gd name="connsiteY1" fmla="*/ 1318816 h 7658978"/>
              <a:gd name="connsiteX2" fmla="*/ 7706809 w 12192000"/>
              <a:gd name="connsiteY2" fmla="*/ 835591 h 7658978"/>
              <a:gd name="connsiteX3" fmla="*/ 12168570 w 12192000"/>
              <a:gd name="connsiteY3" fmla="*/ 82131 h 7658978"/>
              <a:gd name="connsiteX4" fmla="*/ 12192000 w 12192000"/>
              <a:gd name="connsiteY4" fmla="*/ 7658978 h 7658978"/>
              <a:gd name="connsiteX5" fmla="*/ 0 w 12192000"/>
              <a:gd name="connsiteY5" fmla="*/ 7658978 h 7658978"/>
              <a:gd name="connsiteX6" fmla="*/ 0 w 12192000"/>
              <a:gd name="connsiteY6" fmla="*/ 1279949 h 7658978"/>
              <a:gd name="connsiteX0" fmla="*/ 0 w 12192000"/>
              <a:gd name="connsiteY0" fmla="*/ 1318400 h 7697429"/>
              <a:gd name="connsiteX1" fmla="*/ 3278319 w 12192000"/>
              <a:gd name="connsiteY1" fmla="*/ 1357267 h 7697429"/>
              <a:gd name="connsiteX2" fmla="*/ 7463834 w 12192000"/>
              <a:gd name="connsiteY2" fmla="*/ 495898 h 7697429"/>
              <a:gd name="connsiteX3" fmla="*/ 12168570 w 12192000"/>
              <a:gd name="connsiteY3" fmla="*/ 120582 h 7697429"/>
              <a:gd name="connsiteX4" fmla="*/ 12192000 w 12192000"/>
              <a:gd name="connsiteY4" fmla="*/ 7697429 h 7697429"/>
              <a:gd name="connsiteX5" fmla="*/ 0 w 12192000"/>
              <a:gd name="connsiteY5" fmla="*/ 7697429 h 7697429"/>
              <a:gd name="connsiteX6" fmla="*/ 0 w 12192000"/>
              <a:gd name="connsiteY6" fmla="*/ 1318400 h 7697429"/>
              <a:gd name="connsiteX0" fmla="*/ 0 w 12192000"/>
              <a:gd name="connsiteY0" fmla="*/ 1296754 h 7675783"/>
              <a:gd name="connsiteX1" fmla="*/ 3404306 w 12192000"/>
              <a:gd name="connsiteY1" fmla="*/ 181285 h 7675783"/>
              <a:gd name="connsiteX2" fmla="*/ 7463834 w 12192000"/>
              <a:gd name="connsiteY2" fmla="*/ 474252 h 7675783"/>
              <a:gd name="connsiteX3" fmla="*/ 12168570 w 12192000"/>
              <a:gd name="connsiteY3" fmla="*/ 98936 h 7675783"/>
              <a:gd name="connsiteX4" fmla="*/ 12192000 w 12192000"/>
              <a:gd name="connsiteY4" fmla="*/ 7675783 h 7675783"/>
              <a:gd name="connsiteX5" fmla="*/ 0 w 12192000"/>
              <a:gd name="connsiteY5" fmla="*/ 7675783 h 7675783"/>
              <a:gd name="connsiteX6" fmla="*/ 0 w 12192000"/>
              <a:gd name="connsiteY6" fmla="*/ 1296754 h 7675783"/>
              <a:gd name="connsiteX0" fmla="*/ 0 w 12192000"/>
              <a:gd name="connsiteY0" fmla="*/ 1352127 h 7731156"/>
              <a:gd name="connsiteX1" fmla="*/ 3404306 w 12192000"/>
              <a:gd name="connsiteY1" fmla="*/ 236658 h 7731156"/>
              <a:gd name="connsiteX2" fmla="*/ 7436837 w 12192000"/>
              <a:gd name="connsiteY2" fmla="*/ 181334 h 7731156"/>
              <a:gd name="connsiteX3" fmla="*/ 12168570 w 12192000"/>
              <a:gd name="connsiteY3" fmla="*/ 154309 h 7731156"/>
              <a:gd name="connsiteX4" fmla="*/ 12192000 w 12192000"/>
              <a:gd name="connsiteY4" fmla="*/ 7731156 h 7731156"/>
              <a:gd name="connsiteX5" fmla="*/ 0 w 12192000"/>
              <a:gd name="connsiteY5" fmla="*/ 7731156 h 7731156"/>
              <a:gd name="connsiteX6" fmla="*/ 0 w 12192000"/>
              <a:gd name="connsiteY6" fmla="*/ 1352127 h 7731156"/>
              <a:gd name="connsiteX0" fmla="*/ 71993 w 12192000"/>
              <a:gd name="connsiteY0" fmla="*/ 207743 h 7731156"/>
              <a:gd name="connsiteX1" fmla="*/ 3404306 w 12192000"/>
              <a:gd name="connsiteY1" fmla="*/ 236658 h 7731156"/>
              <a:gd name="connsiteX2" fmla="*/ 7436837 w 12192000"/>
              <a:gd name="connsiteY2" fmla="*/ 181334 h 7731156"/>
              <a:gd name="connsiteX3" fmla="*/ 12168570 w 12192000"/>
              <a:gd name="connsiteY3" fmla="*/ 154309 h 7731156"/>
              <a:gd name="connsiteX4" fmla="*/ 12192000 w 12192000"/>
              <a:gd name="connsiteY4" fmla="*/ 7731156 h 7731156"/>
              <a:gd name="connsiteX5" fmla="*/ 0 w 12192000"/>
              <a:gd name="connsiteY5" fmla="*/ 7731156 h 7731156"/>
              <a:gd name="connsiteX6" fmla="*/ 71993 w 12192000"/>
              <a:gd name="connsiteY6" fmla="*/ 207743 h 7731156"/>
              <a:gd name="connsiteX0" fmla="*/ 71993 w 12192000"/>
              <a:gd name="connsiteY0" fmla="*/ 206217 h 7729630"/>
              <a:gd name="connsiteX1" fmla="*/ 3404306 w 12192000"/>
              <a:gd name="connsiteY1" fmla="*/ 235132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206217 h 7729630"/>
              <a:gd name="connsiteX1" fmla="*/ 3399573 w 12192000"/>
              <a:gd name="connsiteY1" fmla="*/ 198488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206217 h 7729630"/>
              <a:gd name="connsiteX1" fmla="*/ 3399573 w 12192000"/>
              <a:gd name="connsiteY1" fmla="*/ 198488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145925 h 7669338"/>
              <a:gd name="connsiteX1" fmla="*/ 3399573 w 12192000"/>
              <a:gd name="connsiteY1" fmla="*/ 138196 h 7669338"/>
              <a:gd name="connsiteX2" fmla="*/ 4575163 w 12192000"/>
              <a:gd name="connsiteY2" fmla="*/ 131321 h 7669338"/>
              <a:gd name="connsiteX3" fmla="*/ 7436837 w 12192000"/>
              <a:gd name="connsiteY3" fmla="*/ 119516 h 7669338"/>
              <a:gd name="connsiteX4" fmla="*/ 12168570 w 12192000"/>
              <a:gd name="connsiteY4" fmla="*/ 171012 h 7669338"/>
              <a:gd name="connsiteX5" fmla="*/ 12192000 w 12192000"/>
              <a:gd name="connsiteY5" fmla="*/ 7669338 h 7669338"/>
              <a:gd name="connsiteX6" fmla="*/ 0 w 12192000"/>
              <a:gd name="connsiteY6" fmla="*/ 7669338 h 7669338"/>
              <a:gd name="connsiteX7" fmla="*/ 71993 w 12192000"/>
              <a:gd name="connsiteY7" fmla="*/ 145925 h 7669338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68570 w 12192000"/>
              <a:gd name="connsiteY4" fmla="*/ 5149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68570 w 12192000"/>
              <a:gd name="connsiteY4" fmla="*/ 5149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55773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39187 h 7562600"/>
              <a:gd name="connsiteX1" fmla="*/ 3399573 w 12192000"/>
              <a:gd name="connsiteY1" fmla="*/ 0 h 7562600"/>
              <a:gd name="connsiteX2" fmla="*/ 4575163 w 12192000"/>
              <a:gd name="connsiteY2" fmla="*/ 24583 h 7562600"/>
              <a:gd name="connsiteX3" fmla="*/ 7455773 w 12192000"/>
              <a:gd name="connsiteY3" fmla="*/ 12778 h 7562600"/>
              <a:gd name="connsiteX4" fmla="*/ 12182772 w 12192000"/>
              <a:gd name="connsiteY4" fmla="*/ 32864 h 7562600"/>
              <a:gd name="connsiteX5" fmla="*/ 12192000 w 12192000"/>
              <a:gd name="connsiteY5" fmla="*/ 7562600 h 7562600"/>
              <a:gd name="connsiteX6" fmla="*/ 0 w 12192000"/>
              <a:gd name="connsiteY6" fmla="*/ 7562600 h 7562600"/>
              <a:gd name="connsiteX7" fmla="*/ 71993 w 12192000"/>
              <a:gd name="connsiteY7" fmla="*/ 39187 h 7562600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55773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35576 h 7558989"/>
              <a:gd name="connsiteX1" fmla="*/ 3399573 w 12192000"/>
              <a:gd name="connsiteY1" fmla="*/ 27847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1993 w 12192000"/>
              <a:gd name="connsiteY7" fmla="*/ 35576 h 7558989"/>
              <a:gd name="connsiteX0" fmla="*/ 71993 w 12192000"/>
              <a:gd name="connsiteY0" fmla="*/ 35576 h 7558989"/>
              <a:gd name="connsiteX1" fmla="*/ 3394839 w 12192000"/>
              <a:gd name="connsiteY1" fmla="*/ 6875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1993 w 12192000"/>
              <a:gd name="connsiteY7" fmla="*/ 35576 h 7558989"/>
              <a:gd name="connsiteX0" fmla="*/ 76726 w 12192000"/>
              <a:gd name="connsiteY0" fmla="*/ 19847 h 7558989"/>
              <a:gd name="connsiteX1" fmla="*/ 3394839 w 12192000"/>
              <a:gd name="connsiteY1" fmla="*/ 6875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6726 w 12192000"/>
              <a:gd name="connsiteY7" fmla="*/ 19847 h 755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7558989">
                <a:moveTo>
                  <a:pt x="76726" y="19847"/>
                </a:moveTo>
                <a:lnTo>
                  <a:pt x="3394839" y="6875"/>
                </a:lnTo>
                <a:lnTo>
                  <a:pt x="4584631" y="0"/>
                </a:lnTo>
                <a:lnTo>
                  <a:pt x="7455773" y="9167"/>
                </a:lnTo>
                <a:lnTo>
                  <a:pt x="12182772" y="29253"/>
                </a:lnTo>
                <a:cubicBezTo>
                  <a:pt x="12187583" y="2511747"/>
                  <a:pt x="12187189" y="5076495"/>
                  <a:pt x="12192000" y="7558989"/>
                </a:cubicBezTo>
                <a:lnTo>
                  <a:pt x="0" y="7558989"/>
                </a:lnTo>
                <a:lnTo>
                  <a:pt x="76726" y="19847"/>
                </a:lnTo>
                <a:close/>
              </a:path>
            </a:pathLst>
          </a:custGeom>
          <a:gradFill>
            <a:gsLst>
              <a:gs pos="42000">
                <a:schemeClr val="accent1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pperplate Gothic Bold" panose="020E07050202060204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9AB74E-4E69-F9A5-769C-166C56BD76CF}"/>
              </a:ext>
            </a:extLst>
          </p:cNvPr>
          <p:cNvGrpSpPr/>
          <p:nvPr/>
        </p:nvGrpSpPr>
        <p:grpSpPr>
          <a:xfrm>
            <a:off x="538239" y="1103774"/>
            <a:ext cx="2699557" cy="4439801"/>
            <a:chOff x="419100" y="1656753"/>
            <a:chExt cx="2228850" cy="354449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30FB086-1F05-B0C2-3E9C-2D3ABC56C86B}"/>
                </a:ext>
              </a:extLst>
            </p:cNvPr>
            <p:cNvSpPr/>
            <p:nvPr/>
          </p:nvSpPr>
          <p:spPr>
            <a:xfrm>
              <a:off x="419100" y="2029422"/>
              <a:ext cx="1771650" cy="3171825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 w="57150">
              <a:solidFill>
                <a:schemeClr val="bg1"/>
              </a:solidFill>
            </a:ln>
            <a:effectLst>
              <a:glow rad="127000">
                <a:schemeClr val="accent2">
                  <a:lumMod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pperplate Gothic Bold" panose="020E0705020206020404" pitchFamily="34" charset="0"/>
                </a:rPr>
                <a:t>header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C121EEC-034D-5639-DFED-D1958F365242}"/>
                </a:ext>
              </a:extLst>
            </p:cNvPr>
            <p:cNvSpPr/>
            <p:nvPr/>
          </p:nvSpPr>
          <p:spPr>
            <a:xfrm>
              <a:off x="1733550" y="1656753"/>
              <a:ext cx="914400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pperplate Gothic Bold" panose="020E0705020206020404" pitchFamily="34" charset="0"/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257B482-93C2-B131-101E-5E91B65E4346}"/>
              </a:ext>
            </a:extLst>
          </p:cNvPr>
          <p:cNvGrpSpPr/>
          <p:nvPr/>
        </p:nvGrpSpPr>
        <p:grpSpPr>
          <a:xfrm>
            <a:off x="8954758" y="1103774"/>
            <a:ext cx="2399147" cy="4370867"/>
            <a:chOff x="143377" y="1711786"/>
            <a:chExt cx="2047373" cy="3489461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CBC62B0-966E-F4AB-4D78-0A9EA08C84FF}"/>
                </a:ext>
              </a:extLst>
            </p:cNvPr>
            <p:cNvSpPr/>
            <p:nvPr/>
          </p:nvSpPr>
          <p:spPr>
            <a:xfrm>
              <a:off x="419100" y="2029422"/>
              <a:ext cx="1771650" cy="3171825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 w="57150">
              <a:solidFill>
                <a:schemeClr val="bg1"/>
              </a:solidFill>
            </a:ln>
            <a:effectLst>
              <a:glow rad="127000">
                <a:schemeClr val="accent2">
                  <a:lumMod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pperplate Gothic Bold" panose="020E0705020206020404" pitchFamily="34" charset="0"/>
                </a:rPr>
                <a:t>footer</a:t>
              </a: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2AD302-8753-393D-64B0-866227EDF954}"/>
                </a:ext>
              </a:extLst>
            </p:cNvPr>
            <p:cNvSpPr/>
            <p:nvPr/>
          </p:nvSpPr>
          <p:spPr>
            <a:xfrm>
              <a:off x="143377" y="1711786"/>
              <a:ext cx="914400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pperplate Gothic Bold" panose="020E0705020206020404" pitchFamily="34" charset="0"/>
                </a:rPr>
                <a:t>3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3BB078-2552-E44D-A6EC-2CC2E3A35D28}"/>
              </a:ext>
            </a:extLst>
          </p:cNvPr>
          <p:cNvSpPr/>
          <p:nvPr/>
        </p:nvSpPr>
        <p:spPr>
          <a:xfrm>
            <a:off x="3903076" y="300582"/>
            <a:ext cx="4385847" cy="670429"/>
          </a:xfrm>
          <a:prstGeom prst="roundRect">
            <a:avLst/>
          </a:prstGeom>
          <a:solidFill>
            <a:schemeClr val="bg1">
              <a:alpha val="50000"/>
            </a:schemeClr>
          </a:solidFill>
          <a:ln w="57150">
            <a:solidFill>
              <a:schemeClr val="bg1"/>
            </a:solidFill>
          </a:ln>
          <a:effectLst>
            <a:glow rad="127000">
              <a:schemeClr val="accent2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pperplate Gothic Bold" panose="020E0705020206020404" pitchFamily="34" charset="0"/>
              </a:rPr>
              <a:t>CÁC MỤC CHÍNH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A4E905-1B36-4FB0-D99F-C219B8915BE9}"/>
              </a:ext>
            </a:extLst>
          </p:cNvPr>
          <p:cNvGrpSpPr/>
          <p:nvPr/>
        </p:nvGrpSpPr>
        <p:grpSpPr>
          <a:xfrm>
            <a:off x="-149755" y="3669741"/>
            <a:ext cx="1510695" cy="6477371"/>
            <a:chOff x="3325030" y="487758"/>
            <a:chExt cx="1510695" cy="6477371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BF48487-EEDE-F46C-842F-40DED958C36A}"/>
                </a:ext>
              </a:extLst>
            </p:cNvPr>
            <p:cNvSpPr/>
            <p:nvPr/>
          </p:nvSpPr>
          <p:spPr>
            <a:xfrm flipV="1">
              <a:off x="3325030" y="487758"/>
              <a:ext cx="535709" cy="3534326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2CFF2C9D-C550-2CB1-7385-D4CB6D7EAF1B}"/>
                </a:ext>
              </a:extLst>
            </p:cNvPr>
            <p:cNvSpPr/>
            <p:nvPr/>
          </p:nvSpPr>
          <p:spPr>
            <a:xfrm>
              <a:off x="4300016" y="3430804"/>
              <a:ext cx="535709" cy="3534325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4F106B-E62C-FC91-3C1D-72EA5AFEDBE1}"/>
              </a:ext>
            </a:extLst>
          </p:cNvPr>
          <p:cNvGrpSpPr/>
          <p:nvPr/>
        </p:nvGrpSpPr>
        <p:grpSpPr>
          <a:xfrm>
            <a:off x="11772900" y="3424836"/>
            <a:ext cx="1144047" cy="6325617"/>
            <a:chOff x="3691678" y="639512"/>
            <a:chExt cx="1144047" cy="6325617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8DE63FBD-73EA-E58B-6FB5-D1406D7286E8}"/>
                </a:ext>
              </a:extLst>
            </p:cNvPr>
            <p:cNvSpPr/>
            <p:nvPr/>
          </p:nvSpPr>
          <p:spPr>
            <a:xfrm flipV="1">
              <a:off x="3691678" y="639512"/>
              <a:ext cx="535709" cy="3534325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AA0FD8D1-F949-795E-360C-3433E50629CC}"/>
                </a:ext>
              </a:extLst>
            </p:cNvPr>
            <p:cNvSpPr/>
            <p:nvPr/>
          </p:nvSpPr>
          <p:spPr>
            <a:xfrm>
              <a:off x="4300016" y="3430804"/>
              <a:ext cx="535709" cy="3534325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BCB40D-09A2-1E75-0CC2-B904B5271ACA}"/>
              </a:ext>
            </a:extLst>
          </p:cNvPr>
          <p:cNvGrpSpPr/>
          <p:nvPr/>
        </p:nvGrpSpPr>
        <p:grpSpPr>
          <a:xfrm>
            <a:off x="3408851" y="1123813"/>
            <a:ext cx="2198418" cy="4439802"/>
            <a:chOff x="419100" y="1656752"/>
            <a:chExt cx="1771650" cy="354449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CC1BC93-08BD-798D-CE4F-DCA140747002}"/>
                </a:ext>
              </a:extLst>
            </p:cNvPr>
            <p:cNvSpPr/>
            <p:nvPr/>
          </p:nvSpPr>
          <p:spPr>
            <a:xfrm>
              <a:off x="419100" y="2029422"/>
              <a:ext cx="1771650" cy="3171825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 w="57150">
              <a:solidFill>
                <a:schemeClr val="bg1"/>
              </a:solidFill>
            </a:ln>
            <a:effectLst>
              <a:glow rad="127000">
                <a:schemeClr val="accent2">
                  <a:lumMod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r>
                <a:rPr lang="en-US" b="1" dirty="0">
                  <a:latin typeface="Copperplate Gothic Bold" panose="020E0705020206020404" pitchFamily="34" charset="0"/>
                </a:rPr>
                <a:t>HOME</a:t>
              </a: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9CE57C-516E-BD92-FD96-A3695AEA27DC}"/>
                </a:ext>
              </a:extLst>
            </p:cNvPr>
            <p:cNvSpPr/>
            <p:nvPr/>
          </p:nvSpPr>
          <p:spPr>
            <a:xfrm>
              <a:off x="885068" y="1656752"/>
              <a:ext cx="914400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pperplate Gothic Bold" panose="020E0705020206020404" pitchFamily="34" charset="0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4312A1-8EE9-4E08-B2C2-5720E705E646}"/>
              </a:ext>
            </a:extLst>
          </p:cNvPr>
          <p:cNvGrpSpPr/>
          <p:nvPr/>
        </p:nvGrpSpPr>
        <p:grpSpPr>
          <a:xfrm>
            <a:off x="6323419" y="1123813"/>
            <a:ext cx="2145802" cy="4439802"/>
            <a:chOff x="419100" y="1656752"/>
            <a:chExt cx="1771650" cy="354449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D7A3057-FE05-4E31-A827-09501B46567F}"/>
                </a:ext>
              </a:extLst>
            </p:cNvPr>
            <p:cNvSpPr/>
            <p:nvPr/>
          </p:nvSpPr>
          <p:spPr>
            <a:xfrm>
              <a:off x="419100" y="2029422"/>
              <a:ext cx="1771650" cy="3171825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 w="57150">
              <a:solidFill>
                <a:schemeClr val="bg1"/>
              </a:solidFill>
            </a:ln>
            <a:effectLst>
              <a:glow rad="127000">
                <a:schemeClr val="accent2">
                  <a:lumMod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r>
                <a:rPr lang="en-US" b="1" dirty="0">
                  <a:latin typeface="Copperplate Gothic Bold" panose="020E0705020206020404" pitchFamily="34" charset="0"/>
                </a:rPr>
                <a:t>CONTENT</a:t>
              </a: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C2060AF-E19E-4F16-B911-53AE8E663E89}"/>
                </a:ext>
              </a:extLst>
            </p:cNvPr>
            <p:cNvSpPr/>
            <p:nvPr/>
          </p:nvSpPr>
          <p:spPr>
            <a:xfrm>
              <a:off x="885068" y="1656752"/>
              <a:ext cx="914400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pperplate Gothic Bold" panose="020E0705020206020404" pitchFamily="34" charset="0"/>
                </a:rPr>
                <a:t>3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9BD134D4-D7C4-4CF6-8D97-A83B1143A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432" y="1546286"/>
            <a:ext cx="3356444" cy="8645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0CB7F12-6B4D-4454-A51C-990A2B88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0895" y="2823688"/>
            <a:ext cx="1752115" cy="7869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C4C42FE-840F-425E-BBD5-0EB31EA2C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8878" y="4023518"/>
            <a:ext cx="2141994" cy="8645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1BA082-1B5B-44EF-947A-F9F65D9ED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0929" y="2664178"/>
            <a:ext cx="2023332" cy="94647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5CC5AF0-9271-4802-87A6-996C6B42E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09303" y="3862219"/>
            <a:ext cx="1606584" cy="90742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9DA649A-B002-40DD-8FB1-C4FCF3C34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89187" y="2701084"/>
            <a:ext cx="1680814" cy="94647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FF3E8BD-5A3A-47A9-A7E6-B9372383CA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89187" y="3852787"/>
            <a:ext cx="1365971" cy="86453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75705C9-2F2F-4256-A1E0-46B70BE901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91122" y="5267276"/>
            <a:ext cx="1539865" cy="90742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DBCA0F4-8AE9-458A-B775-E7234B9231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12904" y="5267276"/>
            <a:ext cx="1808469" cy="8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58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DF4CC2-C2C4-A14E-3D90-13F0733F7152}"/>
              </a:ext>
            </a:extLst>
          </p:cNvPr>
          <p:cNvSpPr/>
          <p:nvPr/>
        </p:nvSpPr>
        <p:spPr>
          <a:xfrm>
            <a:off x="-73670" y="-8328"/>
            <a:ext cx="12265670" cy="6866327"/>
          </a:xfrm>
          <a:custGeom>
            <a:avLst/>
            <a:gdLst>
              <a:gd name="connsiteX0" fmla="*/ 0 w 12192000"/>
              <a:gd name="connsiteY0" fmla="*/ 0 h 6379029"/>
              <a:gd name="connsiteX1" fmla="*/ 12192000 w 12192000"/>
              <a:gd name="connsiteY1" fmla="*/ 0 h 6379029"/>
              <a:gd name="connsiteX2" fmla="*/ 12192000 w 12192000"/>
              <a:gd name="connsiteY2" fmla="*/ 6379029 h 6379029"/>
              <a:gd name="connsiteX3" fmla="*/ 0 w 12192000"/>
              <a:gd name="connsiteY3" fmla="*/ 6379029 h 6379029"/>
              <a:gd name="connsiteX4" fmla="*/ 0 w 12192000"/>
              <a:gd name="connsiteY4" fmla="*/ 0 h 6379029"/>
              <a:gd name="connsiteX0" fmla="*/ 0 w 12192000"/>
              <a:gd name="connsiteY0" fmla="*/ 0 h 6379029"/>
              <a:gd name="connsiteX1" fmla="*/ 2885243 w 12192000"/>
              <a:gd name="connsiteY1" fmla="*/ 4110784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814222 w 12192000"/>
              <a:gd name="connsiteY1" fmla="*/ 3125362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3586579 w 12192000"/>
              <a:gd name="connsiteY1" fmla="*/ 374679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157274 w 12192000"/>
              <a:gd name="connsiteY1" fmla="*/ 3853331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263806 w 12192000"/>
              <a:gd name="connsiteY1" fmla="*/ 416404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2940 w 12194940"/>
              <a:gd name="connsiteY0" fmla="*/ 0 h 6379029"/>
              <a:gd name="connsiteX1" fmla="*/ 2266746 w 12194940"/>
              <a:gd name="connsiteY1" fmla="*/ 4164049 h 6379029"/>
              <a:gd name="connsiteX2" fmla="*/ 12194940 w 12194940"/>
              <a:gd name="connsiteY2" fmla="*/ 0 h 6379029"/>
              <a:gd name="connsiteX3" fmla="*/ 12194940 w 12194940"/>
              <a:gd name="connsiteY3" fmla="*/ 6379029 h 6379029"/>
              <a:gd name="connsiteX4" fmla="*/ 2940 w 12194940"/>
              <a:gd name="connsiteY4" fmla="*/ 6379029 h 6379029"/>
              <a:gd name="connsiteX5" fmla="*/ 2940 w 12194940"/>
              <a:gd name="connsiteY5" fmla="*/ 0 h 6379029"/>
              <a:gd name="connsiteX0" fmla="*/ 2161 w 12194161"/>
              <a:gd name="connsiteY0" fmla="*/ 0 h 6379029"/>
              <a:gd name="connsiteX1" fmla="*/ 2771994 w 12194161"/>
              <a:gd name="connsiteY1" fmla="*/ 3933229 h 6379029"/>
              <a:gd name="connsiteX2" fmla="*/ 12194161 w 12194161"/>
              <a:gd name="connsiteY2" fmla="*/ 0 h 6379029"/>
              <a:gd name="connsiteX3" fmla="*/ 12194161 w 12194161"/>
              <a:gd name="connsiteY3" fmla="*/ 6379029 h 6379029"/>
              <a:gd name="connsiteX4" fmla="*/ 2161 w 12194161"/>
              <a:gd name="connsiteY4" fmla="*/ 6379029 h 6379029"/>
              <a:gd name="connsiteX5" fmla="*/ 2161 w 12194161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142534 h 6521563"/>
              <a:gd name="connsiteX1" fmla="*/ 2860674 w 12194065"/>
              <a:gd name="connsiteY1" fmla="*/ 4386481 h 6521563"/>
              <a:gd name="connsiteX2" fmla="*/ 7823292 w 12194065"/>
              <a:gd name="connsiteY2" fmla="*/ 2282476 h 6521563"/>
              <a:gd name="connsiteX3" fmla="*/ 12194065 w 12194065"/>
              <a:gd name="connsiteY3" fmla="*/ 142534 h 6521563"/>
              <a:gd name="connsiteX4" fmla="*/ 12194065 w 12194065"/>
              <a:gd name="connsiteY4" fmla="*/ 6521563 h 6521563"/>
              <a:gd name="connsiteX5" fmla="*/ 2065 w 12194065"/>
              <a:gd name="connsiteY5" fmla="*/ 6521563 h 6521563"/>
              <a:gd name="connsiteX6" fmla="*/ 2065 w 12194065"/>
              <a:gd name="connsiteY6" fmla="*/ 142534 h 6521563"/>
              <a:gd name="connsiteX0" fmla="*/ 2065 w 12194065"/>
              <a:gd name="connsiteY0" fmla="*/ 46330 h 6425359"/>
              <a:gd name="connsiteX1" fmla="*/ 2860674 w 12194065"/>
              <a:gd name="connsiteY1" fmla="*/ 4290277 h 6425359"/>
              <a:gd name="connsiteX2" fmla="*/ 7823292 w 12194065"/>
              <a:gd name="connsiteY2" fmla="*/ 2186272 h 6425359"/>
              <a:gd name="connsiteX3" fmla="*/ 12194065 w 12194065"/>
              <a:gd name="connsiteY3" fmla="*/ 46330 h 6425359"/>
              <a:gd name="connsiteX4" fmla="*/ 12194065 w 12194065"/>
              <a:gd name="connsiteY4" fmla="*/ 6425359 h 6425359"/>
              <a:gd name="connsiteX5" fmla="*/ 2065 w 12194065"/>
              <a:gd name="connsiteY5" fmla="*/ 6425359 h 6425359"/>
              <a:gd name="connsiteX6" fmla="*/ 2065 w 12194065"/>
              <a:gd name="connsiteY6" fmla="*/ 46330 h 6425359"/>
              <a:gd name="connsiteX0" fmla="*/ 2065 w 12194065"/>
              <a:gd name="connsiteY0" fmla="*/ 44797 h 6423826"/>
              <a:gd name="connsiteX1" fmla="*/ 2860674 w 12194065"/>
              <a:gd name="connsiteY1" fmla="*/ 4288744 h 6423826"/>
              <a:gd name="connsiteX2" fmla="*/ 8000845 w 12194065"/>
              <a:gd name="connsiteY2" fmla="*/ 2255760 h 6423826"/>
              <a:gd name="connsiteX3" fmla="*/ 12194065 w 12194065"/>
              <a:gd name="connsiteY3" fmla="*/ 44797 h 6423826"/>
              <a:gd name="connsiteX4" fmla="*/ 12194065 w 12194065"/>
              <a:gd name="connsiteY4" fmla="*/ 6423826 h 6423826"/>
              <a:gd name="connsiteX5" fmla="*/ 2065 w 12194065"/>
              <a:gd name="connsiteY5" fmla="*/ 6423826 h 6423826"/>
              <a:gd name="connsiteX6" fmla="*/ 2065 w 12194065"/>
              <a:gd name="connsiteY6" fmla="*/ 44797 h 6423826"/>
              <a:gd name="connsiteX0" fmla="*/ 2065 w 12318353"/>
              <a:gd name="connsiteY0" fmla="*/ 1130904 h 7509933"/>
              <a:gd name="connsiteX1" fmla="*/ 2860674 w 12318353"/>
              <a:gd name="connsiteY1" fmla="*/ 5374851 h 7509933"/>
              <a:gd name="connsiteX2" fmla="*/ 8000845 w 12318353"/>
              <a:gd name="connsiteY2" fmla="*/ 3341867 h 7509933"/>
              <a:gd name="connsiteX3" fmla="*/ 12318353 w 12318353"/>
              <a:gd name="connsiteY3" fmla="*/ 29557 h 7509933"/>
              <a:gd name="connsiteX4" fmla="*/ 12194065 w 12318353"/>
              <a:gd name="connsiteY4" fmla="*/ 7509933 h 7509933"/>
              <a:gd name="connsiteX5" fmla="*/ 2065 w 12318353"/>
              <a:gd name="connsiteY5" fmla="*/ 7509933 h 7509933"/>
              <a:gd name="connsiteX6" fmla="*/ 2065 w 12318353"/>
              <a:gd name="connsiteY6" fmla="*/ 1130904 h 7509933"/>
              <a:gd name="connsiteX0" fmla="*/ 2065 w 12318353"/>
              <a:gd name="connsiteY0" fmla="*/ 726922 h 7105951"/>
              <a:gd name="connsiteX1" fmla="*/ 2860674 w 12318353"/>
              <a:gd name="connsiteY1" fmla="*/ 4970869 h 7105951"/>
              <a:gd name="connsiteX2" fmla="*/ 8000845 w 12318353"/>
              <a:gd name="connsiteY2" fmla="*/ 2937885 h 7105951"/>
              <a:gd name="connsiteX3" fmla="*/ 12318353 w 12318353"/>
              <a:gd name="connsiteY3" fmla="*/ 33833 h 7105951"/>
              <a:gd name="connsiteX4" fmla="*/ 12194065 w 12318353"/>
              <a:gd name="connsiteY4" fmla="*/ 7105951 h 7105951"/>
              <a:gd name="connsiteX5" fmla="*/ 2065 w 12318353"/>
              <a:gd name="connsiteY5" fmla="*/ 7105951 h 7105951"/>
              <a:gd name="connsiteX6" fmla="*/ 2065 w 12318353"/>
              <a:gd name="connsiteY6" fmla="*/ 726922 h 7105951"/>
              <a:gd name="connsiteX0" fmla="*/ 2065 w 12194065"/>
              <a:gd name="connsiteY0" fmla="*/ 1098315 h 7477344"/>
              <a:gd name="connsiteX1" fmla="*/ 2860674 w 12194065"/>
              <a:gd name="connsiteY1" fmla="*/ 5342262 h 7477344"/>
              <a:gd name="connsiteX2" fmla="*/ 8000845 w 12194065"/>
              <a:gd name="connsiteY2" fmla="*/ 3309278 h 7477344"/>
              <a:gd name="connsiteX3" fmla="*/ 12179633 w 12194065"/>
              <a:gd name="connsiteY3" fmla="*/ 29862 h 7477344"/>
              <a:gd name="connsiteX4" fmla="*/ 12194065 w 12194065"/>
              <a:gd name="connsiteY4" fmla="*/ 7477344 h 7477344"/>
              <a:gd name="connsiteX5" fmla="*/ 2065 w 12194065"/>
              <a:gd name="connsiteY5" fmla="*/ 7477344 h 7477344"/>
              <a:gd name="connsiteX6" fmla="*/ 2065 w 12194065"/>
              <a:gd name="connsiteY6" fmla="*/ 1098315 h 7477344"/>
              <a:gd name="connsiteX0" fmla="*/ 0 w 12192000"/>
              <a:gd name="connsiteY0" fmla="*/ 1094176 h 7473205"/>
              <a:gd name="connsiteX1" fmla="*/ 3278319 w 12192000"/>
              <a:gd name="connsiteY1" fmla="*/ 1133043 h 7473205"/>
              <a:gd name="connsiteX2" fmla="*/ 7998780 w 12192000"/>
              <a:gd name="connsiteY2" fmla="*/ 3305139 h 7473205"/>
              <a:gd name="connsiteX3" fmla="*/ 12177568 w 12192000"/>
              <a:gd name="connsiteY3" fmla="*/ 25723 h 7473205"/>
              <a:gd name="connsiteX4" fmla="*/ 12192000 w 12192000"/>
              <a:gd name="connsiteY4" fmla="*/ 7473205 h 7473205"/>
              <a:gd name="connsiteX5" fmla="*/ 0 w 12192000"/>
              <a:gd name="connsiteY5" fmla="*/ 7473205 h 7473205"/>
              <a:gd name="connsiteX6" fmla="*/ 0 w 12192000"/>
              <a:gd name="connsiteY6" fmla="*/ 1094176 h 7473205"/>
              <a:gd name="connsiteX0" fmla="*/ 0 w 12192000"/>
              <a:gd name="connsiteY0" fmla="*/ 1158988 h 7538017"/>
              <a:gd name="connsiteX1" fmla="*/ 3278319 w 12192000"/>
              <a:gd name="connsiteY1" fmla="*/ 1197855 h 7538017"/>
              <a:gd name="connsiteX2" fmla="*/ 7706808 w 12192000"/>
              <a:gd name="connsiteY2" fmla="*/ 714630 h 7538017"/>
              <a:gd name="connsiteX3" fmla="*/ 12177568 w 12192000"/>
              <a:gd name="connsiteY3" fmla="*/ 90535 h 7538017"/>
              <a:gd name="connsiteX4" fmla="*/ 12192000 w 12192000"/>
              <a:gd name="connsiteY4" fmla="*/ 7538017 h 7538017"/>
              <a:gd name="connsiteX5" fmla="*/ 0 w 12192000"/>
              <a:gd name="connsiteY5" fmla="*/ 7538017 h 7538017"/>
              <a:gd name="connsiteX6" fmla="*/ 0 w 12192000"/>
              <a:gd name="connsiteY6" fmla="*/ 1158988 h 7538017"/>
              <a:gd name="connsiteX0" fmla="*/ 0 w 12192000"/>
              <a:gd name="connsiteY0" fmla="*/ 1279949 h 7658978"/>
              <a:gd name="connsiteX1" fmla="*/ 3278319 w 12192000"/>
              <a:gd name="connsiteY1" fmla="*/ 1318816 h 7658978"/>
              <a:gd name="connsiteX2" fmla="*/ 7706808 w 12192000"/>
              <a:gd name="connsiteY2" fmla="*/ 835591 h 7658978"/>
              <a:gd name="connsiteX3" fmla="*/ 12168570 w 12192000"/>
              <a:gd name="connsiteY3" fmla="*/ 82131 h 7658978"/>
              <a:gd name="connsiteX4" fmla="*/ 12192000 w 12192000"/>
              <a:gd name="connsiteY4" fmla="*/ 7658978 h 7658978"/>
              <a:gd name="connsiteX5" fmla="*/ 0 w 12192000"/>
              <a:gd name="connsiteY5" fmla="*/ 7658978 h 7658978"/>
              <a:gd name="connsiteX6" fmla="*/ 0 w 12192000"/>
              <a:gd name="connsiteY6" fmla="*/ 1279949 h 7658978"/>
              <a:gd name="connsiteX0" fmla="*/ 0 w 12192000"/>
              <a:gd name="connsiteY0" fmla="*/ 1279949 h 7658978"/>
              <a:gd name="connsiteX1" fmla="*/ 3278319 w 12192000"/>
              <a:gd name="connsiteY1" fmla="*/ 1318816 h 7658978"/>
              <a:gd name="connsiteX2" fmla="*/ 7706809 w 12192000"/>
              <a:gd name="connsiteY2" fmla="*/ 835591 h 7658978"/>
              <a:gd name="connsiteX3" fmla="*/ 12168570 w 12192000"/>
              <a:gd name="connsiteY3" fmla="*/ 82131 h 7658978"/>
              <a:gd name="connsiteX4" fmla="*/ 12192000 w 12192000"/>
              <a:gd name="connsiteY4" fmla="*/ 7658978 h 7658978"/>
              <a:gd name="connsiteX5" fmla="*/ 0 w 12192000"/>
              <a:gd name="connsiteY5" fmla="*/ 7658978 h 7658978"/>
              <a:gd name="connsiteX6" fmla="*/ 0 w 12192000"/>
              <a:gd name="connsiteY6" fmla="*/ 1279949 h 7658978"/>
              <a:gd name="connsiteX0" fmla="*/ 0 w 12192000"/>
              <a:gd name="connsiteY0" fmla="*/ 1318400 h 7697429"/>
              <a:gd name="connsiteX1" fmla="*/ 3278319 w 12192000"/>
              <a:gd name="connsiteY1" fmla="*/ 1357267 h 7697429"/>
              <a:gd name="connsiteX2" fmla="*/ 7463834 w 12192000"/>
              <a:gd name="connsiteY2" fmla="*/ 495898 h 7697429"/>
              <a:gd name="connsiteX3" fmla="*/ 12168570 w 12192000"/>
              <a:gd name="connsiteY3" fmla="*/ 120582 h 7697429"/>
              <a:gd name="connsiteX4" fmla="*/ 12192000 w 12192000"/>
              <a:gd name="connsiteY4" fmla="*/ 7697429 h 7697429"/>
              <a:gd name="connsiteX5" fmla="*/ 0 w 12192000"/>
              <a:gd name="connsiteY5" fmla="*/ 7697429 h 7697429"/>
              <a:gd name="connsiteX6" fmla="*/ 0 w 12192000"/>
              <a:gd name="connsiteY6" fmla="*/ 1318400 h 7697429"/>
              <a:gd name="connsiteX0" fmla="*/ 0 w 12192000"/>
              <a:gd name="connsiteY0" fmla="*/ 1296754 h 7675783"/>
              <a:gd name="connsiteX1" fmla="*/ 3404306 w 12192000"/>
              <a:gd name="connsiteY1" fmla="*/ 181285 h 7675783"/>
              <a:gd name="connsiteX2" fmla="*/ 7463834 w 12192000"/>
              <a:gd name="connsiteY2" fmla="*/ 474252 h 7675783"/>
              <a:gd name="connsiteX3" fmla="*/ 12168570 w 12192000"/>
              <a:gd name="connsiteY3" fmla="*/ 98936 h 7675783"/>
              <a:gd name="connsiteX4" fmla="*/ 12192000 w 12192000"/>
              <a:gd name="connsiteY4" fmla="*/ 7675783 h 7675783"/>
              <a:gd name="connsiteX5" fmla="*/ 0 w 12192000"/>
              <a:gd name="connsiteY5" fmla="*/ 7675783 h 7675783"/>
              <a:gd name="connsiteX6" fmla="*/ 0 w 12192000"/>
              <a:gd name="connsiteY6" fmla="*/ 1296754 h 7675783"/>
              <a:gd name="connsiteX0" fmla="*/ 0 w 12192000"/>
              <a:gd name="connsiteY0" fmla="*/ 1352127 h 7731156"/>
              <a:gd name="connsiteX1" fmla="*/ 3404306 w 12192000"/>
              <a:gd name="connsiteY1" fmla="*/ 236658 h 7731156"/>
              <a:gd name="connsiteX2" fmla="*/ 7436837 w 12192000"/>
              <a:gd name="connsiteY2" fmla="*/ 181334 h 7731156"/>
              <a:gd name="connsiteX3" fmla="*/ 12168570 w 12192000"/>
              <a:gd name="connsiteY3" fmla="*/ 154309 h 7731156"/>
              <a:gd name="connsiteX4" fmla="*/ 12192000 w 12192000"/>
              <a:gd name="connsiteY4" fmla="*/ 7731156 h 7731156"/>
              <a:gd name="connsiteX5" fmla="*/ 0 w 12192000"/>
              <a:gd name="connsiteY5" fmla="*/ 7731156 h 7731156"/>
              <a:gd name="connsiteX6" fmla="*/ 0 w 12192000"/>
              <a:gd name="connsiteY6" fmla="*/ 1352127 h 7731156"/>
              <a:gd name="connsiteX0" fmla="*/ 71993 w 12192000"/>
              <a:gd name="connsiteY0" fmla="*/ 207743 h 7731156"/>
              <a:gd name="connsiteX1" fmla="*/ 3404306 w 12192000"/>
              <a:gd name="connsiteY1" fmla="*/ 236658 h 7731156"/>
              <a:gd name="connsiteX2" fmla="*/ 7436837 w 12192000"/>
              <a:gd name="connsiteY2" fmla="*/ 181334 h 7731156"/>
              <a:gd name="connsiteX3" fmla="*/ 12168570 w 12192000"/>
              <a:gd name="connsiteY3" fmla="*/ 154309 h 7731156"/>
              <a:gd name="connsiteX4" fmla="*/ 12192000 w 12192000"/>
              <a:gd name="connsiteY4" fmla="*/ 7731156 h 7731156"/>
              <a:gd name="connsiteX5" fmla="*/ 0 w 12192000"/>
              <a:gd name="connsiteY5" fmla="*/ 7731156 h 7731156"/>
              <a:gd name="connsiteX6" fmla="*/ 71993 w 12192000"/>
              <a:gd name="connsiteY6" fmla="*/ 207743 h 7731156"/>
              <a:gd name="connsiteX0" fmla="*/ 71993 w 12192000"/>
              <a:gd name="connsiteY0" fmla="*/ 206217 h 7729630"/>
              <a:gd name="connsiteX1" fmla="*/ 3404306 w 12192000"/>
              <a:gd name="connsiteY1" fmla="*/ 235132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206217 h 7729630"/>
              <a:gd name="connsiteX1" fmla="*/ 3399573 w 12192000"/>
              <a:gd name="connsiteY1" fmla="*/ 198488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206217 h 7729630"/>
              <a:gd name="connsiteX1" fmla="*/ 3399573 w 12192000"/>
              <a:gd name="connsiteY1" fmla="*/ 198488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145925 h 7669338"/>
              <a:gd name="connsiteX1" fmla="*/ 3399573 w 12192000"/>
              <a:gd name="connsiteY1" fmla="*/ 138196 h 7669338"/>
              <a:gd name="connsiteX2" fmla="*/ 4575163 w 12192000"/>
              <a:gd name="connsiteY2" fmla="*/ 131321 h 7669338"/>
              <a:gd name="connsiteX3" fmla="*/ 7436837 w 12192000"/>
              <a:gd name="connsiteY3" fmla="*/ 119516 h 7669338"/>
              <a:gd name="connsiteX4" fmla="*/ 12168570 w 12192000"/>
              <a:gd name="connsiteY4" fmla="*/ 171012 h 7669338"/>
              <a:gd name="connsiteX5" fmla="*/ 12192000 w 12192000"/>
              <a:gd name="connsiteY5" fmla="*/ 7669338 h 7669338"/>
              <a:gd name="connsiteX6" fmla="*/ 0 w 12192000"/>
              <a:gd name="connsiteY6" fmla="*/ 7669338 h 7669338"/>
              <a:gd name="connsiteX7" fmla="*/ 71993 w 12192000"/>
              <a:gd name="connsiteY7" fmla="*/ 145925 h 7669338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68570 w 12192000"/>
              <a:gd name="connsiteY4" fmla="*/ 5149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68570 w 12192000"/>
              <a:gd name="connsiteY4" fmla="*/ 5149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55773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39187 h 7562600"/>
              <a:gd name="connsiteX1" fmla="*/ 3399573 w 12192000"/>
              <a:gd name="connsiteY1" fmla="*/ 0 h 7562600"/>
              <a:gd name="connsiteX2" fmla="*/ 4575163 w 12192000"/>
              <a:gd name="connsiteY2" fmla="*/ 24583 h 7562600"/>
              <a:gd name="connsiteX3" fmla="*/ 7455773 w 12192000"/>
              <a:gd name="connsiteY3" fmla="*/ 12778 h 7562600"/>
              <a:gd name="connsiteX4" fmla="*/ 12182772 w 12192000"/>
              <a:gd name="connsiteY4" fmla="*/ 32864 h 7562600"/>
              <a:gd name="connsiteX5" fmla="*/ 12192000 w 12192000"/>
              <a:gd name="connsiteY5" fmla="*/ 7562600 h 7562600"/>
              <a:gd name="connsiteX6" fmla="*/ 0 w 12192000"/>
              <a:gd name="connsiteY6" fmla="*/ 7562600 h 7562600"/>
              <a:gd name="connsiteX7" fmla="*/ 71993 w 12192000"/>
              <a:gd name="connsiteY7" fmla="*/ 39187 h 7562600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55773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35576 h 7558989"/>
              <a:gd name="connsiteX1" fmla="*/ 3399573 w 12192000"/>
              <a:gd name="connsiteY1" fmla="*/ 27847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1993 w 12192000"/>
              <a:gd name="connsiteY7" fmla="*/ 35576 h 7558989"/>
              <a:gd name="connsiteX0" fmla="*/ 71993 w 12192000"/>
              <a:gd name="connsiteY0" fmla="*/ 35576 h 7558989"/>
              <a:gd name="connsiteX1" fmla="*/ 3394839 w 12192000"/>
              <a:gd name="connsiteY1" fmla="*/ 6875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1993 w 12192000"/>
              <a:gd name="connsiteY7" fmla="*/ 35576 h 7558989"/>
              <a:gd name="connsiteX0" fmla="*/ 76726 w 12192000"/>
              <a:gd name="connsiteY0" fmla="*/ 19847 h 7558989"/>
              <a:gd name="connsiteX1" fmla="*/ 3394839 w 12192000"/>
              <a:gd name="connsiteY1" fmla="*/ 6875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6726 w 12192000"/>
              <a:gd name="connsiteY7" fmla="*/ 19847 h 755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7558989">
                <a:moveTo>
                  <a:pt x="76726" y="19847"/>
                </a:moveTo>
                <a:lnTo>
                  <a:pt x="3394839" y="6875"/>
                </a:lnTo>
                <a:lnTo>
                  <a:pt x="4584631" y="0"/>
                </a:lnTo>
                <a:lnTo>
                  <a:pt x="7455773" y="9167"/>
                </a:lnTo>
                <a:lnTo>
                  <a:pt x="12182772" y="29253"/>
                </a:lnTo>
                <a:cubicBezTo>
                  <a:pt x="12187583" y="2511747"/>
                  <a:pt x="12187189" y="5076495"/>
                  <a:pt x="12192000" y="7558989"/>
                </a:cubicBezTo>
                <a:lnTo>
                  <a:pt x="0" y="7558989"/>
                </a:lnTo>
                <a:lnTo>
                  <a:pt x="76726" y="19847"/>
                </a:lnTo>
                <a:close/>
              </a:path>
            </a:pathLst>
          </a:custGeom>
          <a:gradFill>
            <a:gsLst>
              <a:gs pos="42000">
                <a:schemeClr val="accent1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3BB078-2552-E44D-A6EC-2CC2E3A35D28}"/>
              </a:ext>
            </a:extLst>
          </p:cNvPr>
          <p:cNvSpPr/>
          <p:nvPr/>
        </p:nvSpPr>
        <p:spPr>
          <a:xfrm>
            <a:off x="3903076" y="300582"/>
            <a:ext cx="4385847" cy="670429"/>
          </a:xfrm>
          <a:prstGeom prst="roundRect">
            <a:avLst/>
          </a:prstGeom>
          <a:solidFill>
            <a:schemeClr val="bg1">
              <a:alpha val="50000"/>
            </a:schemeClr>
          </a:solidFill>
          <a:ln w="57150">
            <a:solidFill>
              <a:schemeClr val="bg1"/>
            </a:solidFill>
          </a:ln>
          <a:effectLst>
            <a:glow rad="127000">
              <a:schemeClr val="accent2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pperplate Gothic Bold" panose="020E0705020206020404" pitchFamily="34" charset="0"/>
              </a:rPr>
              <a:t>CÁC MỤC CHÍNH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A4E905-1B36-4FB0-D99F-C219B8915BE9}"/>
              </a:ext>
            </a:extLst>
          </p:cNvPr>
          <p:cNvGrpSpPr/>
          <p:nvPr/>
        </p:nvGrpSpPr>
        <p:grpSpPr>
          <a:xfrm>
            <a:off x="-149755" y="3669741"/>
            <a:ext cx="1510695" cy="6477371"/>
            <a:chOff x="3325030" y="487758"/>
            <a:chExt cx="1510695" cy="6477371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BF48487-EEDE-F46C-842F-40DED958C36A}"/>
                </a:ext>
              </a:extLst>
            </p:cNvPr>
            <p:cNvSpPr/>
            <p:nvPr/>
          </p:nvSpPr>
          <p:spPr>
            <a:xfrm flipV="1">
              <a:off x="3325030" y="487758"/>
              <a:ext cx="535709" cy="3534326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2CFF2C9D-C550-2CB1-7385-D4CB6D7EAF1B}"/>
                </a:ext>
              </a:extLst>
            </p:cNvPr>
            <p:cNvSpPr/>
            <p:nvPr/>
          </p:nvSpPr>
          <p:spPr>
            <a:xfrm>
              <a:off x="4300016" y="3430804"/>
              <a:ext cx="535709" cy="3534325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4F106B-E62C-FC91-3C1D-72EA5AFEDBE1}"/>
              </a:ext>
            </a:extLst>
          </p:cNvPr>
          <p:cNvGrpSpPr/>
          <p:nvPr/>
        </p:nvGrpSpPr>
        <p:grpSpPr>
          <a:xfrm>
            <a:off x="11772900" y="3424836"/>
            <a:ext cx="1144047" cy="6325617"/>
            <a:chOff x="3691678" y="639512"/>
            <a:chExt cx="1144047" cy="6325617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8DE63FBD-73EA-E58B-6FB5-D1406D7286E8}"/>
                </a:ext>
              </a:extLst>
            </p:cNvPr>
            <p:cNvSpPr/>
            <p:nvPr/>
          </p:nvSpPr>
          <p:spPr>
            <a:xfrm flipV="1">
              <a:off x="3691678" y="639512"/>
              <a:ext cx="535709" cy="3534325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AA0FD8D1-F949-795E-360C-3433E50629CC}"/>
                </a:ext>
              </a:extLst>
            </p:cNvPr>
            <p:cNvSpPr/>
            <p:nvPr/>
          </p:nvSpPr>
          <p:spPr>
            <a:xfrm>
              <a:off x="4300016" y="3430804"/>
              <a:ext cx="535709" cy="3534325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pperplate Gothic Bold" panose="020E07050202060204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D746CC7-AF19-4653-8B9E-45EFAAAF2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01" y="1546286"/>
            <a:ext cx="3356444" cy="864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379E1-5558-46E1-906B-B8BBFED3E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018" y="2823688"/>
            <a:ext cx="1752115" cy="786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A335B4-12BF-41E6-9A54-AA08694A1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001" y="4023518"/>
            <a:ext cx="2141994" cy="864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F30E6E-B93B-4E54-B98B-79575DD33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7957" y="2664178"/>
            <a:ext cx="2023332" cy="9464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183A14-EA22-4F01-8076-355E638DD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6331" y="3862219"/>
            <a:ext cx="1606584" cy="9074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E2F89D0-D875-41F7-9E8E-FD9AB28C0E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0337" y="2701084"/>
            <a:ext cx="1680814" cy="9464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D0E53F-64D0-46F8-BEDE-7DB268F1C2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0337" y="3852787"/>
            <a:ext cx="1365971" cy="8645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0604038-E3EF-4FDB-8D77-313D381657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7245" y="5267276"/>
            <a:ext cx="1539865" cy="9074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4A8B1D-B80D-4692-B3C8-50918CB6ED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19932" y="5267276"/>
            <a:ext cx="1808469" cy="88837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987F6B3-92A0-47CA-B766-99612C0A3C62}"/>
              </a:ext>
            </a:extLst>
          </p:cNvPr>
          <p:cNvGrpSpPr/>
          <p:nvPr/>
        </p:nvGrpSpPr>
        <p:grpSpPr>
          <a:xfrm>
            <a:off x="538239" y="1103774"/>
            <a:ext cx="2145802" cy="4439801"/>
            <a:chOff x="419100" y="1656753"/>
            <a:chExt cx="1771650" cy="354449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E6A57B4-5D02-4513-8D9C-EA15FC1AA796}"/>
                </a:ext>
              </a:extLst>
            </p:cNvPr>
            <p:cNvSpPr/>
            <p:nvPr/>
          </p:nvSpPr>
          <p:spPr>
            <a:xfrm>
              <a:off x="419100" y="2029422"/>
              <a:ext cx="1771650" cy="3171825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 w="57150">
              <a:solidFill>
                <a:schemeClr val="bg1"/>
              </a:solidFill>
            </a:ln>
            <a:effectLst>
              <a:glow rad="127000">
                <a:schemeClr val="accent2">
                  <a:lumMod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pperplate Gothic Bold" panose="020E0705020206020404" pitchFamily="34" charset="0"/>
                </a:rPr>
                <a:t>header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4D8169C-E9E4-42F2-9B7C-90C564415512}"/>
                </a:ext>
              </a:extLst>
            </p:cNvPr>
            <p:cNvSpPr/>
            <p:nvPr/>
          </p:nvSpPr>
          <p:spPr>
            <a:xfrm>
              <a:off x="838780" y="1656753"/>
              <a:ext cx="914400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pperplate Gothic Bold" panose="020E07050202060204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7947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DF4CC2-C2C4-A14E-3D90-13F0733F7152}"/>
              </a:ext>
            </a:extLst>
          </p:cNvPr>
          <p:cNvSpPr/>
          <p:nvPr/>
        </p:nvSpPr>
        <p:spPr>
          <a:xfrm>
            <a:off x="-73670" y="-8328"/>
            <a:ext cx="12265670" cy="6866327"/>
          </a:xfrm>
          <a:custGeom>
            <a:avLst/>
            <a:gdLst>
              <a:gd name="connsiteX0" fmla="*/ 0 w 12192000"/>
              <a:gd name="connsiteY0" fmla="*/ 0 h 6379029"/>
              <a:gd name="connsiteX1" fmla="*/ 12192000 w 12192000"/>
              <a:gd name="connsiteY1" fmla="*/ 0 h 6379029"/>
              <a:gd name="connsiteX2" fmla="*/ 12192000 w 12192000"/>
              <a:gd name="connsiteY2" fmla="*/ 6379029 h 6379029"/>
              <a:gd name="connsiteX3" fmla="*/ 0 w 12192000"/>
              <a:gd name="connsiteY3" fmla="*/ 6379029 h 6379029"/>
              <a:gd name="connsiteX4" fmla="*/ 0 w 12192000"/>
              <a:gd name="connsiteY4" fmla="*/ 0 h 6379029"/>
              <a:gd name="connsiteX0" fmla="*/ 0 w 12192000"/>
              <a:gd name="connsiteY0" fmla="*/ 0 h 6379029"/>
              <a:gd name="connsiteX1" fmla="*/ 2885243 w 12192000"/>
              <a:gd name="connsiteY1" fmla="*/ 4110784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814222 w 12192000"/>
              <a:gd name="connsiteY1" fmla="*/ 3125362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3586579 w 12192000"/>
              <a:gd name="connsiteY1" fmla="*/ 374679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157274 w 12192000"/>
              <a:gd name="connsiteY1" fmla="*/ 3853331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263806 w 12192000"/>
              <a:gd name="connsiteY1" fmla="*/ 416404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2940 w 12194940"/>
              <a:gd name="connsiteY0" fmla="*/ 0 h 6379029"/>
              <a:gd name="connsiteX1" fmla="*/ 2266746 w 12194940"/>
              <a:gd name="connsiteY1" fmla="*/ 4164049 h 6379029"/>
              <a:gd name="connsiteX2" fmla="*/ 12194940 w 12194940"/>
              <a:gd name="connsiteY2" fmla="*/ 0 h 6379029"/>
              <a:gd name="connsiteX3" fmla="*/ 12194940 w 12194940"/>
              <a:gd name="connsiteY3" fmla="*/ 6379029 h 6379029"/>
              <a:gd name="connsiteX4" fmla="*/ 2940 w 12194940"/>
              <a:gd name="connsiteY4" fmla="*/ 6379029 h 6379029"/>
              <a:gd name="connsiteX5" fmla="*/ 2940 w 12194940"/>
              <a:gd name="connsiteY5" fmla="*/ 0 h 6379029"/>
              <a:gd name="connsiteX0" fmla="*/ 2161 w 12194161"/>
              <a:gd name="connsiteY0" fmla="*/ 0 h 6379029"/>
              <a:gd name="connsiteX1" fmla="*/ 2771994 w 12194161"/>
              <a:gd name="connsiteY1" fmla="*/ 3933229 h 6379029"/>
              <a:gd name="connsiteX2" fmla="*/ 12194161 w 12194161"/>
              <a:gd name="connsiteY2" fmla="*/ 0 h 6379029"/>
              <a:gd name="connsiteX3" fmla="*/ 12194161 w 12194161"/>
              <a:gd name="connsiteY3" fmla="*/ 6379029 h 6379029"/>
              <a:gd name="connsiteX4" fmla="*/ 2161 w 12194161"/>
              <a:gd name="connsiteY4" fmla="*/ 6379029 h 6379029"/>
              <a:gd name="connsiteX5" fmla="*/ 2161 w 12194161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142534 h 6521563"/>
              <a:gd name="connsiteX1" fmla="*/ 2860674 w 12194065"/>
              <a:gd name="connsiteY1" fmla="*/ 4386481 h 6521563"/>
              <a:gd name="connsiteX2" fmla="*/ 7823292 w 12194065"/>
              <a:gd name="connsiteY2" fmla="*/ 2282476 h 6521563"/>
              <a:gd name="connsiteX3" fmla="*/ 12194065 w 12194065"/>
              <a:gd name="connsiteY3" fmla="*/ 142534 h 6521563"/>
              <a:gd name="connsiteX4" fmla="*/ 12194065 w 12194065"/>
              <a:gd name="connsiteY4" fmla="*/ 6521563 h 6521563"/>
              <a:gd name="connsiteX5" fmla="*/ 2065 w 12194065"/>
              <a:gd name="connsiteY5" fmla="*/ 6521563 h 6521563"/>
              <a:gd name="connsiteX6" fmla="*/ 2065 w 12194065"/>
              <a:gd name="connsiteY6" fmla="*/ 142534 h 6521563"/>
              <a:gd name="connsiteX0" fmla="*/ 2065 w 12194065"/>
              <a:gd name="connsiteY0" fmla="*/ 46330 h 6425359"/>
              <a:gd name="connsiteX1" fmla="*/ 2860674 w 12194065"/>
              <a:gd name="connsiteY1" fmla="*/ 4290277 h 6425359"/>
              <a:gd name="connsiteX2" fmla="*/ 7823292 w 12194065"/>
              <a:gd name="connsiteY2" fmla="*/ 2186272 h 6425359"/>
              <a:gd name="connsiteX3" fmla="*/ 12194065 w 12194065"/>
              <a:gd name="connsiteY3" fmla="*/ 46330 h 6425359"/>
              <a:gd name="connsiteX4" fmla="*/ 12194065 w 12194065"/>
              <a:gd name="connsiteY4" fmla="*/ 6425359 h 6425359"/>
              <a:gd name="connsiteX5" fmla="*/ 2065 w 12194065"/>
              <a:gd name="connsiteY5" fmla="*/ 6425359 h 6425359"/>
              <a:gd name="connsiteX6" fmla="*/ 2065 w 12194065"/>
              <a:gd name="connsiteY6" fmla="*/ 46330 h 6425359"/>
              <a:gd name="connsiteX0" fmla="*/ 2065 w 12194065"/>
              <a:gd name="connsiteY0" fmla="*/ 44797 h 6423826"/>
              <a:gd name="connsiteX1" fmla="*/ 2860674 w 12194065"/>
              <a:gd name="connsiteY1" fmla="*/ 4288744 h 6423826"/>
              <a:gd name="connsiteX2" fmla="*/ 8000845 w 12194065"/>
              <a:gd name="connsiteY2" fmla="*/ 2255760 h 6423826"/>
              <a:gd name="connsiteX3" fmla="*/ 12194065 w 12194065"/>
              <a:gd name="connsiteY3" fmla="*/ 44797 h 6423826"/>
              <a:gd name="connsiteX4" fmla="*/ 12194065 w 12194065"/>
              <a:gd name="connsiteY4" fmla="*/ 6423826 h 6423826"/>
              <a:gd name="connsiteX5" fmla="*/ 2065 w 12194065"/>
              <a:gd name="connsiteY5" fmla="*/ 6423826 h 6423826"/>
              <a:gd name="connsiteX6" fmla="*/ 2065 w 12194065"/>
              <a:gd name="connsiteY6" fmla="*/ 44797 h 6423826"/>
              <a:gd name="connsiteX0" fmla="*/ 2065 w 12318353"/>
              <a:gd name="connsiteY0" fmla="*/ 1130904 h 7509933"/>
              <a:gd name="connsiteX1" fmla="*/ 2860674 w 12318353"/>
              <a:gd name="connsiteY1" fmla="*/ 5374851 h 7509933"/>
              <a:gd name="connsiteX2" fmla="*/ 8000845 w 12318353"/>
              <a:gd name="connsiteY2" fmla="*/ 3341867 h 7509933"/>
              <a:gd name="connsiteX3" fmla="*/ 12318353 w 12318353"/>
              <a:gd name="connsiteY3" fmla="*/ 29557 h 7509933"/>
              <a:gd name="connsiteX4" fmla="*/ 12194065 w 12318353"/>
              <a:gd name="connsiteY4" fmla="*/ 7509933 h 7509933"/>
              <a:gd name="connsiteX5" fmla="*/ 2065 w 12318353"/>
              <a:gd name="connsiteY5" fmla="*/ 7509933 h 7509933"/>
              <a:gd name="connsiteX6" fmla="*/ 2065 w 12318353"/>
              <a:gd name="connsiteY6" fmla="*/ 1130904 h 7509933"/>
              <a:gd name="connsiteX0" fmla="*/ 2065 w 12318353"/>
              <a:gd name="connsiteY0" fmla="*/ 726922 h 7105951"/>
              <a:gd name="connsiteX1" fmla="*/ 2860674 w 12318353"/>
              <a:gd name="connsiteY1" fmla="*/ 4970869 h 7105951"/>
              <a:gd name="connsiteX2" fmla="*/ 8000845 w 12318353"/>
              <a:gd name="connsiteY2" fmla="*/ 2937885 h 7105951"/>
              <a:gd name="connsiteX3" fmla="*/ 12318353 w 12318353"/>
              <a:gd name="connsiteY3" fmla="*/ 33833 h 7105951"/>
              <a:gd name="connsiteX4" fmla="*/ 12194065 w 12318353"/>
              <a:gd name="connsiteY4" fmla="*/ 7105951 h 7105951"/>
              <a:gd name="connsiteX5" fmla="*/ 2065 w 12318353"/>
              <a:gd name="connsiteY5" fmla="*/ 7105951 h 7105951"/>
              <a:gd name="connsiteX6" fmla="*/ 2065 w 12318353"/>
              <a:gd name="connsiteY6" fmla="*/ 726922 h 7105951"/>
              <a:gd name="connsiteX0" fmla="*/ 2065 w 12194065"/>
              <a:gd name="connsiteY0" fmla="*/ 1098315 h 7477344"/>
              <a:gd name="connsiteX1" fmla="*/ 2860674 w 12194065"/>
              <a:gd name="connsiteY1" fmla="*/ 5342262 h 7477344"/>
              <a:gd name="connsiteX2" fmla="*/ 8000845 w 12194065"/>
              <a:gd name="connsiteY2" fmla="*/ 3309278 h 7477344"/>
              <a:gd name="connsiteX3" fmla="*/ 12179633 w 12194065"/>
              <a:gd name="connsiteY3" fmla="*/ 29862 h 7477344"/>
              <a:gd name="connsiteX4" fmla="*/ 12194065 w 12194065"/>
              <a:gd name="connsiteY4" fmla="*/ 7477344 h 7477344"/>
              <a:gd name="connsiteX5" fmla="*/ 2065 w 12194065"/>
              <a:gd name="connsiteY5" fmla="*/ 7477344 h 7477344"/>
              <a:gd name="connsiteX6" fmla="*/ 2065 w 12194065"/>
              <a:gd name="connsiteY6" fmla="*/ 1098315 h 7477344"/>
              <a:gd name="connsiteX0" fmla="*/ 0 w 12192000"/>
              <a:gd name="connsiteY0" fmla="*/ 1094176 h 7473205"/>
              <a:gd name="connsiteX1" fmla="*/ 3278319 w 12192000"/>
              <a:gd name="connsiteY1" fmla="*/ 1133043 h 7473205"/>
              <a:gd name="connsiteX2" fmla="*/ 7998780 w 12192000"/>
              <a:gd name="connsiteY2" fmla="*/ 3305139 h 7473205"/>
              <a:gd name="connsiteX3" fmla="*/ 12177568 w 12192000"/>
              <a:gd name="connsiteY3" fmla="*/ 25723 h 7473205"/>
              <a:gd name="connsiteX4" fmla="*/ 12192000 w 12192000"/>
              <a:gd name="connsiteY4" fmla="*/ 7473205 h 7473205"/>
              <a:gd name="connsiteX5" fmla="*/ 0 w 12192000"/>
              <a:gd name="connsiteY5" fmla="*/ 7473205 h 7473205"/>
              <a:gd name="connsiteX6" fmla="*/ 0 w 12192000"/>
              <a:gd name="connsiteY6" fmla="*/ 1094176 h 7473205"/>
              <a:gd name="connsiteX0" fmla="*/ 0 w 12192000"/>
              <a:gd name="connsiteY0" fmla="*/ 1158988 h 7538017"/>
              <a:gd name="connsiteX1" fmla="*/ 3278319 w 12192000"/>
              <a:gd name="connsiteY1" fmla="*/ 1197855 h 7538017"/>
              <a:gd name="connsiteX2" fmla="*/ 7706808 w 12192000"/>
              <a:gd name="connsiteY2" fmla="*/ 714630 h 7538017"/>
              <a:gd name="connsiteX3" fmla="*/ 12177568 w 12192000"/>
              <a:gd name="connsiteY3" fmla="*/ 90535 h 7538017"/>
              <a:gd name="connsiteX4" fmla="*/ 12192000 w 12192000"/>
              <a:gd name="connsiteY4" fmla="*/ 7538017 h 7538017"/>
              <a:gd name="connsiteX5" fmla="*/ 0 w 12192000"/>
              <a:gd name="connsiteY5" fmla="*/ 7538017 h 7538017"/>
              <a:gd name="connsiteX6" fmla="*/ 0 w 12192000"/>
              <a:gd name="connsiteY6" fmla="*/ 1158988 h 7538017"/>
              <a:gd name="connsiteX0" fmla="*/ 0 w 12192000"/>
              <a:gd name="connsiteY0" fmla="*/ 1279949 h 7658978"/>
              <a:gd name="connsiteX1" fmla="*/ 3278319 w 12192000"/>
              <a:gd name="connsiteY1" fmla="*/ 1318816 h 7658978"/>
              <a:gd name="connsiteX2" fmla="*/ 7706808 w 12192000"/>
              <a:gd name="connsiteY2" fmla="*/ 835591 h 7658978"/>
              <a:gd name="connsiteX3" fmla="*/ 12168570 w 12192000"/>
              <a:gd name="connsiteY3" fmla="*/ 82131 h 7658978"/>
              <a:gd name="connsiteX4" fmla="*/ 12192000 w 12192000"/>
              <a:gd name="connsiteY4" fmla="*/ 7658978 h 7658978"/>
              <a:gd name="connsiteX5" fmla="*/ 0 w 12192000"/>
              <a:gd name="connsiteY5" fmla="*/ 7658978 h 7658978"/>
              <a:gd name="connsiteX6" fmla="*/ 0 w 12192000"/>
              <a:gd name="connsiteY6" fmla="*/ 1279949 h 7658978"/>
              <a:gd name="connsiteX0" fmla="*/ 0 w 12192000"/>
              <a:gd name="connsiteY0" fmla="*/ 1279949 h 7658978"/>
              <a:gd name="connsiteX1" fmla="*/ 3278319 w 12192000"/>
              <a:gd name="connsiteY1" fmla="*/ 1318816 h 7658978"/>
              <a:gd name="connsiteX2" fmla="*/ 7706809 w 12192000"/>
              <a:gd name="connsiteY2" fmla="*/ 835591 h 7658978"/>
              <a:gd name="connsiteX3" fmla="*/ 12168570 w 12192000"/>
              <a:gd name="connsiteY3" fmla="*/ 82131 h 7658978"/>
              <a:gd name="connsiteX4" fmla="*/ 12192000 w 12192000"/>
              <a:gd name="connsiteY4" fmla="*/ 7658978 h 7658978"/>
              <a:gd name="connsiteX5" fmla="*/ 0 w 12192000"/>
              <a:gd name="connsiteY5" fmla="*/ 7658978 h 7658978"/>
              <a:gd name="connsiteX6" fmla="*/ 0 w 12192000"/>
              <a:gd name="connsiteY6" fmla="*/ 1279949 h 7658978"/>
              <a:gd name="connsiteX0" fmla="*/ 0 w 12192000"/>
              <a:gd name="connsiteY0" fmla="*/ 1318400 h 7697429"/>
              <a:gd name="connsiteX1" fmla="*/ 3278319 w 12192000"/>
              <a:gd name="connsiteY1" fmla="*/ 1357267 h 7697429"/>
              <a:gd name="connsiteX2" fmla="*/ 7463834 w 12192000"/>
              <a:gd name="connsiteY2" fmla="*/ 495898 h 7697429"/>
              <a:gd name="connsiteX3" fmla="*/ 12168570 w 12192000"/>
              <a:gd name="connsiteY3" fmla="*/ 120582 h 7697429"/>
              <a:gd name="connsiteX4" fmla="*/ 12192000 w 12192000"/>
              <a:gd name="connsiteY4" fmla="*/ 7697429 h 7697429"/>
              <a:gd name="connsiteX5" fmla="*/ 0 w 12192000"/>
              <a:gd name="connsiteY5" fmla="*/ 7697429 h 7697429"/>
              <a:gd name="connsiteX6" fmla="*/ 0 w 12192000"/>
              <a:gd name="connsiteY6" fmla="*/ 1318400 h 7697429"/>
              <a:gd name="connsiteX0" fmla="*/ 0 w 12192000"/>
              <a:gd name="connsiteY0" fmla="*/ 1296754 h 7675783"/>
              <a:gd name="connsiteX1" fmla="*/ 3404306 w 12192000"/>
              <a:gd name="connsiteY1" fmla="*/ 181285 h 7675783"/>
              <a:gd name="connsiteX2" fmla="*/ 7463834 w 12192000"/>
              <a:gd name="connsiteY2" fmla="*/ 474252 h 7675783"/>
              <a:gd name="connsiteX3" fmla="*/ 12168570 w 12192000"/>
              <a:gd name="connsiteY3" fmla="*/ 98936 h 7675783"/>
              <a:gd name="connsiteX4" fmla="*/ 12192000 w 12192000"/>
              <a:gd name="connsiteY4" fmla="*/ 7675783 h 7675783"/>
              <a:gd name="connsiteX5" fmla="*/ 0 w 12192000"/>
              <a:gd name="connsiteY5" fmla="*/ 7675783 h 7675783"/>
              <a:gd name="connsiteX6" fmla="*/ 0 w 12192000"/>
              <a:gd name="connsiteY6" fmla="*/ 1296754 h 7675783"/>
              <a:gd name="connsiteX0" fmla="*/ 0 w 12192000"/>
              <a:gd name="connsiteY0" fmla="*/ 1352127 h 7731156"/>
              <a:gd name="connsiteX1" fmla="*/ 3404306 w 12192000"/>
              <a:gd name="connsiteY1" fmla="*/ 236658 h 7731156"/>
              <a:gd name="connsiteX2" fmla="*/ 7436837 w 12192000"/>
              <a:gd name="connsiteY2" fmla="*/ 181334 h 7731156"/>
              <a:gd name="connsiteX3" fmla="*/ 12168570 w 12192000"/>
              <a:gd name="connsiteY3" fmla="*/ 154309 h 7731156"/>
              <a:gd name="connsiteX4" fmla="*/ 12192000 w 12192000"/>
              <a:gd name="connsiteY4" fmla="*/ 7731156 h 7731156"/>
              <a:gd name="connsiteX5" fmla="*/ 0 w 12192000"/>
              <a:gd name="connsiteY5" fmla="*/ 7731156 h 7731156"/>
              <a:gd name="connsiteX6" fmla="*/ 0 w 12192000"/>
              <a:gd name="connsiteY6" fmla="*/ 1352127 h 7731156"/>
              <a:gd name="connsiteX0" fmla="*/ 71993 w 12192000"/>
              <a:gd name="connsiteY0" fmla="*/ 207743 h 7731156"/>
              <a:gd name="connsiteX1" fmla="*/ 3404306 w 12192000"/>
              <a:gd name="connsiteY1" fmla="*/ 236658 h 7731156"/>
              <a:gd name="connsiteX2" fmla="*/ 7436837 w 12192000"/>
              <a:gd name="connsiteY2" fmla="*/ 181334 h 7731156"/>
              <a:gd name="connsiteX3" fmla="*/ 12168570 w 12192000"/>
              <a:gd name="connsiteY3" fmla="*/ 154309 h 7731156"/>
              <a:gd name="connsiteX4" fmla="*/ 12192000 w 12192000"/>
              <a:gd name="connsiteY4" fmla="*/ 7731156 h 7731156"/>
              <a:gd name="connsiteX5" fmla="*/ 0 w 12192000"/>
              <a:gd name="connsiteY5" fmla="*/ 7731156 h 7731156"/>
              <a:gd name="connsiteX6" fmla="*/ 71993 w 12192000"/>
              <a:gd name="connsiteY6" fmla="*/ 207743 h 7731156"/>
              <a:gd name="connsiteX0" fmla="*/ 71993 w 12192000"/>
              <a:gd name="connsiteY0" fmla="*/ 206217 h 7729630"/>
              <a:gd name="connsiteX1" fmla="*/ 3404306 w 12192000"/>
              <a:gd name="connsiteY1" fmla="*/ 235132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206217 h 7729630"/>
              <a:gd name="connsiteX1" fmla="*/ 3399573 w 12192000"/>
              <a:gd name="connsiteY1" fmla="*/ 198488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206217 h 7729630"/>
              <a:gd name="connsiteX1" fmla="*/ 3399573 w 12192000"/>
              <a:gd name="connsiteY1" fmla="*/ 198488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145925 h 7669338"/>
              <a:gd name="connsiteX1" fmla="*/ 3399573 w 12192000"/>
              <a:gd name="connsiteY1" fmla="*/ 138196 h 7669338"/>
              <a:gd name="connsiteX2" fmla="*/ 4575163 w 12192000"/>
              <a:gd name="connsiteY2" fmla="*/ 131321 h 7669338"/>
              <a:gd name="connsiteX3" fmla="*/ 7436837 w 12192000"/>
              <a:gd name="connsiteY3" fmla="*/ 119516 h 7669338"/>
              <a:gd name="connsiteX4" fmla="*/ 12168570 w 12192000"/>
              <a:gd name="connsiteY4" fmla="*/ 171012 h 7669338"/>
              <a:gd name="connsiteX5" fmla="*/ 12192000 w 12192000"/>
              <a:gd name="connsiteY5" fmla="*/ 7669338 h 7669338"/>
              <a:gd name="connsiteX6" fmla="*/ 0 w 12192000"/>
              <a:gd name="connsiteY6" fmla="*/ 7669338 h 7669338"/>
              <a:gd name="connsiteX7" fmla="*/ 71993 w 12192000"/>
              <a:gd name="connsiteY7" fmla="*/ 145925 h 7669338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68570 w 12192000"/>
              <a:gd name="connsiteY4" fmla="*/ 5149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68570 w 12192000"/>
              <a:gd name="connsiteY4" fmla="*/ 5149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55773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39187 h 7562600"/>
              <a:gd name="connsiteX1" fmla="*/ 3399573 w 12192000"/>
              <a:gd name="connsiteY1" fmla="*/ 0 h 7562600"/>
              <a:gd name="connsiteX2" fmla="*/ 4575163 w 12192000"/>
              <a:gd name="connsiteY2" fmla="*/ 24583 h 7562600"/>
              <a:gd name="connsiteX3" fmla="*/ 7455773 w 12192000"/>
              <a:gd name="connsiteY3" fmla="*/ 12778 h 7562600"/>
              <a:gd name="connsiteX4" fmla="*/ 12182772 w 12192000"/>
              <a:gd name="connsiteY4" fmla="*/ 32864 h 7562600"/>
              <a:gd name="connsiteX5" fmla="*/ 12192000 w 12192000"/>
              <a:gd name="connsiteY5" fmla="*/ 7562600 h 7562600"/>
              <a:gd name="connsiteX6" fmla="*/ 0 w 12192000"/>
              <a:gd name="connsiteY6" fmla="*/ 7562600 h 7562600"/>
              <a:gd name="connsiteX7" fmla="*/ 71993 w 12192000"/>
              <a:gd name="connsiteY7" fmla="*/ 39187 h 7562600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55773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35576 h 7558989"/>
              <a:gd name="connsiteX1" fmla="*/ 3399573 w 12192000"/>
              <a:gd name="connsiteY1" fmla="*/ 27847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1993 w 12192000"/>
              <a:gd name="connsiteY7" fmla="*/ 35576 h 7558989"/>
              <a:gd name="connsiteX0" fmla="*/ 71993 w 12192000"/>
              <a:gd name="connsiteY0" fmla="*/ 35576 h 7558989"/>
              <a:gd name="connsiteX1" fmla="*/ 3394839 w 12192000"/>
              <a:gd name="connsiteY1" fmla="*/ 6875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1993 w 12192000"/>
              <a:gd name="connsiteY7" fmla="*/ 35576 h 7558989"/>
              <a:gd name="connsiteX0" fmla="*/ 76726 w 12192000"/>
              <a:gd name="connsiteY0" fmla="*/ 19847 h 7558989"/>
              <a:gd name="connsiteX1" fmla="*/ 3394839 w 12192000"/>
              <a:gd name="connsiteY1" fmla="*/ 6875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6726 w 12192000"/>
              <a:gd name="connsiteY7" fmla="*/ 19847 h 755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7558989">
                <a:moveTo>
                  <a:pt x="76726" y="19847"/>
                </a:moveTo>
                <a:lnTo>
                  <a:pt x="3394839" y="6875"/>
                </a:lnTo>
                <a:lnTo>
                  <a:pt x="4584631" y="0"/>
                </a:lnTo>
                <a:lnTo>
                  <a:pt x="7455773" y="9167"/>
                </a:lnTo>
                <a:lnTo>
                  <a:pt x="12182772" y="29253"/>
                </a:lnTo>
                <a:cubicBezTo>
                  <a:pt x="12187583" y="2511747"/>
                  <a:pt x="12187189" y="5076495"/>
                  <a:pt x="12192000" y="7558989"/>
                </a:cubicBezTo>
                <a:lnTo>
                  <a:pt x="0" y="7558989"/>
                </a:lnTo>
                <a:lnTo>
                  <a:pt x="76726" y="19847"/>
                </a:lnTo>
                <a:close/>
              </a:path>
            </a:pathLst>
          </a:custGeom>
          <a:gradFill>
            <a:gsLst>
              <a:gs pos="42000">
                <a:schemeClr val="accent1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AF7E6-A481-43FB-A963-64AEE3314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223"/>
            <a:ext cx="12192000" cy="581071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DB2C45C-1B0D-4FC8-9E6B-CA27E2B5A045}"/>
              </a:ext>
            </a:extLst>
          </p:cNvPr>
          <p:cNvGrpSpPr/>
          <p:nvPr/>
        </p:nvGrpSpPr>
        <p:grpSpPr>
          <a:xfrm flipV="1">
            <a:off x="-149755" y="-3003330"/>
            <a:ext cx="1144047" cy="6325617"/>
            <a:chOff x="3691678" y="639512"/>
            <a:chExt cx="1144047" cy="6325617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82F484E2-BD63-4767-AD3F-52C20B434BBC}"/>
                </a:ext>
              </a:extLst>
            </p:cNvPr>
            <p:cNvSpPr/>
            <p:nvPr/>
          </p:nvSpPr>
          <p:spPr>
            <a:xfrm flipV="1">
              <a:off x="3691678" y="639512"/>
              <a:ext cx="535709" cy="3534325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E928FE60-9184-400E-8385-01A7644BC1EB}"/>
                </a:ext>
              </a:extLst>
            </p:cNvPr>
            <p:cNvSpPr/>
            <p:nvPr/>
          </p:nvSpPr>
          <p:spPr>
            <a:xfrm>
              <a:off x="4300016" y="3430804"/>
              <a:ext cx="535709" cy="3534325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C2F3BB-FEF2-459C-B45A-EB66CC8CD77A}"/>
              </a:ext>
            </a:extLst>
          </p:cNvPr>
          <p:cNvGrpSpPr/>
          <p:nvPr/>
        </p:nvGrpSpPr>
        <p:grpSpPr>
          <a:xfrm flipV="1">
            <a:off x="11704760" y="-2830122"/>
            <a:ext cx="1510695" cy="6477371"/>
            <a:chOff x="3325030" y="487758"/>
            <a:chExt cx="1510695" cy="6477371"/>
          </a:xfrm>
        </p:grpSpPr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341A17FB-A8D4-4701-8889-9DFF9A1B431B}"/>
                </a:ext>
              </a:extLst>
            </p:cNvPr>
            <p:cNvSpPr/>
            <p:nvPr/>
          </p:nvSpPr>
          <p:spPr>
            <a:xfrm flipV="1">
              <a:off x="3325030" y="487758"/>
              <a:ext cx="535709" cy="3534326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433E1C91-6AFB-4DF4-B014-CC76211BB02D}"/>
                </a:ext>
              </a:extLst>
            </p:cNvPr>
            <p:cNvSpPr/>
            <p:nvPr/>
          </p:nvSpPr>
          <p:spPr>
            <a:xfrm>
              <a:off x="4300016" y="3430804"/>
              <a:ext cx="535709" cy="3534325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pperplate Gothic Bold" panose="020E07050202060204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FE812FE-1119-47DD-85CB-07EE97A14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5432" y="1546286"/>
            <a:ext cx="3356444" cy="8645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97926F-1DE2-418E-AC52-3D4C56D7D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0895" y="2823688"/>
            <a:ext cx="1752115" cy="7869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8B22D3-B996-4BD4-9AD0-DC1595C33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38878" y="4023518"/>
            <a:ext cx="2141994" cy="8645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94ADFC-7290-4D3A-A5A8-895A97D321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00929" y="2664178"/>
            <a:ext cx="2023332" cy="9464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663E00-1A43-4CE3-86DE-CD796A9967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9303" y="3862219"/>
            <a:ext cx="1606584" cy="9074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821F5B-A307-425D-8B0E-E8020F0F9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89187" y="2701084"/>
            <a:ext cx="1680814" cy="9464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9F65D81-1AEC-4F72-A823-79C42BAA3F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89187" y="3852787"/>
            <a:ext cx="1365971" cy="8645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AFD4DF-2F46-4DD2-8626-7214E2137F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91122" y="5267276"/>
            <a:ext cx="1539865" cy="9074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73015A-C6E2-4ACC-AAA7-315CF5ED3D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212904" y="5267276"/>
            <a:ext cx="1808469" cy="88837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3B82451-DE90-4748-B6FC-93E24DD1AAC9}"/>
              </a:ext>
            </a:extLst>
          </p:cNvPr>
          <p:cNvGrpSpPr/>
          <p:nvPr/>
        </p:nvGrpSpPr>
        <p:grpSpPr>
          <a:xfrm>
            <a:off x="3264784" y="52041"/>
            <a:ext cx="6169483" cy="746612"/>
            <a:chOff x="419100" y="1656752"/>
            <a:chExt cx="1771650" cy="354449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5888158-B067-44B9-8F18-395904F812F1}"/>
                </a:ext>
              </a:extLst>
            </p:cNvPr>
            <p:cNvSpPr/>
            <p:nvPr/>
          </p:nvSpPr>
          <p:spPr>
            <a:xfrm>
              <a:off x="419100" y="2029422"/>
              <a:ext cx="1771650" cy="3171825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 w="57150">
              <a:solidFill>
                <a:schemeClr val="bg1"/>
              </a:solidFill>
            </a:ln>
            <a:effectLst>
              <a:glow rad="127000">
                <a:schemeClr val="accent2">
                  <a:lumMod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br>
                <a:rPr lang="en-US" b="1" dirty="0">
                  <a:latin typeface="Copperplate Gothic Bold" panose="020E0705020206020404" pitchFamily="34" charset="0"/>
                </a:rPr>
              </a:br>
              <a:r>
                <a:rPr lang="en-US" b="1" dirty="0">
                  <a:latin typeface="Copperplate Gothic Bold" panose="020E0705020206020404" pitchFamily="34" charset="0"/>
                </a:rPr>
                <a:t>HOME</a:t>
              </a: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4536527-236C-494E-BFF1-59E8B5412E65}"/>
                </a:ext>
              </a:extLst>
            </p:cNvPr>
            <p:cNvSpPr/>
            <p:nvPr/>
          </p:nvSpPr>
          <p:spPr>
            <a:xfrm>
              <a:off x="885068" y="1656752"/>
              <a:ext cx="914400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pperplate Gothic Bold" panose="020E07050202060204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241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DF4CC2-C2C4-A14E-3D90-13F0733F7152}"/>
              </a:ext>
            </a:extLst>
          </p:cNvPr>
          <p:cNvSpPr/>
          <p:nvPr/>
        </p:nvSpPr>
        <p:spPr>
          <a:xfrm>
            <a:off x="-73670" y="-8328"/>
            <a:ext cx="12265670" cy="6866327"/>
          </a:xfrm>
          <a:custGeom>
            <a:avLst/>
            <a:gdLst>
              <a:gd name="connsiteX0" fmla="*/ 0 w 12192000"/>
              <a:gd name="connsiteY0" fmla="*/ 0 h 6379029"/>
              <a:gd name="connsiteX1" fmla="*/ 12192000 w 12192000"/>
              <a:gd name="connsiteY1" fmla="*/ 0 h 6379029"/>
              <a:gd name="connsiteX2" fmla="*/ 12192000 w 12192000"/>
              <a:gd name="connsiteY2" fmla="*/ 6379029 h 6379029"/>
              <a:gd name="connsiteX3" fmla="*/ 0 w 12192000"/>
              <a:gd name="connsiteY3" fmla="*/ 6379029 h 6379029"/>
              <a:gd name="connsiteX4" fmla="*/ 0 w 12192000"/>
              <a:gd name="connsiteY4" fmla="*/ 0 h 6379029"/>
              <a:gd name="connsiteX0" fmla="*/ 0 w 12192000"/>
              <a:gd name="connsiteY0" fmla="*/ 0 h 6379029"/>
              <a:gd name="connsiteX1" fmla="*/ 2885243 w 12192000"/>
              <a:gd name="connsiteY1" fmla="*/ 4110784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814222 w 12192000"/>
              <a:gd name="connsiteY1" fmla="*/ 3125362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3586579 w 12192000"/>
              <a:gd name="connsiteY1" fmla="*/ 374679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157274 w 12192000"/>
              <a:gd name="connsiteY1" fmla="*/ 3853331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263806 w 12192000"/>
              <a:gd name="connsiteY1" fmla="*/ 416404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2940 w 12194940"/>
              <a:gd name="connsiteY0" fmla="*/ 0 h 6379029"/>
              <a:gd name="connsiteX1" fmla="*/ 2266746 w 12194940"/>
              <a:gd name="connsiteY1" fmla="*/ 4164049 h 6379029"/>
              <a:gd name="connsiteX2" fmla="*/ 12194940 w 12194940"/>
              <a:gd name="connsiteY2" fmla="*/ 0 h 6379029"/>
              <a:gd name="connsiteX3" fmla="*/ 12194940 w 12194940"/>
              <a:gd name="connsiteY3" fmla="*/ 6379029 h 6379029"/>
              <a:gd name="connsiteX4" fmla="*/ 2940 w 12194940"/>
              <a:gd name="connsiteY4" fmla="*/ 6379029 h 6379029"/>
              <a:gd name="connsiteX5" fmla="*/ 2940 w 12194940"/>
              <a:gd name="connsiteY5" fmla="*/ 0 h 6379029"/>
              <a:gd name="connsiteX0" fmla="*/ 2161 w 12194161"/>
              <a:gd name="connsiteY0" fmla="*/ 0 h 6379029"/>
              <a:gd name="connsiteX1" fmla="*/ 2771994 w 12194161"/>
              <a:gd name="connsiteY1" fmla="*/ 3933229 h 6379029"/>
              <a:gd name="connsiteX2" fmla="*/ 12194161 w 12194161"/>
              <a:gd name="connsiteY2" fmla="*/ 0 h 6379029"/>
              <a:gd name="connsiteX3" fmla="*/ 12194161 w 12194161"/>
              <a:gd name="connsiteY3" fmla="*/ 6379029 h 6379029"/>
              <a:gd name="connsiteX4" fmla="*/ 2161 w 12194161"/>
              <a:gd name="connsiteY4" fmla="*/ 6379029 h 6379029"/>
              <a:gd name="connsiteX5" fmla="*/ 2161 w 12194161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142534 h 6521563"/>
              <a:gd name="connsiteX1" fmla="*/ 2860674 w 12194065"/>
              <a:gd name="connsiteY1" fmla="*/ 4386481 h 6521563"/>
              <a:gd name="connsiteX2" fmla="*/ 7823292 w 12194065"/>
              <a:gd name="connsiteY2" fmla="*/ 2282476 h 6521563"/>
              <a:gd name="connsiteX3" fmla="*/ 12194065 w 12194065"/>
              <a:gd name="connsiteY3" fmla="*/ 142534 h 6521563"/>
              <a:gd name="connsiteX4" fmla="*/ 12194065 w 12194065"/>
              <a:gd name="connsiteY4" fmla="*/ 6521563 h 6521563"/>
              <a:gd name="connsiteX5" fmla="*/ 2065 w 12194065"/>
              <a:gd name="connsiteY5" fmla="*/ 6521563 h 6521563"/>
              <a:gd name="connsiteX6" fmla="*/ 2065 w 12194065"/>
              <a:gd name="connsiteY6" fmla="*/ 142534 h 6521563"/>
              <a:gd name="connsiteX0" fmla="*/ 2065 w 12194065"/>
              <a:gd name="connsiteY0" fmla="*/ 46330 h 6425359"/>
              <a:gd name="connsiteX1" fmla="*/ 2860674 w 12194065"/>
              <a:gd name="connsiteY1" fmla="*/ 4290277 h 6425359"/>
              <a:gd name="connsiteX2" fmla="*/ 7823292 w 12194065"/>
              <a:gd name="connsiteY2" fmla="*/ 2186272 h 6425359"/>
              <a:gd name="connsiteX3" fmla="*/ 12194065 w 12194065"/>
              <a:gd name="connsiteY3" fmla="*/ 46330 h 6425359"/>
              <a:gd name="connsiteX4" fmla="*/ 12194065 w 12194065"/>
              <a:gd name="connsiteY4" fmla="*/ 6425359 h 6425359"/>
              <a:gd name="connsiteX5" fmla="*/ 2065 w 12194065"/>
              <a:gd name="connsiteY5" fmla="*/ 6425359 h 6425359"/>
              <a:gd name="connsiteX6" fmla="*/ 2065 w 12194065"/>
              <a:gd name="connsiteY6" fmla="*/ 46330 h 6425359"/>
              <a:gd name="connsiteX0" fmla="*/ 2065 w 12194065"/>
              <a:gd name="connsiteY0" fmla="*/ 44797 h 6423826"/>
              <a:gd name="connsiteX1" fmla="*/ 2860674 w 12194065"/>
              <a:gd name="connsiteY1" fmla="*/ 4288744 h 6423826"/>
              <a:gd name="connsiteX2" fmla="*/ 8000845 w 12194065"/>
              <a:gd name="connsiteY2" fmla="*/ 2255760 h 6423826"/>
              <a:gd name="connsiteX3" fmla="*/ 12194065 w 12194065"/>
              <a:gd name="connsiteY3" fmla="*/ 44797 h 6423826"/>
              <a:gd name="connsiteX4" fmla="*/ 12194065 w 12194065"/>
              <a:gd name="connsiteY4" fmla="*/ 6423826 h 6423826"/>
              <a:gd name="connsiteX5" fmla="*/ 2065 w 12194065"/>
              <a:gd name="connsiteY5" fmla="*/ 6423826 h 6423826"/>
              <a:gd name="connsiteX6" fmla="*/ 2065 w 12194065"/>
              <a:gd name="connsiteY6" fmla="*/ 44797 h 6423826"/>
              <a:gd name="connsiteX0" fmla="*/ 2065 w 12318353"/>
              <a:gd name="connsiteY0" fmla="*/ 1130904 h 7509933"/>
              <a:gd name="connsiteX1" fmla="*/ 2860674 w 12318353"/>
              <a:gd name="connsiteY1" fmla="*/ 5374851 h 7509933"/>
              <a:gd name="connsiteX2" fmla="*/ 8000845 w 12318353"/>
              <a:gd name="connsiteY2" fmla="*/ 3341867 h 7509933"/>
              <a:gd name="connsiteX3" fmla="*/ 12318353 w 12318353"/>
              <a:gd name="connsiteY3" fmla="*/ 29557 h 7509933"/>
              <a:gd name="connsiteX4" fmla="*/ 12194065 w 12318353"/>
              <a:gd name="connsiteY4" fmla="*/ 7509933 h 7509933"/>
              <a:gd name="connsiteX5" fmla="*/ 2065 w 12318353"/>
              <a:gd name="connsiteY5" fmla="*/ 7509933 h 7509933"/>
              <a:gd name="connsiteX6" fmla="*/ 2065 w 12318353"/>
              <a:gd name="connsiteY6" fmla="*/ 1130904 h 7509933"/>
              <a:gd name="connsiteX0" fmla="*/ 2065 w 12318353"/>
              <a:gd name="connsiteY0" fmla="*/ 726922 h 7105951"/>
              <a:gd name="connsiteX1" fmla="*/ 2860674 w 12318353"/>
              <a:gd name="connsiteY1" fmla="*/ 4970869 h 7105951"/>
              <a:gd name="connsiteX2" fmla="*/ 8000845 w 12318353"/>
              <a:gd name="connsiteY2" fmla="*/ 2937885 h 7105951"/>
              <a:gd name="connsiteX3" fmla="*/ 12318353 w 12318353"/>
              <a:gd name="connsiteY3" fmla="*/ 33833 h 7105951"/>
              <a:gd name="connsiteX4" fmla="*/ 12194065 w 12318353"/>
              <a:gd name="connsiteY4" fmla="*/ 7105951 h 7105951"/>
              <a:gd name="connsiteX5" fmla="*/ 2065 w 12318353"/>
              <a:gd name="connsiteY5" fmla="*/ 7105951 h 7105951"/>
              <a:gd name="connsiteX6" fmla="*/ 2065 w 12318353"/>
              <a:gd name="connsiteY6" fmla="*/ 726922 h 7105951"/>
              <a:gd name="connsiteX0" fmla="*/ 2065 w 12194065"/>
              <a:gd name="connsiteY0" fmla="*/ 1098315 h 7477344"/>
              <a:gd name="connsiteX1" fmla="*/ 2860674 w 12194065"/>
              <a:gd name="connsiteY1" fmla="*/ 5342262 h 7477344"/>
              <a:gd name="connsiteX2" fmla="*/ 8000845 w 12194065"/>
              <a:gd name="connsiteY2" fmla="*/ 3309278 h 7477344"/>
              <a:gd name="connsiteX3" fmla="*/ 12179633 w 12194065"/>
              <a:gd name="connsiteY3" fmla="*/ 29862 h 7477344"/>
              <a:gd name="connsiteX4" fmla="*/ 12194065 w 12194065"/>
              <a:gd name="connsiteY4" fmla="*/ 7477344 h 7477344"/>
              <a:gd name="connsiteX5" fmla="*/ 2065 w 12194065"/>
              <a:gd name="connsiteY5" fmla="*/ 7477344 h 7477344"/>
              <a:gd name="connsiteX6" fmla="*/ 2065 w 12194065"/>
              <a:gd name="connsiteY6" fmla="*/ 1098315 h 7477344"/>
              <a:gd name="connsiteX0" fmla="*/ 0 w 12192000"/>
              <a:gd name="connsiteY0" fmla="*/ 1094176 h 7473205"/>
              <a:gd name="connsiteX1" fmla="*/ 3278319 w 12192000"/>
              <a:gd name="connsiteY1" fmla="*/ 1133043 h 7473205"/>
              <a:gd name="connsiteX2" fmla="*/ 7998780 w 12192000"/>
              <a:gd name="connsiteY2" fmla="*/ 3305139 h 7473205"/>
              <a:gd name="connsiteX3" fmla="*/ 12177568 w 12192000"/>
              <a:gd name="connsiteY3" fmla="*/ 25723 h 7473205"/>
              <a:gd name="connsiteX4" fmla="*/ 12192000 w 12192000"/>
              <a:gd name="connsiteY4" fmla="*/ 7473205 h 7473205"/>
              <a:gd name="connsiteX5" fmla="*/ 0 w 12192000"/>
              <a:gd name="connsiteY5" fmla="*/ 7473205 h 7473205"/>
              <a:gd name="connsiteX6" fmla="*/ 0 w 12192000"/>
              <a:gd name="connsiteY6" fmla="*/ 1094176 h 7473205"/>
              <a:gd name="connsiteX0" fmla="*/ 0 w 12192000"/>
              <a:gd name="connsiteY0" fmla="*/ 1158988 h 7538017"/>
              <a:gd name="connsiteX1" fmla="*/ 3278319 w 12192000"/>
              <a:gd name="connsiteY1" fmla="*/ 1197855 h 7538017"/>
              <a:gd name="connsiteX2" fmla="*/ 7706808 w 12192000"/>
              <a:gd name="connsiteY2" fmla="*/ 714630 h 7538017"/>
              <a:gd name="connsiteX3" fmla="*/ 12177568 w 12192000"/>
              <a:gd name="connsiteY3" fmla="*/ 90535 h 7538017"/>
              <a:gd name="connsiteX4" fmla="*/ 12192000 w 12192000"/>
              <a:gd name="connsiteY4" fmla="*/ 7538017 h 7538017"/>
              <a:gd name="connsiteX5" fmla="*/ 0 w 12192000"/>
              <a:gd name="connsiteY5" fmla="*/ 7538017 h 7538017"/>
              <a:gd name="connsiteX6" fmla="*/ 0 w 12192000"/>
              <a:gd name="connsiteY6" fmla="*/ 1158988 h 7538017"/>
              <a:gd name="connsiteX0" fmla="*/ 0 w 12192000"/>
              <a:gd name="connsiteY0" fmla="*/ 1279949 h 7658978"/>
              <a:gd name="connsiteX1" fmla="*/ 3278319 w 12192000"/>
              <a:gd name="connsiteY1" fmla="*/ 1318816 h 7658978"/>
              <a:gd name="connsiteX2" fmla="*/ 7706808 w 12192000"/>
              <a:gd name="connsiteY2" fmla="*/ 835591 h 7658978"/>
              <a:gd name="connsiteX3" fmla="*/ 12168570 w 12192000"/>
              <a:gd name="connsiteY3" fmla="*/ 82131 h 7658978"/>
              <a:gd name="connsiteX4" fmla="*/ 12192000 w 12192000"/>
              <a:gd name="connsiteY4" fmla="*/ 7658978 h 7658978"/>
              <a:gd name="connsiteX5" fmla="*/ 0 w 12192000"/>
              <a:gd name="connsiteY5" fmla="*/ 7658978 h 7658978"/>
              <a:gd name="connsiteX6" fmla="*/ 0 w 12192000"/>
              <a:gd name="connsiteY6" fmla="*/ 1279949 h 7658978"/>
              <a:gd name="connsiteX0" fmla="*/ 0 w 12192000"/>
              <a:gd name="connsiteY0" fmla="*/ 1279949 h 7658978"/>
              <a:gd name="connsiteX1" fmla="*/ 3278319 w 12192000"/>
              <a:gd name="connsiteY1" fmla="*/ 1318816 h 7658978"/>
              <a:gd name="connsiteX2" fmla="*/ 7706809 w 12192000"/>
              <a:gd name="connsiteY2" fmla="*/ 835591 h 7658978"/>
              <a:gd name="connsiteX3" fmla="*/ 12168570 w 12192000"/>
              <a:gd name="connsiteY3" fmla="*/ 82131 h 7658978"/>
              <a:gd name="connsiteX4" fmla="*/ 12192000 w 12192000"/>
              <a:gd name="connsiteY4" fmla="*/ 7658978 h 7658978"/>
              <a:gd name="connsiteX5" fmla="*/ 0 w 12192000"/>
              <a:gd name="connsiteY5" fmla="*/ 7658978 h 7658978"/>
              <a:gd name="connsiteX6" fmla="*/ 0 w 12192000"/>
              <a:gd name="connsiteY6" fmla="*/ 1279949 h 7658978"/>
              <a:gd name="connsiteX0" fmla="*/ 0 w 12192000"/>
              <a:gd name="connsiteY0" fmla="*/ 1318400 h 7697429"/>
              <a:gd name="connsiteX1" fmla="*/ 3278319 w 12192000"/>
              <a:gd name="connsiteY1" fmla="*/ 1357267 h 7697429"/>
              <a:gd name="connsiteX2" fmla="*/ 7463834 w 12192000"/>
              <a:gd name="connsiteY2" fmla="*/ 495898 h 7697429"/>
              <a:gd name="connsiteX3" fmla="*/ 12168570 w 12192000"/>
              <a:gd name="connsiteY3" fmla="*/ 120582 h 7697429"/>
              <a:gd name="connsiteX4" fmla="*/ 12192000 w 12192000"/>
              <a:gd name="connsiteY4" fmla="*/ 7697429 h 7697429"/>
              <a:gd name="connsiteX5" fmla="*/ 0 w 12192000"/>
              <a:gd name="connsiteY5" fmla="*/ 7697429 h 7697429"/>
              <a:gd name="connsiteX6" fmla="*/ 0 w 12192000"/>
              <a:gd name="connsiteY6" fmla="*/ 1318400 h 7697429"/>
              <a:gd name="connsiteX0" fmla="*/ 0 w 12192000"/>
              <a:gd name="connsiteY0" fmla="*/ 1296754 h 7675783"/>
              <a:gd name="connsiteX1" fmla="*/ 3404306 w 12192000"/>
              <a:gd name="connsiteY1" fmla="*/ 181285 h 7675783"/>
              <a:gd name="connsiteX2" fmla="*/ 7463834 w 12192000"/>
              <a:gd name="connsiteY2" fmla="*/ 474252 h 7675783"/>
              <a:gd name="connsiteX3" fmla="*/ 12168570 w 12192000"/>
              <a:gd name="connsiteY3" fmla="*/ 98936 h 7675783"/>
              <a:gd name="connsiteX4" fmla="*/ 12192000 w 12192000"/>
              <a:gd name="connsiteY4" fmla="*/ 7675783 h 7675783"/>
              <a:gd name="connsiteX5" fmla="*/ 0 w 12192000"/>
              <a:gd name="connsiteY5" fmla="*/ 7675783 h 7675783"/>
              <a:gd name="connsiteX6" fmla="*/ 0 w 12192000"/>
              <a:gd name="connsiteY6" fmla="*/ 1296754 h 7675783"/>
              <a:gd name="connsiteX0" fmla="*/ 0 w 12192000"/>
              <a:gd name="connsiteY0" fmla="*/ 1352127 h 7731156"/>
              <a:gd name="connsiteX1" fmla="*/ 3404306 w 12192000"/>
              <a:gd name="connsiteY1" fmla="*/ 236658 h 7731156"/>
              <a:gd name="connsiteX2" fmla="*/ 7436837 w 12192000"/>
              <a:gd name="connsiteY2" fmla="*/ 181334 h 7731156"/>
              <a:gd name="connsiteX3" fmla="*/ 12168570 w 12192000"/>
              <a:gd name="connsiteY3" fmla="*/ 154309 h 7731156"/>
              <a:gd name="connsiteX4" fmla="*/ 12192000 w 12192000"/>
              <a:gd name="connsiteY4" fmla="*/ 7731156 h 7731156"/>
              <a:gd name="connsiteX5" fmla="*/ 0 w 12192000"/>
              <a:gd name="connsiteY5" fmla="*/ 7731156 h 7731156"/>
              <a:gd name="connsiteX6" fmla="*/ 0 w 12192000"/>
              <a:gd name="connsiteY6" fmla="*/ 1352127 h 7731156"/>
              <a:gd name="connsiteX0" fmla="*/ 71993 w 12192000"/>
              <a:gd name="connsiteY0" fmla="*/ 207743 h 7731156"/>
              <a:gd name="connsiteX1" fmla="*/ 3404306 w 12192000"/>
              <a:gd name="connsiteY1" fmla="*/ 236658 h 7731156"/>
              <a:gd name="connsiteX2" fmla="*/ 7436837 w 12192000"/>
              <a:gd name="connsiteY2" fmla="*/ 181334 h 7731156"/>
              <a:gd name="connsiteX3" fmla="*/ 12168570 w 12192000"/>
              <a:gd name="connsiteY3" fmla="*/ 154309 h 7731156"/>
              <a:gd name="connsiteX4" fmla="*/ 12192000 w 12192000"/>
              <a:gd name="connsiteY4" fmla="*/ 7731156 h 7731156"/>
              <a:gd name="connsiteX5" fmla="*/ 0 w 12192000"/>
              <a:gd name="connsiteY5" fmla="*/ 7731156 h 7731156"/>
              <a:gd name="connsiteX6" fmla="*/ 71993 w 12192000"/>
              <a:gd name="connsiteY6" fmla="*/ 207743 h 7731156"/>
              <a:gd name="connsiteX0" fmla="*/ 71993 w 12192000"/>
              <a:gd name="connsiteY0" fmla="*/ 206217 h 7729630"/>
              <a:gd name="connsiteX1" fmla="*/ 3404306 w 12192000"/>
              <a:gd name="connsiteY1" fmla="*/ 235132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206217 h 7729630"/>
              <a:gd name="connsiteX1" fmla="*/ 3399573 w 12192000"/>
              <a:gd name="connsiteY1" fmla="*/ 198488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206217 h 7729630"/>
              <a:gd name="connsiteX1" fmla="*/ 3399573 w 12192000"/>
              <a:gd name="connsiteY1" fmla="*/ 198488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145925 h 7669338"/>
              <a:gd name="connsiteX1" fmla="*/ 3399573 w 12192000"/>
              <a:gd name="connsiteY1" fmla="*/ 138196 h 7669338"/>
              <a:gd name="connsiteX2" fmla="*/ 4575163 w 12192000"/>
              <a:gd name="connsiteY2" fmla="*/ 131321 h 7669338"/>
              <a:gd name="connsiteX3" fmla="*/ 7436837 w 12192000"/>
              <a:gd name="connsiteY3" fmla="*/ 119516 h 7669338"/>
              <a:gd name="connsiteX4" fmla="*/ 12168570 w 12192000"/>
              <a:gd name="connsiteY4" fmla="*/ 171012 h 7669338"/>
              <a:gd name="connsiteX5" fmla="*/ 12192000 w 12192000"/>
              <a:gd name="connsiteY5" fmla="*/ 7669338 h 7669338"/>
              <a:gd name="connsiteX6" fmla="*/ 0 w 12192000"/>
              <a:gd name="connsiteY6" fmla="*/ 7669338 h 7669338"/>
              <a:gd name="connsiteX7" fmla="*/ 71993 w 12192000"/>
              <a:gd name="connsiteY7" fmla="*/ 145925 h 7669338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68570 w 12192000"/>
              <a:gd name="connsiteY4" fmla="*/ 5149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68570 w 12192000"/>
              <a:gd name="connsiteY4" fmla="*/ 5149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55773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39187 h 7562600"/>
              <a:gd name="connsiteX1" fmla="*/ 3399573 w 12192000"/>
              <a:gd name="connsiteY1" fmla="*/ 0 h 7562600"/>
              <a:gd name="connsiteX2" fmla="*/ 4575163 w 12192000"/>
              <a:gd name="connsiteY2" fmla="*/ 24583 h 7562600"/>
              <a:gd name="connsiteX3" fmla="*/ 7455773 w 12192000"/>
              <a:gd name="connsiteY3" fmla="*/ 12778 h 7562600"/>
              <a:gd name="connsiteX4" fmla="*/ 12182772 w 12192000"/>
              <a:gd name="connsiteY4" fmla="*/ 32864 h 7562600"/>
              <a:gd name="connsiteX5" fmla="*/ 12192000 w 12192000"/>
              <a:gd name="connsiteY5" fmla="*/ 7562600 h 7562600"/>
              <a:gd name="connsiteX6" fmla="*/ 0 w 12192000"/>
              <a:gd name="connsiteY6" fmla="*/ 7562600 h 7562600"/>
              <a:gd name="connsiteX7" fmla="*/ 71993 w 12192000"/>
              <a:gd name="connsiteY7" fmla="*/ 39187 h 7562600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55773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35576 h 7558989"/>
              <a:gd name="connsiteX1" fmla="*/ 3399573 w 12192000"/>
              <a:gd name="connsiteY1" fmla="*/ 27847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1993 w 12192000"/>
              <a:gd name="connsiteY7" fmla="*/ 35576 h 7558989"/>
              <a:gd name="connsiteX0" fmla="*/ 71993 w 12192000"/>
              <a:gd name="connsiteY0" fmla="*/ 35576 h 7558989"/>
              <a:gd name="connsiteX1" fmla="*/ 3394839 w 12192000"/>
              <a:gd name="connsiteY1" fmla="*/ 6875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1993 w 12192000"/>
              <a:gd name="connsiteY7" fmla="*/ 35576 h 7558989"/>
              <a:gd name="connsiteX0" fmla="*/ 76726 w 12192000"/>
              <a:gd name="connsiteY0" fmla="*/ 19847 h 7558989"/>
              <a:gd name="connsiteX1" fmla="*/ 3394839 w 12192000"/>
              <a:gd name="connsiteY1" fmla="*/ 6875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6726 w 12192000"/>
              <a:gd name="connsiteY7" fmla="*/ 19847 h 755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7558989">
                <a:moveTo>
                  <a:pt x="76726" y="19847"/>
                </a:moveTo>
                <a:lnTo>
                  <a:pt x="3394839" y="6875"/>
                </a:lnTo>
                <a:lnTo>
                  <a:pt x="4584631" y="0"/>
                </a:lnTo>
                <a:lnTo>
                  <a:pt x="7455773" y="9167"/>
                </a:lnTo>
                <a:lnTo>
                  <a:pt x="12182772" y="29253"/>
                </a:lnTo>
                <a:cubicBezTo>
                  <a:pt x="12187583" y="2511747"/>
                  <a:pt x="12187189" y="5076495"/>
                  <a:pt x="12192000" y="7558989"/>
                </a:cubicBezTo>
                <a:lnTo>
                  <a:pt x="0" y="7558989"/>
                </a:lnTo>
                <a:lnTo>
                  <a:pt x="76726" y="19847"/>
                </a:lnTo>
                <a:close/>
              </a:path>
            </a:pathLst>
          </a:custGeom>
          <a:gradFill>
            <a:gsLst>
              <a:gs pos="42000">
                <a:schemeClr val="accent1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8DF6E-C512-46CA-BDFA-118ED5D3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" y="917990"/>
            <a:ext cx="12192000" cy="578273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DB2C45C-1B0D-4FC8-9E6B-CA27E2B5A045}"/>
              </a:ext>
            </a:extLst>
          </p:cNvPr>
          <p:cNvGrpSpPr/>
          <p:nvPr/>
        </p:nvGrpSpPr>
        <p:grpSpPr>
          <a:xfrm flipV="1">
            <a:off x="-149755" y="-3003330"/>
            <a:ext cx="1144047" cy="6325617"/>
            <a:chOff x="3691678" y="639512"/>
            <a:chExt cx="1144047" cy="6325617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82F484E2-BD63-4767-AD3F-52C20B434BBC}"/>
                </a:ext>
              </a:extLst>
            </p:cNvPr>
            <p:cNvSpPr/>
            <p:nvPr/>
          </p:nvSpPr>
          <p:spPr>
            <a:xfrm flipV="1">
              <a:off x="3691678" y="639512"/>
              <a:ext cx="535709" cy="3534325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E928FE60-9184-400E-8385-01A7644BC1EB}"/>
                </a:ext>
              </a:extLst>
            </p:cNvPr>
            <p:cNvSpPr/>
            <p:nvPr/>
          </p:nvSpPr>
          <p:spPr>
            <a:xfrm>
              <a:off x="4300016" y="3430804"/>
              <a:ext cx="535709" cy="3534325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C2F3BB-FEF2-459C-B45A-EB66CC8CD77A}"/>
              </a:ext>
            </a:extLst>
          </p:cNvPr>
          <p:cNvGrpSpPr/>
          <p:nvPr/>
        </p:nvGrpSpPr>
        <p:grpSpPr>
          <a:xfrm flipV="1">
            <a:off x="11704760" y="-2830122"/>
            <a:ext cx="1510695" cy="6477371"/>
            <a:chOff x="3325030" y="487758"/>
            <a:chExt cx="1510695" cy="6477371"/>
          </a:xfrm>
        </p:grpSpPr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341A17FB-A8D4-4701-8889-9DFF9A1B431B}"/>
                </a:ext>
              </a:extLst>
            </p:cNvPr>
            <p:cNvSpPr/>
            <p:nvPr/>
          </p:nvSpPr>
          <p:spPr>
            <a:xfrm flipV="1">
              <a:off x="3325030" y="487758"/>
              <a:ext cx="535709" cy="3534326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433E1C91-6AFB-4DF4-B014-CC76211BB02D}"/>
                </a:ext>
              </a:extLst>
            </p:cNvPr>
            <p:cNvSpPr/>
            <p:nvPr/>
          </p:nvSpPr>
          <p:spPr>
            <a:xfrm>
              <a:off x="4300016" y="3430804"/>
              <a:ext cx="535709" cy="3534325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pperplate Gothic Bold" panose="020E07050202060204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FE812FE-1119-47DD-85CB-07EE97A14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5432" y="1546286"/>
            <a:ext cx="3356444" cy="8645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97926F-1DE2-418E-AC52-3D4C56D7D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0895" y="2823688"/>
            <a:ext cx="1752115" cy="7869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8B22D3-B996-4BD4-9AD0-DC1595C33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38878" y="4023518"/>
            <a:ext cx="2141994" cy="8645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94ADFC-7290-4D3A-A5A8-895A97D321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00929" y="2664178"/>
            <a:ext cx="2023332" cy="9464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663E00-1A43-4CE3-86DE-CD796A9967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9303" y="3862219"/>
            <a:ext cx="1606584" cy="9074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821F5B-A307-425D-8B0E-E8020F0F9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89187" y="2701084"/>
            <a:ext cx="1680814" cy="9464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9F65D81-1AEC-4F72-A823-79C42BAA3F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89187" y="3852787"/>
            <a:ext cx="1365971" cy="8645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AFD4DF-2F46-4DD2-8626-7214E2137F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91122" y="5267276"/>
            <a:ext cx="1539865" cy="9074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73015A-C6E2-4ACC-AAA7-315CF5ED3D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212904" y="5267276"/>
            <a:ext cx="1808469" cy="88837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3B82451-DE90-4748-B6FC-93E24DD1AAC9}"/>
              </a:ext>
            </a:extLst>
          </p:cNvPr>
          <p:cNvGrpSpPr/>
          <p:nvPr/>
        </p:nvGrpSpPr>
        <p:grpSpPr>
          <a:xfrm>
            <a:off x="3264784" y="52041"/>
            <a:ext cx="6169483" cy="746612"/>
            <a:chOff x="419100" y="1656752"/>
            <a:chExt cx="1771650" cy="354449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5888158-B067-44B9-8F18-395904F812F1}"/>
                </a:ext>
              </a:extLst>
            </p:cNvPr>
            <p:cNvSpPr/>
            <p:nvPr/>
          </p:nvSpPr>
          <p:spPr>
            <a:xfrm>
              <a:off x="419100" y="2029422"/>
              <a:ext cx="1771650" cy="3171825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 w="57150">
              <a:solidFill>
                <a:schemeClr val="bg1"/>
              </a:solidFill>
            </a:ln>
            <a:effectLst>
              <a:glow rad="127000">
                <a:schemeClr val="accent2">
                  <a:lumMod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br>
                <a:rPr lang="en-US" b="1" dirty="0">
                  <a:latin typeface="Copperplate Gothic Bold" panose="020E0705020206020404" pitchFamily="34" charset="0"/>
                </a:rPr>
              </a:br>
              <a:r>
                <a:rPr lang="en-US" b="1" dirty="0">
                  <a:latin typeface="Copperplate Gothic Bold" panose="020E0705020206020404" pitchFamily="34" charset="0"/>
                </a:rPr>
                <a:t>Content</a:t>
              </a: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4536527-236C-494E-BFF1-59E8B5412E65}"/>
                </a:ext>
              </a:extLst>
            </p:cNvPr>
            <p:cNvSpPr/>
            <p:nvPr/>
          </p:nvSpPr>
          <p:spPr>
            <a:xfrm>
              <a:off x="885068" y="1656752"/>
              <a:ext cx="914400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pperplate Gothic Bold" panose="020E07050202060204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720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DF4CC2-C2C4-A14E-3D90-13F0733F7152}"/>
              </a:ext>
            </a:extLst>
          </p:cNvPr>
          <p:cNvSpPr/>
          <p:nvPr/>
        </p:nvSpPr>
        <p:spPr>
          <a:xfrm>
            <a:off x="-73670" y="-8328"/>
            <a:ext cx="12265670" cy="6866327"/>
          </a:xfrm>
          <a:custGeom>
            <a:avLst/>
            <a:gdLst>
              <a:gd name="connsiteX0" fmla="*/ 0 w 12192000"/>
              <a:gd name="connsiteY0" fmla="*/ 0 h 6379029"/>
              <a:gd name="connsiteX1" fmla="*/ 12192000 w 12192000"/>
              <a:gd name="connsiteY1" fmla="*/ 0 h 6379029"/>
              <a:gd name="connsiteX2" fmla="*/ 12192000 w 12192000"/>
              <a:gd name="connsiteY2" fmla="*/ 6379029 h 6379029"/>
              <a:gd name="connsiteX3" fmla="*/ 0 w 12192000"/>
              <a:gd name="connsiteY3" fmla="*/ 6379029 h 6379029"/>
              <a:gd name="connsiteX4" fmla="*/ 0 w 12192000"/>
              <a:gd name="connsiteY4" fmla="*/ 0 h 6379029"/>
              <a:gd name="connsiteX0" fmla="*/ 0 w 12192000"/>
              <a:gd name="connsiteY0" fmla="*/ 0 h 6379029"/>
              <a:gd name="connsiteX1" fmla="*/ 2885243 w 12192000"/>
              <a:gd name="connsiteY1" fmla="*/ 4110784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814222 w 12192000"/>
              <a:gd name="connsiteY1" fmla="*/ 3125362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3586579 w 12192000"/>
              <a:gd name="connsiteY1" fmla="*/ 374679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157274 w 12192000"/>
              <a:gd name="connsiteY1" fmla="*/ 3853331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263806 w 12192000"/>
              <a:gd name="connsiteY1" fmla="*/ 416404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2940 w 12194940"/>
              <a:gd name="connsiteY0" fmla="*/ 0 h 6379029"/>
              <a:gd name="connsiteX1" fmla="*/ 2266746 w 12194940"/>
              <a:gd name="connsiteY1" fmla="*/ 4164049 h 6379029"/>
              <a:gd name="connsiteX2" fmla="*/ 12194940 w 12194940"/>
              <a:gd name="connsiteY2" fmla="*/ 0 h 6379029"/>
              <a:gd name="connsiteX3" fmla="*/ 12194940 w 12194940"/>
              <a:gd name="connsiteY3" fmla="*/ 6379029 h 6379029"/>
              <a:gd name="connsiteX4" fmla="*/ 2940 w 12194940"/>
              <a:gd name="connsiteY4" fmla="*/ 6379029 h 6379029"/>
              <a:gd name="connsiteX5" fmla="*/ 2940 w 12194940"/>
              <a:gd name="connsiteY5" fmla="*/ 0 h 6379029"/>
              <a:gd name="connsiteX0" fmla="*/ 2161 w 12194161"/>
              <a:gd name="connsiteY0" fmla="*/ 0 h 6379029"/>
              <a:gd name="connsiteX1" fmla="*/ 2771994 w 12194161"/>
              <a:gd name="connsiteY1" fmla="*/ 3933229 h 6379029"/>
              <a:gd name="connsiteX2" fmla="*/ 12194161 w 12194161"/>
              <a:gd name="connsiteY2" fmla="*/ 0 h 6379029"/>
              <a:gd name="connsiteX3" fmla="*/ 12194161 w 12194161"/>
              <a:gd name="connsiteY3" fmla="*/ 6379029 h 6379029"/>
              <a:gd name="connsiteX4" fmla="*/ 2161 w 12194161"/>
              <a:gd name="connsiteY4" fmla="*/ 6379029 h 6379029"/>
              <a:gd name="connsiteX5" fmla="*/ 2161 w 12194161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142534 h 6521563"/>
              <a:gd name="connsiteX1" fmla="*/ 2860674 w 12194065"/>
              <a:gd name="connsiteY1" fmla="*/ 4386481 h 6521563"/>
              <a:gd name="connsiteX2" fmla="*/ 7823292 w 12194065"/>
              <a:gd name="connsiteY2" fmla="*/ 2282476 h 6521563"/>
              <a:gd name="connsiteX3" fmla="*/ 12194065 w 12194065"/>
              <a:gd name="connsiteY3" fmla="*/ 142534 h 6521563"/>
              <a:gd name="connsiteX4" fmla="*/ 12194065 w 12194065"/>
              <a:gd name="connsiteY4" fmla="*/ 6521563 h 6521563"/>
              <a:gd name="connsiteX5" fmla="*/ 2065 w 12194065"/>
              <a:gd name="connsiteY5" fmla="*/ 6521563 h 6521563"/>
              <a:gd name="connsiteX6" fmla="*/ 2065 w 12194065"/>
              <a:gd name="connsiteY6" fmla="*/ 142534 h 6521563"/>
              <a:gd name="connsiteX0" fmla="*/ 2065 w 12194065"/>
              <a:gd name="connsiteY0" fmla="*/ 46330 h 6425359"/>
              <a:gd name="connsiteX1" fmla="*/ 2860674 w 12194065"/>
              <a:gd name="connsiteY1" fmla="*/ 4290277 h 6425359"/>
              <a:gd name="connsiteX2" fmla="*/ 7823292 w 12194065"/>
              <a:gd name="connsiteY2" fmla="*/ 2186272 h 6425359"/>
              <a:gd name="connsiteX3" fmla="*/ 12194065 w 12194065"/>
              <a:gd name="connsiteY3" fmla="*/ 46330 h 6425359"/>
              <a:gd name="connsiteX4" fmla="*/ 12194065 w 12194065"/>
              <a:gd name="connsiteY4" fmla="*/ 6425359 h 6425359"/>
              <a:gd name="connsiteX5" fmla="*/ 2065 w 12194065"/>
              <a:gd name="connsiteY5" fmla="*/ 6425359 h 6425359"/>
              <a:gd name="connsiteX6" fmla="*/ 2065 w 12194065"/>
              <a:gd name="connsiteY6" fmla="*/ 46330 h 6425359"/>
              <a:gd name="connsiteX0" fmla="*/ 2065 w 12194065"/>
              <a:gd name="connsiteY0" fmla="*/ 44797 h 6423826"/>
              <a:gd name="connsiteX1" fmla="*/ 2860674 w 12194065"/>
              <a:gd name="connsiteY1" fmla="*/ 4288744 h 6423826"/>
              <a:gd name="connsiteX2" fmla="*/ 8000845 w 12194065"/>
              <a:gd name="connsiteY2" fmla="*/ 2255760 h 6423826"/>
              <a:gd name="connsiteX3" fmla="*/ 12194065 w 12194065"/>
              <a:gd name="connsiteY3" fmla="*/ 44797 h 6423826"/>
              <a:gd name="connsiteX4" fmla="*/ 12194065 w 12194065"/>
              <a:gd name="connsiteY4" fmla="*/ 6423826 h 6423826"/>
              <a:gd name="connsiteX5" fmla="*/ 2065 w 12194065"/>
              <a:gd name="connsiteY5" fmla="*/ 6423826 h 6423826"/>
              <a:gd name="connsiteX6" fmla="*/ 2065 w 12194065"/>
              <a:gd name="connsiteY6" fmla="*/ 44797 h 6423826"/>
              <a:gd name="connsiteX0" fmla="*/ 2065 w 12318353"/>
              <a:gd name="connsiteY0" fmla="*/ 1130904 h 7509933"/>
              <a:gd name="connsiteX1" fmla="*/ 2860674 w 12318353"/>
              <a:gd name="connsiteY1" fmla="*/ 5374851 h 7509933"/>
              <a:gd name="connsiteX2" fmla="*/ 8000845 w 12318353"/>
              <a:gd name="connsiteY2" fmla="*/ 3341867 h 7509933"/>
              <a:gd name="connsiteX3" fmla="*/ 12318353 w 12318353"/>
              <a:gd name="connsiteY3" fmla="*/ 29557 h 7509933"/>
              <a:gd name="connsiteX4" fmla="*/ 12194065 w 12318353"/>
              <a:gd name="connsiteY4" fmla="*/ 7509933 h 7509933"/>
              <a:gd name="connsiteX5" fmla="*/ 2065 w 12318353"/>
              <a:gd name="connsiteY5" fmla="*/ 7509933 h 7509933"/>
              <a:gd name="connsiteX6" fmla="*/ 2065 w 12318353"/>
              <a:gd name="connsiteY6" fmla="*/ 1130904 h 7509933"/>
              <a:gd name="connsiteX0" fmla="*/ 2065 w 12318353"/>
              <a:gd name="connsiteY0" fmla="*/ 726922 h 7105951"/>
              <a:gd name="connsiteX1" fmla="*/ 2860674 w 12318353"/>
              <a:gd name="connsiteY1" fmla="*/ 4970869 h 7105951"/>
              <a:gd name="connsiteX2" fmla="*/ 8000845 w 12318353"/>
              <a:gd name="connsiteY2" fmla="*/ 2937885 h 7105951"/>
              <a:gd name="connsiteX3" fmla="*/ 12318353 w 12318353"/>
              <a:gd name="connsiteY3" fmla="*/ 33833 h 7105951"/>
              <a:gd name="connsiteX4" fmla="*/ 12194065 w 12318353"/>
              <a:gd name="connsiteY4" fmla="*/ 7105951 h 7105951"/>
              <a:gd name="connsiteX5" fmla="*/ 2065 w 12318353"/>
              <a:gd name="connsiteY5" fmla="*/ 7105951 h 7105951"/>
              <a:gd name="connsiteX6" fmla="*/ 2065 w 12318353"/>
              <a:gd name="connsiteY6" fmla="*/ 726922 h 7105951"/>
              <a:gd name="connsiteX0" fmla="*/ 2065 w 12194065"/>
              <a:gd name="connsiteY0" fmla="*/ 1098315 h 7477344"/>
              <a:gd name="connsiteX1" fmla="*/ 2860674 w 12194065"/>
              <a:gd name="connsiteY1" fmla="*/ 5342262 h 7477344"/>
              <a:gd name="connsiteX2" fmla="*/ 8000845 w 12194065"/>
              <a:gd name="connsiteY2" fmla="*/ 3309278 h 7477344"/>
              <a:gd name="connsiteX3" fmla="*/ 12179633 w 12194065"/>
              <a:gd name="connsiteY3" fmla="*/ 29862 h 7477344"/>
              <a:gd name="connsiteX4" fmla="*/ 12194065 w 12194065"/>
              <a:gd name="connsiteY4" fmla="*/ 7477344 h 7477344"/>
              <a:gd name="connsiteX5" fmla="*/ 2065 w 12194065"/>
              <a:gd name="connsiteY5" fmla="*/ 7477344 h 7477344"/>
              <a:gd name="connsiteX6" fmla="*/ 2065 w 12194065"/>
              <a:gd name="connsiteY6" fmla="*/ 1098315 h 7477344"/>
              <a:gd name="connsiteX0" fmla="*/ 0 w 12192000"/>
              <a:gd name="connsiteY0" fmla="*/ 1094176 h 7473205"/>
              <a:gd name="connsiteX1" fmla="*/ 3278319 w 12192000"/>
              <a:gd name="connsiteY1" fmla="*/ 1133043 h 7473205"/>
              <a:gd name="connsiteX2" fmla="*/ 7998780 w 12192000"/>
              <a:gd name="connsiteY2" fmla="*/ 3305139 h 7473205"/>
              <a:gd name="connsiteX3" fmla="*/ 12177568 w 12192000"/>
              <a:gd name="connsiteY3" fmla="*/ 25723 h 7473205"/>
              <a:gd name="connsiteX4" fmla="*/ 12192000 w 12192000"/>
              <a:gd name="connsiteY4" fmla="*/ 7473205 h 7473205"/>
              <a:gd name="connsiteX5" fmla="*/ 0 w 12192000"/>
              <a:gd name="connsiteY5" fmla="*/ 7473205 h 7473205"/>
              <a:gd name="connsiteX6" fmla="*/ 0 w 12192000"/>
              <a:gd name="connsiteY6" fmla="*/ 1094176 h 7473205"/>
              <a:gd name="connsiteX0" fmla="*/ 0 w 12192000"/>
              <a:gd name="connsiteY0" fmla="*/ 1158988 h 7538017"/>
              <a:gd name="connsiteX1" fmla="*/ 3278319 w 12192000"/>
              <a:gd name="connsiteY1" fmla="*/ 1197855 h 7538017"/>
              <a:gd name="connsiteX2" fmla="*/ 7706808 w 12192000"/>
              <a:gd name="connsiteY2" fmla="*/ 714630 h 7538017"/>
              <a:gd name="connsiteX3" fmla="*/ 12177568 w 12192000"/>
              <a:gd name="connsiteY3" fmla="*/ 90535 h 7538017"/>
              <a:gd name="connsiteX4" fmla="*/ 12192000 w 12192000"/>
              <a:gd name="connsiteY4" fmla="*/ 7538017 h 7538017"/>
              <a:gd name="connsiteX5" fmla="*/ 0 w 12192000"/>
              <a:gd name="connsiteY5" fmla="*/ 7538017 h 7538017"/>
              <a:gd name="connsiteX6" fmla="*/ 0 w 12192000"/>
              <a:gd name="connsiteY6" fmla="*/ 1158988 h 7538017"/>
              <a:gd name="connsiteX0" fmla="*/ 0 w 12192000"/>
              <a:gd name="connsiteY0" fmla="*/ 1279949 h 7658978"/>
              <a:gd name="connsiteX1" fmla="*/ 3278319 w 12192000"/>
              <a:gd name="connsiteY1" fmla="*/ 1318816 h 7658978"/>
              <a:gd name="connsiteX2" fmla="*/ 7706808 w 12192000"/>
              <a:gd name="connsiteY2" fmla="*/ 835591 h 7658978"/>
              <a:gd name="connsiteX3" fmla="*/ 12168570 w 12192000"/>
              <a:gd name="connsiteY3" fmla="*/ 82131 h 7658978"/>
              <a:gd name="connsiteX4" fmla="*/ 12192000 w 12192000"/>
              <a:gd name="connsiteY4" fmla="*/ 7658978 h 7658978"/>
              <a:gd name="connsiteX5" fmla="*/ 0 w 12192000"/>
              <a:gd name="connsiteY5" fmla="*/ 7658978 h 7658978"/>
              <a:gd name="connsiteX6" fmla="*/ 0 w 12192000"/>
              <a:gd name="connsiteY6" fmla="*/ 1279949 h 7658978"/>
              <a:gd name="connsiteX0" fmla="*/ 0 w 12192000"/>
              <a:gd name="connsiteY0" fmla="*/ 1279949 h 7658978"/>
              <a:gd name="connsiteX1" fmla="*/ 3278319 w 12192000"/>
              <a:gd name="connsiteY1" fmla="*/ 1318816 h 7658978"/>
              <a:gd name="connsiteX2" fmla="*/ 7706809 w 12192000"/>
              <a:gd name="connsiteY2" fmla="*/ 835591 h 7658978"/>
              <a:gd name="connsiteX3" fmla="*/ 12168570 w 12192000"/>
              <a:gd name="connsiteY3" fmla="*/ 82131 h 7658978"/>
              <a:gd name="connsiteX4" fmla="*/ 12192000 w 12192000"/>
              <a:gd name="connsiteY4" fmla="*/ 7658978 h 7658978"/>
              <a:gd name="connsiteX5" fmla="*/ 0 w 12192000"/>
              <a:gd name="connsiteY5" fmla="*/ 7658978 h 7658978"/>
              <a:gd name="connsiteX6" fmla="*/ 0 w 12192000"/>
              <a:gd name="connsiteY6" fmla="*/ 1279949 h 7658978"/>
              <a:gd name="connsiteX0" fmla="*/ 0 w 12192000"/>
              <a:gd name="connsiteY0" fmla="*/ 1318400 h 7697429"/>
              <a:gd name="connsiteX1" fmla="*/ 3278319 w 12192000"/>
              <a:gd name="connsiteY1" fmla="*/ 1357267 h 7697429"/>
              <a:gd name="connsiteX2" fmla="*/ 7463834 w 12192000"/>
              <a:gd name="connsiteY2" fmla="*/ 495898 h 7697429"/>
              <a:gd name="connsiteX3" fmla="*/ 12168570 w 12192000"/>
              <a:gd name="connsiteY3" fmla="*/ 120582 h 7697429"/>
              <a:gd name="connsiteX4" fmla="*/ 12192000 w 12192000"/>
              <a:gd name="connsiteY4" fmla="*/ 7697429 h 7697429"/>
              <a:gd name="connsiteX5" fmla="*/ 0 w 12192000"/>
              <a:gd name="connsiteY5" fmla="*/ 7697429 h 7697429"/>
              <a:gd name="connsiteX6" fmla="*/ 0 w 12192000"/>
              <a:gd name="connsiteY6" fmla="*/ 1318400 h 7697429"/>
              <a:gd name="connsiteX0" fmla="*/ 0 w 12192000"/>
              <a:gd name="connsiteY0" fmla="*/ 1296754 h 7675783"/>
              <a:gd name="connsiteX1" fmla="*/ 3404306 w 12192000"/>
              <a:gd name="connsiteY1" fmla="*/ 181285 h 7675783"/>
              <a:gd name="connsiteX2" fmla="*/ 7463834 w 12192000"/>
              <a:gd name="connsiteY2" fmla="*/ 474252 h 7675783"/>
              <a:gd name="connsiteX3" fmla="*/ 12168570 w 12192000"/>
              <a:gd name="connsiteY3" fmla="*/ 98936 h 7675783"/>
              <a:gd name="connsiteX4" fmla="*/ 12192000 w 12192000"/>
              <a:gd name="connsiteY4" fmla="*/ 7675783 h 7675783"/>
              <a:gd name="connsiteX5" fmla="*/ 0 w 12192000"/>
              <a:gd name="connsiteY5" fmla="*/ 7675783 h 7675783"/>
              <a:gd name="connsiteX6" fmla="*/ 0 w 12192000"/>
              <a:gd name="connsiteY6" fmla="*/ 1296754 h 7675783"/>
              <a:gd name="connsiteX0" fmla="*/ 0 w 12192000"/>
              <a:gd name="connsiteY0" fmla="*/ 1352127 h 7731156"/>
              <a:gd name="connsiteX1" fmla="*/ 3404306 w 12192000"/>
              <a:gd name="connsiteY1" fmla="*/ 236658 h 7731156"/>
              <a:gd name="connsiteX2" fmla="*/ 7436837 w 12192000"/>
              <a:gd name="connsiteY2" fmla="*/ 181334 h 7731156"/>
              <a:gd name="connsiteX3" fmla="*/ 12168570 w 12192000"/>
              <a:gd name="connsiteY3" fmla="*/ 154309 h 7731156"/>
              <a:gd name="connsiteX4" fmla="*/ 12192000 w 12192000"/>
              <a:gd name="connsiteY4" fmla="*/ 7731156 h 7731156"/>
              <a:gd name="connsiteX5" fmla="*/ 0 w 12192000"/>
              <a:gd name="connsiteY5" fmla="*/ 7731156 h 7731156"/>
              <a:gd name="connsiteX6" fmla="*/ 0 w 12192000"/>
              <a:gd name="connsiteY6" fmla="*/ 1352127 h 7731156"/>
              <a:gd name="connsiteX0" fmla="*/ 71993 w 12192000"/>
              <a:gd name="connsiteY0" fmla="*/ 207743 h 7731156"/>
              <a:gd name="connsiteX1" fmla="*/ 3404306 w 12192000"/>
              <a:gd name="connsiteY1" fmla="*/ 236658 h 7731156"/>
              <a:gd name="connsiteX2" fmla="*/ 7436837 w 12192000"/>
              <a:gd name="connsiteY2" fmla="*/ 181334 h 7731156"/>
              <a:gd name="connsiteX3" fmla="*/ 12168570 w 12192000"/>
              <a:gd name="connsiteY3" fmla="*/ 154309 h 7731156"/>
              <a:gd name="connsiteX4" fmla="*/ 12192000 w 12192000"/>
              <a:gd name="connsiteY4" fmla="*/ 7731156 h 7731156"/>
              <a:gd name="connsiteX5" fmla="*/ 0 w 12192000"/>
              <a:gd name="connsiteY5" fmla="*/ 7731156 h 7731156"/>
              <a:gd name="connsiteX6" fmla="*/ 71993 w 12192000"/>
              <a:gd name="connsiteY6" fmla="*/ 207743 h 7731156"/>
              <a:gd name="connsiteX0" fmla="*/ 71993 w 12192000"/>
              <a:gd name="connsiteY0" fmla="*/ 206217 h 7729630"/>
              <a:gd name="connsiteX1" fmla="*/ 3404306 w 12192000"/>
              <a:gd name="connsiteY1" fmla="*/ 235132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206217 h 7729630"/>
              <a:gd name="connsiteX1" fmla="*/ 3399573 w 12192000"/>
              <a:gd name="connsiteY1" fmla="*/ 198488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206217 h 7729630"/>
              <a:gd name="connsiteX1" fmla="*/ 3399573 w 12192000"/>
              <a:gd name="connsiteY1" fmla="*/ 198488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145925 h 7669338"/>
              <a:gd name="connsiteX1" fmla="*/ 3399573 w 12192000"/>
              <a:gd name="connsiteY1" fmla="*/ 138196 h 7669338"/>
              <a:gd name="connsiteX2" fmla="*/ 4575163 w 12192000"/>
              <a:gd name="connsiteY2" fmla="*/ 131321 h 7669338"/>
              <a:gd name="connsiteX3" fmla="*/ 7436837 w 12192000"/>
              <a:gd name="connsiteY3" fmla="*/ 119516 h 7669338"/>
              <a:gd name="connsiteX4" fmla="*/ 12168570 w 12192000"/>
              <a:gd name="connsiteY4" fmla="*/ 171012 h 7669338"/>
              <a:gd name="connsiteX5" fmla="*/ 12192000 w 12192000"/>
              <a:gd name="connsiteY5" fmla="*/ 7669338 h 7669338"/>
              <a:gd name="connsiteX6" fmla="*/ 0 w 12192000"/>
              <a:gd name="connsiteY6" fmla="*/ 7669338 h 7669338"/>
              <a:gd name="connsiteX7" fmla="*/ 71993 w 12192000"/>
              <a:gd name="connsiteY7" fmla="*/ 145925 h 7669338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68570 w 12192000"/>
              <a:gd name="connsiteY4" fmla="*/ 5149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68570 w 12192000"/>
              <a:gd name="connsiteY4" fmla="*/ 5149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55773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39187 h 7562600"/>
              <a:gd name="connsiteX1" fmla="*/ 3399573 w 12192000"/>
              <a:gd name="connsiteY1" fmla="*/ 0 h 7562600"/>
              <a:gd name="connsiteX2" fmla="*/ 4575163 w 12192000"/>
              <a:gd name="connsiteY2" fmla="*/ 24583 h 7562600"/>
              <a:gd name="connsiteX3" fmla="*/ 7455773 w 12192000"/>
              <a:gd name="connsiteY3" fmla="*/ 12778 h 7562600"/>
              <a:gd name="connsiteX4" fmla="*/ 12182772 w 12192000"/>
              <a:gd name="connsiteY4" fmla="*/ 32864 h 7562600"/>
              <a:gd name="connsiteX5" fmla="*/ 12192000 w 12192000"/>
              <a:gd name="connsiteY5" fmla="*/ 7562600 h 7562600"/>
              <a:gd name="connsiteX6" fmla="*/ 0 w 12192000"/>
              <a:gd name="connsiteY6" fmla="*/ 7562600 h 7562600"/>
              <a:gd name="connsiteX7" fmla="*/ 71993 w 12192000"/>
              <a:gd name="connsiteY7" fmla="*/ 39187 h 7562600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55773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35576 h 7558989"/>
              <a:gd name="connsiteX1" fmla="*/ 3399573 w 12192000"/>
              <a:gd name="connsiteY1" fmla="*/ 27847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1993 w 12192000"/>
              <a:gd name="connsiteY7" fmla="*/ 35576 h 7558989"/>
              <a:gd name="connsiteX0" fmla="*/ 71993 w 12192000"/>
              <a:gd name="connsiteY0" fmla="*/ 35576 h 7558989"/>
              <a:gd name="connsiteX1" fmla="*/ 3394839 w 12192000"/>
              <a:gd name="connsiteY1" fmla="*/ 6875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1993 w 12192000"/>
              <a:gd name="connsiteY7" fmla="*/ 35576 h 7558989"/>
              <a:gd name="connsiteX0" fmla="*/ 76726 w 12192000"/>
              <a:gd name="connsiteY0" fmla="*/ 19847 h 7558989"/>
              <a:gd name="connsiteX1" fmla="*/ 3394839 w 12192000"/>
              <a:gd name="connsiteY1" fmla="*/ 6875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6726 w 12192000"/>
              <a:gd name="connsiteY7" fmla="*/ 19847 h 755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7558989">
                <a:moveTo>
                  <a:pt x="76726" y="19847"/>
                </a:moveTo>
                <a:lnTo>
                  <a:pt x="3394839" y="6875"/>
                </a:lnTo>
                <a:lnTo>
                  <a:pt x="4584631" y="0"/>
                </a:lnTo>
                <a:lnTo>
                  <a:pt x="7455773" y="9167"/>
                </a:lnTo>
                <a:lnTo>
                  <a:pt x="12182772" y="29253"/>
                </a:lnTo>
                <a:cubicBezTo>
                  <a:pt x="12187583" y="2511747"/>
                  <a:pt x="12187189" y="5076495"/>
                  <a:pt x="12192000" y="7558989"/>
                </a:cubicBezTo>
                <a:lnTo>
                  <a:pt x="0" y="7558989"/>
                </a:lnTo>
                <a:lnTo>
                  <a:pt x="76726" y="19847"/>
                </a:lnTo>
                <a:close/>
              </a:path>
            </a:pathLst>
          </a:custGeom>
          <a:gradFill>
            <a:gsLst>
              <a:gs pos="42000">
                <a:schemeClr val="accent1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B8AB0-DEA2-497F-B865-41D9094ED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4900"/>
            <a:ext cx="12192000" cy="426819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DB2C45C-1B0D-4FC8-9E6B-CA27E2B5A045}"/>
              </a:ext>
            </a:extLst>
          </p:cNvPr>
          <p:cNvGrpSpPr/>
          <p:nvPr/>
        </p:nvGrpSpPr>
        <p:grpSpPr>
          <a:xfrm flipV="1">
            <a:off x="-149755" y="-3003330"/>
            <a:ext cx="1144047" cy="6325617"/>
            <a:chOff x="3691678" y="639512"/>
            <a:chExt cx="1144047" cy="6325617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82F484E2-BD63-4767-AD3F-52C20B434BBC}"/>
                </a:ext>
              </a:extLst>
            </p:cNvPr>
            <p:cNvSpPr/>
            <p:nvPr/>
          </p:nvSpPr>
          <p:spPr>
            <a:xfrm flipV="1">
              <a:off x="3691678" y="639512"/>
              <a:ext cx="535709" cy="3534325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E928FE60-9184-400E-8385-01A7644BC1EB}"/>
                </a:ext>
              </a:extLst>
            </p:cNvPr>
            <p:cNvSpPr/>
            <p:nvPr/>
          </p:nvSpPr>
          <p:spPr>
            <a:xfrm>
              <a:off x="4300016" y="3430804"/>
              <a:ext cx="535709" cy="3534325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C2F3BB-FEF2-459C-B45A-EB66CC8CD77A}"/>
              </a:ext>
            </a:extLst>
          </p:cNvPr>
          <p:cNvGrpSpPr/>
          <p:nvPr/>
        </p:nvGrpSpPr>
        <p:grpSpPr>
          <a:xfrm flipV="1">
            <a:off x="11704760" y="-2830122"/>
            <a:ext cx="1510695" cy="6477371"/>
            <a:chOff x="3325030" y="487758"/>
            <a:chExt cx="1510695" cy="6477371"/>
          </a:xfrm>
        </p:grpSpPr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341A17FB-A8D4-4701-8889-9DFF9A1B431B}"/>
                </a:ext>
              </a:extLst>
            </p:cNvPr>
            <p:cNvSpPr/>
            <p:nvPr/>
          </p:nvSpPr>
          <p:spPr>
            <a:xfrm flipV="1">
              <a:off x="3325030" y="487758"/>
              <a:ext cx="535709" cy="3534326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433E1C91-6AFB-4DF4-B014-CC76211BB02D}"/>
                </a:ext>
              </a:extLst>
            </p:cNvPr>
            <p:cNvSpPr/>
            <p:nvPr/>
          </p:nvSpPr>
          <p:spPr>
            <a:xfrm>
              <a:off x="4300016" y="3430804"/>
              <a:ext cx="535709" cy="3534325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pperplate Gothic Bold" panose="020E07050202060204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FE812FE-1119-47DD-85CB-07EE97A14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5432" y="1546286"/>
            <a:ext cx="3356444" cy="8645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97926F-1DE2-418E-AC52-3D4C56D7D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0895" y="2823688"/>
            <a:ext cx="1752115" cy="7869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8B22D3-B996-4BD4-9AD0-DC1595C33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38878" y="4023518"/>
            <a:ext cx="2141994" cy="8645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94ADFC-7290-4D3A-A5A8-895A97D321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00929" y="2664178"/>
            <a:ext cx="2023332" cy="9464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663E00-1A43-4CE3-86DE-CD796A9967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9303" y="3862219"/>
            <a:ext cx="1606584" cy="9074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821F5B-A307-425D-8B0E-E8020F0F9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89187" y="2701084"/>
            <a:ext cx="1680814" cy="9464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9F65D81-1AEC-4F72-A823-79C42BAA3F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89187" y="3852787"/>
            <a:ext cx="1365971" cy="8645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AFD4DF-2F46-4DD2-8626-7214E2137F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91122" y="5267276"/>
            <a:ext cx="1539865" cy="9074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73015A-C6E2-4ACC-AAA7-315CF5ED3D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212904" y="5267276"/>
            <a:ext cx="1808469" cy="88837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3B82451-DE90-4748-B6FC-93E24DD1AAC9}"/>
              </a:ext>
            </a:extLst>
          </p:cNvPr>
          <p:cNvGrpSpPr/>
          <p:nvPr/>
        </p:nvGrpSpPr>
        <p:grpSpPr>
          <a:xfrm>
            <a:off x="3264784" y="52041"/>
            <a:ext cx="6169483" cy="746612"/>
            <a:chOff x="419100" y="1656752"/>
            <a:chExt cx="1771650" cy="354449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5888158-B067-44B9-8F18-395904F812F1}"/>
                </a:ext>
              </a:extLst>
            </p:cNvPr>
            <p:cNvSpPr/>
            <p:nvPr/>
          </p:nvSpPr>
          <p:spPr>
            <a:xfrm>
              <a:off x="419100" y="2029422"/>
              <a:ext cx="1771650" cy="3171825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 w="57150">
              <a:solidFill>
                <a:schemeClr val="bg1"/>
              </a:solidFill>
            </a:ln>
            <a:effectLst>
              <a:glow rad="127000">
                <a:schemeClr val="accent2">
                  <a:lumMod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br>
                <a:rPr lang="en-US" b="1" dirty="0">
                  <a:latin typeface="Copperplate Gothic Bold" panose="020E0705020206020404" pitchFamily="34" charset="0"/>
                </a:rPr>
              </a:br>
              <a:r>
                <a:rPr lang="en-US" b="1" dirty="0">
                  <a:latin typeface="Copperplate Gothic Bold" panose="020E0705020206020404" pitchFamily="34" charset="0"/>
                </a:rPr>
                <a:t>FOOTER</a:t>
              </a: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  <a:p>
              <a:pPr algn="ctr"/>
              <a:endParaRPr lang="en-US" b="1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4536527-236C-494E-BFF1-59E8B5412E65}"/>
                </a:ext>
              </a:extLst>
            </p:cNvPr>
            <p:cNvSpPr/>
            <p:nvPr/>
          </p:nvSpPr>
          <p:spPr>
            <a:xfrm>
              <a:off x="885068" y="1656752"/>
              <a:ext cx="914400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pperplate Gothic Bold" panose="020E07050202060204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0816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DF4CC2-C2C4-A14E-3D90-13F0733F7152}"/>
              </a:ext>
            </a:extLst>
          </p:cNvPr>
          <p:cNvSpPr/>
          <p:nvPr/>
        </p:nvSpPr>
        <p:spPr>
          <a:xfrm>
            <a:off x="-73670" y="-8328"/>
            <a:ext cx="12265670" cy="6866327"/>
          </a:xfrm>
          <a:custGeom>
            <a:avLst/>
            <a:gdLst>
              <a:gd name="connsiteX0" fmla="*/ 0 w 12192000"/>
              <a:gd name="connsiteY0" fmla="*/ 0 h 6379029"/>
              <a:gd name="connsiteX1" fmla="*/ 12192000 w 12192000"/>
              <a:gd name="connsiteY1" fmla="*/ 0 h 6379029"/>
              <a:gd name="connsiteX2" fmla="*/ 12192000 w 12192000"/>
              <a:gd name="connsiteY2" fmla="*/ 6379029 h 6379029"/>
              <a:gd name="connsiteX3" fmla="*/ 0 w 12192000"/>
              <a:gd name="connsiteY3" fmla="*/ 6379029 h 6379029"/>
              <a:gd name="connsiteX4" fmla="*/ 0 w 12192000"/>
              <a:gd name="connsiteY4" fmla="*/ 0 h 6379029"/>
              <a:gd name="connsiteX0" fmla="*/ 0 w 12192000"/>
              <a:gd name="connsiteY0" fmla="*/ 0 h 6379029"/>
              <a:gd name="connsiteX1" fmla="*/ 2885243 w 12192000"/>
              <a:gd name="connsiteY1" fmla="*/ 4110784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814222 w 12192000"/>
              <a:gd name="connsiteY1" fmla="*/ 3125362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3586579 w 12192000"/>
              <a:gd name="connsiteY1" fmla="*/ 374679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157274 w 12192000"/>
              <a:gd name="connsiteY1" fmla="*/ 3853331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0 w 12192000"/>
              <a:gd name="connsiteY0" fmla="*/ 0 h 6379029"/>
              <a:gd name="connsiteX1" fmla="*/ 2263806 w 12192000"/>
              <a:gd name="connsiteY1" fmla="*/ 4164049 h 6379029"/>
              <a:gd name="connsiteX2" fmla="*/ 12192000 w 12192000"/>
              <a:gd name="connsiteY2" fmla="*/ 0 h 6379029"/>
              <a:gd name="connsiteX3" fmla="*/ 12192000 w 12192000"/>
              <a:gd name="connsiteY3" fmla="*/ 6379029 h 6379029"/>
              <a:gd name="connsiteX4" fmla="*/ 0 w 12192000"/>
              <a:gd name="connsiteY4" fmla="*/ 6379029 h 6379029"/>
              <a:gd name="connsiteX5" fmla="*/ 0 w 12192000"/>
              <a:gd name="connsiteY5" fmla="*/ 0 h 6379029"/>
              <a:gd name="connsiteX0" fmla="*/ 2940 w 12194940"/>
              <a:gd name="connsiteY0" fmla="*/ 0 h 6379029"/>
              <a:gd name="connsiteX1" fmla="*/ 2266746 w 12194940"/>
              <a:gd name="connsiteY1" fmla="*/ 4164049 h 6379029"/>
              <a:gd name="connsiteX2" fmla="*/ 12194940 w 12194940"/>
              <a:gd name="connsiteY2" fmla="*/ 0 h 6379029"/>
              <a:gd name="connsiteX3" fmla="*/ 12194940 w 12194940"/>
              <a:gd name="connsiteY3" fmla="*/ 6379029 h 6379029"/>
              <a:gd name="connsiteX4" fmla="*/ 2940 w 12194940"/>
              <a:gd name="connsiteY4" fmla="*/ 6379029 h 6379029"/>
              <a:gd name="connsiteX5" fmla="*/ 2940 w 12194940"/>
              <a:gd name="connsiteY5" fmla="*/ 0 h 6379029"/>
              <a:gd name="connsiteX0" fmla="*/ 2161 w 12194161"/>
              <a:gd name="connsiteY0" fmla="*/ 0 h 6379029"/>
              <a:gd name="connsiteX1" fmla="*/ 2771994 w 12194161"/>
              <a:gd name="connsiteY1" fmla="*/ 3933229 h 6379029"/>
              <a:gd name="connsiteX2" fmla="*/ 12194161 w 12194161"/>
              <a:gd name="connsiteY2" fmla="*/ 0 h 6379029"/>
              <a:gd name="connsiteX3" fmla="*/ 12194161 w 12194161"/>
              <a:gd name="connsiteY3" fmla="*/ 6379029 h 6379029"/>
              <a:gd name="connsiteX4" fmla="*/ 2161 w 12194161"/>
              <a:gd name="connsiteY4" fmla="*/ 6379029 h 6379029"/>
              <a:gd name="connsiteX5" fmla="*/ 2161 w 12194161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0 h 6379029"/>
              <a:gd name="connsiteX1" fmla="*/ 2860674 w 12194065"/>
              <a:gd name="connsiteY1" fmla="*/ 4243947 h 6379029"/>
              <a:gd name="connsiteX2" fmla="*/ 12194065 w 12194065"/>
              <a:gd name="connsiteY2" fmla="*/ 0 h 6379029"/>
              <a:gd name="connsiteX3" fmla="*/ 12194065 w 12194065"/>
              <a:gd name="connsiteY3" fmla="*/ 6379029 h 6379029"/>
              <a:gd name="connsiteX4" fmla="*/ 2065 w 12194065"/>
              <a:gd name="connsiteY4" fmla="*/ 6379029 h 6379029"/>
              <a:gd name="connsiteX5" fmla="*/ 2065 w 12194065"/>
              <a:gd name="connsiteY5" fmla="*/ 0 h 6379029"/>
              <a:gd name="connsiteX0" fmla="*/ 2065 w 12194065"/>
              <a:gd name="connsiteY0" fmla="*/ 142534 h 6521563"/>
              <a:gd name="connsiteX1" fmla="*/ 2860674 w 12194065"/>
              <a:gd name="connsiteY1" fmla="*/ 4386481 h 6521563"/>
              <a:gd name="connsiteX2" fmla="*/ 7823292 w 12194065"/>
              <a:gd name="connsiteY2" fmla="*/ 2282476 h 6521563"/>
              <a:gd name="connsiteX3" fmla="*/ 12194065 w 12194065"/>
              <a:gd name="connsiteY3" fmla="*/ 142534 h 6521563"/>
              <a:gd name="connsiteX4" fmla="*/ 12194065 w 12194065"/>
              <a:gd name="connsiteY4" fmla="*/ 6521563 h 6521563"/>
              <a:gd name="connsiteX5" fmla="*/ 2065 w 12194065"/>
              <a:gd name="connsiteY5" fmla="*/ 6521563 h 6521563"/>
              <a:gd name="connsiteX6" fmla="*/ 2065 w 12194065"/>
              <a:gd name="connsiteY6" fmla="*/ 142534 h 6521563"/>
              <a:gd name="connsiteX0" fmla="*/ 2065 w 12194065"/>
              <a:gd name="connsiteY0" fmla="*/ 46330 h 6425359"/>
              <a:gd name="connsiteX1" fmla="*/ 2860674 w 12194065"/>
              <a:gd name="connsiteY1" fmla="*/ 4290277 h 6425359"/>
              <a:gd name="connsiteX2" fmla="*/ 7823292 w 12194065"/>
              <a:gd name="connsiteY2" fmla="*/ 2186272 h 6425359"/>
              <a:gd name="connsiteX3" fmla="*/ 12194065 w 12194065"/>
              <a:gd name="connsiteY3" fmla="*/ 46330 h 6425359"/>
              <a:gd name="connsiteX4" fmla="*/ 12194065 w 12194065"/>
              <a:gd name="connsiteY4" fmla="*/ 6425359 h 6425359"/>
              <a:gd name="connsiteX5" fmla="*/ 2065 w 12194065"/>
              <a:gd name="connsiteY5" fmla="*/ 6425359 h 6425359"/>
              <a:gd name="connsiteX6" fmla="*/ 2065 w 12194065"/>
              <a:gd name="connsiteY6" fmla="*/ 46330 h 6425359"/>
              <a:gd name="connsiteX0" fmla="*/ 2065 w 12194065"/>
              <a:gd name="connsiteY0" fmla="*/ 44797 h 6423826"/>
              <a:gd name="connsiteX1" fmla="*/ 2860674 w 12194065"/>
              <a:gd name="connsiteY1" fmla="*/ 4288744 h 6423826"/>
              <a:gd name="connsiteX2" fmla="*/ 8000845 w 12194065"/>
              <a:gd name="connsiteY2" fmla="*/ 2255760 h 6423826"/>
              <a:gd name="connsiteX3" fmla="*/ 12194065 w 12194065"/>
              <a:gd name="connsiteY3" fmla="*/ 44797 h 6423826"/>
              <a:gd name="connsiteX4" fmla="*/ 12194065 w 12194065"/>
              <a:gd name="connsiteY4" fmla="*/ 6423826 h 6423826"/>
              <a:gd name="connsiteX5" fmla="*/ 2065 w 12194065"/>
              <a:gd name="connsiteY5" fmla="*/ 6423826 h 6423826"/>
              <a:gd name="connsiteX6" fmla="*/ 2065 w 12194065"/>
              <a:gd name="connsiteY6" fmla="*/ 44797 h 6423826"/>
              <a:gd name="connsiteX0" fmla="*/ 2065 w 12318353"/>
              <a:gd name="connsiteY0" fmla="*/ 1130904 h 7509933"/>
              <a:gd name="connsiteX1" fmla="*/ 2860674 w 12318353"/>
              <a:gd name="connsiteY1" fmla="*/ 5374851 h 7509933"/>
              <a:gd name="connsiteX2" fmla="*/ 8000845 w 12318353"/>
              <a:gd name="connsiteY2" fmla="*/ 3341867 h 7509933"/>
              <a:gd name="connsiteX3" fmla="*/ 12318353 w 12318353"/>
              <a:gd name="connsiteY3" fmla="*/ 29557 h 7509933"/>
              <a:gd name="connsiteX4" fmla="*/ 12194065 w 12318353"/>
              <a:gd name="connsiteY4" fmla="*/ 7509933 h 7509933"/>
              <a:gd name="connsiteX5" fmla="*/ 2065 w 12318353"/>
              <a:gd name="connsiteY5" fmla="*/ 7509933 h 7509933"/>
              <a:gd name="connsiteX6" fmla="*/ 2065 w 12318353"/>
              <a:gd name="connsiteY6" fmla="*/ 1130904 h 7509933"/>
              <a:gd name="connsiteX0" fmla="*/ 2065 w 12318353"/>
              <a:gd name="connsiteY0" fmla="*/ 726922 h 7105951"/>
              <a:gd name="connsiteX1" fmla="*/ 2860674 w 12318353"/>
              <a:gd name="connsiteY1" fmla="*/ 4970869 h 7105951"/>
              <a:gd name="connsiteX2" fmla="*/ 8000845 w 12318353"/>
              <a:gd name="connsiteY2" fmla="*/ 2937885 h 7105951"/>
              <a:gd name="connsiteX3" fmla="*/ 12318353 w 12318353"/>
              <a:gd name="connsiteY3" fmla="*/ 33833 h 7105951"/>
              <a:gd name="connsiteX4" fmla="*/ 12194065 w 12318353"/>
              <a:gd name="connsiteY4" fmla="*/ 7105951 h 7105951"/>
              <a:gd name="connsiteX5" fmla="*/ 2065 w 12318353"/>
              <a:gd name="connsiteY5" fmla="*/ 7105951 h 7105951"/>
              <a:gd name="connsiteX6" fmla="*/ 2065 w 12318353"/>
              <a:gd name="connsiteY6" fmla="*/ 726922 h 7105951"/>
              <a:gd name="connsiteX0" fmla="*/ 2065 w 12194065"/>
              <a:gd name="connsiteY0" fmla="*/ 1098315 h 7477344"/>
              <a:gd name="connsiteX1" fmla="*/ 2860674 w 12194065"/>
              <a:gd name="connsiteY1" fmla="*/ 5342262 h 7477344"/>
              <a:gd name="connsiteX2" fmla="*/ 8000845 w 12194065"/>
              <a:gd name="connsiteY2" fmla="*/ 3309278 h 7477344"/>
              <a:gd name="connsiteX3" fmla="*/ 12179633 w 12194065"/>
              <a:gd name="connsiteY3" fmla="*/ 29862 h 7477344"/>
              <a:gd name="connsiteX4" fmla="*/ 12194065 w 12194065"/>
              <a:gd name="connsiteY4" fmla="*/ 7477344 h 7477344"/>
              <a:gd name="connsiteX5" fmla="*/ 2065 w 12194065"/>
              <a:gd name="connsiteY5" fmla="*/ 7477344 h 7477344"/>
              <a:gd name="connsiteX6" fmla="*/ 2065 w 12194065"/>
              <a:gd name="connsiteY6" fmla="*/ 1098315 h 7477344"/>
              <a:gd name="connsiteX0" fmla="*/ 0 w 12192000"/>
              <a:gd name="connsiteY0" fmla="*/ 1094176 h 7473205"/>
              <a:gd name="connsiteX1" fmla="*/ 3278319 w 12192000"/>
              <a:gd name="connsiteY1" fmla="*/ 1133043 h 7473205"/>
              <a:gd name="connsiteX2" fmla="*/ 7998780 w 12192000"/>
              <a:gd name="connsiteY2" fmla="*/ 3305139 h 7473205"/>
              <a:gd name="connsiteX3" fmla="*/ 12177568 w 12192000"/>
              <a:gd name="connsiteY3" fmla="*/ 25723 h 7473205"/>
              <a:gd name="connsiteX4" fmla="*/ 12192000 w 12192000"/>
              <a:gd name="connsiteY4" fmla="*/ 7473205 h 7473205"/>
              <a:gd name="connsiteX5" fmla="*/ 0 w 12192000"/>
              <a:gd name="connsiteY5" fmla="*/ 7473205 h 7473205"/>
              <a:gd name="connsiteX6" fmla="*/ 0 w 12192000"/>
              <a:gd name="connsiteY6" fmla="*/ 1094176 h 7473205"/>
              <a:gd name="connsiteX0" fmla="*/ 0 w 12192000"/>
              <a:gd name="connsiteY0" fmla="*/ 1158988 h 7538017"/>
              <a:gd name="connsiteX1" fmla="*/ 3278319 w 12192000"/>
              <a:gd name="connsiteY1" fmla="*/ 1197855 h 7538017"/>
              <a:gd name="connsiteX2" fmla="*/ 7706808 w 12192000"/>
              <a:gd name="connsiteY2" fmla="*/ 714630 h 7538017"/>
              <a:gd name="connsiteX3" fmla="*/ 12177568 w 12192000"/>
              <a:gd name="connsiteY3" fmla="*/ 90535 h 7538017"/>
              <a:gd name="connsiteX4" fmla="*/ 12192000 w 12192000"/>
              <a:gd name="connsiteY4" fmla="*/ 7538017 h 7538017"/>
              <a:gd name="connsiteX5" fmla="*/ 0 w 12192000"/>
              <a:gd name="connsiteY5" fmla="*/ 7538017 h 7538017"/>
              <a:gd name="connsiteX6" fmla="*/ 0 w 12192000"/>
              <a:gd name="connsiteY6" fmla="*/ 1158988 h 7538017"/>
              <a:gd name="connsiteX0" fmla="*/ 0 w 12192000"/>
              <a:gd name="connsiteY0" fmla="*/ 1279949 h 7658978"/>
              <a:gd name="connsiteX1" fmla="*/ 3278319 w 12192000"/>
              <a:gd name="connsiteY1" fmla="*/ 1318816 h 7658978"/>
              <a:gd name="connsiteX2" fmla="*/ 7706808 w 12192000"/>
              <a:gd name="connsiteY2" fmla="*/ 835591 h 7658978"/>
              <a:gd name="connsiteX3" fmla="*/ 12168570 w 12192000"/>
              <a:gd name="connsiteY3" fmla="*/ 82131 h 7658978"/>
              <a:gd name="connsiteX4" fmla="*/ 12192000 w 12192000"/>
              <a:gd name="connsiteY4" fmla="*/ 7658978 h 7658978"/>
              <a:gd name="connsiteX5" fmla="*/ 0 w 12192000"/>
              <a:gd name="connsiteY5" fmla="*/ 7658978 h 7658978"/>
              <a:gd name="connsiteX6" fmla="*/ 0 w 12192000"/>
              <a:gd name="connsiteY6" fmla="*/ 1279949 h 7658978"/>
              <a:gd name="connsiteX0" fmla="*/ 0 w 12192000"/>
              <a:gd name="connsiteY0" fmla="*/ 1279949 h 7658978"/>
              <a:gd name="connsiteX1" fmla="*/ 3278319 w 12192000"/>
              <a:gd name="connsiteY1" fmla="*/ 1318816 h 7658978"/>
              <a:gd name="connsiteX2" fmla="*/ 7706809 w 12192000"/>
              <a:gd name="connsiteY2" fmla="*/ 835591 h 7658978"/>
              <a:gd name="connsiteX3" fmla="*/ 12168570 w 12192000"/>
              <a:gd name="connsiteY3" fmla="*/ 82131 h 7658978"/>
              <a:gd name="connsiteX4" fmla="*/ 12192000 w 12192000"/>
              <a:gd name="connsiteY4" fmla="*/ 7658978 h 7658978"/>
              <a:gd name="connsiteX5" fmla="*/ 0 w 12192000"/>
              <a:gd name="connsiteY5" fmla="*/ 7658978 h 7658978"/>
              <a:gd name="connsiteX6" fmla="*/ 0 w 12192000"/>
              <a:gd name="connsiteY6" fmla="*/ 1279949 h 7658978"/>
              <a:gd name="connsiteX0" fmla="*/ 0 w 12192000"/>
              <a:gd name="connsiteY0" fmla="*/ 1318400 h 7697429"/>
              <a:gd name="connsiteX1" fmla="*/ 3278319 w 12192000"/>
              <a:gd name="connsiteY1" fmla="*/ 1357267 h 7697429"/>
              <a:gd name="connsiteX2" fmla="*/ 7463834 w 12192000"/>
              <a:gd name="connsiteY2" fmla="*/ 495898 h 7697429"/>
              <a:gd name="connsiteX3" fmla="*/ 12168570 w 12192000"/>
              <a:gd name="connsiteY3" fmla="*/ 120582 h 7697429"/>
              <a:gd name="connsiteX4" fmla="*/ 12192000 w 12192000"/>
              <a:gd name="connsiteY4" fmla="*/ 7697429 h 7697429"/>
              <a:gd name="connsiteX5" fmla="*/ 0 w 12192000"/>
              <a:gd name="connsiteY5" fmla="*/ 7697429 h 7697429"/>
              <a:gd name="connsiteX6" fmla="*/ 0 w 12192000"/>
              <a:gd name="connsiteY6" fmla="*/ 1318400 h 7697429"/>
              <a:gd name="connsiteX0" fmla="*/ 0 w 12192000"/>
              <a:gd name="connsiteY0" fmla="*/ 1296754 h 7675783"/>
              <a:gd name="connsiteX1" fmla="*/ 3404306 w 12192000"/>
              <a:gd name="connsiteY1" fmla="*/ 181285 h 7675783"/>
              <a:gd name="connsiteX2" fmla="*/ 7463834 w 12192000"/>
              <a:gd name="connsiteY2" fmla="*/ 474252 h 7675783"/>
              <a:gd name="connsiteX3" fmla="*/ 12168570 w 12192000"/>
              <a:gd name="connsiteY3" fmla="*/ 98936 h 7675783"/>
              <a:gd name="connsiteX4" fmla="*/ 12192000 w 12192000"/>
              <a:gd name="connsiteY4" fmla="*/ 7675783 h 7675783"/>
              <a:gd name="connsiteX5" fmla="*/ 0 w 12192000"/>
              <a:gd name="connsiteY5" fmla="*/ 7675783 h 7675783"/>
              <a:gd name="connsiteX6" fmla="*/ 0 w 12192000"/>
              <a:gd name="connsiteY6" fmla="*/ 1296754 h 7675783"/>
              <a:gd name="connsiteX0" fmla="*/ 0 w 12192000"/>
              <a:gd name="connsiteY0" fmla="*/ 1352127 h 7731156"/>
              <a:gd name="connsiteX1" fmla="*/ 3404306 w 12192000"/>
              <a:gd name="connsiteY1" fmla="*/ 236658 h 7731156"/>
              <a:gd name="connsiteX2" fmla="*/ 7436837 w 12192000"/>
              <a:gd name="connsiteY2" fmla="*/ 181334 h 7731156"/>
              <a:gd name="connsiteX3" fmla="*/ 12168570 w 12192000"/>
              <a:gd name="connsiteY3" fmla="*/ 154309 h 7731156"/>
              <a:gd name="connsiteX4" fmla="*/ 12192000 w 12192000"/>
              <a:gd name="connsiteY4" fmla="*/ 7731156 h 7731156"/>
              <a:gd name="connsiteX5" fmla="*/ 0 w 12192000"/>
              <a:gd name="connsiteY5" fmla="*/ 7731156 h 7731156"/>
              <a:gd name="connsiteX6" fmla="*/ 0 w 12192000"/>
              <a:gd name="connsiteY6" fmla="*/ 1352127 h 7731156"/>
              <a:gd name="connsiteX0" fmla="*/ 71993 w 12192000"/>
              <a:gd name="connsiteY0" fmla="*/ 207743 h 7731156"/>
              <a:gd name="connsiteX1" fmla="*/ 3404306 w 12192000"/>
              <a:gd name="connsiteY1" fmla="*/ 236658 h 7731156"/>
              <a:gd name="connsiteX2" fmla="*/ 7436837 w 12192000"/>
              <a:gd name="connsiteY2" fmla="*/ 181334 h 7731156"/>
              <a:gd name="connsiteX3" fmla="*/ 12168570 w 12192000"/>
              <a:gd name="connsiteY3" fmla="*/ 154309 h 7731156"/>
              <a:gd name="connsiteX4" fmla="*/ 12192000 w 12192000"/>
              <a:gd name="connsiteY4" fmla="*/ 7731156 h 7731156"/>
              <a:gd name="connsiteX5" fmla="*/ 0 w 12192000"/>
              <a:gd name="connsiteY5" fmla="*/ 7731156 h 7731156"/>
              <a:gd name="connsiteX6" fmla="*/ 71993 w 12192000"/>
              <a:gd name="connsiteY6" fmla="*/ 207743 h 7731156"/>
              <a:gd name="connsiteX0" fmla="*/ 71993 w 12192000"/>
              <a:gd name="connsiteY0" fmla="*/ 206217 h 7729630"/>
              <a:gd name="connsiteX1" fmla="*/ 3404306 w 12192000"/>
              <a:gd name="connsiteY1" fmla="*/ 235132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206217 h 7729630"/>
              <a:gd name="connsiteX1" fmla="*/ 3399573 w 12192000"/>
              <a:gd name="connsiteY1" fmla="*/ 198488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206217 h 7729630"/>
              <a:gd name="connsiteX1" fmla="*/ 3399573 w 12192000"/>
              <a:gd name="connsiteY1" fmla="*/ 198488 h 7729630"/>
              <a:gd name="connsiteX2" fmla="*/ 4575163 w 12192000"/>
              <a:gd name="connsiteY2" fmla="*/ 191613 h 7729630"/>
              <a:gd name="connsiteX3" fmla="*/ 7436837 w 12192000"/>
              <a:gd name="connsiteY3" fmla="*/ 179808 h 7729630"/>
              <a:gd name="connsiteX4" fmla="*/ 12168570 w 12192000"/>
              <a:gd name="connsiteY4" fmla="*/ 152783 h 7729630"/>
              <a:gd name="connsiteX5" fmla="*/ 12192000 w 12192000"/>
              <a:gd name="connsiteY5" fmla="*/ 7729630 h 7729630"/>
              <a:gd name="connsiteX6" fmla="*/ 0 w 12192000"/>
              <a:gd name="connsiteY6" fmla="*/ 7729630 h 7729630"/>
              <a:gd name="connsiteX7" fmla="*/ 71993 w 12192000"/>
              <a:gd name="connsiteY7" fmla="*/ 206217 h 7729630"/>
              <a:gd name="connsiteX0" fmla="*/ 71993 w 12192000"/>
              <a:gd name="connsiteY0" fmla="*/ 145925 h 7669338"/>
              <a:gd name="connsiteX1" fmla="*/ 3399573 w 12192000"/>
              <a:gd name="connsiteY1" fmla="*/ 138196 h 7669338"/>
              <a:gd name="connsiteX2" fmla="*/ 4575163 w 12192000"/>
              <a:gd name="connsiteY2" fmla="*/ 131321 h 7669338"/>
              <a:gd name="connsiteX3" fmla="*/ 7436837 w 12192000"/>
              <a:gd name="connsiteY3" fmla="*/ 119516 h 7669338"/>
              <a:gd name="connsiteX4" fmla="*/ 12168570 w 12192000"/>
              <a:gd name="connsiteY4" fmla="*/ 171012 h 7669338"/>
              <a:gd name="connsiteX5" fmla="*/ 12192000 w 12192000"/>
              <a:gd name="connsiteY5" fmla="*/ 7669338 h 7669338"/>
              <a:gd name="connsiteX6" fmla="*/ 0 w 12192000"/>
              <a:gd name="connsiteY6" fmla="*/ 7669338 h 7669338"/>
              <a:gd name="connsiteX7" fmla="*/ 71993 w 12192000"/>
              <a:gd name="connsiteY7" fmla="*/ 145925 h 7669338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68570 w 12192000"/>
              <a:gd name="connsiteY4" fmla="*/ 5149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68570 w 12192000"/>
              <a:gd name="connsiteY4" fmla="*/ 5149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36837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55773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39187 h 7562600"/>
              <a:gd name="connsiteX1" fmla="*/ 3399573 w 12192000"/>
              <a:gd name="connsiteY1" fmla="*/ 0 h 7562600"/>
              <a:gd name="connsiteX2" fmla="*/ 4575163 w 12192000"/>
              <a:gd name="connsiteY2" fmla="*/ 24583 h 7562600"/>
              <a:gd name="connsiteX3" fmla="*/ 7455773 w 12192000"/>
              <a:gd name="connsiteY3" fmla="*/ 12778 h 7562600"/>
              <a:gd name="connsiteX4" fmla="*/ 12182772 w 12192000"/>
              <a:gd name="connsiteY4" fmla="*/ 32864 h 7562600"/>
              <a:gd name="connsiteX5" fmla="*/ 12192000 w 12192000"/>
              <a:gd name="connsiteY5" fmla="*/ 7562600 h 7562600"/>
              <a:gd name="connsiteX6" fmla="*/ 0 w 12192000"/>
              <a:gd name="connsiteY6" fmla="*/ 7562600 h 7562600"/>
              <a:gd name="connsiteX7" fmla="*/ 71993 w 12192000"/>
              <a:gd name="connsiteY7" fmla="*/ 39187 h 7562600"/>
              <a:gd name="connsiteX0" fmla="*/ 71993 w 12192000"/>
              <a:gd name="connsiteY0" fmla="*/ 26409 h 7549822"/>
              <a:gd name="connsiteX1" fmla="*/ 3399573 w 12192000"/>
              <a:gd name="connsiteY1" fmla="*/ 18680 h 7549822"/>
              <a:gd name="connsiteX2" fmla="*/ 4575163 w 12192000"/>
              <a:gd name="connsiteY2" fmla="*/ 11805 h 7549822"/>
              <a:gd name="connsiteX3" fmla="*/ 7455773 w 12192000"/>
              <a:gd name="connsiteY3" fmla="*/ 0 h 7549822"/>
              <a:gd name="connsiteX4" fmla="*/ 12182772 w 12192000"/>
              <a:gd name="connsiteY4" fmla="*/ 20086 h 7549822"/>
              <a:gd name="connsiteX5" fmla="*/ 12192000 w 12192000"/>
              <a:gd name="connsiteY5" fmla="*/ 7549822 h 7549822"/>
              <a:gd name="connsiteX6" fmla="*/ 0 w 12192000"/>
              <a:gd name="connsiteY6" fmla="*/ 7549822 h 7549822"/>
              <a:gd name="connsiteX7" fmla="*/ 71993 w 12192000"/>
              <a:gd name="connsiteY7" fmla="*/ 26409 h 7549822"/>
              <a:gd name="connsiteX0" fmla="*/ 71993 w 12192000"/>
              <a:gd name="connsiteY0" fmla="*/ 35576 h 7558989"/>
              <a:gd name="connsiteX1" fmla="*/ 3399573 w 12192000"/>
              <a:gd name="connsiteY1" fmla="*/ 27847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1993 w 12192000"/>
              <a:gd name="connsiteY7" fmla="*/ 35576 h 7558989"/>
              <a:gd name="connsiteX0" fmla="*/ 71993 w 12192000"/>
              <a:gd name="connsiteY0" fmla="*/ 35576 h 7558989"/>
              <a:gd name="connsiteX1" fmla="*/ 3394839 w 12192000"/>
              <a:gd name="connsiteY1" fmla="*/ 6875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1993 w 12192000"/>
              <a:gd name="connsiteY7" fmla="*/ 35576 h 7558989"/>
              <a:gd name="connsiteX0" fmla="*/ 76726 w 12192000"/>
              <a:gd name="connsiteY0" fmla="*/ 19847 h 7558989"/>
              <a:gd name="connsiteX1" fmla="*/ 3394839 w 12192000"/>
              <a:gd name="connsiteY1" fmla="*/ 6875 h 7558989"/>
              <a:gd name="connsiteX2" fmla="*/ 4584631 w 12192000"/>
              <a:gd name="connsiteY2" fmla="*/ 0 h 7558989"/>
              <a:gd name="connsiteX3" fmla="*/ 7455773 w 12192000"/>
              <a:gd name="connsiteY3" fmla="*/ 9167 h 7558989"/>
              <a:gd name="connsiteX4" fmla="*/ 12182772 w 12192000"/>
              <a:gd name="connsiteY4" fmla="*/ 29253 h 7558989"/>
              <a:gd name="connsiteX5" fmla="*/ 12192000 w 12192000"/>
              <a:gd name="connsiteY5" fmla="*/ 7558989 h 7558989"/>
              <a:gd name="connsiteX6" fmla="*/ 0 w 12192000"/>
              <a:gd name="connsiteY6" fmla="*/ 7558989 h 7558989"/>
              <a:gd name="connsiteX7" fmla="*/ 76726 w 12192000"/>
              <a:gd name="connsiteY7" fmla="*/ 19847 h 755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7558989">
                <a:moveTo>
                  <a:pt x="76726" y="19847"/>
                </a:moveTo>
                <a:lnTo>
                  <a:pt x="3394839" y="6875"/>
                </a:lnTo>
                <a:lnTo>
                  <a:pt x="4584631" y="0"/>
                </a:lnTo>
                <a:lnTo>
                  <a:pt x="7455773" y="9167"/>
                </a:lnTo>
                <a:lnTo>
                  <a:pt x="12182772" y="29253"/>
                </a:lnTo>
                <a:cubicBezTo>
                  <a:pt x="12187583" y="2511747"/>
                  <a:pt x="12187189" y="5076495"/>
                  <a:pt x="12192000" y="7558989"/>
                </a:cubicBezTo>
                <a:lnTo>
                  <a:pt x="0" y="7558989"/>
                </a:lnTo>
                <a:lnTo>
                  <a:pt x="76726" y="19847"/>
                </a:lnTo>
                <a:close/>
              </a:path>
            </a:pathLst>
          </a:custGeom>
          <a:gradFill>
            <a:gsLst>
              <a:gs pos="42000">
                <a:schemeClr val="accent1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B2C45C-1B0D-4FC8-9E6B-CA27E2B5A045}"/>
              </a:ext>
            </a:extLst>
          </p:cNvPr>
          <p:cNvGrpSpPr/>
          <p:nvPr/>
        </p:nvGrpSpPr>
        <p:grpSpPr>
          <a:xfrm flipV="1">
            <a:off x="-149755" y="-3003330"/>
            <a:ext cx="1144047" cy="6325617"/>
            <a:chOff x="3691678" y="639512"/>
            <a:chExt cx="1144047" cy="6325617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82F484E2-BD63-4767-AD3F-52C20B434BBC}"/>
                </a:ext>
              </a:extLst>
            </p:cNvPr>
            <p:cNvSpPr/>
            <p:nvPr/>
          </p:nvSpPr>
          <p:spPr>
            <a:xfrm flipV="1">
              <a:off x="3691678" y="639512"/>
              <a:ext cx="535709" cy="3534325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E928FE60-9184-400E-8385-01A7644BC1EB}"/>
                </a:ext>
              </a:extLst>
            </p:cNvPr>
            <p:cNvSpPr/>
            <p:nvPr/>
          </p:nvSpPr>
          <p:spPr>
            <a:xfrm>
              <a:off x="4300016" y="3430804"/>
              <a:ext cx="535709" cy="3534325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C2F3BB-FEF2-459C-B45A-EB66CC8CD77A}"/>
              </a:ext>
            </a:extLst>
          </p:cNvPr>
          <p:cNvGrpSpPr/>
          <p:nvPr/>
        </p:nvGrpSpPr>
        <p:grpSpPr>
          <a:xfrm flipV="1">
            <a:off x="11704760" y="-2830122"/>
            <a:ext cx="1510695" cy="6477371"/>
            <a:chOff x="3325030" y="487758"/>
            <a:chExt cx="1510695" cy="6477371"/>
          </a:xfrm>
        </p:grpSpPr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341A17FB-A8D4-4701-8889-9DFF9A1B431B}"/>
                </a:ext>
              </a:extLst>
            </p:cNvPr>
            <p:cNvSpPr/>
            <p:nvPr/>
          </p:nvSpPr>
          <p:spPr>
            <a:xfrm flipV="1">
              <a:off x="3325030" y="487758"/>
              <a:ext cx="535709" cy="3534326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433E1C91-6AFB-4DF4-B014-CC76211BB02D}"/>
                </a:ext>
              </a:extLst>
            </p:cNvPr>
            <p:cNvSpPr/>
            <p:nvPr/>
          </p:nvSpPr>
          <p:spPr>
            <a:xfrm>
              <a:off x="4300016" y="3430804"/>
              <a:ext cx="535709" cy="3534325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pperplate Gothic Bold" panose="020E0705020206020404" pitchFamily="34" charset="0"/>
              </a:endParaRP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3AC53C-24FC-2505-24FD-DD9060F3419E}"/>
              </a:ext>
            </a:extLst>
          </p:cNvPr>
          <p:cNvSpPr/>
          <p:nvPr/>
        </p:nvSpPr>
        <p:spPr>
          <a:xfrm>
            <a:off x="1281361" y="2179640"/>
            <a:ext cx="2607465" cy="2978843"/>
          </a:xfrm>
          <a:prstGeom prst="roundRect">
            <a:avLst/>
          </a:prstGeom>
          <a:solidFill>
            <a:schemeClr val="bg1">
              <a:alpha val="50000"/>
            </a:schemeClr>
          </a:solidFill>
          <a:ln w="57150">
            <a:solidFill>
              <a:schemeClr val="bg1"/>
            </a:solidFill>
          </a:ln>
          <a:effectLst>
            <a:glow rad="127000">
              <a:schemeClr val="accent2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pperplate Gothic Bold" panose="020E0705020206020404" pitchFamily="34" charset="0"/>
              </a:rPr>
              <a:t>Ở </a:t>
            </a:r>
            <a:r>
              <a:rPr lang="en-US" sz="3200" dirty="0" err="1">
                <a:latin typeface="Copperplate Gothic Bold" panose="020E0705020206020404" pitchFamily="34" charset="0"/>
              </a:rPr>
              <a:t>trang</a:t>
            </a:r>
            <a:r>
              <a:rPr lang="en-US" sz="3200" dirty="0">
                <a:latin typeface="Copperplate Gothic Bold" panose="020E0705020206020404" pitchFamily="34" charset="0"/>
              </a:rPr>
              <a:t> web </a:t>
            </a:r>
            <a:r>
              <a:rPr lang="en-US" sz="3200" dirty="0" err="1">
                <a:latin typeface="Copperplate Gothic Bold" panose="020E0705020206020404" pitchFamily="34" charset="0"/>
              </a:rPr>
              <a:t>này</a:t>
            </a:r>
            <a:r>
              <a:rPr lang="en-US" sz="3200" dirty="0">
                <a:latin typeface="Copperplate Gothic Bold" panose="020E0705020206020404" pitchFamily="34" charset="0"/>
              </a:rPr>
              <a:t> </a:t>
            </a:r>
            <a:r>
              <a:rPr lang="en-US" sz="3200" dirty="0" err="1">
                <a:latin typeface="Copperplate Gothic Bold" panose="020E0705020206020404" pitchFamily="34" charset="0"/>
              </a:rPr>
              <a:t>còn</a:t>
            </a:r>
            <a:r>
              <a:rPr lang="en-US" sz="3200" dirty="0">
                <a:latin typeface="Copperplate Gothic Bold" panose="020E0705020206020404" pitchFamily="34" charset="0"/>
              </a:rPr>
              <a:t> </a:t>
            </a:r>
            <a:r>
              <a:rPr lang="en-US" sz="3200" dirty="0" err="1">
                <a:latin typeface="Copperplate Gothic Bold" panose="020E0705020206020404" pitchFamily="34" charset="0"/>
              </a:rPr>
              <a:t>hạn</a:t>
            </a:r>
            <a:r>
              <a:rPr lang="en-US" sz="3200" dirty="0">
                <a:latin typeface="Copperplate Gothic Bold" panose="020E0705020206020404" pitchFamily="34" charset="0"/>
              </a:rPr>
              <a:t> </a:t>
            </a:r>
            <a:r>
              <a:rPr lang="en-US" sz="3200" dirty="0" err="1">
                <a:latin typeface="Copperplate Gothic Bold" panose="020E0705020206020404" pitchFamily="34" charset="0"/>
              </a:rPr>
              <a:t>chê</a:t>
            </a:r>
            <a:r>
              <a:rPr lang="en-US" sz="3200" dirty="0">
                <a:latin typeface="Copperplate Gothic Bold" panose="020E0705020206020404" pitchFamily="34" charset="0"/>
              </a:rPr>
              <a:t>́ </a:t>
            </a:r>
            <a:r>
              <a:rPr lang="en-US" sz="3200" dirty="0" err="1">
                <a:latin typeface="Copperplate Gothic Bold" panose="020E0705020206020404" pitchFamily="34" charset="0"/>
              </a:rPr>
              <a:t>như</a:t>
            </a:r>
            <a:r>
              <a:rPr lang="en-US" sz="3200" dirty="0">
                <a:latin typeface="Copperplate Gothic Bold" panose="020E0705020206020404" pitchFamily="34" charset="0"/>
              </a:rPr>
              <a:t>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8E7791-6DAC-40F3-B27E-011FC2353D4E}"/>
              </a:ext>
            </a:extLst>
          </p:cNvPr>
          <p:cNvGrpSpPr/>
          <p:nvPr/>
        </p:nvGrpSpPr>
        <p:grpSpPr>
          <a:xfrm>
            <a:off x="4015052" y="1690033"/>
            <a:ext cx="7250431" cy="794537"/>
            <a:chOff x="4015052" y="1690033"/>
            <a:chExt cx="7250431" cy="79453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2170347-C324-4074-B213-AEF953D57B9E}"/>
                </a:ext>
              </a:extLst>
            </p:cNvPr>
            <p:cNvSpPr/>
            <p:nvPr/>
          </p:nvSpPr>
          <p:spPr>
            <a:xfrm>
              <a:off x="5649577" y="1690033"/>
              <a:ext cx="5615906" cy="794537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 w="57150">
              <a:solidFill>
                <a:schemeClr val="bg1"/>
              </a:solidFill>
            </a:ln>
            <a:effectLst>
              <a:glow rad="127000">
                <a:schemeClr val="accent2">
                  <a:lumMod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Copperplate Gothic Bold" panose="020E0705020206020404" pitchFamily="34" charset="0"/>
                </a:rPr>
                <a:t>Khó </a:t>
              </a:r>
              <a:r>
                <a:rPr lang="en-US" sz="3200" dirty="0" err="1">
                  <a:latin typeface="Copperplate Gothic Bold" panose="020E0705020206020404" pitchFamily="34" charset="0"/>
                </a:rPr>
                <a:t>dùng</a:t>
              </a:r>
              <a:r>
                <a:rPr lang="en-US" sz="3200" dirty="0">
                  <a:latin typeface="Copperplate Gothic Bold" panose="020E0705020206020404" pitchFamily="34" charset="0"/>
                </a:rPr>
                <a:t> </a:t>
              </a:r>
              <a:r>
                <a:rPr lang="en-US" sz="3200" dirty="0" err="1">
                  <a:latin typeface="Copperplate Gothic Bold" panose="020E0705020206020404" pitchFamily="34" charset="0"/>
                </a:rPr>
                <a:t>với</a:t>
              </a:r>
              <a:r>
                <a:rPr lang="en-US" sz="3200" dirty="0">
                  <a:latin typeface="Copperplate Gothic Bold" panose="020E0705020206020404" pitchFamily="34" charset="0"/>
                </a:rPr>
                <a:t> </a:t>
              </a:r>
              <a:r>
                <a:rPr lang="en-US" sz="3200" dirty="0" err="1">
                  <a:latin typeface="Copperplate Gothic Bold" panose="020E0705020206020404" pitchFamily="34" charset="0"/>
                </a:rPr>
                <a:t>người</a:t>
              </a:r>
              <a:r>
                <a:rPr lang="en-US" sz="3200" dirty="0">
                  <a:latin typeface="Copperplate Gothic Bold" panose="020E0705020206020404" pitchFamily="34" charset="0"/>
                </a:rPr>
                <a:t> </a:t>
              </a:r>
              <a:r>
                <a:rPr lang="en-US" sz="3200" dirty="0" err="1">
                  <a:latin typeface="Copperplate Gothic Bold" panose="020E0705020206020404" pitchFamily="34" charset="0"/>
                </a:rPr>
                <a:t>mới</a:t>
              </a:r>
              <a:endParaRPr lang="en-US" sz="3200" dirty="0">
                <a:latin typeface="Copperplate Gothic Bold" panose="020E07050202060204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7C921BA-B127-4A02-A39F-5AB1BC7B4619}"/>
                </a:ext>
              </a:extLst>
            </p:cNvPr>
            <p:cNvCxnSpPr/>
            <p:nvPr/>
          </p:nvCxnSpPr>
          <p:spPr>
            <a:xfrm flipV="1">
              <a:off x="4015052" y="2033157"/>
              <a:ext cx="1493134" cy="451413"/>
            </a:xfrm>
            <a:prstGeom prst="straightConnector1">
              <a:avLst/>
            </a:prstGeom>
            <a:ln w="76200">
              <a:solidFill>
                <a:schemeClr val="bg1"/>
              </a:solidFill>
              <a:headEnd type="stealth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16CEB65-2676-47AE-88F8-7AFF761E8673}"/>
              </a:ext>
            </a:extLst>
          </p:cNvPr>
          <p:cNvGrpSpPr/>
          <p:nvPr/>
        </p:nvGrpSpPr>
        <p:grpSpPr>
          <a:xfrm>
            <a:off x="3959522" y="3263483"/>
            <a:ext cx="7305961" cy="794537"/>
            <a:chOff x="3959522" y="3263483"/>
            <a:chExt cx="7305961" cy="794537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5F9E110-0D71-429F-A2C5-8D4B30BC4526}"/>
                </a:ext>
              </a:extLst>
            </p:cNvPr>
            <p:cNvSpPr/>
            <p:nvPr/>
          </p:nvSpPr>
          <p:spPr>
            <a:xfrm>
              <a:off x="5649577" y="3263483"/>
              <a:ext cx="5615906" cy="794537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 w="57150">
              <a:solidFill>
                <a:schemeClr val="bg1"/>
              </a:solidFill>
            </a:ln>
            <a:effectLst>
              <a:glow rad="127000">
                <a:schemeClr val="accent2">
                  <a:lumMod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Copperplate Gothic Bold" panose="020E0705020206020404" pitchFamily="34" charset="0"/>
                </a:rPr>
                <a:t>Màu</a:t>
              </a:r>
              <a:r>
                <a:rPr lang="en-US" sz="3200" dirty="0">
                  <a:latin typeface="Copperplate Gothic Bold" panose="020E0705020206020404" pitchFamily="34" charset="0"/>
                </a:rPr>
                <a:t> chia </a:t>
              </a:r>
              <a:r>
                <a:rPr lang="en-US" sz="3200" dirty="0" err="1">
                  <a:latin typeface="Copperplate Gothic Bold" panose="020E0705020206020404" pitchFamily="34" charset="0"/>
                </a:rPr>
                <a:t>không</a:t>
              </a:r>
              <a:r>
                <a:rPr lang="en-US" sz="3200" dirty="0">
                  <a:latin typeface="Copperplate Gothic Bold" panose="020E0705020206020404" pitchFamily="34" charset="0"/>
                </a:rPr>
                <a:t> </a:t>
              </a:r>
              <a:r>
                <a:rPr lang="en-US" sz="3200" dirty="0" err="1">
                  <a:latin typeface="Copperplate Gothic Bold" panose="020E0705020206020404" pitchFamily="34" charset="0"/>
                </a:rPr>
                <a:t>đẹp</a:t>
              </a:r>
              <a:endParaRPr lang="en-US" sz="3200" dirty="0">
                <a:latin typeface="Copperplate Gothic Bold" panose="020E07050202060204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0A6F8BF-1245-4341-BFE3-23EC14367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522" y="3647248"/>
              <a:ext cx="1643437" cy="13504"/>
            </a:xfrm>
            <a:prstGeom prst="straightConnector1">
              <a:avLst/>
            </a:prstGeom>
            <a:ln w="76200">
              <a:solidFill>
                <a:schemeClr val="bg1"/>
              </a:solidFill>
              <a:headEnd type="stealth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DCD069-124F-4F3B-8176-95940E1D613E}"/>
              </a:ext>
            </a:extLst>
          </p:cNvPr>
          <p:cNvGrpSpPr/>
          <p:nvPr/>
        </p:nvGrpSpPr>
        <p:grpSpPr>
          <a:xfrm>
            <a:off x="4015052" y="4836933"/>
            <a:ext cx="7250431" cy="794537"/>
            <a:chOff x="4015052" y="4836933"/>
            <a:chExt cx="7250431" cy="79453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C620763-AA34-4ACC-A8D4-CF4A3163C2EB}"/>
                </a:ext>
              </a:extLst>
            </p:cNvPr>
            <p:cNvSpPr/>
            <p:nvPr/>
          </p:nvSpPr>
          <p:spPr>
            <a:xfrm>
              <a:off x="5649577" y="4836933"/>
              <a:ext cx="5615906" cy="794537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 w="57150">
              <a:solidFill>
                <a:schemeClr val="bg1"/>
              </a:solidFill>
            </a:ln>
            <a:effectLst>
              <a:glow rad="127000">
                <a:schemeClr val="accent2">
                  <a:lumMod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Copperplate Gothic Bold" panose="020E0705020206020404" pitchFamily="34" charset="0"/>
                </a:rPr>
                <a:t>Vẫn</a:t>
              </a:r>
              <a:r>
                <a:rPr lang="en-US" sz="3200" dirty="0">
                  <a:latin typeface="Copperplate Gothic Bold" panose="020E0705020206020404" pitchFamily="34" charset="0"/>
                </a:rPr>
                <a:t> </a:t>
              </a:r>
              <a:r>
                <a:rPr lang="en-US" sz="3200" dirty="0" err="1">
                  <a:latin typeface="Copperplate Gothic Bold" panose="020E0705020206020404" pitchFamily="34" charset="0"/>
                </a:rPr>
                <a:t>còn</a:t>
              </a:r>
              <a:r>
                <a:rPr lang="en-US" sz="3200" dirty="0">
                  <a:latin typeface="Copperplate Gothic Bold" panose="020E0705020206020404" pitchFamily="34" charset="0"/>
                </a:rPr>
                <a:t> </a:t>
              </a:r>
              <a:r>
                <a:rPr lang="en-US" sz="3200" dirty="0" err="1">
                  <a:latin typeface="Copperplate Gothic Bold" panose="020E0705020206020404" pitchFamily="34" charset="0"/>
                </a:rPr>
                <a:t>ít</a:t>
              </a:r>
              <a:r>
                <a:rPr lang="en-US" sz="3200" dirty="0">
                  <a:latin typeface="Copperplate Gothic Bold" panose="020E0705020206020404" pitchFamily="34" charset="0"/>
                </a:rPr>
                <a:t> </a:t>
              </a:r>
              <a:r>
                <a:rPr lang="en-US" sz="3200" dirty="0" err="1">
                  <a:latin typeface="Copperplate Gothic Bold" panose="020E0705020206020404" pitchFamily="34" charset="0"/>
                </a:rPr>
                <a:t>tính</a:t>
              </a:r>
              <a:r>
                <a:rPr lang="en-US" sz="3200" dirty="0">
                  <a:latin typeface="Copperplate Gothic Bold" panose="020E0705020206020404" pitchFamily="34" charset="0"/>
                </a:rPr>
                <a:t> </a:t>
              </a:r>
              <a:r>
                <a:rPr lang="en-US" sz="3200" dirty="0" err="1">
                  <a:latin typeface="Copperplate Gothic Bold" panose="020E0705020206020404" pitchFamily="34" charset="0"/>
                </a:rPr>
                <a:t>năng</a:t>
              </a:r>
              <a:endParaRPr lang="en-US" sz="3200" dirty="0">
                <a:latin typeface="Copperplate Gothic Bold" panose="020E07050202060204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8629573-6F78-498F-9886-1D3AD128E769}"/>
                </a:ext>
              </a:extLst>
            </p:cNvPr>
            <p:cNvCxnSpPr>
              <a:cxnSpLocks/>
            </p:cNvCxnSpPr>
            <p:nvPr/>
          </p:nvCxnSpPr>
          <p:spPr>
            <a:xfrm>
              <a:off x="4015052" y="4991585"/>
              <a:ext cx="1473513" cy="290170"/>
            </a:xfrm>
            <a:prstGeom prst="straightConnector1">
              <a:avLst/>
            </a:prstGeom>
            <a:ln w="76200">
              <a:solidFill>
                <a:schemeClr val="bg1"/>
              </a:solidFill>
              <a:headEnd type="stealth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5904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112</Words>
  <Application>Microsoft Office PowerPoint</Application>
  <PresentationFormat>Widescreen</PresentationFormat>
  <Paragraphs>77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Võ Đình Phong</dc:creator>
  <cp:lastModifiedBy>PC</cp:lastModifiedBy>
  <cp:revision>18</cp:revision>
  <dcterms:created xsi:type="dcterms:W3CDTF">2022-11-25T13:34:18Z</dcterms:created>
  <dcterms:modified xsi:type="dcterms:W3CDTF">2023-04-09T04:47:20Z</dcterms:modified>
</cp:coreProperties>
</file>