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85" r:id="rId3"/>
    <p:sldId id="262" r:id="rId4"/>
    <p:sldId id="286" r:id="rId5"/>
    <p:sldId id="265" r:id="rId6"/>
    <p:sldId id="287" r:id="rId7"/>
    <p:sldId id="268" r:id="rId8"/>
    <p:sldId id="288" r:id="rId9"/>
    <p:sldId id="270" r:id="rId10"/>
    <p:sldId id="289" r:id="rId11"/>
    <p:sldId id="271" r:id="rId12"/>
    <p:sldId id="290" r:id="rId13"/>
    <p:sldId id="273" r:id="rId14"/>
    <p:sldId id="291" r:id="rId15"/>
    <p:sldId id="292" r:id="rId16"/>
    <p:sldId id="294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C06E8-D436-42B4-9B46-7D0B34D23AB7}">
  <a:tblStyle styleId="{884C06E8-D436-42B4-9B46-7D0B34D23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9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5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6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16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4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5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2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6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42670" y="1666020"/>
            <a:ext cx="4067280" cy="86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Demo sản phẩm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69210" y="329039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Here is where your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presentation begins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13566" y="2846130"/>
            <a:ext cx="398883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Demo và hướng dẫn sử dụng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94441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833978" y="858309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</a:t>
            </a:r>
            <a:endParaRPr sz="10000"/>
          </a:p>
        </p:txBody>
      </p:sp>
      <p:sp>
        <p:nvSpPr>
          <p:cNvPr id="4" name="Google Shape;2155;p38">
            <a:extLst>
              <a:ext uri="{FF2B5EF4-FFF2-40B4-BE49-F238E27FC236}">
                <a16:creationId xmlns:a16="http://schemas.microsoft.com/office/drawing/2014/main" id="{2494DEE6-EAD6-43BC-B13E-C6E2B728E388}"/>
              </a:ext>
            </a:extLst>
          </p:cNvPr>
          <p:cNvSpPr txBox="1">
            <a:spLocks/>
          </p:cNvSpPr>
          <p:nvPr/>
        </p:nvSpPr>
        <p:spPr>
          <a:xfrm>
            <a:off x="1959383" y="2677182"/>
            <a:ext cx="565369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và</a:t>
            </a:r>
          </a:p>
          <a:p>
            <a:r>
              <a:rPr lang="vi-VN" sz="4700"/>
              <a:t>hướng dẫn sử dụng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Hạn chế và tính năng hoàn thiện trong tương lai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9293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8099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</a:t>
            </a:r>
            <a:r>
              <a:rPr lang="en"/>
              <a:t>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146426" y="354966"/>
            <a:ext cx="6934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Hạn chế và tính năng hoàn thiện trong tương lai</a:t>
            </a:r>
            <a:endParaRPr/>
          </a:p>
        </p:txBody>
      </p:sp>
      <p:sp>
        <p:nvSpPr>
          <p:cNvPr id="2981" name="Google Shape;2981;p52"/>
          <p:cNvSpPr/>
          <p:nvPr/>
        </p:nvSpPr>
        <p:spPr>
          <a:xfrm>
            <a:off x="2233110" y="12083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82" name="Google Shape;2982;p52"/>
          <p:cNvGrpSpPr/>
          <p:nvPr/>
        </p:nvGrpSpPr>
        <p:grpSpPr>
          <a:xfrm>
            <a:off x="4399691" y="1208305"/>
            <a:ext cx="344622" cy="340204"/>
            <a:chOff x="6238300" y="1426975"/>
            <a:chExt cx="489450" cy="483175"/>
          </a:xfrm>
        </p:grpSpPr>
        <p:sp>
          <p:nvSpPr>
            <p:cNvPr id="2983" name="Google Shape;2983;p52"/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6" name="Google Shape;2986;p52"/>
          <p:cNvGrpSpPr/>
          <p:nvPr/>
        </p:nvGrpSpPr>
        <p:grpSpPr>
          <a:xfrm>
            <a:off x="6582648" y="2835993"/>
            <a:ext cx="312955" cy="340168"/>
            <a:chOff x="2100300" y="3804850"/>
            <a:chExt cx="444475" cy="483125"/>
          </a:xfrm>
        </p:grpSpPr>
        <p:sp>
          <p:nvSpPr>
            <p:cNvPr id="2987" name="Google Shape;2987;p52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9" name="Google Shape;2989;p52"/>
          <p:cNvGrpSpPr/>
          <p:nvPr/>
        </p:nvGrpSpPr>
        <p:grpSpPr>
          <a:xfrm>
            <a:off x="6569041" y="1238880"/>
            <a:ext cx="340168" cy="309628"/>
            <a:chOff x="1487200" y="4421025"/>
            <a:chExt cx="483125" cy="439750"/>
          </a:xfrm>
        </p:grpSpPr>
        <p:sp>
          <p:nvSpPr>
            <p:cNvPr id="2990" name="Google Shape;2990;p5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Saturn is the ringed one and a gas giant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Despite being red, Mars is actually a cold place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98" name="Google Shape;2998;p52"/>
          <p:cNvGrpSpPr/>
          <p:nvPr/>
        </p:nvGrpSpPr>
        <p:grpSpPr>
          <a:xfrm>
            <a:off x="4401917" y="2877182"/>
            <a:ext cx="340168" cy="298978"/>
            <a:chOff x="892750" y="267400"/>
            <a:chExt cx="483125" cy="424625"/>
          </a:xfrm>
        </p:grpSpPr>
        <p:sp>
          <p:nvSpPr>
            <p:cNvPr id="2999" name="Google Shape;2999;p52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02" name="Google Shape;3002;p52"/>
          <p:cNvSpPr/>
          <p:nvPr/>
        </p:nvSpPr>
        <p:spPr>
          <a:xfrm>
            <a:off x="2254479" y="2837436"/>
            <a:ext cx="300792" cy="338725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Trả lời câu hỏi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4642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10150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Tổng kết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50883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37346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5;p63">
            <a:extLst>
              <a:ext uri="{FF2B5EF4-FFF2-40B4-BE49-F238E27FC236}">
                <a16:creationId xmlns:a16="http://schemas.microsoft.com/office/drawing/2014/main" id="{F44E9A77-ED19-479A-AA21-A64492289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529" y="2032200"/>
            <a:ext cx="769894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 for listening!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82996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466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G</a:t>
            </a:r>
            <a:r>
              <a:rPr lang="en" sz="4700"/>
              <a:t>iới thiệu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448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59582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</a:t>
            </a:r>
            <a:r>
              <a:rPr lang="en" sz="2800"/>
              <a:t>iới thiệu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3195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Họ tên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3195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Võ Đình Phong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0777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Tuổi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0777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ăm nay lên 14 tuổi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1208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Học ở đâu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120895" y="3593592"/>
            <a:ext cx="2175129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Đang theo học tại trường THCS Lê Tấn Bê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1216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9187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8777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93851" y="2503479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Nguồn gốc ý tưởng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9408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221054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Đến từ các ứng dụng nhập điểm và quản lí học sinh, ví dụ như Vietschool,…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155;p38">
            <a:extLst>
              <a:ext uri="{FF2B5EF4-FFF2-40B4-BE49-F238E27FC236}">
                <a16:creationId xmlns:a16="http://schemas.microsoft.com/office/drawing/2014/main" id="{02554E6B-2B8F-49F7-8C82-7A0D39AF3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73" y="1482147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>
                    <a:lumMod val="10000"/>
                  </a:schemeClr>
                </a:solidFill>
              </a:rPr>
              <a:t>Nguồn gốc ý tưởng</a:t>
            </a:r>
            <a:endParaRPr sz="360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1" name="Google Shape;2156;p38">
            <a:extLst>
              <a:ext uri="{FF2B5EF4-FFF2-40B4-BE49-F238E27FC236}">
                <a16:creationId xmlns:a16="http://schemas.microsoft.com/office/drawing/2014/main" id="{127696ED-018C-4384-B6EB-272E9F21A074}"/>
              </a:ext>
            </a:extLst>
          </p:cNvPr>
          <p:cNvSpPr txBox="1">
            <a:spLocks/>
          </p:cNvSpPr>
          <p:nvPr/>
        </p:nvSpPr>
        <p:spPr>
          <a:xfrm>
            <a:off x="3124200" y="-1554537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2224;p41">
            <a:extLst>
              <a:ext uri="{FF2B5EF4-FFF2-40B4-BE49-F238E27FC236}">
                <a16:creationId xmlns:a16="http://schemas.microsoft.com/office/drawing/2014/main" id="{5FD06A93-086A-4101-B135-4E0FC1BE3531}"/>
              </a:ext>
            </a:extLst>
          </p:cNvPr>
          <p:cNvSpPr txBox="1">
            <a:spLocks/>
          </p:cNvSpPr>
          <p:nvPr/>
        </p:nvSpPr>
        <p:spPr>
          <a:xfrm>
            <a:off x="1569507" y="2521707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</a:t>
            </a:r>
            <a:r>
              <a:rPr lang="vi-VN" sz="4700"/>
              <a:t>í do</a:t>
            </a:r>
          </a:p>
        </p:txBody>
      </p:sp>
      <p:sp>
        <p:nvSpPr>
          <p:cNvPr id="16" name="Google Shape;2224;p41">
            <a:extLst>
              <a:ext uri="{FF2B5EF4-FFF2-40B4-BE49-F238E27FC236}">
                <a16:creationId xmlns:a16="http://schemas.microsoft.com/office/drawing/2014/main" id="{CEB976B8-6AA0-46BA-9FFD-38231E83E778}"/>
              </a:ext>
            </a:extLst>
          </p:cNvPr>
          <p:cNvSpPr txBox="1">
            <a:spLocks/>
          </p:cNvSpPr>
          <p:nvPr/>
        </p:nvSpPr>
        <p:spPr>
          <a:xfrm>
            <a:off x="334109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nhu cầu</a:t>
            </a:r>
            <a:endParaRPr lang="vi-VN" sz="4700"/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D9EDE8D4-98FB-443B-A036-3B3604F2F4FB}"/>
              </a:ext>
            </a:extLst>
          </p:cNvPr>
          <p:cNvSpPr txBox="1">
            <a:spLocks/>
          </p:cNvSpPr>
          <p:nvPr/>
        </p:nvSpPr>
        <p:spPr>
          <a:xfrm>
            <a:off x="560150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lợi ích</a:t>
            </a:r>
            <a:endParaRPr lang="vi-VN" sz="4700"/>
          </a:p>
        </p:txBody>
      </p:sp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03941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lí do – nhu cầu – lợi ích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71869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948925" y="821586"/>
            <a:ext cx="3230203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Tăng độ hiệu quả và tiết kiệm thời gian</a:t>
            </a:r>
            <a:endParaRPr sz="280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70875" y="229513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Cần có phần mềm đáp ứng lí do trên</a:t>
            </a:r>
            <a:endParaRPr sz="280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2076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/>
              <a:t>Quản lý học sinh hiệu quả hơn</a:t>
            </a:r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E28A9341-736F-44A2-8B82-3F1D7FB31C9F}"/>
              </a:ext>
            </a:extLst>
          </p:cNvPr>
          <p:cNvSpPr txBox="1">
            <a:spLocks/>
          </p:cNvSpPr>
          <p:nvPr/>
        </p:nvSpPr>
        <p:spPr>
          <a:xfrm>
            <a:off x="1363942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lí</a:t>
            </a:r>
            <a:r>
              <a:rPr lang="vi-VN" sz="4000"/>
              <a:t> do</a:t>
            </a:r>
            <a:endParaRPr lang="vi-VN" sz="4800"/>
          </a:p>
        </p:txBody>
      </p:sp>
      <p:sp>
        <p:nvSpPr>
          <p:cNvPr id="20" name="Google Shape;2224;p41">
            <a:extLst>
              <a:ext uri="{FF2B5EF4-FFF2-40B4-BE49-F238E27FC236}">
                <a16:creationId xmlns:a16="http://schemas.microsoft.com/office/drawing/2014/main" id="{514A1EE7-6B17-45BF-AF87-8E9655F96A17}"/>
              </a:ext>
            </a:extLst>
          </p:cNvPr>
          <p:cNvSpPr txBox="1">
            <a:spLocks/>
          </p:cNvSpPr>
          <p:nvPr/>
        </p:nvSpPr>
        <p:spPr>
          <a:xfrm>
            <a:off x="6067561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1F81B2FF-353B-4163-B1E2-4DAC41D17D5C}"/>
              </a:ext>
            </a:extLst>
          </p:cNvPr>
          <p:cNvSpPr txBox="1">
            <a:spLocks/>
          </p:cNvSpPr>
          <p:nvPr/>
        </p:nvSpPr>
        <p:spPr>
          <a:xfrm>
            <a:off x="996796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681716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Qúa trình làm sản phẩm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8660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Qúa trình làm sản phẩm</a:t>
            </a:r>
            <a:endParaRPr/>
          </a:p>
        </p:txBody>
      </p:sp>
      <p:sp>
        <p:nvSpPr>
          <p:cNvPr id="2695" name="Google Shape;2695;p49"/>
          <p:cNvSpPr txBox="1"/>
          <p:nvPr/>
        </p:nvSpPr>
        <p:spPr>
          <a:xfrm>
            <a:off x="1040087" y="106298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Suy nghĩ và lên kế hoạch hoàn thành ý tưởng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320220" y="151156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Thực hiện ý tưởng trên Qt Designer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257554" y="3575449"/>
            <a:ext cx="146377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Hoàn thiện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20789" y="2692953"/>
            <a:ext cx="78142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34517" y="2698088"/>
            <a:ext cx="80786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61981" y="2692953"/>
            <a:ext cx="84469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3</a:t>
            </a:r>
          </a:p>
        </p:txBody>
      </p:sp>
      <p:sp>
        <p:nvSpPr>
          <p:cNvPr id="2727" name="Google Shape;2727;p49"/>
          <p:cNvSpPr txBox="1"/>
          <p:nvPr/>
        </p:nvSpPr>
        <p:spPr>
          <a:xfrm>
            <a:off x="6557100" y="2710806"/>
            <a:ext cx="943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453</Words>
  <Application>Microsoft Office PowerPoint</Application>
  <PresentationFormat>On-screen Show (16:9)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Barlow Semi Condensed Medium</vt:lpstr>
      <vt:lpstr>Fjalla One</vt:lpstr>
      <vt:lpstr>Arial</vt:lpstr>
      <vt:lpstr>Barlow Semi Condensed</vt:lpstr>
      <vt:lpstr>Technology Consulting by Slidesgo</vt:lpstr>
      <vt:lpstr>Demo sản phẩm</vt:lpstr>
      <vt:lpstr>Giới thiệu</vt:lpstr>
      <vt:lpstr>Giới thiệu</vt:lpstr>
      <vt:lpstr>Nguồn gốc ý tưởng</vt:lpstr>
      <vt:lpstr>Nguồn gốc ý tưởng</vt:lpstr>
      <vt:lpstr>lí do – nhu cầu – lợi ích</vt:lpstr>
      <vt:lpstr>Tăng độ hiệu quả và tiết kiệm thời gian</vt:lpstr>
      <vt:lpstr>Qúa trình làm sản phẩm</vt:lpstr>
      <vt:lpstr>Qúa trình làm sản phẩm</vt:lpstr>
      <vt:lpstr>Demo và hướng dẫn sử dụng</vt:lpstr>
      <vt:lpstr>Demo</vt:lpstr>
      <vt:lpstr>Hạn chế và tính năng hoàn thiện trong tương lai</vt:lpstr>
      <vt:lpstr>Hạn chế và tính năng hoàn thiện trong tương lai</vt:lpstr>
      <vt:lpstr>Trả lời câu hỏi</vt:lpstr>
      <vt:lpstr>Tổng kết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sản phẩm</dc:title>
  <cp:lastModifiedBy>Võ Đình Phong</cp:lastModifiedBy>
  <cp:revision>13</cp:revision>
  <dcterms:modified xsi:type="dcterms:W3CDTF">2024-03-16T12:21:52Z</dcterms:modified>
</cp:coreProperties>
</file>