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312" r:id="rId4"/>
    <p:sldId id="260" r:id="rId5"/>
    <p:sldId id="264" r:id="rId6"/>
    <p:sldId id="313" r:id="rId7"/>
    <p:sldId id="263" r:id="rId8"/>
    <p:sldId id="314" r:id="rId9"/>
    <p:sldId id="265" r:id="rId10"/>
    <p:sldId id="315" r:id="rId11"/>
    <p:sldId id="266" r:id="rId12"/>
    <p:sldId id="316" r:id="rId13"/>
    <p:sldId id="320" r:id="rId14"/>
    <p:sldId id="317" r:id="rId15"/>
    <p:sldId id="279" r:id="rId16"/>
    <p:sldId id="321" r:id="rId17"/>
    <p:sldId id="318" r:id="rId18"/>
    <p:sldId id="319" r:id="rId19"/>
    <p:sldId id="267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  <p:bold r:id="rId23"/>
    </p:embeddedFont>
    <p:embeddedFont>
      <p:font typeface="Barlow Semi Condensed" panose="00000506000000000000" pitchFamily="2" charset="0"/>
      <p:regular r:id="rId24"/>
      <p:bold r:id="rId25"/>
      <p:italic r:id="rId26"/>
      <p:boldItalic r:id="rId27"/>
    </p:embeddedFont>
    <p:embeddedFont>
      <p:font typeface="Bebas Neue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lay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E17D3B-4C2B-4E43-BBD9-11FB345CB38B}">
  <a:tblStyle styleId="{0BE17D3B-4C2B-4E43-BBD9-11FB345CB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35E5B9-0423-4EBA-8040-93B2B76DBF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6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87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b90da908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b90da908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84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476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244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eb90da908d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eb90da908d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eb90da908d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eb90da908d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368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68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339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b90da908d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eb90da908d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b74d54ae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b74d54ae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b74d54ae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b74d54ae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4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b90da908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b90da908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93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b90da908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b90da908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66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b90da908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b90da908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24647" t="235" b="361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11625" y="1240400"/>
            <a:ext cx="4345500" cy="12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11587" y="3345025"/>
            <a:ext cx="4345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/>
          </a:blip>
          <a:srcRect t="36406" r="24647"/>
          <a:stretch/>
        </p:blipFill>
        <p:spPr>
          <a:xfrm flipH="1">
            <a:off x="3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7400" cy="10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 rotWithShape="1">
          <a:blip r:embed="rId2">
            <a:alphaModFix/>
          </a:blip>
          <a:srcRect t="36406" r="24647"/>
          <a:stretch/>
        </p:blipFill>
        <p:spPr>
          <a:xfrm>
            <a:off x="-45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 rotWithShape="1">
          <a:blip r:embed="rId2">
            <a:alphaModFix amt="32000"/>
          </a:blip>
          <a:srcRect t="36406" r="24647"/>
          <a:stretch/>
        </p:blipFill>
        <p:spPr>
          <a:xfrm rot="10800000">
            <a:off x="-45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t="36406" r="24647"/>
          <a:stretch/>
        </p:blipFill>
        <p:spPr>
          <a:xfrm flipH="1">
            <a:off x="3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64950" y="26571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  <a:effectLst>
            <a:outerShdw blurRad="357188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64950" y="3561338"/>
            <a:ext cx="4480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l="20217" t="18206" r="4430" b="18200"/>
          <a:stretch/>
        </p:blipFill>
        <p:spPr>
          <a:xfrm flipH="1">
            <a:off x="3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232200" y="1315738"/>
            <a:ext cx="3705000" cy="18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14128" t="36413" r="10519" b="-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25175"/>
            <a:ext cx="6642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386946" y="2039935"/>
            <a:ext cx="2618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1386946" y="1727625"/>
            <a:ext cx="26187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338825"/>
            <a:ext cx="6642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1386946" y="3753577"/>
            <a:ext cx="2618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6"/>
          </p:nvPr>
        </p:nvSpPr>
        <p:spPr>
          <a:xfrm>
            <a:off x="1386946" y="3441267"/>
            <a:ext cx="26187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7" hasCustomPrompt="1"/>
          </p:nvPr>
        </p:nvSpPr>
        <p:spPr>
          <a:xfrm>
            <a:off x="5145925" y="1625175"/>
            <a:ext cx="6642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8"/>
          </p:nvPr>
        </p:nvSpPr>
        <p:spPr>
          <a:xfrm>
            <a:off x="5812865" y="2039935"/>
            <a:ext cx="2613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9"/>
          </p:nvPr>
        </p:nvSpPr>
        <p:spPr>
          <a:xfrm>
            <a:off x="5812865" y="1727625"/>
            <a:ext cx="26133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 hasCustomPrompt="1"/>
          </p:nvPr>
        </p:nvSpPr>
        <p:spPr>
          <a:xfrm>
            <a:off x="5145925" y="3338825"/>
            <a:ext cx="6642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4"/>
          </p:nvPr>
        </p:nvSpPr>
        <p:spPr>
          <a:xfrm>
            <a:off x="5812865" y="3753577"/>
            <a:ext cx="2613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5"/>
          </p:nvPr>
        </p:nvSpPr>
        <p:spPr>
          <a:xfrm>
            <a:off x="5812865" y="3441267"/>
            <a:ext cx="26133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24647" b="364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373801" y="1807727"/>
            <a:ext cx="4097100" cy="79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3373801" y="1495450"/>
            <a:ext cx="40971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373801" y="3811104"/>
            <a:ext cx="4097100" cy="79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373801" y="3498822"/>
            <a:ext cx="40971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2">
            <a:alphaModFix/>
          </a:blip>
          <a:srcRect l="24647" t="36406"/>
          <a:stretch/>
        </p:blipFill>
        <p:spPr>
          <a:xfrm flipH="1">
            <a:off x="3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15115" y="3186551"/>
            <a:ext cx="2423400" cy="79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715099" y="2874275"/>
            <a:ext cx="24234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3"/>
          </p:nvPr>
        </p:nvSpPr>
        <p:spPr>
          <a:xfrm>
            <a:off x="3352893" y="3498826"/>
            <a:ext cx="2423400" cy="79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4"/>
          </p:nvPr>
        </p:nvSpPr>
        <p:spPr>
          <a:xfrm>
            <a:off x="3352890" y="3186550"/>
            <a:ext cx="24234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5"/>
          </p:nvPr>
        </p:nvSpPr>
        <p:spPr>
          <a:xfrm>
            <a:off x="5990672" y="3811101"/>
            <a:ext cx="2423400" cy="79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6"/>
          </p:nvPr>
        </p:nvSpPr>
        <p:spPr>
          <a:xfrm>
            <a:off x="5990681" y="3498825"/>
            <a:ext cx="24234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/>
          </a:blip>
          <a:srcRect l="24647" t="13742" b="22664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715120" y="1727550"/>
            <a:ext cx="2899200" cy="9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715100" y="1415275"/>
            <a:ext cx="2899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5529720" y="1727550"/>
            <a:ext cx="2899200" cy="9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5529700" y="1415275"/>
            <a:ext cx="2899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715120" y="3448275"/>
            <a:ext cx="2899200" cy="9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715100" y="3136000"/>
            <a:ext cx="2899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5529720" y="3448275"/>
            <a:ext cx="2899200" cy="9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5529700" y="3136000"/>
            <a:ext cx="2899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 l="21663" t="29112" r="2983" b="7294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5120" y="2239175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2"/>
          </p:nvPr>
        </p:nvSpPr>
        <p:spPr>
          <a:xfrm>
            <a:off x="715100" y="1926900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3"/>
          </p:nvPr>
        </p:nvSpPr>
        <p:spPr>
          <a:xfrm>
            <a:off x="6067208" y="2239175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4"/>
          </p:nvPr>
        </p:nvSpPr>
        <p:spPr>
          <a:xfrm>
            <a:off x="6067188" y="1926900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5"/>
          </p:nvPr>
        </p:nvSpPr>
        <p:spPr>
          <a:xfrm>
            <a:off x="3391170" y="2239175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6"/>
          </p:nvPr>
        </p:nvSpPr>
        <p:spPr>
          <a:xfrm>
            <a:off x="3391150" y="1926900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7"/>
          </p:nvPr>
        </p:nvSpPr>
        <p:spPr>
          <a:xfrm>
            <a:off x="715120" y="4106600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8"/>
          </p:nvPr>
        </p:nvSpPr>
        <p:spPr>
          <a:xfrm>
            <a:off x="715100" y="3794325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9"/>
          </p:nvPr>
        </p:nvSpPr>
        <p:spPr>
          <a:xfrm>
            <a:off x="6067208" y="4106600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13"/>
          </p:nvPr>
        </p:nvSpPr>
        <p:spPr>
          <a:xfrm>
            <a:off x="6067188" y="3794325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4"/>
          </p:nvPr>
        </p:nvSpPr>
        <p:spPr>
          <a:xfrm>
            <a:off x="3391170" y="4106600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5"/>
          </p:nvPr>
        </p:nvSpPr>
        <p:spPr>
          <a:xfrm>
            <a:off x="3391150" y="3794325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6" r:id="rId6"/>
    <p:sldLayoutId id="2147483667" r:id="rId7"/>
    <p:sldLayoutId id="2147483669" r:id="rId8"/>
    <p:sldLayoutId id="2147483670" r:id="rId9"/>
    <p:sldLayoutId id="2147483672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/>
          <p:nvPr/>
        </p:nvSpPr>
        <p:spPr>
          <a:xfrm>
            <a:off x="3579000" y="323250"/>
            <a:ext cx="52107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8" name="Google Shape;198;p35"/>
          <p:cNvSpPr txBox="1">
            <a:spLocks noGrp="1"/>
          </p:cNvSpPr>
          <p:nvPr>
            <p:ph type="ctrTitle"/>
          </p:nvPr>
        </p:nvSpPr>
        <p:spPr>
          <a:xfrm>
            <a:off x="3931652" y="1026688"/>
            <a:ext cx="4505370" cy="12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br>
              <a:rPr lang="en"/>
            </a:br>
            <a:r>
              <a:rPr lang="en"/>
              <a:t>sản phẩm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011587" y="3345025"/>
            <a:ext cx="4345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Chào mừng quý phụ huynh/thầy cô đến với buổi Demo sản phẩm</a:t>
            </a:r>
            <a:endParaRPr/>
          </a:p>
        </p:txBody>
      </p:sp>
      <p:grpSp>
        <p:nvGrpSpPr>
          <p:cNvPr id="200" name="Google Shape;200;p35"/>
          <p:cNvGrpSpPr/>
          <p:nvPr/>
        </p:nvGrpSpPr>
        <p:grpSpPr>
          <a:xfrm>
            <a:off x="4020763" y="2841338"/>
            <a:ext cx="4299225" cy="181938"/>
            <a:chOff x="4004025" y="2914825"/>
            <a:chExt cx="4299225" cy="181938"/>
          </a:xfrm>
        </p:grpSpPr>
        <p:sp>
          <p:nvSpPr>
            <p:cNvPr id="201" name="Google Shape;201;p35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03" name="Google Shape;203;p35"/>
            <p:cNvCxnSpPr>
              <a:stCxn id="204" idx="2"/>
              <a:endCxn id="205" idx="2"/>
            </p:cNvCxnSpPr>
            <p:nvPr/>
          </p:nvCxnSpPr>
          <p:spPr>
            <a:xfrm>
              <a:off x="6233175" y="3082813"/>
              <a:ext cx="5028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35"/>
            <p:cNvGrpSpPr/>
            <p:nvPr/>
          </p:nvGrpSpPr>
          <p:grpSpPr>
            <a:xfrm>
              <a:off x="4031925" y="2914825"/>
              <a:ext cx="4271325" cy="181938"/>
              <a:chOff x="4031925" y="2914825"/>
              <a:chExt cx="4271325" cy="181938"/>
            </a:xfrm>
          </p:grpSpPr>
          <p:sp>
            <p:nvSpPr>
              <p:cNvPr id="207" name="Google Shape;207;p35"/>
              <p:cNvSpPr/>
              <p:nvPr/>
            </p:nvSpPr>
            <p:spPr>
              <a:xfrm>
                <a:off x="4480275" y="29148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35"/>
              <p:cNvSpPr/>
              <p:nvPr/>
            </p:nvSpPr>
            <p:spPr>
              <a:xfrm>
                <a:off x="5684150" y="29148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" name="Google Shape;204;p35"/>
              <p:cNvSpPr/>
              <p:nvPr/>
            </p:nvSpPr>
            <p:spPr>
              <a:xfrm>
                <a:off x="6233175" y="30688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" name="Google Shape;205;p35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" name="Google Shape;209;p35"/>
              <p:cNvSpPr/>
              <p:nvPr/>
            </p:nvSpPr>
            <p:spPr>
              <a:xfrm>
                <a:off x="7249350" y="29148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35"/>
              <p:cNvSpPr/>
              <p:nvPr/>
            </p:nvSpPr>
            <p:spPr>
              <a:xfrm>
                <a:off x="7791750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11" name="Google Shape;211;p35"/>
              <p:cNvCxnSpPr>
                <a:stCxn id="201" idx="6"/>
                <a:endCxn id="207" idx="2"/>
              </p:cNvCxnSpPr>
              <p:nvPr/>
            </p:nvCxnSpPr>
            <p:spPr>
              <a:xfrm rot="10800000" flipH="1">
                <a:off x="4031925" y="2928875"/>
                <a:ext cx="448500" cy="96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35"/>
              <p:cNvCxnSpPr>
                <a:stCxn id="207" idx="6"/>
                <a:endCxn id="202" idx="2"/>
              </p:cNvCxnSpPr>
              <p:nvPr/>
            </p:nvCxnSpPr>
            <p:spPr>
              <a:xfrm>
                <a:off x="4508175" y="2928775"/>
                <a:ext cx="536700" cy="96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35"/>
              <p:cNvCxnSpPr>
                <a:stCxn id="202" idx="6"/>
                <a:endCxn id="208" idx="2"/>
              </p:cNvCxnSpPr>
              <p:nvPr/>
            </p:nvCxnSpPr>
            <p:spPr>
              <a:xfrm rot="10800000" flipH="1">
                <a:off x="5072625" y="2928875"/>
                <a:ext cx="611400" cy="96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35"/>
              <p:cNvCxnSpPr>
                <a:stCxn id="208" idx="6"/>
                <a:endCxn id="204" idx="2"/>
              </p:cNvCxnSpPr>
              <p:nvPr/>
            </p:nvCxnSpPr>
            <p:spPr>
              <a:xfrm>
                <a:off x="5712050" y="2928775"/>
                <a:ext cx="521100" cy="153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5"/>
              <p:cNvCxnSpPr>
                <a:stCxn id="205" idx="6"/>
                <a:endCxn id="209" idx="2"/>
              </p:cNvCxnSpPr>
              <p:nvPr/>
            </p:nvCxnSpPr>
            <p:spPr>
              <a:xfrm rot="10800000" flipH="1">
                <a:off x="6763800" y="2928900"/>
                <a:ext cx="485700" cy="153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35"/>
              <p:cNvCxnSpPr>
                <a:stCxn id="209" idx="6"/>
                <a:endCxn id="210" idx="2"/>
              </p:cNvCxnSpPr>
              <p:nvPr/>
            </p:nvCxnSpPr>
            <p:spPr>
              <a:xfrm>
                <a:off x="7277250" y="2928775"/>
                <a:ext cx="5145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35"/>
              <p:cNvCxnSpPr>
                <a:cxnSpLocks/>
                <a:stCxn id="210" idx="6"/>
              </p:cNvCxnSpPr>
              <p:nvPr/>
            </p:nvCxnSpPr>
            <p:spPr>
              <a:xfrm flipV="1">
                <a:off x="7819650" y="2928913"/>
                <a:ext cx="4836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087975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3400126" y="2563738"/>
            <a:ext cx="538964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/>
              <a:t>Qúa trình làm sản phẩm</a:t>
            </a:r>
            <a:endParaRPr lang="vi-VN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3698625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3789263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67768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concepts is a good idea</a:t>
            </a:r>
            <a:endParaRPr/>
          </a:p>
        </p:txBody>
      </p:sp>
      <p:sp>
        <p:nvSpPr>
          <p:cNvPr id="367" name="Google Shape;367;p45"/>
          <p:cNvSpPr txBox="1">
            <a:spLocks noGrp="1"/>
          </p:cNvSpPr>
          <p:nvPr>
            <p:ph type="subTitle" idx="1"/>
          </p:nvPr>
        </p:nvSpPr>
        <p:spPr>
          <a:xfrm>
            <a:off x="715120" y="2239175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Tìm hiểu các chức năng mới</a:t>
            </a:r>
            <a:endParaRPr/>
          </a:p>
        </p:txBody>
      </p:sp>
      <p:sp>
        <p:nvSpPr>
          <p:cNvPr id="368" name="Google Shape;368;p45"/>
          <p:cNvSpPr txBox="1">
            <a:spLocks noGrp="1"/>
          </p:cNvSpPr>
          <p:nvPr>
            <p:ph type="subTitle" idx="2"/>
          </p:nvPr>
        </p:nvSpPr>
        <p:spPr>
          <a:xfrm>
            <a:off x="715100" y="1926900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Tìm hiểu</a:t>
            </a:r>
            <a:endParaRPr/>
          </a:p>
        </p:txBody>
      </p:sp>
      <p:sp>
        <p:nvSpPr>
          <p:cNvPr id="369" name="Google Shape;369;p45"/>
          <p:cNvSpPr txBox="1">
            <a:spLocks noGrp="1"/>
          </p:cNvSpPr>
          <p:nvPr>
            <p:ph type="subTitle" idx="3"/>
          </p:nvPr>
        </p:nvSpPr>
        <p:spPr>
          <a:xfrm>
            <a:off x="6067208" y="2239175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những chức năng sẽ được thêm</a:t>
            </a:r>
            <a:endParaRPr/>
          </a:p>
        </p:txBody>
      </p:sp>
      <p:sp>
        <p:nvSpPr>
          <p:cNvPr id="370" name="Google Shape;370;p45"/>
          <p:cNvSpPr txBox="1">
            <a:spLocks noGrp="1"/>
          </p:cNvSpPr>
          <p:nvPr>
            <p:ph type="subTitle" idx="4"/>
          </p:nvPr>
        </p:nvSpPr>
        <p:spPr>
          <a:xfrm>
            <a:off x="6067188" y="1926900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371" name="Google Shape;371;p45"/>
          <p:cNvSpPr txBox="1">
            <a:spLocks noGrp="1"/>
          </p:cNvSpPr>
          <p:nvPr>
            <p:ph type="subTitle" idx="5"/>
          </p:nvPr>
        </p:nvSpPr>
        <p:spPr>
          <a:xfrm>
            <a:off x="3391170" y="2239175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Lên ý tưởng code cho các chức năng sẽ được thêm</a:t>
            </a:r>
            <a:endParaRPr/>
          </a:p>
        </p:txBody>
      </p:sp>
      <p:sp>
        <p:nvSpPr>
          <p:cNvPr id="372" name="Google Shape;372;p45"/>
          <p:cNvSpPr txBox="1">
            <a:spLocks noGrp="1"/>
          </p:cNvSpPr>
          <p:nvPr>
            <p:ph type="subTitle" idx="6"/>
          </p:nvPr>
        </p:nvSpPr>
        <p:spPr>
          <a:xfrm>
            <a:off x="3391150" y="1926900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Lên ý tưởng</a:t>
            </a:r>
            <a:endParaRPr/>
          </a:p>
        </p:txBody>
      </p:sp>
      <p:sp>
        <p:nvSpPr>
          <p:cNvPr id="373" name="Google Shape;373;p45"/>
          <p:cNvSpPr txBox="1">
            <a:spLocks noGrp="1"/>
          </p:cNvSpPr>
          <p:nvPr>
            <p:ph type="subTitle" idx="7"/>
          </p:nvPr>
        </p:nvSpPr>
        <p:spPr>
          <a:xfrm>
            <a:off x="715120" y="4106600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Chạy chương trình để tìm lỗi</a:t>
            </a:r>
            <a:endParaRPr/>
          </a:p>
        </p:txBody>
      </p:sp>
      <p:sp>
        <p:nvSpPr>
          <p:cNvPr id="374" name="Google Shape;374;p45"/>
          <p:cNvSpPr txBox="1">
            <a:spLocks noGrp="1"/>
          </p:cNvSpPr>
          <p:nvPr>
            <p:ph type="subTitle" idx="8"/>
          </p:nvPr>
        </p:nvSpPr>
        <p:spPr>
          <a:xfrm>
            <a:off x="715100" y="3794325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Chạy chương trình</a:t>
            </a:r>
          </a:p>
        </p:txBody>
      </p:sp>
      <p:sp>
        <p:nvSpPr>
          <p:cNvPr id="376" name="Google Shape;376;p45"/>
          <p:cNvSpPr txBox="1">
            <a:spLocks noGrp="1"/>
          </p:cNvSpPr>
          <p:nvPr>
            <p:ph type="subTitle" idx="13"/>
          </p:nvPr>
        </p:nvSpPr>
        <p:spPr>
          <a:xfrm>
            <a:off x="6067187" y="3794325"/>
            <a:ext cx="2895837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Hoàn thiện sản phẩm</a:t>
            </a:r>
          </a:p>
        </p:txBody>
      </p:sp>
      <p:sp>
        <p:nvSpPr>
          <p:cNvPr id="377" name="Google Shape;377;p45"/>
          <p:cNvSpPr txBox="1">
            <a:spLocks noGrp="1"/>
          </p:cNvSpPr>
          <p:nvPr>
            <p:ph type="subTitle" idx="14"/>
          </p:nvPr>
        </p:nvSpPr>
        <p:spPr>
          <a:xfrm>
            <a:off x="3391170" y="4106600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Vá những lỗi xuất hiện trong quá trình chạy</a:t>
            </a:r>
            <a:endParaRPr/>
          </a:p>
        </p:txBody>
      </p:sp>
      <p:sp>
        <p:nvSpPr>
          <p:cNvPr id="378" name="Google Shape;378;p45"/>
          <p:cNvSpPr txBox="1">
            <a:spLocks noGrp="1"/>
          </p:cNvSpPr>
          <p:nvPr>
            <p:ph type="subTitle" idx="15"/>
          </p:nvPr>
        </p:nvSpPr>
        <p:spPr>
          <a:xfrm>
            <a:off x="3391150" y="3794325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Vá lỗi</a:t>
            </a:r>
            <a:endParaRPr/>
          </a:p>
        </p:txBody>
      </p:sp>
      <p:sp>
        <p:nvSpPr>
          <p:cNvPr id="379" name="Google Shape;379;p45"/>
          <p:cNvSpPr txBox="1"/>
          <p:nvPr/>
        </p:nvSpPr>
        <p:spPr>
          <a:xfrm>
            <a:off x="720000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20000" y="3124725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3391175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3391175" y="3124725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6062350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6062350" y="3124725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385" name="Google Shape;385;p45"/>
          <p:cNvGrpSpPr/>
          <p:nvPr/>
        </p:nvGrpSpPr>
        <p:grpSpPr>
          <a:xfrm>
            <a:off x="914358" y="1417036"/>
            <a:ext cx="275491" cy="273928"/>
            <a:chOff x="1551322" y="906718"/>
            <a:chExt cx="329180" cy="327313"/>
          </a:xfrm>
        </p:grpSpPr>
        <p:sp>
          <p:nvSpPr>
            <p:cNvPr id="386" name="Google Shape;386;p45"/>
            <p:cNvSpPr/>
            <p:nvPr/>
          </p:nvSpPr>
          <p:spPr>
            <a:xfrm>
              <a:off x="1551322" y="906718"/>
              <a:ext cx="329180" cy="327313"/>
            </a:xfrm>
            <a:custGeom>
              <a:avLst/>
              <a:gdLst/>
              <a:ahLst/>
              <a:cxnLst/>
              <a:rect l="l" t="t" r="r" b="b"/>
              <a:pathLst>
                <a:path w="329180" h="327313" extrusionOk="0">
                  <a:moveTo>
                    <a:pt x="286176" y="218556"/>
                  </a:moveTo>
                  <a:lnTo>
                    <a:pt x="285973" y="197069"/>
                  </a:lnTo>
                  <a:cubicBezTo>
                    <a:pt x="285973" y="186304"/>
                    <a:pt x="277215" y="177546"/>
                    <a:pt x="266449" y="177546"/>
                  </a:cubicBezTo>
                  <a:lnTo>
                    <a:pt x="247468" y="177546"/>
                  </a:lnTo>
                  <a:lnTo>
                    <a:pt x="247468" y="140213"/>
                  </a:lnTo>
                  <a:cubicBezTo>
                    <a:pt x="247468" y="101164"/>
                    <a:pt x="233513" y="63298"/>
                    <a:pt x="208174" y="33591"/>
                  </a:cubicBezTo>
                  <a:cubicBezTo>
                    <a:pt x="206453" y="31573"/>
                    <a:pt x="203423" y="31333"/>
                    <a:pt x="201406" y="33054"/>
                  </a:cubicBezTo>
                  <a:cubicBezTo>
                    <a:pt x="199388" y="34774"/>
                    <a:pt x="199148" y="37804"/>
                    <a:pt x="200868" y="39821"/>
                  </a:cubicBezTo>
                  <a:cubicBezTo>
                    <a:pt x="220840" y="63236"/>
                    <a:pt x="233295" y="92035"/>
                    <a:pt x="236824" y="122363"/>
                  </a:cubicBezTo>
                  <a:lnTo>
                    <a:pt x="185067" y="104920"/>
                  </a:lnTo>
                  <a:cubicBezTo>
                    <a:pt x="171862" y="100470"/>
                    <a:pt x="157318" y="100470"/>
                    <a:pt x="144112" y="104920"/>
                  </a:cubicBezTo>
                  <a:lnTo>
                    <a:pt x="92375" y="122356"/>
                  </a:lnTo>
                  <a:cubicBezTo>
                    <a:pt x="96535" y="87023"/>
                    <a:pt x="112888" y="53657"/>
                    <a:pt x="138676" y="28809"/>
                  </a:cubicBezTo>
                  <a:lnTo>
                    <a:pt x="154248" y="13805"/>
                  </a:lnTo>
                  <a:cubicBezTo>
                    <a:pt x="160047" y="8218"/>
                    <a:pt x="169133" y="8217"/>
                    <a:pt x="174932" y="13805"/>
                  </a:cubicBezTo>
                  <a:lnTo>
                    <a:pt x="185549" y="24035"/>
                  </a:lnTo>
                  <a:cubicBezTo>
                    <a:pt x="187458" y="25875"/>
                    <a:pt x="190498" y="25818"/>
                    <a:pt x="192338" y="23909"/>
                  </a:cubicBezTo>
                  <a:cubicBezTo>
                    <a:pt x="194177" y="22000"/>
                    <a:pt x="194121" y="18960"/>
                    <a:pt x="192212" y="17121"/>
                  </a:cubicBezTo>
                  <a:lnTo>
                    <a:pt x="181595" y="6891"/>
                  </a:lnTo>
                  <a:cubicBezTo>
                    <a:pt x="172060" y="-2297"/>
                    <a:pt x="157121" y="-2297"/>
                    <a:pt x="147586" y="6891"/>
                  </a:cubicBezTo>
                  <a:lnTo>
                    <a:pt x="132014" y="21896"/>
                  </a:lnTo>
                  <a:cubicBezTo>
                    <a:pt x="116018" y="37309"/>
                    <a:pt x="103500" y="55489"/>
                    <a:pt x="94810" y="75931"/>
                  </a:cubicBezTo>
                  <a:cubicBezTo>
                    <a:pt x="86119" y="96374"/>
                    <a:pt x="81713" y="118001"/>
                    <a:pt x="81713" y="140214"/>
                  </a:cubicBezTo>
                  <a:lnTo>
                    <a:pt x="81713" y="177547"/>
                  </a:lnTo>
                  <a:lnTo>
                    <a:pt x="62731" y="177547"/>
                  </a:lnTo>
                  <a:cubicBezTo>
                    <a:pt x="51966" y="177547"/>
                    <a:pt x="43208" y="186304"/>
                    <a:pt x="43208" y="197069"/>
                  </a:cubicBezTo>
                  <a:lnTo>
                    <a:pt x="43208" y="218381"/>
                  </a:lnTo>
                  <a:cubicBezTo>
                    <a:pt x="15740" y="241701"/>
                    <a:pt x="0" y="275639"/>
                    <a:pt x="0" y="311673"/>
                  </a:cubicBezTo>
                  <a:lnTo>
                    <a:pt x="0" y="319313"/>
                  </a:lnTo>
                  <a:cubicBezTo>
                    <a:pt x="0" y="323724"/>
                    <a:pt x="3589" y="327314"/>
                    <a:pt x="8001" y="327314"/>
                  </a:cubicBezTo>
                  <a:lnTo>
                    <a:pt x="26542" y="327314"/>
                  </a:lnTo>
                  <a:cubicBezTo>
                    <a:pt x="29194" y="327314"/>
                    <a:pt x="31343" y="325164"/>
                    <a:pt x="31343" y="322513"/>
                  </a:cubicBezTo>
                  <a:cubicBezTo>
                    <a:pt x="31343" y="319862"/>
                    <a:pt x="29194" y="317713"/>
                    <a:pt x="26542" y="317713"/>
                  </a:cubicBezTo>
                  <a:lnTo>
                    <a:pt x="9602" y="317713"/>
                  </a:lnTo>
                  <a:lnTo>
                    <a:pt x="9602" y="311673"/>
                  </a:lnTo>
                  <a:cubicBezTo>
                    <a:pt x="9602" y="281284"/>
                    <a:pt x="21745" y="252507"/>
                    <a:pt x="43208" y="231370"/>
                  </a:cubicBezTo>
                  <a:lnTo>
                    <a:pt x="43208" y="307791"/>
                  </a:lnTo>
                  <a:cubicBezTo>
                    <a:pt x="43208" y="318556"/>
                    <a:pt x="51966" y="327314"/>
                    <a:pt x="62731" y="327314"/>
                  </a:cubicBezTo>
                  <a:lnTo>
                    <a:pt x="321179" y="327314"/>
                  </a:lnTo>
                  <a:cubicBezTo>
                    <a:pt x="325591" y="327314"/>
                    <a:pt x="329180" y="323724"/>
                    <a:pt x="329180" y="319313"/>
                  </a:cubicBezTo>
                  <a:lnTo>
                    <a:pt x="329180" y="311673"/>
                  </a:lnTo>
                  <a:cubicBezTo>
                    <a:pt x="329181" y="275728"/>
                    <a:pt x="313518" y="241870"/>
                    <a:pt x="286176" y="218556"/>
                  </a:cubicBezTo>
                  <a:close/>
                  <a:moveTo>
                    <a:pt x="237867" y="177546"/>
                  </a:moveTo>
                  <a:lnTo>
                    <a:pt x="208237" y="177546"/>
                  </a:lnTo>
                  <a:cubicBezTo>
                    <a:pt x="214917" y="168369"/>
                    <a:pt x="218623" y="157211"/>
                    <a:pt x="218623" y="145719"/>
                  </a:cubicBezTo>
                  <a:lnTo>
                    <a:pt x="218623" y="126360"/>
                  </a:lnTo>
                  <a:lnTo>
                    <a:pt x="237683" y="132783"/>
                  </a:lnTo>
                  <a:cubicBezTo>
                    <a:pt x="237802" y="135254"/>
                    <a:pt x="237867" y="177546"/>
                    <a:pt x="237867" y="177546"/>
                  </a:cubicBezTo>
                  <a:close/>
                  <a:moveTo>
                    <a:pt x="182001" y="114018"/>
                  </a:moveTo>
                  <a:lnTo>
                    <a:pt x="182111" y="114055"/>
                  </a:lnTo>
                  <a:cubicBezTo>
                    <a:pt x="181133" y="115420"/>
                    <a:pt x="180551" y="117088"/>
                    <a:pt x="180551" y="118895"/>
                  </a:cubicBezTo>
                  <a:cubicBezTo>
                    <a:pt x="180551" y="123495"/>
                    <a:pt x="184281" y="127224"/>
                    <a:pt x="188881" y="127224"/>
                  </a:cubicBezTo>
                  <a:cubicBezTo>
                    <a:pt x="193399" y="127224"/>
                    <a:pt x="197068" y="123625"/>
                    <a:pt x="197199" y="119139"/>
                  </a:cubicBezTo>
                  <a:lnTo>
                    <a:pt x="209022" y="123124"/>
                  </a:lnTo>
                  <a:lnTo>
                    <a:pt x="209022" y="145719"/>
                  </a:lnTo>
                  <a:cubicBezTo>
                    <a:pt x="209022" y="157688"/>
                    <a:pt x="204127" y="169209"/>
                    <a:pt x="195568" y="177546"/>
                  </a:cubicBezTo>
                  <a:lnTo>
                    <a:pt x="133613" y="177546"/>
                  </a:lnTo>
                  <a:cubicBezTo>
                    <a:pt x="125058" y="169213"/>
                    <a:pt x="120160" y="157676"/>
                    <a:pt x="120160" y="145719"/>
                  </a:cubicBezTo>
                  <a:lnTo>
                    <a:pt x="120160" y="123124"/>
                  </a:lnTo>
                  <a:lnTo>
                    <a:pt x="130856" y="119519"/>
                  </a:lnTo>
                  <a:cubicBezTo>
                    <a:pt x="131177" y="123827"/>
                    <a:pt x="134765" y="127224"/>
                    <a:pt x="139155" y="127224"/>
                  </a:cubicBezTo>
                  <a:cubicBezTo>
                    <a:pt x="143755" y="127224"/>
                    <a:pt x="147485" y="123496"/>
                    <a:pt x="147485" y="118895"/>
                  </a:cubicBezTo>
                  <a:cubicBezTo>
                    <a:pt x="147485" y="117224"/>
                    <a:pt x="146988" y="115672"/>
                    <a:pt x="146141" y="114369"/>
                  </a:cubicBezTo>
                  <a:lnTo>
                    <a:pt x="147180" y="114018"/>
                  </a:lnTo>
                  <a:cubicBezTo>
                    <a:pt x="158407" y="110234"/>
                    <a:pt x="170773" y="110234"/>
                    <a:pt x="182001" y="114018"/>
                  </a:cubicBezTo>
                  <a:close/>
                  <a:moveTo>
                    <a:pt x="91500" y="132783"/>
                  </a:moveTo>
                  <a:lnTo>
                    <a:pt x="110557" y="126360"/>
                  </a:lnTo>
                  <a:lnTo>
                    <a:pt x="110557" y="145719"/>
                  </a:lnTo>
                  <a:cubicBezTo>
                    <a:pt x="110557" y="157200"/>
                    <a:pt x="114265" y="168367"/>
                    <a:pt x="120944" y="177547"/>
                  </a:cubicBezTo>
                  <a:lnTo>
                    <a:pt x="91314" y="177547"/>
                  </a:lnTo>
                  <a:cubicBezTo>
                    <a:pt x="91314" y="177546"/>
                    <a:pt x="91379" y="135254"/>
                    <a:pt x="91500" y="132783"/>
                  </a:cubicBezTo>
                  <a:close/>
                  <a:moveTo>
                    <a:pt x="319579" y="317713"/>
                  </a:moveTo>
                  <a:lnTo>
                    <a:pt x="283254" y="317713"/>
                  </a:lnTo>
                  <a:cubicBezTo>
                    <a:pt x="284979" y="314803"/>
                    <a:pt x="285973" y="311412"/>
                    <a:pt x="285973" y="307792"/>
                  </a:cubicBezTo>
                  <a:lnTo>
                    <a:pt x="285973" y="289006"/>
                  </a:lnTo>
                  <a:cubicBezTo>
                    <a:pt x="285973" y="286354"/>
                    <a:pt x="283824" y="284205"/>
                    <a:pt x="281173" y="284205"/>
                  </a:cubicBezTo>
                  <a:cubicBezTo>
                    <a:pt x="278521" y="284205"/>
                    <a:pt x="276372" y="286354"/>
                    <a:pt x="276372" y="289006"/>
                  </a:cubicBezTo>
                  <a:lnTo>
                    <a:pt x="276372" y="307791"/>
                  </a:lnTo>
                  <a:cubicBezTo>
                    <a:pt x="276372" y="313261"/>
                    <a:pt x="271921" y="317712"/>
                    <a:pt x="266450" y="317712"/>
                  </a:cubicBezTo>
                  <a:lnTo>
                    <a:pt x="62731" y="317712"/>
                  </a:lnTo>
                  <a:cubicBezTo>
                    <a:pt x="57261" y="317712"/>
                    <a:pt x="52810" y="313261"/>
                    <a:pt x="52810" y="307791"/>
                  </a:cubicBezTo>
                  <a:lnTo>
                    <a:pt x="52810" y="197069"/>
                  </a:lnTo>
                  <a:cubicBezTo>
                    <a:pt x="52810" y="191598"/>
                    <a:pt x="57261" y="187148"/>
                    <a:pt x="62731" y="187148"/>
                  </a:cubicBezTo>
                  <a:lnTo>
                    <a:pt x="266449" y="187148"/>
                  </a:lnTo>
                  <a:cubicBezTo>
                    <a:pt x="271920" y="187148"/>
                    <a:pt x="276371" y="191598"/>
                    <a:pt x="276372" y="197114"/>
                  </a:cubicBezTo>
                  <a:lnTo>
                    <a:pt x="277012" y="265280"/>
                  </a:lnTo>
                  <a:cubicBezTo>
                    <a:pt x="277037" y="267916"/>
                    <a:pt x="279181" y="270035"/>
                    <a:pt x="281812" y="270035"/>
                  </a:cubicBezTo>
                  <a:lnTo>
                    <a:pt x="281858" y="270035"/>
                  </a:lnTo>
                  <a:cubicBezTo>
                    <a:pt x="284509" y="270010"/>
                    <a:pt x="286638" y="267840"/>
                    <a:pt x="286613" y="265189"/>
                  </a:cubicBezTo>
                  <a:lnTo>
                    <a:pt x="286302" y="231702"/>
                  </a:lnTo>
                  <a:cubicBezTo>
                    <a:pt x="307558" y="252807"/>
                    <a:pt x="319580" y="281441"/>
                    <a:pt x="319580" y="311673"/>
                  </a:cubicBezTo>
                  <a:lnTo>
                    <a:pt x="319579" y="317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1699369" y="1058227"/>
              <a:ext cx="33086" cy="9600"/>
            </a:xfrm>
            <a:custGeom>
              <a:avLst/>
              <a:gdLst/>
              <a:ahLst/>
              <a:cxnLst/>
              <a:rect l="l" t="t" r="r" b="b"/>
              <a:pathLst>
                <a:path w="33086" h="9600" extrusionOk="0">
                  <a:moveTo>
                    <a:pt x="4801" y="9601"/>
                  </a:moveTo>
                  <a:lnTo>
                    <a:pt x="28286" y="9601"/>
                  </a:lnTo>
                  <a:cubicBezTo>
                    <a:pt x="30937" y="9601"/>
                    <a:pt x="33087" y="7452"/>
                    <a:pt x="33087" y="4800"/>
                  </a:cubicBezTo>
                  <a:cubicBezTo>
                    <a:pt x="33087" y="2149"/>
                    <a:pt x="30937" y="0"/>
                    <a:pt x="28286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ubicBezTo>
                    <a:pt x="0" y="7451"/>
                    <a:pt x="2149" y="9601"/>
                    <a:pt x="4801" y="9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1838164" y="981649"/>
              <a:ext cx="16880" cy="43653"/>
            </a:xfrm>
            <a:custGeom>
              <a:avLst/>
              <a:gdLst/>
              <a:ahLst/>
              <a:cxnLst/>
              <a:rect l="l" t="t" r="r" b="b"/>
              <a:pathLst>
                <a:path w="16880" h="43653" extrusionOk="0">
                  <a:moveTo>
                    <a:pt x="4801" y="9601"/>
                  </a:moveTo>
                  <a:lnTo>
                    <a:pt x="7279" y="9601"/>
                  </a:lnTo>
                  <a:lnTo>
                    <a:pt x="7279" y="38853"/>
                  </a:lnTo>
                  <a:cubicBezTo>
                    <a:pt x="7279" y="41504"/>
                    <a:pt x="9429" y="43653"/>
                    <a:pt x="12080" y="43653"/>
                  </a:cubicBezTo>
                  <a:cubicBezTo>
                    <a:pt x="14731" y="43653"/>
                    <a:pt x="16881" y="41504"/>
                    <a:pt x="16881" y="38853"/>
                  </a:cubicBezTo>
                  <a:lnTo>
                    <a:pt x="16881" y="4800"/>
                  </a:lnTo>
                  <a:cubicBezTo>
                    <a:pt x="16881" y="2149"/>
                    <a:pt x="14731" y="0"/>
                    <a:pt x="12080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ubicBezTo>
                    <a:pt x="0" y="7452"/>
                    <a:pt x="2149" y="9601"/>
                    <a:pt x="4801" y="9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1810037" y="1014157"/>
              <a:ext cx="16880" cy="43653"/>
            </a:xfrm>
            <a:custGeom>
              <a:avLst/>
              <a:gdLst/>
              <a:ahLst/>
              <a:cxnLst/>
              <a:rect l="l" t="t" r="r" b="b"/>
              <a:pathLst>
                <a:path w="16880" h="43653" extrusionOk="0">
                  <a:moveTo>
                    <a:pt x="0" y="4800"/>
                  </a:moveTo>
                  <a:cubicBezTo>
                    <a:pt x="0" y="7452"/>
                    <a:pt x="2149" y="9601"/>
                    <a:pt x="4801" y="9601"/>
                  </a:cubicBezTo>
                  <a:lnTo>
                    <a:pt x="7279" y="9601"/>
                  </a:lnTo>
                  <a:lnTo>
                    <a:pt x="7279" y="38853"/>
                  </a:lnTo>
                  <a:cubicBezTo>
                    <a:pt x="7279" y="41504"/>
                    <a:pt x="9429" y="43653"/>
                    <a:pt x="12080" y="43653"/>
                  </a:cubicBezTo>
                  <a:cubicBezTo>
                    <a:pt x="14731" y="43653"/>
                    <a:pt x="16881" y="41504"/>
                    <a:pt x="16881" y="38853"/>
                  </a:cubicBezTo>
                  <a:lnTo>
                    <a:pt x="16881" y="4800"/>
                  </a:lnTo>
                  <a:cubicBezTo>
                    <a:pt x="16881" y="2149"/>
                    <a:pt x="14731" y="0"/>
                    <a:pt x="12080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1564728" y="1064417"/>
              <a:ext cx="16880" cy="43653"/>
            </a:xfrm>
            <a:custGeom>
              <a:avLst/>
              <a:gdLst/>
              <a:ahLst/>
              <a:cxnLst/>
              <a:rect l="l" t="t" r="r" b="b"/>
              <a:pathLst>
                <a:path w="16880" h="43653" extrusionOk="0">
                  <a:moveTo>
                    <a:pt x="12080" y="43653"/>
                  </a:moveTo>
                  <a:cubicBezTo>
                    <a:pt x="14731" y="43653"/>
                    <a:pt x="16881" y="41504"/>
                    <a:pt x="16881" y="38853"/>
                  </a:cubicBezTo>
                  <a:lnTo>
                    <a:pt x="16881" y="4800"/>
                  </a:lnTo>
                  <a:cubicBezTo>
                    <a:pt x="16881" y="2149"/>
                    <a:pt x="14731" y="0"/>
                    <a:pt x="12080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ubicBezTo>
                    <a:pt x="0" y="7452"/>
                    <a:pt x="2149" y="9601"/>
                    <a:pt x="4801" y="9601"/>
                  </a:cubicBezTo>
                  <a:lnTo>
                    <a:pt x="7279" y="9601"/>
                  </a:lnTo>
                  <a:lnTo>
                    <a:pt x="7279" y="38853"/>
                  </a:lnTo>
                  <a:cubicBezTo>
                    <a:pt x="7279" y="41504"/>
                    <a:pt x="9429" y="43653"/>
                    <a:pt x="12080" y="436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1605783" y="919631"/>
              <a:ext cx="16880" cy="43653"/>
            </a:xfrm>
            <a:custGeom>
              <a:avLst/>
              <a:gdLst/>
              <a:ahLst/>
              <a:cxnLst/>
              <a:rect l="l" t="t" r="r" b="b"/>
              <a:pathLst>
                <a:path w="16880" h="43653" extrusionOk="0">
                  <a:moveTo>
                    <a:pt x="4801" y="9601"/>
                  </a:moveTo>
                  <a:lnTo>
                    <a:pt x="7279" y="9601"/>
                  </a:lnTo>
                  <a:lnTo>
                    <a:pt x="7279" y="38853"/>
                  </a:lnTo>
                  <a:cubicBezTo>
                    <a:pt x="7279" y="41504"/>
                    <a:pt x="9429" y="43653"/>
                    <a:pt x="12080" y="43653"/>
                  </a:cubicBezTo>
                  <a:cubicBezTo>
                    <a:pt x="14731" y="43653"/>
                    <a:pt x="16881" y="41504"/>
                    <a:pt x="16881" y="38853"/>
                  </a:cubicBezTo>
                  <a:lnTo>
                    <a:pt x="16881" y="4800"/>
                  </a:lnTo>
                  <a:cubicBezTo>
                    <a:pt x="16881" y="2149"/>
                    <a:pt x="14731" y="0"/>
                    <a:pt x="12080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ubicBezTo>
                    <a:pt x="0" y="7452"/>
                    <a:pt x="2149" y="9601"/>
                    <a:pt x="4801" y="9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1791957" y="917167"/>
              <a:ext cx="29297" cy="45043"/>
            </a:xfrm>
            <a:custGeom>
              <a:avLst/>
              <a:gdLst/>
              <a:ahLst/>
              <a:cxnLst/>
              <a:rect l="l" t="t" r="r" b="b"/>
              <a:pathLst>
                <a:path w="29297" h="45043" extrusionOk="0">
                  <a:moveTo>
                    <a:pt x="14649" y="45043"/>
                  </a:moveTo>
                  <a:cubicBezTo>
                    <a:pt x="22726" y="45043"/>
                    <a:pt x="29298" y="38472"/>
                    <a:pt x="29298" y="30395"/>
                  </a:cubicBezTo>
                  <a:lnTo>
                    <a:pt x="29298" y="14648"/>
                  </a:lnTo>
                  <a:cubicBezTo>
                    <a:pt x="29298" y="6572"/>
                    <a:pt x="22726" y="0"/>
                    <a:pt x="14649" y="0"/>
                  </a:cubicBezTo>
                  <a:cubicBezTo>
                    <a:pt x="6572" y="0"/>
                    <a:pt x="0" y="6571"/>
                    <a:pt x="0" y="14648"/>
                  </a:cubicBezTo>
                  <a:lnTo>
                    <a:pt x="0" y="30396"/>
                  </a:lnTo>
                  <a:cubicBezTo>
                    <a:pt x="1" y="38472"/>
                    <a:pt x="6572" y="45043"/>
                    <a:pt x="14649" y="45043"/>
                  </a:cubicBezTo>
                  <a:close/>
                  <a:moveTo>
                    <a:pt x="9602" y="14648"/>
                  </a:moveTo>
                  <a:cubicBezTo>
                    <a:pt x="9602" y="11865"/>
                    <a:pt x="11867" y="9601"/>
                    <a:pt x="14649" y="9601"/>
                  </a:cubicBezTo>
                  <a:cubicBezTo>
                    <a:pt x="17432" y="9601"/>
                    <a:pt x="19696" y="11866"/>
                    <a:pt x="19696" y="14648"/>
                  </a:cubicBezTo>
                  <a:lnTo>
                    <a:pt x="19696" y="30396"/>
                  </a:lnTo>
                  <a:cubicBezTo>
                    <a:pt x="19696" y="33179"/>
                    <a:pt x="17432" y="35443"/>
                    <a:pt x="14649" y="35443"/>
                  </a:cubicBezTo>
                  <a:cubicBezTo>
                    <a:pt x="11866" y="35443"/>
                    <a:pt x="9602" y="33178"/>
                    <a:pt x="9602" y="30396"/>
                  </a:cubicBezTo>
                  <a:lnTo>
                    <a:pt x="9602" y="146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1851072" y="1056027"/>
              <a:ext cx="29297" cy="45042"/>
            </a:xfrm>
            <a:custGeom>
              <a:avLst/>
              <a:gdLst/>
              <a:ahLst/>
              <a:cxnLst/>
              <a:rect l="l" t="t" r="r" b="b"/>
              <a:pathLst>
                <a:path w="29297" h="45042" extrusionOk="0">
                  <a:moveTo>
                    <a:pt x="0" y="14647"/>
                  </a:moveTo>
                  <a:lnTo>
                    <a:pt x="0" y="30395"/>
                  </a:lnTo>
                  <a:cubicBezTo>
                    <a:pt x="0" y="38472"/>
                    <a:pt x="6571" y="45043"/>
                    <a:pt x="14649" y="45043"/>
                  </a:cubicBezTo>
                  <a:cubicBezTo>
                    <a:pt x="22727" y="45043"/>
                    <a:pt x="29298" y="38472"/>
                    <a:pt x="29298" y="30395"/>
                  </a:cubicBezTo>
                  <a:lnTo>
                    <a:pt x="29298" y="14647"/>
                  </a:lnTo>
                  <a:cubicBezTo>
                    <a:pt x="29298" y="6571"/>
                    <a:pt x="22726" y="0"/>
                    <a:pt x="14649" y="0"/>
                  </a:cubicBezTo>
                  <a:cubicBezTo>
                    <a:pt x="6572" y="0"/>
                    <a:pt x="0" y="6570"/>
                    <a:pt x="0" y="14647"/>
                  </a:cubicBezTo>
                  <a:close/>
                  <a:moveTo>
                    <a:pt x="9602" y="14647"/>
                  </a:moveTo>
                  <a:cubicBezTo>
                    <a:pt x="9602" y="11864"/>
                    <a:pt x="11867" y="9601"/>
                    <a:pt x="14649" y="9601"/>
                  </a:cubicBezTo>
                  <a:cubicBezTo>
                    <a:pt x="17432" y="9601"/>
                    <a:pt x="19696" y="11864"/>
                    <a:pt x="19696" y="14647"/>
                  </a:cubicBezTo>
                  <a:lnTo>
                    <a:pt x="19696" y="30395"/>
                  </a:lnTo>
                  <a:cubicBezTo>
                    <a:pt x="19696" y="33178"/>
                    <a:pt x="17432" y="35442"/>
                    <a:pt x="14649" y="35442"/>
                  </a:cubicBezTo>
                  <a:cubicBezTo>
                    <a:pt x="11866" y="35442"/>
                    <a:pt x="9602" y="33178"/>
                    <a:pt x="9602" y="30395"/>
                  </a:cubicBezTo>
                  <a:lnTo>
                    <a:pt x="9602" y="146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1551439" y="952014"/>
              <a:ext cx="29297" cy="45042"/>
            </a:xfrm>
            <a:custGeom>
              <a:avLst/>
              <a:gdLst/>
              <a:ahLst/>
              <a:cxnLst/>
              <a:rect l="l" t="t" r="r" b="b"/>
              <a:pathLst>
                <a:path w="29297" h="45042" extrusionOk="0">
                  <a:moveTo>
                    <a:pt x="14649" y="45043"/>
                  </a:moveTo>
                  <a:cubicBezTo>
                    <a:pt x="22726" y="45043"/>
                    <a:pt x="29298" y="38472"/>
                    <a:pt x="29298" y="30396"/>
                  </a:cubicBezTo>
                  <a:lnTo>
                    <a:pt x="29298" y="14647"/>
                  </a:lnTo>
                  <a:cubicBezTo>
                    <a:pt x="29298" y="6571"/>
                    <a:pt x="22726" y="0"/>
                    <a:pt x="14649" y="0"/>
                  </a:cubicBezTo>
                  <a:cubicBezTo>
                    <a:pt x="6571" y="0"/>
                    <a:pt x="0" y="6570"/>
                    <a:pt x="0" y="14647"/>
                  </a:cubicBezTo>
                  <a:lnTo>
                    <a:pt x="0" y="30396"/>
                  </a:lnTo>
                  <a:cubicBezTo>
                    <a:pt x="0" y="38473"/>
                    <a:pt x="6571" y="45043"/>
                    <a:pt x="14649" y="45043"/>
                  </a:cubicBezTo>
                  <a:close/>
                  <a:moveTo>
                    <a:pt x="9602" y="14647"/>
                  </a:moveTo>
                  <a:cubicBezTo>
                    <a:pt x="9602" y="11864"/>
                    <a:pt x="11866" y="9601"/>
                    <a:pt x="14649" y="9601"/>
                  </a:cubicBezTo>
                  <a:cubicBezTo>
                    <a:pt x="17431" y="9601"/>
                    <a:pt x="19696" y="11864"/>
                    <a:pt x="19696" y="14647"/>
                  </a:cubicBezTo>
                  <a:lnTo>
                    <a:pt x="19696" y="30396"/>
                  </a:lnTo>
                  <a:cubicBezTo>
                    <a:pt x="19696" y="33178"/>
                    <a:pt x="17431" y="35442"/>
                    <a:pt x="14649" y="35442"/>
                  </a:cubicBezTo>
                  <a:cubicBezTo>
                    <a:pt x="11866" y="35442"/>
                    <a:pt x="9602" y="33178"/>
                    <a:pt x="9602" y="30396"/>
                  </a:cubicBezTo>
                  <a:lnTo>
                    <a:pt x="9602" y="146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1585257" y="992090"/>
              <a:ext cx="29297" cy="45044"/>
            </a:xfrm>
            <a:custGeom>
              <a:avLst/>
              <a:gdLst/>
              <a:ahLst/>
              <a:cxnLst/>
              <a:rect l="l" t="t" r="r" b="b"/>
              <a:pathLst>
                <a:path w="29297" h="45044" extrusionOk="0">
                  <a:moveTo>
                    <a:pt x="14649" y="45044"/>
                  </a:moveTo>
                  <a:cubicBezTo>
                    <a:pt x="22726" y="45044"/>
                    <a:pt x="29298" y="38473"/>
                    <a:pt x="29298" y="30396"/>
                  </a:cubicBezTo>
                  <a:lnTo>
                    <a:pt x="29298" y="14648"/>
                  </a:lnTo>
                  <a:cubicBezTo>
                    <a:pt x="29298" y="6572"/>
                    <a:pt x="22726" y="0"/>
                    <a:pt x="14649" y="0"/>
                  </a:cubicBezTo>
                  <a:cubicBezTo>
                    <a:pt x="6571" y="0"/>
                    <a:pt x="0" y="6571"/>
                    <a:pt x="0" y="14648"/>
                  </a:cubicBezTo>
                  <a:lnTo>
                    <a:pt x="0" y="30396"/>
                  </a:lnTo>
                  <a:cubicBezTo>
                    <a:pt x="0" y="38473"/>
                    <a:pt x="6571" y="45044"/>
                    <a:pt x="14649" y="45044"/>
                  </a:cubicBezTo>
                  <a:close/>
                  <a:moveTo>
                    <a:pt x="9602" y="14648"/>
                  </a:moveTo>
                  <a:cubicBezTo>
                    <a:pt x="9602" y="11865"/>
                    <a:pt x="11866" y="9601"/>
                    <a:pt x="14649" y="9601"/>
                  </a:cubicBezTo>
                  <a:cubicBezTo>
                    <a:pt x="17432" y="9601"/>
                    <a:pt x="19696" y="11866"/>
                    <a:pt x="19696" y="14648"/>
                  </a:cubicBezTo>
                  <a:lnTo>
                    <a:pt x="19696" y="30396"/>
                  </a:lnTo>
                  <a:cubicBezTo>
                    <a:pt x="19696" y="33179"/>
                    <a:pt x="17431" y="35443"/>
                    <a:pt x="14649" y="35443"/>
                  </a:cubicBezTo>
                  <a:cubicBezTo>
                    <a:pt x="11866" y="35443"/>
                    <a:pt x="9602" y="33178"/>
                    <a:pt x="9602" y="30396"/>
                  </a:cubicBezTo>
                  <a:lnTo>
                    <a:pt x="9602" y="146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45"/>
          <p:cNvGrpSpPr/>
          <p:nvPr/>
        </p:nvGrpSpPr>
        <p:grpSpPr>
          <a:xfrm>
            <a:off x="6283603" y="1416168"/>
            <a:ext cx="221706" cy="275666"/>
            <a:chOff x="4456003" y="1257305"/>
            <a:chExt cx="221706" cy="275666"/>
          </a:xfrm>
        </p:grpSpPr>
        <p:sp>
          <p:nvSpPr>
            <p:cNvPr id="397" name="Google Shape;397;p45"/>
            <p:cNvSpPr/>
            <p:nvPr/>
          </p:nvSpPr>
          <p:spPr>
            <a:xfrm>
              <a:off x="4492345" y="1456731"/>
              <a:ext cx="85382" cy="60751"/>
            </a:xfrm>
            <a:custGeom>
              <a:avLst/>
              <a:gdLst/>
              <a:ahLst/>
              <a:cxnLst/>
              <a:rect l="l" t="t" r="r" b="b"/>
              <a:pathLst>
                <a:path w="101949" h="72538" extrusionOk="0">
                  <a:moveTo>
                    <a:pt x="15687" y="71729"/>
                  </a:moveTo>
                  <a:cubicBezTo>
                    <a:pt x="18182" y="72996"/>
                    <a:pt x="21152" y="72765"/>
                    <a:pt x="23422" y="71103"/>
                  </a:cubicBezTo>
                  <a:lnTo>
                    <a:pt x="39064" y="59665"/>
                  </a:lnTo>
                  <a:lnTo>
                    <a:pt x="54707" y="71103"/>
                  </a:lnTo>
                  <a:cubicBezTo>
                    <a:pt x="56970" y="72760"/>
                    <a:pt x="59934" y="73000"/>
                    <a:pt x="62435" y="71729"/>
                  </a:cubicBezTo>
                  <a:cubicBezTo>
                    <a:pt x="64942" y="70458"/>
                    <a:pt x="66499" y="67925"/>
                    <a:pt x="66499" y="65117"/>
                  </a:cubicBezTo>
                  <a:lnTo>
                    <a:pt x="66499" y="9606"/>
                  </a:lnTo>
                  <a:lnTo>
                    <a:pt x="97147" y="9606"/>
                  </a:lnTo>
                  <a:cubicBezTo>
                    <a:pt x="99802" y="9606"/>
                    <a:pt x="101950" y="7455"/>
                    <a:pt x="101950" y="4803"/>
                  </a:cubicBezTo>
                  <a:cubicBezTo>
                    <a:pt x="101950" y="2150"/>
                    <a:pt x="99802" y="0"/>
                    <a:pt x="97147" y="0"/>
                  </a:cubicBezTo>
                  <a:cubicBezTo>
                    <a:pt x="97147" y="0"/>
                    <a:pt x="7857" y="0"/>
                    <a:pt x="4976" y="0"/>
                  </a:cubicBezTo>
                  <a:cubicBezTo>
                    <a:pt x="2090" y="0"/>
                    <a:pt x="0" y="1983"/>
                    <a:pt x="0" y="4803"/>
                  </a:cubicBezTo>
                  <a:cubicBezTo>
                    <a:pt x="0" y="7455"/>
                    <a:pt x="2154" y="9606"/>
                    <a:pt x="4803" y="9606"/>
                  </a:cubicBezTo>
                  <a:lnTo>
                    <a:pt x="11631" y="9606"/>
                  </a:lnTo>
                  <a:lnTo>
                    <a:pt x="11631" y="65117"/>
                  </a:lnTo>
                  <a:cubicBezTo>
                    <a:pt x="11631" y="67925"/>
                    <a:pt x="13186" y="70458"/>
                    <a:pt x="15687" y="71729"/>
                  </a:cubicBezTo>
                  <a:close/>
                  <a:moveTo>
                    <a:pt x="56893" y="9606"/>
                  </a:moveTo>
                  <a:lnTo>
                    <a:pt x="56893" y="60802"/>
                  </a:lnTo>
                  <a:lnTo>
                    <a:pt x="41900" y="49839"/>
                  </a:lnTo>
                  <a:cubicBezTo>
                    <a:pt x="40209" y="48604"/>
                    <a:pt x="37920" y="48604"/>
                    <a:pt x="36229" y="49839"/>
                  </a:cubicBezTo>
                  <a:lnTo>
                    <a:pt x="21236" y="60802"/>
                  </a:lnTo>
                  <a:lnTo>
                    <a:pt x="21236" y="9607"/>
                  </a:lnTo>
                  <a:lnTo>
                    <a:pt x="56893" y="96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4456003" y="1257305"/>
              <a:ext cx="221706" cy="275666"/>
            </a:xfrm>
            <a:custGeom>
              <a:avLst/>
              <a:gdLst/>
              <a:ahLst/>
              <a:cxnLst/>
              <a:rect l="l" t="t" r="r" b="b"/>
              <a:pathLst>
                <a:path w="264724" h="329154" extrusionOk="0">
                  <a:moveTo>
                    <a:pt x="264725" y="14667"/>
                  </a:moveTo>
                  <a:cubicBezTo>
                    <a:pt x="264725" y="6580"/>
                    <a:pt x="258148" y="0"/>
                    <a:pt x="250059" y="0"/>
                  </a:cubicBezTo>
                  <a:lnTo>
                    <a:pt x="105117" y="0"/>
                  </a:lnTo>
                  <a:cubicBezTo>
                    <a:pt x="102462" y="0"/>
                    <a:pt x="100314" y="2150"/>
                    <a:pt x="100314" y="4803"/>
                  </a:cubicBezTo>
                  <a:cubicBezTo>
                    <a:pt x="100314" y="7455"/>
                    <a:pt x="102462" y="9606"/>
                    <a:pt x="105117" y="9606"/>
                  </a:cubicBezTo>
                  <a:lnTo>
                    <a:pt x="250059" y="9606"/>
                  </a:lnTo>
                  <a:cubicBezTo>
                    <a:pt x="252850" y="9606"/>
                    <a:pt x="255119" y="11877"/>
                    <a:pt x="255119" y="14668"/>
                  </a:cubicBezTo>
                  <a:lnTo>
                    <a:pt x="255119" y="205592"/>
                  </a:lnTo>
                  <a:lnTo>
                    <a:pt x="61790" y="205592"/>
                  </a:lnTo>
                  <a:cubicBezTo>
                    <a:pt x="40959" y="205421"/>
                    <a:pt x="20662" y="216688"/>
                    <a:pt x="9610" y="234319"/>
                  </a:cubicBezTo>
                  <a:lnTo>
                    <a:pt x="9610" y="177225"/>
                  </a:lnTo>
                  <a:cubicBezTo>
                    <a:pt x="9610" y="174573"/>
                    <a:pt x="7462" y="172422"/>
                    <a:pt x="4807" y="172422"/>
                  </a:cubicBezTo>
                  <a:cubicBezTo>
                    <a:pt x="2158" y="172422"/>
                    <a:pt x="4" y="174573"/>
                    <a:pt x="4" y="177225"/>
                  </a:cubicBezTo>
                  <a:lnTo>
                    <a:pt x="4" y="267373"/>
                  </a:lnTo>
                  <a:cubicBezTo>
                    <a:pt x="23" y="268013"/>
                    <a:pt x="-54" y="269990"/>
                    <a:pt x="88" y="270588"/>
                  </a:cubicBezTo>
                  <a:cubicBezTo>
                    <a:pt x="1766" y="303166"/>
                    <a:pt x="28801" y="329154"/>
                    <a:pt x="61790" y="329154"/>
                  </a:cubicBezTo>
                  <a:lnTo>
                    <a:pt x="258070" y="329154"/>
                  </a:lnTo>
                  <a:cubicBezTo>
                    <a:pt x="260693" y="329154"/>
                    <a:pt x="263072" y="327610"/>
                    <a:pt x="264146" y="325220"/>
                  </a:cubicBezTo>
                  <a:cubicBezTo>
                    <a:pt x="265213" y="322836"/>
                    <a:pt x="264776" y="320038"/>
                    <a:pt x="263040" y="318090"/>
                  </a:cubicBezTo>
                  <a:cubicBezTo>
                    <a:pt x="258379" y="312874"/>
                    <a:pt x="254464" y="307055"/>
                    <a:pt x="251397" y="300796"/>
                  </a:cubicBezTo>
                  <a:cubicBezTo>
                    <a:pt x="250233" y="298413"/>
                    <a:pt x="247353" y="297426"/>
                    <a:pt x="244974" y="298593"/>
                  </a:cubicBezTo>
                  <a:cubicBezTo>
                    <a:pt x="242588" y="299759"/>
                    <a:pt x="241605" y="302635"/>
                    <a:pt x="242769" y="305018"/>
                  </a:cubicBezTo>
                  <a:cubicBezTo>
                    <a:pt x="245283" y="310148"/>
                    <a:pt x="248298" y="315016"/>
                    <a:pt x="251783" y="319549"/>
                  </a:cubicBezTo>
                  <a:lnTo>
                    <a:pt x="61790" y="319549"/>
                  </a:lnTo>
                  <a:cubicBezTo>
                    <a:pt x="33018" y="319549"/>
                    <a:pt x="9610" y="296143"/>
                    <a:pt x="9610" y="267373"/>
                  </a:cubicBezTo>
                  <a:cubicBezTo>
                    <a:pt x="9610" y="238604"/>
                    <a:pt x="33018" y="215197"/>
                    <a:pt x="61790" y="215197"/>
                  </a:cubicBezTo>
                  <a:lnTo>
                    <a:pt x="251783" y="215197"/>
                  </a:lnTo>
                  <a:cubicBezTo>
                    <a:pt x="240325" y="230122"/>
                    <a:pt x="234082" y="248417"/>
                    <a:pt x="234082" y="267373"/>
                  </a:cubicBezTo>
                  <a:cubicBezTo>
                    <a:pt x="234082" y="271505"/>
                    <a:pt x="234385" y="275661"/>
                    <a:pt x="234970" y="279722"/>
                  </a:cubicBezTo>
                  <a:cubicBezTo>
                    <a:pt x="235349" y="282348"/>
                    <a:pt x="237786" y="284172"/>
                    <a:pt x="240409" y="283790"/>
                  </a:cubicBezTo>
                  <a:cubicBezTo>
                    <a:pt x="243032" y="283411"/>
                    <a:pt x="244858" y="280976"/>
                    <a:pt x="244479" y="278350"/>
                  </a:cubicBezTo>
                  <a:cubicBezTo>
                    <a:pt x="243958" y="274742"/>
                    <a:pt x="243694" y="271048"/>
                    <a:pt x="243694" y="267374"/>
                  </a:cubicBezTo>
                  <a:cubicBezTo>
                    <a:pt x="243694" y="248633"/>
                    <a:pt x="250561" y="230622"/>
                    <a:pt x="263040" y="216656"/>
                  </a:cubicBezTo>
                  <a:cubicBezTo>
                    <a:pt x="264365" y="215168"/>
                    <a:pt x="264930" y="213184"/>
                    <a:pt x="264647" y="211267"/>
                  </a:cubicBezTo>
                  <a:cubicBezTo>
                    <a:pt x="264699" y="210983"/>
                    <a:pt x="264725" y="14667"/>
                    <a:pt x="264725" y="14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4456007" y="1257305"/>
              <a:ext cx="71491" cy="131863"/>
            </a:xfrm>
            <a:custGeom>
              <a:avLst/>
              <a:gdLst/>
              <a:ahLst/>
              <a:cxnLst/>
              <a:rect l="l" t="t" r="r" b="b"/>
              <a:pathLst>
                <a:path w="85362" h="157448" extrusionOk="0">
                  <a:moveTo>
                    <a:pt x="4803" y="157449"/>
                  </a:moveTo>
                  <a:cubicBezTo>
                    <a:pt x="7458" y="157449"/>
                    <a:pt x="9605" y="155299"/>
                    <a:pt x="9605" y="152646"/>
                  </a:cubicBezTo>
                  <a:lnTo>
                    <a:pt x="9605" y="61360"/>
                  </a:lnTo>
                  <a:cubicBezTo>
                    <a:pt x="9605" y="32822"/>
                    <a:pt x="32828" y="9605"/>
                    <a:pt x="61368" y="9605"/>
                  </a:cubicBezTo>
                  <a:lnTo>
                    <a:pt x="80559" y="9605"/>
                  </a:lnTo>
                  <a:cubicBezTo>
                    <a:pt x="83214" y="9605"/>
                    <a:pt x="85362" y="7455"/>
                    <a:pt x="85362" y="4802"/>
                  </a:cubicBezTo>
                  <a:cubicBezTo>
                    <a:pt x="85362" y="2150"/>
                    <a:pt x="83214" y="0"/>
                    <a:pt x="80559" y="0"/>
                  </a:cubicBezTo>
                  <a:lnTo>
                    <a:pt x="61368" y="0"/>
                  </a:lnTo>
                  <a:cubicBezTo>
                    <a:pt x="27530" y="0"/>
                    <a:pt x="0" y="27526"/>
                    <a:pt x="0" y="61360"/>
                  </a:cubicBezTo>
                  <a:lnTo>
                    <a:pt x="0" y="152646"/>
                  </a:lnTo>
                  <a:cubicBezTo>
                    <a:pt x="0" y="155299"/>
                    <a:pt x="2154" y="157449"/>
                    <a:pt x="4803" y="157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4506401" y="1310931"/>
              <a:ext cx="32252" cy="66622"/>
            </a:xfrm>
            <a:custGeom>
              <a:avLst/>
              <a:gdLst/>
              <a:ahLst/>
              <a:cxnLst/>
              <a:rect l="l" t="t" r="r" b="b"/>
              <a:pathLst>
                <a:path w="38510" h="79549" extrusionOk="0">
                  <a:moveTo>
                    <a:pt x="1100" y="42834"/>
                  </a:moveTo>
                  <a:lnTo>
                    <a:pt x="30006" y="77806"/>
                  </a:lnTo>
                  <a:cubicBezTo>
                    <a:pt x="30957" y="78956"/>
                    <a:pt x="32327" y="79550"/>
                    <a:pt x="33709" y="79550"/>
                  </a:cubicBezTo>
                  <a:cubicBezTo>
                    <a:pt x="34789" y="79550"/>
                    <a:pt x="35869" y="79189"/>
                    <a:pt x="36769" y="78449"/>
                  </a:cubicBezTo>
                  <a:cubicBezTo>
                    <a:pt x="38814" y="76759"/>
                    <a:pt x="39097" y="73732"/>
                    <a:pt x="37412" y="71687"/>
                  </a:cubicBezTo>
                  <a:lnTo>
                    <a:pt x="11033" y="39775"/>
                  </a:lnTo>
                  <a:lnTo>
                    <a:pt x="37412" y="7862"/>
                  </a:lnTo>
                  <a:cubicBezTo>
                    <a:pt x="39097" y="5818"/>
                    <a:pt x="38814" y="2791"/>
                    <a:pt x="36769" y="1101"/>
                  </a:cubicBezTo>
                  <a:cubicBezTo>
                    <a:pt x="34725" y="-589"/>
                    <a:pt x="31697" y="-301"/>
                    <a:pt x="30006" y="1743"/>
                  </a:cubicBezTo>
                  <a:lnTo>
                    <a:pt x="1100" y="36715"/>
                  </a:lnTo>
                  <a:cubicBezTo>
                    <a:pt x="-367" y="38491"/>
                    <a:pt x="-367" y="41059"/>
                    <a:pt x="1100" y="42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4597017" y="1310928"/>
              <a:ext cx="32255" cy="66622"/>
            </a:xfrm>
            <a:custGeom>
              <a:avLst/>
              <a:gdLst/>
              <a:ahLst/>
              <a:cxnLst/>
              <a:rect l="l" t="t" r="r" b="b"/>
              <a:pathLst>
                <a:path w="38513" h="79549" extrusionOk="0">
                  <a:moveTo>
                    <a:pt x="1744" y="78449"/>
                  </a:moveTo>
                  <a:cubicBezTo>
                    <a:pt x="2638" y="79189"/>
                    <a:pt x="3724" y="79550"/>
                    <a:pt x="4805" y="79550"/>
                  </a:cubicBezTo>
                  <a:cubicBezTo>
                    <a:pt x="6187" y="79550"/>
                    <a:pt x="7556" y="78956"/>
                    <a:pt x="8508" y="77806"/>
                  </a:cubicBezTo>
                  <a:lnTo>
                    <a:pt x="37414" y="42834"/>
                  </a:lnTo>
                  <a:cubicBezTo>
                    <a:pt x="38880" y="41059"/>
                    <a:pt x="38880" y="38491"/>
                    <a:pt x="37414" y="36715"/>
                  </a:cubicBezTo>
                  <a:lnTo>
                    <a:pt x="8508" y="1743"/>
                  </a:lnTo>
                  <a:cubicBezTo>
                    <a:pt x="6817" y="-302"/>
                    <a:pt x="3789" y="-588"/>
                    <a:pt x="1744" y="1100"/>
                  </a:cubicBezTo>
                  <a:cubicBezTo>
                    <a:pt x="-301" y="2790"/>
                    <a:pt x="-590" y="5818"/>
                    <a:pt x="1101" y="7862"/>
                  </a:cubicBezTo>
                  <a:lnTo>
                    <a:pt x="27480" y="39775"/>
                  </a:lnTo>
                  <a:lnTo>
                    <a:pt x="1101" y="71687"/>
                  </a:lnTo>
                  <a:cubicBezTo>
                    <a:pt x="-590" y="73732"/>
                    <a:pt x="-301" y="76760"/>
                    <a:pt x="1744" y="78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4549947" y="1310928"/>
              <a:ext cx="35624" cy="66625"/>
            </a:xfrm>
            <a:custGeom>
              <a:avLst/>
              <a:gdLst/>
              <a:ahLst/>
              <a:cxnLst/>
              <a:rect l="l" t="t" r="r" b="b"/>
              <a:pathLst>
                <a:path w="42536" h="79552" extrusionOk="0">
                  <a:moveTo>
                    <a:pt x="4800" y="79553"/>
                  </a:moveTo>
                  <a:cubicBezTo>
                    <a:pt x="6600" y="79553"/>
                    <a:pt x="8329" y="78533"/>
                    <a:pt x="9152" y="76794"/>
                  </a:cubicBezTo>
                  <a:lnTo>
                    <a:pt x="42077" y="6850"/>
                  </a:lnTo>
                  <a:cubicBezTo>
                    <a:pt x="43208" y="4450"/>
                    <a:pt x="42180" y="1589"/>
                    <a:pt x="39782" y="459"/>
                  </a:cubicBezTo>
                  <a:cubicBezTo>
                    <a:pt x="37377" y="-672"/>
                    <a:pt x="34516" y="358"/>
                    <a:pt x="33385" y="2759"/>
                  </a:cubicBezTo>
                  <a:lnTo>
                    <a:pt x="460" y="72703"/>
                  </a:lnTo>
                  <a:cubicBezTo>
                    <a:pt x="-672" y="75103"/>
                    <a:pt x="357" y="77964"/>
                    <a:pt x="2755" y="79094"/>
                  </a:cubicBezTo>
                  <a:cubicBezTo>
                    <a:pt x="3417" y="79405"/>
                    <a:pt x="4118" y="79553"/>
                    <a:pt x="4800" y="795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4588079" y="1456731"/>
              <a:ext cx="31198" cy="8044"/>
            </a:xfrm>
            <a:custGeom>
              <a:avLst/>
              <a:gdLst/>
              <a:ahLst/>
              <a:cxnLst/>
              <a:rect l="l" t="t" r="r" b="b"/>
              <a:pathLst>
                <a:path w="37251" h="9605" extrusionOk="0">
                  <a:moveTo>
                    <a:pt x="4803" y="0"/>
                  </a:moveTo>
                  <a:cubicBezTo>
                    <a:pt x="2154" y="0"/>
                    <a:pt x="0" y="2150"/>
                    <a:pt x="0" y="4803"/>
                  </a:cubicBezTo>
                  <a:cubicBezTo>
                    <a:pt x="0" y="7455"/>
                    <a:pt x="2147" y="9606"/>
                    <a:pt x="4803" y="9606"/>
                  </a:cubicBezTo>
                  <a:lnTo>
                    <a:pt x="32449" y="9606"/>
                  </a:lnTo>
                  <a:cubicBezTo>
                    <a:pt x="35104" y="9606"/>
                    <a:pt x="37251" y="7455"/>
                    <a:pt x="37251" y="4803"/>
                  </a:cubicBezTo>
                  <a:cubicBezTo>
                    <a:pt x="37251" y="2150"/>
                    <a:pt x="35104" y="0"/>
                    <a:pt x="32449" y="0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45"/>
          <p:cNvSpPr/>
          <p:nvPr/>
        </p:nvSpPr>
        <p:spPr>
          <a:xfrm>
            <a:off x="914260" y="3327413"/>
            <a:ext cx="275688" cy="192854"/>
          </a:xfrm>
          <a:custGeom>
            <a:avLst/>
            <a:gdLst/>
            <a:ahLst/>
            <a:cxnLst/>
            <a:rect l="l" t="t" r="r" b="b"/>
            <a:pathLst>
              <a:path w="329180" h="230273" extrusionOk="0">
                <a:moveTo>
                  <a:pt x="311488" y="0"/>
                </a:moveTo>
                <a:lnTo>
                  <a:pt x="275168" y="0"/>
                </a:lnTo>
                <a:cubicBezTo>
                  <a:pt x="272500" y="0"/>
                  <a:pt x="270340" y="2160"/>
                  <a:pt x="270340" y="4828"/>
                </a:cubicBezTo>
                <a:cubicBezTo>
                  <a:pt x="270340" y="7490"/>
                  <a:pt x="272500" y="9650"/>
                  <a:pt x="275168" y="9650"/>
                </a:cubicBezTo>
                <a:lnTo>
                  <a:pt x="311488" y="9650"/>
                </a:lnTo>
                <a:cubicBezTo>
                  <a:pt x="315924" y="9650"/>
                  <a:pt x="319531" y="13256"/>
                  <a:pt x="319531" y="17692"/>
                </a:cubicBezTo>
                <a:lnTo>
                  <a:pt x="319531" y="131295"/>
                </a:lnTo>
                <a:cubicBezTo>
                  <a:pt x="319531" y="135725"/>
                  <a:pt x="315924" y="139331"/>
                  <a:pt x="311488" y="139331"/>
                </a:cubicBezTo>
                <a:lnTo>
                  <a:pt x="307746" y="139331"/>
                </a:lnTo>
                <a:lnTo>
                  <a:pt x="307746" y="64449"/>
                </a:lnTo>
                <a:cubicBezTo>
                  <a:pt x="307746" y="59949"/>
                  <a:pt x="305965" y="55751"/>
                  <a:pt x="302724" y="52626"/>
                </a:cubicBezTo>
                <a:cubicBezTo>
                  <a:pt x="299490" y="49502"/>
                  <a:pt x="295228" y="47869"/>
                  <a:pt x="290721" y="48030"/>
                </a:cubicBezTo>
                <a:cubicBezTo>
                  <a:pt x="288516" y="48107"/>
                  <a:pt x="286426" y="48621"/>
                  <a:pt x="284536" y="49482"/>
                </a:cubicBezTo>
                <a:lnTo>
                  <a:pt x="284536" y="40431"/>
                </a:lnTo>
                <a:cubicBezTo>
                  <a:pt x="284536" y="31373"/>
                  <a:pt x="277161" y="24005"/>
                  <a:pt x="268102" y="24005"/>
                </a:cubicBezTo>
                <a:cubicBezTo>
                  <a:pt x="263576" y="24005"/>
                  <a:pt x="259474" y="25844"/>
                  <a:pt x="256498" y="28814"/>
                </a:cubicBezTo>
                <a:cubicBezTo>
                  <a:pt x="253521" y="25844"/>
                  <a:pt x="249419" y="24005"/>
                  <a:pt x="244893" y="24005"/>
                </a:cubicBezTo>
                <a:cubicBezTo>
                  <a:pt x="235834" y="24005"/>
                  <a:pt x="228459" y="31373"/>
                  <a:pt x="228459" y="40431"/>
                </a:cubicBezTo>
                <a:lnTo>
                  <a:pt x="228459" y="70363"/>
                </a:lnTo>
                <a:lnTo>
                  <a:pt x="223798" y="55995"/>
                </a:lnTo>
                <a:cubicBezTo>
                  <a:pt x="221001" y="47374"/>
                  <a:pt x="211717" y="42636"/>
                  <a:pt x="203102" y="45432"/>
                </a:cubicBezTo>
                <a:cubicBezTo>
                  <a:pt x="194480" y="48229"/>
                  <a:pt x="189748" y="57512"/>
                  <a:pt x="192539" y="66133"/>
                </a:cubicBezTo>
                <a:lnTo>
                  <a:pt x="210933" y="122822"/>
                </a:lnTo>
                <a:lnTo>
                  <a:pt x="193439" y="112960"/>
                </a:lnTo>
                <a:cubicBezTo>
                  <a:pt x="189138" y="110537"/>
                  <a:pt x="184271" y="109515"/>
                  <a:pt x="179359" y="110003"/>
                </a:cubicBezTo>
                <a:lnTo>
                  <a:pt x="175707" y="110370"/>
                </a:lnTo>
                <a:cubicBezTo>
                  <a:pt x="172216" y="110723"/>
                  <a:pt x="169284" y="112845"/>
                  <a:pt x="167857" y="116053"/>
                </a:cubicBezTo>
                <a:cubicBezTo>
                  <a:pt x="166436" y="119261"/>
                  <a:pt x="166834" y="122867"/>
                  <a:pt x="168917" y="125689"/>
                </a:cubicBezTo>
                <a:lnTo>
                  <a:pt x="178986" y="139331"/>
                </a:lnTo>
                <a:lnTo>
                  <a:pt x="149938" y="139331"/>
                </a:lnTo>
                <a:lnTo>
                  <a:pt x="159537" y="126332"/>
                </a:lnTo>
                <a:cubicBezTo>
                  <a:pt x="161620" y="123510"/>
                  <a:pt x="162019" y="119910"/>
                  <a:pt x="160591" y="116702"/>
                </a:cubicBezTo>
                <a:cubicBezTo>
                  <a:pt x="159171" y="113488"/>
                  <a:pt x="156239" y="111366"/>
                  <a:pt x="152741" y="111019"/>
                </a:cubicBezTo>
                <a:lnTo>
                  <a:pt x="149096" y="110652"/>
                </a:lnTo>
                <a:cubicBezTo>
                  <a:pt x="144184" y="110157"/>
                  <a:pt x="139317" y="111180"/>
                  <a:pt x="135016" y="113603"/>
                </a:cubicBezTo>
                <a:lnTo>
                  <a:pt x="117457" y="123497"/>
                </a:lnTo>
                <a:lnTo>
                  <a:pt x="117457" y="93893"/>
                </a:lnTo>
                <a:lnTo>
                  <a:pt x="133923" y="93893"/>
                </a:lnTo>
                <a:lnTo>
                  <a:pt x="133923" y="101710"/>
                </a:lnTo>
                <a:cubicBezTo>
                  <a:pt x="133923" y="104378"/>
                  <a:pt x="136083" y="106538"/>
                  <a:pt x="138745" y="106538"/>
                </a:cubicBezTo>
                <a:cubicBezTo>
                  <a:pt x="141413" y="106538"/>
                  <a:pt x="143573" y="104378"/>
                  <a:pt x="143573" y="101710"/>
                </a:cubicBezTo>
                <a:lnTo>
                  <a:pt x="143573" y="93893"/>
                </a:lnTo>
                <a:lnTo>
                  <a:pt x="160084" y="93893"/>
                </a:lnTo>
                <a:lnTo>
                  <a:pt x="160084" y="101710"/>
                </a:lnTo>
                <a:cubicBezTo>
                  <a:pt x="160084" y="104378"/>
                  <a:pt x="162244" y="106538"/>
                  <a:pt x="164912" y="106538"/>
                </a:cubicBezTo>
                <a:cubicBezTo>
                  <a:pt x="167574" y="106538"/>
                  <a:pt x="169734" y="104378"/>
                  <a:pt x="169734" y="101710"/>
                </a:cubicBezTo>
                <a:lnTo>
                  <a:pt x="169734" y="93893"/>
                </a:lnTo>
                <a:lnTo>
                  <a:pt x="181635" y="93893"/>
                </a:lnTo>
                <a:cubicBezTo>
                  <a:pt x="184296" y="93893"/>
                  <a:pt x="186457" y="91732"/>
                  <a:pt x="186457" y="89071"/>
                </a:cubicBezTo>
                <a:cubicBezTo>
                  <a:pt x="186457" y="86403"/>
                  <a:pt x="184296" y="84243"/>
                  <a:pt x="181635" y="84243"/>
                </a:cubicBezTo>
                <a:lnTo>
                  <a:pt x="169734" y="84243"/>
                </a:lnTo>
                <a:lnTo>
                  <a:pt x="169734" y="68300"/>
                </a:lnTo>
                <a:lnTo>
                  <a:pt x="172492" y="68300"/>
                </a:lnTo>
                <a:cubicBezTo>
                  <a:pt x="175160" y="68300"/>
                  <a:pt x="177320" y="66139"/>
                  <a:pt x="177320" y="63472"/>
                </a:cubicBezTo>
                <a:cubicBezTo>
                  <a:pt x="177320" y="60810"/>
                  <a:pt x="175160" y="58650"/>
                  <a:pt x="172492" y="58650"/>
                </a:cubicBezTo>
                <a:lnTo>
                  <a:pt x="169734" y="58650"/>
                </a:lnTo>
                <a:lnTo>
                  <a:pt x="169734" y="42655"/>
                </a:lnTo>
                <a:lnTo>
                  <a:pt x="191002" y="42655"/>
                </a:lnTo>
                <a:cubicBezTo>
                  <a:pt x="193664" y="42655"/>
                  <a:pt x="195824" y="40495"/>
                  <a:pt x="195824" y="37833"/>
                </a:cubicBezTo>
                <a:cubicBezTo>
                  <a:pt x="195824" y="35165"/>
                  <a:pt x="193664" y="33005"/>
                  <a:pt x="191002" y="33005"/>
                </a:cubicBezTo>
                <a:lnTo>
                  <a:pt x="169734" y="33005"/>
                </a:lnTo>
                <a:lnTo>
                  <a:pt x="169734" y="29881"/>
                </a:lnTo>
                <a:cubicBezTo>
                  <a:pt x="169734" y="27220"/>
                  <a:pt x="167574" y="25059"/>
                  <a:pt x="164912" y="25059"/>
                </a:cubicBezTo>
                <a:cubicBezTo>
                  <a:pt x="162244" y="25059"/>
                  <a:pt x="160084" y="27220"/>
                  <a:pt x="160084" y="29881"/>
                </a:cubicBezTo>
                <a:lnTo>
                  <a:pt x="160084" y="33005"/>
                </a:lnTo>
                <a:lnTo>
                  <a:pt x="143573" y="33005"/>
                </a:lnTo>
                <a:lnTo>
                  <a:pt x="143573" y="29881"/>
                </a:lnTo>
                <a:cubicBezTo>
                  <a:pt x="143573" y="27220"/>
                  <a:pt x="141413" y="25059"/>
                  <a:pt x="138745" y="25059"/>
                </a:cubicBezTo>
                <a:cubicBezTo>
                  <a:pt x="136083" y="25059"/>
                  <a:pt x="133923" y="27220"/>
                  <a:pt x="133923" y="29881"/>
                </a:cubicBezTo>
                <a:lnTo>
                  <a:pt x="133923" y="33005"/>
                </a:lnTo>
                <a:lnTo>
                  <a:pt x="129287" y="33005"/>
                </a:lnTo>
                <a:cubicBezTo>
                  <a:pt x="126625" y="33005"/>
                  <a:pt x="124465" y="35165"/>
                  <a:pt x="124465" y="37833"/>
                </a:cubicBezTo>
                <a:cubicBezTo>
                  <a:pt x="124465" y="40495"/>
                  <a:pt x="126625" y="42655"/>
                  <a:pt x="129287" y="42655"/>
                </a:cubicBezTo>
                <a:lnTo>
                  <a:pt x="133923" y="42655"/>
                </a:lnTo>
                <a:lnTo>
                  <a:pt x="133923" y="58650"/>
                </a:lnTo>
                <a:lnTo>
                  <a:pt x="117457" y="58650"/>
                </a:lnTo>
                <a:lnTo>
                  <a:pt x="117457" y="55545"/>
                </a:lnTo>
                <a:cubicBezTo>
                  <a:pt x="117457" y="46499"/>
                  <a:pt x="110501" y="39164"/>
                  <a:pt x="101622" y="38849"/>
                </a:cubicBezTo>
                <a:cubicBezTo>
                  <a:pt x="99031" y="38753"/>
                  <a:pt x="96523" y="39254"/>
                  <a:pt x="94247" y="40289"/>
                </a:cubicBezTo>
                <a:cubicBezTo>
                  <a:pt x="94170" y="31295"/>
                  <a:pt x="86828" y="24005"/>
                  <a:pt x="77814" y="24005"/>
                </a:cubicBezTo>
                <a:cubicBezTo>
                  <a:pt x="73288" y="24005"/>
                  <a:pt x="69186" y="25844"/>
                  <a:pt x="66209" y="28814"/>
                </a:cubicBezTo>
                <a:cubicBezTo>
                  <a:pt x="63232" y="25844"/>
                  <a:pt x="59130" y="24005"/>
                  <a:pt x="54604" y="24005"/>
                </a:cubicBezTo>
                <a:cubicBezTo>
                  <a:pt x="45545" y="24005"/>
                  <a:pt x="38171" y="31373"/>
                  <a:pt x="38171" y="40431"/>
                </a:cubicBezTo>
                <a:lnTo>
                  <a:pt x="38171" y="65599"/>
                </a:lnTo>
                <a:cubicBezTo>
                  <a:pt x="36949" y="63864"/>
                  <a:pt x="35387" y="62372"/>
                  <a:pt x="33542" y="61209"/>
                </a:cubicBezTo>
                <a:cubicBezTo>
                  <a:pt x="29838" y="58856"/>
                  <a:pt x="25434" y="58091"/>
                  <a:pt x="21152" y="59048"/>
                </a:cubicBezTo>
                <a:cubicBezTo>
                  <a:pt x="15803" y="60251"/>
                  <a:pt x="11656" y="63947"/>
                  <a:pt x="9644" y="68634"/>
                </a:cubicBezTo>
                <a:lnTo>
                  <a:pt x="9644" y="42655"/>
                </a:lnTo>
                <a:lnTo>
                  <a:pt x="29376" y="42655"/>
                </a:lnTo>
                <a:cubicBezTo>
                  <a:pt x="32044" y="42655"/>
                  <a:pt x="34204" y="40495"/>
                  <a:pt x="34204" y="37833"/>
                </a:cubicBezTo>
                <a:cubicBezTo>
                  <a:pt x="34204" y="35165"/>
                  <a:pt x="32044" y="33005"/>
                  <a:pt x="29376" y="33005"/>
                </a:cubicBezTo>
                <a:lnTo>
                  <a:pt x="9644" y="33005"/>
                </a:lnTo>
                <a:lnTo>
                  <a:pt x="9644" y="17692"/>
                </a:lnTo>
                <a:cubicBezTo>
                  <a:pt x="9644" y="13256"/>
                  <a:pt x="13251" y="9650"/>
                  <a:pt x="17687" y="9650"/>
                </a:cubicBezTo>
                <a:lnTo>
                  <a:pt x="250981" y="9650"/>
                </a:lnTo>
                <a:cubicBezTo>
                  <a:pt x="253649" y="9650"/>
                  <a:pt x="255810" y="7490"/>
                  <a:pt x="255810" y="4828"/>
                </a:cubicBezTo>
                <a:cubicBezTo>
                  <a:pt x="255810" y="2160"/>
                  <a:pt x="253649" y="0"/>
                  <a:pt x="250981" y="0"/>
                </a:cubicBezTo>
                <a:lnTo>
                  <a:pt x="17687" y="0"/>
                </a:lnTo>
                <a:cubicBezTo>
                  <a:pt x="7934" y="0"/>
                  <a:pt x="0" y="7940"/>
                  <a:pt x="0" y="17692"/>
                </a:cubicBezTo>
                <a:lnTo>
                  <a:pt x="0" y="131295"/>
                </a:lnTo>
                <a:cubicBezTo>
                  <a:pt x="0" y="141048"/>
                  <a:pt x="7934" y="148981"/>
                  <a:pt x="17687" y="148981"/>
                </a:cubicBezTo>
                <a:lnTo>
                  <a:pt x="20702" y="148981"/>
                </a:lnTo>
                <a:lnTo>
                  <a:pt x="20702" y="152665"/>
                </a:lnTo>
                <a:cubicBezTo>
                  <a:pt x="20702" y="161967"/>
                  <a:pt x="24264" y="170775"/>
                  <a:pt x="30726" y="177467"/>
                </a:cubicBezTo>
                <a:cubicBezTo>
                  <a:pt x="30822" y="177563"/>
                  <a:pt x="30880" y="177666"/>
                  <a:pt x="30880" y="177750"/>
                </a:cubicBezTo>
                <a:lnTo>
                  <a:pt x="30880" y="196638"/>
                </a:lnTo>
                <a:cubicBezTo>
                  <a:pt x="30880" y="199299"/>
                  <a:pt x="33040" y="201459"/>
                  <a:pt x="35702" y="201459"/>
                </a:cubicBezTo>
                <a:cubicBezTo>
                  <a:pt x="38370" y="201459"/>
                  <a:pt x="40530" y="199299"/>
                  <a:pt x="40530" y="196638"/>
                </a:cubicBezTo>
                <a:lnTo>
                  <a:pt x="40530" y="177750"/>
                </a:lnTo>
                <a:cubicBezTo>
                  <a:pt x="40530" y="175153"/>
                  <a:pt x="39515" y="172671"/>
                  <a:pt x="37669" y="170762"/>
                </a:cubicBezTo>
                <a:cubicBezTo>
                  <a:pt x="32950" y="165882"/>
                  <a:pt x="30353" y="159453"/>
                  <a:pt x="30353" y="152665"/>
                </a:cubicBezTo>
                <a:lnTo>
                  <a:pt x="30353" y="131649"/>
                </a:lnTo>
                <a:cubicBezTo>
                  <a:pt x="30353" y="131295"/>
                  <a:pt x="30314" y="130942"/>
                  <a:pt x="30237" y="130595"/>
                </a:cubicBezTo>
                <a:lnTo>
                  <a:pt x="18131" y="76567"/>
                </a:lnTo>
                <a:cubicBezTo>
                  <a:pt x="17732" y="74799"/>
                  <a:pt x="18047" y="72980"/>
                  <a:pt x="19018" y="71450"/>
                </a:cubicBezTo>
                <a:cubicBezTo>
                  <a:pt x="19989" y="69920"/>
                  <a:pt x="21493" y="68859"/>
                  <a:pt x="23261" y="68467"/>
                </a:cubicBezTo>
                <a:cubicBezTo>
                  <a:pt x="25029" y="68068"/>
                  <a:pt x="26849" y="68383"/>
                  <a:pt x="28379" y="69354"/>
                </a:cubicBezTo>
                <a:cubicBezTo>
                  <a:pt x="29909" y="70325"/>
                  <a:pt x="30970" y="71829"/>
                  <a:pt x="31362" y="73597"/>
                </a:cubicBezTo>
                <a:lnTo>
                  <a:pt x="38287" y="104500"/>
                </a:lnTo>
                <a:cubicBezTo>
                  <a:pt x="38827" y="106898"/>
                  <a:pt x="41083" y="108505"/>
                  <a:pt x="43526" y="108242"/>
                </a:cubicBezTo>
                <a:cubicBezTo>
                  <a:pt x="45970" y="107965"/>
                  <a:pt x="47821" y="105902"/>
                  <a:pt x="47821" y="103446"/>
                </a:cubicBezTo>
                <a:lnTo>
                  <a:pt x="47821" y="40431"/>
                </a:lnTo>
                <a:cubicBezTo>
                  <a:pt x="47821" y="36696"/>
                  <a:pt x="50862" y="33648"/>
                  <a:pt x="54604" y="33648"/>
                </a:cubicBezTo>
                <a:cubicBezTo>
                  <a:pt x="58346" y="33648"/>
                  <a:pt x="61387" y="36696"/>
                  <a:pt x="61387" y="40431"/>
                </a:cubicBezTo>
                <a:lnTo>
                  <a:pt x="61387" y="100900"/>
                </a:lnTo>
                <a:cubicBezTo>
                  <a:pt x="61387" y="103561"/>
                  <a:pt x="63547" y="105722"/>
                  <a:pt x="66209" y="105722"/>
                </a:cubicBezTo>
                <a:cubicBezTo>
                  <a:pt x="68877" y="105722"/>
                  <a:pt x="71038" y="103561"/>
                  <a:pt x="71038" y="100900"/>
                </a:cubicBezTo>
                <a:lnTo>
                  <a:pt x="71038" y="40431"/>
                </a:lnTo>
                <a:cubicBezTo>
                  <a:pt x="71038" y="36696"/>
                  <a:pt x="74079" y="33648"/>
                  <a:pt x="77814" y="33648"/>
                </a:cubicBezTo>
                <a:cubicBezTo>
                  <a:pt x="81556" y="33648"/>
                  <a:pt x="84597" y="36696"/>
                  <a:pt x="84597" y="40431"/>
                </a:cubicBezTo>
                <a:lnTo>
                  <a:pt x="84597" y="100900"/>
                </a:lnTo>
                <a:cubicBezTo>
                  <a:pt x="84597" y="103561"/>
                  <a:pt x="86757" y="105722"/>
                  <a:pt x="89425" y="105722"/>
                </a:cubicBezTo>
                <a:cubicBezTo>
                  <a:pt x="92087" y="105722"/>
                  <a:pt x="94247" y="103561"/>
                  <a:pt x="94247" y="100900"/>
                </a:cubicBezTo>
                <a:lnTo>
                  <a:pt x="94247" y="55268"/>
                </a:lnTo>
                <a:cubicBezTo>
                  <a:pt x="94247" y="53410"/>
                  <a:pt x="94987" y="51675"/>
                  <a:pt x="96324" y="50389"/>
                </a:cubicBezTo>
                <a:cubicBezTo>
                  <a:pt x="97655" y="49097"/>
                  <a:pt x="99423" y="48428"/>
                  <a:pt x="101281" y="48492"/>
                </a:cubicBezTo>
                <a:cubicBezTo>
                  <a:pt x="104881" y="48615"/>
                  <a:pt x="107813" y="51784"/>
                  <a:pt x="107813" y="55545"/>
                </a:cubicBezTo>
                <a:lnTo>
                  <a:pt x="107813" y="129553"/>
                </a:lnTo>
                <a:cubicBezTo>
                  <a:pt x="107813" y="131720"/>
                  <a:pt x="108970" y="133738"/>
                  <a:pt x="110841" y="134831"/>
                </a:cubicBezTo>
                <a:cubicBezTo>
                  <a:pt x="112706" y="135924"/>
                  <a:pt x="115040" y="135937"/>
                  <a:pt x="116924" y="134876"/>
                </a:cubicBezTo>
                <a:lnTo>
                  <a:pt x="139754" y="122006"/>
                </a:lnTo>
                <a:cubicBezTo>
                  <a:pt x="142313" y="120566"/>
                  <a:pt x="145213" y="119955"/>
                  <a:pt x="148131" y="120251"/>
                </a:cubicBezTo>
                <a:lnTo>
                  <a:pt x="151777" y="120604"/>
                </a:lnTo>
                <a:lnTo>
                  <a:pt x="130406" y="149547"/>
                </a:lnTo>
                <a:cubicBezTo>
                  <a:pt x="126883" y="154323"/>
                  <a:pt x="122498" y="158271"/>
                  <a:pt x="117367" y="161266"/>
                </a:cubicBezTo>
                <a:lnTo>
                  <a:pt x="101615" y="170492"/>
                </a:lnTo>
                <a:cubicBezTo>
                  <a:pt x="99159" y="171925"/>
                  <a:pt x="97636" y="174587"/>
                  <a:pt x="97636" y="177428"/>
                </a:cubicBezTo>
                <a:lnTo>
                  <a:pt x="97636" y="220624"/>
                </a:lnTo>
                <a:lnTo>
                  <a:pt x="40530" y="220624"/>
                </a:lnTo>
                <a:lnTo>
                  <a:pt x="40530" y="219743"/>
                </a:lnTo>
                <a:cubicBezTo>
                  <a:pt x="40530" y="217075"/>
                  <a:pt x="38370" y="214915"/>
                  <a:pt x="35702" y="214915"/>
                </a:cubicBezTo>
                <a:cubicBezTo>
                  <a:pt x="33040" y="214915"/>
                  <a:pt x="30880" y="217075"/>
                  <a:pt x="30880" y="219743"/>
                </a:cubicBezTo>
                <a:lnTo>
                  <a:pt x="30880" y="222231"/>
                </a:lnTo>
                <a:cubicBezTo>
                  <a:pt x="30880" y="226667"/>
                  <a:pt x="34487" y="230273"/>
                  <a:pt x="38917" y="230273"/>
                </a:cubicBezTo>
                <a:lnTo>
                  <a:pt x="99243" y="230273"/>
                </a:lnTo>
                <a:cubicBezTo>
                  <a:pt x="103679" y="230273"/>
                  <a:pt x="107286" y="226667"/>
                  <a:pt x="107286" y="222231"/>
                </a:cubicBezTo>
                <a:lnTo>
                  <a:pt x="107286" y="178348"/>
                </a:lnTo>
                <a:lnTo>
                  <a:pt x="122241" y="169592"/>
                </a:lnTo>
                <a:cubicBezTo>
                  <a:pt x="128503" y="165927"/>
                  <a:pt x="133858" y="161112"/>
                  <a:pt x="138166" y="155275"/>
                </a:cubicBezTo>
                <a:lnTo>
                  <a:pt x="142840" y="148949"/>
                </a:lnTo>
                <a:lnTo>
                  <a:pt x="186109" y="148981"/>
                </a:lnTo>
                <a:lnTo>
                  <a:pt x="190282" y="154632"/>
                </a:lnTo>
                <a:cubicBezTo>
                  <a:pt x="194590" y="160469"/>
                  <a:pt x="199952" y="165284"/>
                  <a:pt x="206207" y="168949"/>
                </a:cubicBezTo>
                <a:lnTo>
                  <a:pt x="221021" y="177621"/>
                </a:lnTo>
                <a:cubicBezTo>
                  <a:pt x="221111" y="177827"/>
                  <a:pt x="221168" y="178071"/>
                  <a:pt x="221168" y="178335"/>
                </a:cubicBezTo>
                <a:lnTo>
                  <a:pt x="221168" y="222231"/>
                </a:lnTo>
                <a:cubicBezTo>
                  <a:pt x="221168" y="226667"/>
                  <a:pt x="224775" y="230273"/>
                  <a:pt x="229212" y="230273"/>
                </a:cubicBezTo>
                <a:lnTo>
                  <a:pt x="289531" y="230273"/>
                </a:lnTo>
                <a:cubicBezTo>
                  <a:pt x="293968" y="230273"/>
                  <a:pt x="297574" y="226667"/>
                  <a:pt x="297574" y="222231"/>
                </a:cubicBezTo>
                <a:lnTo>
                  <a:pt x="297574" y="177750"/>
                </a:lnTo>
                <a:cubicBezTo>
                  <a:pt x="297574" y="177673"/>
                  <a:pt x="297632" y="177563"/>
                  <a:pt x="297722" y="177467"/>
                </a:cubicBezTo>
                <a:cubicBezTo>
                  <a:pt x="304190" y="170775"/>
                  <a:pt x="307752" y="161967"/>
                  <a:pt x="307752" y="152665"/>
                </a:cubicBezTo>
                <a:lnTo>
                  <a:pt x="307752" y="148981"/>
                </a:lnTo>
                <a:lnTo>
                  <a:pt x="311488" y="148981"/>
                </a:lnTo>
                <a:cubicBezTo>
                  <a:pt x="321241" y="148981"/>
                  <a:pt x="329181" y="141048"/>
                  <a:pt x="329181" y="131295"/>
                </a:cubicBezTo>
                <a:lnTo>
                  <a:pt x="329181" y="17692"/>
                </a:lnTo>
                <a:cubicBezTo>
                  <a:pt x="329181" y="7940"/>
                  <a:pt x="321241" y="0"/>
                  <a:pt x="311488" y="0"/>
                </a:cubicBezTo>
                <a:close/>
                <a:moveTo>
                  <a:pt x="143567" y="42655"/>
                </a:moveTo>
                <a:lnTo>
                  <a:pt x="160084" y="42655"/>
                </a:lnTo>
                <a:lnTo>
                  <a:pt x="160084" y="58650"/>
                </a:lnTo>
                <a:lnTo>
                  <a:pt x="143567" y="58650"/>
                </a:lnTo>
                <a:lnTo>
                  <a:pt x="143567" y="42655"/>
                </a:lnTo>
                <a:close/>
                <a:moveTo>
                  <a:pt x="143567" y="68300"/>
                </a:moveTo>
                <a:lnTo>
                  <a:pt x="160084" y="68300"/>
                </a:lnTo>
                <a:lnTo>
                  <a:pt x="160084" y="84243"/>
                </a:lnTo>
                <a:lnTo>
                  <a:pt x="143567" y="84243"/>
                </a:lnTo>
                <a:lnTo>
                  <a:pt x="143567" y="68300"/>
                </a:lnTo>
                <a:close/>
                <a:moveTo>
                  <a:pt x="20702" y="132183"/>
                </a:moveTo>
                <a:lnTo>
                  <a:pt x="20702" y="139331"/>
                </a:lnTo>
                <a:lnTo>
                  <a:pt x="17687" y="139331"/>
                </a:lnTo>
                <a:cubicBezTo>
                  <a:pt x="13251" y="139331"/>
                  <a:pt x="9644" y="135725"/>
                  <a:pt x="9644" y="131295"/>
                </a:cubicBezTo>
                <a:lnTo>
                  <a:pt x="9644" y="82841"/>
                </a:lnTo>
                <a:lnTo>
                  <a:pt x="20702" y="132183"/>
                </a:lnTo>
                <a:close/>
                <a:moveTo>
                  <a:pt x="133923" y="68300"/>
                </a:moveTo>
                <a:lnTo>
                  <a:pt x="133923" y="84243"/>
                </a:lnTo>
                <a:lnTo>
                  <a:pt x="117457" y="84243"/>
                </a:lnTo>
                <a:lnTo>
                  <a:pt x="117457" y="68300"/>
                </a:lnTo>
                <a:lnTo>
                  <a:pt x="133923" y="68300"/>
                </a:lnTo>
                <a:close/>
                <a:moveTo>
                  <a:pt x="298102" y="152665"/>
                </a:moveTo>
                <a:cubicBezTo>
                  <a:pt x="298102" y="159453"/>
                  <a:pt x="295504" y="165882"/>
                  <a:pt x="290785" y="170762"/>
                </a:cubicBezTo>
                <a:cubicBezTo>
                  <a:pt x="288940" y="172671"/>
                  <a:pt x="287924" y="175153"/>
                  <a:pt x="287924" y="177750"/>
                </a:cubicBezTo>
                <a:lnTo>
                  <a:pt x="287924" y="220624"/>
                </a:lnTo>
                <a:lnTo>
                  <a:pt x="230819" y="220624"/>
                </a:lnTo>
                <a:lnTo>
                  <a:pt x="230819" y="178335"/>
                </a:lnTo>
                <a:cubicBezTo>
                  <a:pt x="230761" y="175249"/>
                  <a:pt x="229552" y="171707"/>
                  <a:pt x="226878" y="169868"/>
                </a:cubicBezTo>
                <a:lnTo>
                  <a:pt x="211081" y="160623"/>
                </a:lnTo>
                <a:cubicBezTo>
                  <a:pt x="205957" y="157628"/>
                  <a:pt x="201572" y="153680"/>
                  <a:pt x="198049" y="148904"/>
                </a:cubicBezTo>
                <a:lnTo>
                  <a:pt x="176671" y="119974"/>
                </a:lnTo>
                <a:lnTo>
                  <a:pt x="180323" y="119608"/>
                </a:lnTo>
                <a:cubicBezTo>
                  <a:pt x="183242" y="119312"/>
                  <a:pt x="186142" y="119916"/>
                  <a:pt x="188700" y="121363"/>
                </a:cubicBezTo>
                <a:lnTo>
                  <a:pt x="213447" y="135313"/>
                </a:lnTo>
                <a:cubicBezTo>
                  <a:pt x="214938" y="136156"/>
                  <a:pt x="216771" y="136143"/>
                  <a:pt x="218250" y="135275"/>
                </a:cubicBezTo>
                <a:cubicBezTo>
                  <a:pt x="219728" y="134413"/>
                  <a:pt x="220641" y="132825"/>
                  <a:pt x="220641" y="131109"/>
                </a:cubicBezTo>
                <a:lnTo>
                  <a:pt x="220641" y="122244"/>
                </a:lnTo>
                <a:cubicBezTo>
                  <a:pt x="220641" y="121742"/>
                  <a:pt x="220564" y="121241"/>
                  <a:pt x="220403" y="120759"/>
                </a:cubicBezTo>
                <a:lnTo>
                  <a:pt x="201720" y="63157"/>
                </a:lnTo>
                <a:cubicBezTo>
                  <a:pt x="200562" y="59595"/>
                  <a:pt x="202517" y="55763"/>
                  <a:pt x="206079" y="54613"/>
                </a:cubicBezTo>
                <a:cubicBezTo>
                  <a:pt x="209634" y="53455"/>
                  <a:pt x="213466" y="55410"/>
                  <a:pt x="214623" y="58971"/>
                </a:cubicBezTo>
                <a:lnTo>
                  <a:pt x="228697" y="102353"/>
                </a:lnTo>
                <a:cubicBezTo>
                  <a:pt x="229430" y="104609"/>
                  <a:pt x="231693" y="105998"/>
                  <a:pt x="234040" y="105632"/>
                </a:cubicBezTo>
                <a:cubicBezTo>
                  <a:pt x="236387" y="105259"/>
                  <a:pt x="238110" y="103240"/>
                  <a:pt x="238110" y="100868"/>
                </a:cubicBezTo>
                <a:lnTo>
                  <a:pt x="238110" y="40431"/>
                </a:lnTo>
                <a:cubicBezTo>
                  <a:pt x="238110" y="36696"/>
                  <a:pt x="241151" y="33648"/>
                  <a:pt x="244893" y="33648"/>
                </a:cubicBezTo>
                <a:cubicBezTo>
                  <a:pt x="248628" y="33648"/>
                  <a:pt x="251676" y="36696"/>
                  <a:pt x="251676" y="40431"/>
                </a:cubicBezTo>
                <a:lnTo>
                  <a:pt x="251676" y="100900"/>
                </a:lnTo>
                <a:cubicBezTo>
                  <a:pt x="251676" y="103561"/>
                  <a:pt x="253836" y="105722"/>
                  <a:pt x="256498" y="105722"/>
                </a:cubicBezTo>
                <a:cubicBezTo>
                  <a:pt x="259166" y="105722"/>
                  <a:pt x="261326" y="103561"/>
                  <a:pt x="261326" y="100900"/>
                </a:cubicBezTo>
                <a:lnTo>
                  <a:pt x="261326" y="40431"/>
                </a:lnTo>
                <a:cubicBezTo>
                  <a:pt x="261326" y="36696"/>
                  <a:pt x="264367" y="33648"/>
                  <a:pt x="268102" y="33648"/>
                </a:cubicBezTo>
                <a:cubicBezTo>
                  <a:pt x="271844" y="33648"/>
                  <a:pt x="274885" y="36696"/>
                  <a:pt x="274885" y="40431"/>
                </a:cubicBezTo>
                <a:lnTo>
                  <a:pt x="274885" y="101067"/>
                </a:lnTo>
                <a:cubicBezTo>
                  <a:pt x="274885" y="103735"/>
                  <a:pt x="277046" y="105895"/>
                  <a:pt x="279714" y="105895"/>
                </a:cubicBezTo>
                <a:cubicBezTo>
                  <a:pt x="282376" y="105895"/>
                  <a:pt x="284536" y="103735"/>
                  <a:pt x="284536" y="101067"/>
                </a:cubicBezTo>
                <a:lnTo>
                  <a:pt x="284536" y="64725"/>
                </a:lnTo>
                <a:cubicBezTo>
                  <a:pt x="284536" y="60964"/>
                  <a:pt x="287468" y="57795"/>
                  <a:pt x="291068" y="57666"/>
                </a:cubicBezTo>
                <a:cubicBezTo>
                  <a:pt x="292939" y="57608"/>
                  <a:pt x="294694" y="58277"/>
                  <a:pt x="296025" y="59563"/>
                </a:cubicBezTo>
                <a:cubicBezTo>
                  <a:pt x="297362" y="60855"/>
                  <a:pt x="298102" y="62591"/>
                  <a:pt x="298102" y="64449"/>
                </a:cubicBezTo>
                <a:lnTo>
                  <a:pt x="298102" y="152665"/>
                </a:lnTo>
                <a:lnTo>
                  <a:pt x="298102" y="15266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45"/>
          <p:cNvGrpSpPr/>
          <p:nvPr/>
        </p:nvGrpSpPr>
        <p:grpSpPr>
          <a:xfrm>
            <a:off x="6256601" y="3291334"/>
            <a:ext cx="275491" cy="265004"/>
            <a:chOff x="3411676" y="1634147"/>
            <a:chExt cx="329180" cy="316650"/>
          </a:xfrm>
        </p:grpSpPr>
        <p:sp>
          <p:nvSpPr>
            <p:cNvPr id="406" name="Google Shape;406;p45"/>
            <p:cNvSpPr/>
            <p:nvPr/>
          </p:nvSpPr>
          <p:spPr>
            <a:xfrm>
              <a:off x="3627909" y="1679753"/>
              <a:ext cx="25439" cy="54503"/>
            </a:xfrm>
            <a:custGeom>
              <a:avLst/>
              <a:gdLst/>
              <a:ahLst/>
              <a:cxnLst/>
              <a:rect l="l" t="t" r="r" b="b"/>
              <a:pathLst>
                <a:path w="25439" h="54503" extrusionOk="0">
                  <a:moveTo>
                    <a:pt x="15795" y="4822"/>
                  </a:moveTo>
                  <a:lnTo>
                    <a:pt x="15795" y="40656"/>
                  </a:lnTo>
                  <a:cubicBezTo>
                    <a:pt x="15795" y="42237"/>
                    <a:pt x="14979" y="43677"/>
                    <a:pt x="13667" y="44404"/>
                  </a:cubicBezTo>
                  <a:cubicBezTo>
                    <a:pt x="11166" y="45792"/>
                    <a:pt x="8389" y="43208"/>
                    <a:pt x="8215" y="43041"/>
                  </a:cubicBezTo>
                  <a:cubicBezTo>
                    <a:pt x="6331" y="41183"/>
                    <a:pt x="3303" y="41183"/>
                    <a:pt x="1426" y="43047"/>
                  </a:cubicBezTo>
                  <a:cubicBezTo>
                    <a:pt x="-465" y="44931"/>
                    <a:pt x="-477" y="47985"/>
                    <a:pt x="1400" y="49868"/>
                  </a:cubicBezTo>
                  <a:cubicBezTo>
                    <a:pt x="3457" y="51945"/>
                    <a:pt x="7444" y="54503"/>
                    <a:pt x="12092" y="54503"/>
                  </a:cubicBezTo>
                  <a:cubicBezTo>
                    <a:pt x="14085" y="54503"/>
                    <a:pt x="16207" y="54028"/>
                    <a:pt x="18348" y="52838"/>
                  </a:cubicBezTo>
                  <a:cubicBezTo>
                    <a:pt x="22726" y="50408"/>
                    <a:pt x="25439" y="45741"/>
                    <a:pt x="25439" y="40656"/>
                  </a:cubicBezTo>
                  <a:lnTo>
                    <a:pt x="25439" y="4822"/>
                  </a:lnTo>
                  <a:cubicBezTo>
                    <a:pt x="25439" y="2160"/>
                    <a:pt x="23285" y="0"/>
                    <a:pt x="20617" y="0"/>
                  </a:cubicBezTo>
                  <a:cubicBezTo>
                    <a:pt x="17956" y="0"/>
                    <a:pt x="15795" y="2160"/>
                    <a:pt x="15795" y="4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3664279" y="1680675"/>
              <a:ext cx="38212" cy="53638"/>
            </a:xfrm>
            <a:custGeom>
              <a:avLst/>
              <a:gdLst/>
              <a:ahLst/>
              <a:cxnLst/>
              <a:rect l="l" t="t" r="r" b="b"/>
              <a:pathLst>
                <a:path w="38212" h="53638" extrusionOk="0">
                  <a:moveTo>
                    <a:pt x="20155" y="43996"/>
                  </a:moveTo>
                  <a:cubicBezTo>
                    <a:pt x="15596" y="43996"/>
                    <a:pt x="11199" y="42144"/>
                    <a:pt x="8396" y="39058"/>
                  </a:cubicBezTo>
                  <a:cubicBezTo>
                    <a:pt x="6608" y="37085"/>
                    <a:pt x="3561" y="36931"/>
                    <a:pt x="1587" y="38718"/>
                  </a:cubicBezTo>
                  <a:cubicBezTo>
                    <a:pt x="-387" y="40511"/>
                    <a:pt x="-541" y="43559"/>
                    <a:pt x="1246" y="45532"/>
                  </a:cubicBezTo>
                  <a:cubicBezTo>
                    <a:pt x="5850" y="50611"/>
                    <a:pt x="12915" y="53639"/>
                    <a:pt x="20155" y="53639"/>
                  </a:cubicBezTo>
                  <a:cubicBezTo>
                    <a:pt x="29098" y="53639"/>
                    <a:pt x="36607" y="47956"/>
                    <a:pt x="38003" y="40132"/>
                  </a:cubicBezTo>
                  <a:cubicBezTo>
                    <a:pt x="39050" y="34263"/>
                    <a:pt x="36357" y="26593"/>
                    <a:pt x="25645" y="22639"/>
                  </a:cubicBezTo>
                  <a:cubicBezTo>
                    <a:pt x="20135" y="20608"/>
                    <a:pt x="15011" y="18390"/>
                    <a:pt x="13552" y="17753"/>
                  </a:cubicBezTo>
                  <a:cubicBezTo>
                    <a:pt x="12472" y="16918"/>
                    <a:pt x="11951" y="15619"/>
                    <a:pt x="12150" y="14211"/>
                  </a:cubicBezTo>
                  <a:cubicBezTo>
                    <a:pt x="12285" y="13305"/>
                    <a:pt x="12928" y="11093"/>
                    <a:pt x="16124" y="10135"/>
                  </a:cubicBezTo>
                  <a:cubicBezTo>
                    <a:pt x="22707" y="8149"/>
                    <a:pt x="28725" y="12951"/>
                    <a:pt x="28860" y="13054"/>
                  </a:cubicBezTo>
                  <a:cubicBezTo>
                    <a:pt x="30898" y="14751"/>
                    <a:pt x="33926" y="14481"/>
                    <a:pt x="35630" y="12450"/>
                  </a:cubicBezTo>
                  <a:cubicBezTo>
                    <a:pt x="37347" y="10412"/>
                    <a:pt x="37083" y="7371"/>
                    <a:pt x="35045" y="5654"/>
                  </a:cubicBezTo>
                  <a:cubicBezTo>
                    <a:pt x="34640" y="5314"/>
                    <a:pt x="25022" y="-2619"/>
                    <a:pt x="13346" y="897"/>
                  </a:cubicBezTo>
                  <a:cubicBezTo>
                    <a:pt x="7527" y="2652"/>
                    <a:pt x="3406" y="7223"/>
                    <a:pt x="2603" y="12835"/>
                  </a:cubicBezTo>
                  <a:cubicBezTo>
                    <a:pt x="1851" y="18088"/>
                    <a:pt x="4127" y="23141"/>
                    <a:pt x="8543" y="26021"/>
                  </a:cubicBezTo>
                  <a:cubicBezTo>
                    <a:pt x="8756" y="26156"/>
                    <a:pt x="8981" y="26278"/>
                    <a:pt x="9212" y="26381"/>
                  </a:cubicBezTo>
                  <a:cubicBezTo>
                    <a:pt x="9463" y="26497"/>
                    <a:pt x="15500" y="29184"/>
                    <a:pt x="22302" y="31691"/>
                  </a:cubicBezTo>
                  <a:cubicBezTo>
                    <a:pt x="24392" y="32462"/>
                    <a:pt x="29182" y="34661"/>
                    <a:pt x="28506" y="38435"/>
                  </a:cubicBezTo>
                  <a:cubicBezTo>
                    <a:pt x="28018" y="41167"/>
                    <a:pt x="24758" y="43996"/>
                    <a:pt x="20155" y="43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3506335" y="1763649"/>
              <a:ext cx="39881" cy="53333"/>
            </a:xfrm>
            <a:custGeom>
              <a:avLst/>
              <a:gdLst/>
              <a:ahLst/>
              <a:cxnLst/>
              <a:rect l="l" t="t" r="r" b="b"/>
              <a:pathLst>
                <a:path w="39881" h="53333" extrusionOk="0">
                  <a:moveTo>
                    <a:pt x="4822" y="0"/>
                  </a:moveTo>
                  <a:cubicBezTo>
                    <a:pt x="2160" y="0"/>
                    <a:pt x="0" y="2160"/>
                    <a:pt x="0" y="4822"/>
                  </a:cubicBezTo>
                  <a:lnTo>
                    <a:pt x="0" y="48512"/>
                  </a:lnTo>
                  <a:cubicBezTo>
                    <a:pt x="0" y="51173"/>
                    <a:pt x="2160" y="53333"/>
                    <a:pt x="4822" y="53333"/>
                  </a:cubicBezTo>
                  <a:cubicBezTo>
                    <a:pt x="7484" y="53333"/>
                    <a:pt x="9644" y="51173"/>
                    <a:pt x="9644" y="48512"/>
                  </a:cubicBezTo>
                  <a:lnTo>
                    <a:pt x="9644" y="30742"/>
                  </a:lnTo>
                  <a:lnTo>
                    <a:pt x="30237" y="30742"/>
                  </a:lnTo>
                  <a:lnTo>
                    <a:pt x="30237" y="48512"/>
                  </a:lnTo>
                  <a:cubicBezTo>
                    <a:pt x="30237" y="51173"/>
                    <a:pt x="32397" y="53333"/>
                    <a:pt x="35059" y="53333"/>
                  </a:cubicBezTo>
                  <a:cubicBezTo>
                    <a:pt x="37721" y="53333"/>
                    <a:pt x="39881" y="51173"/>
                    <a:pt x="39881" y="48512"/>
                  </a:cubicBezTo>
                  <a:lnTo>
                    <a:pt x="39881" y="4822"/>
                  </a:lnTo>
                  <a:cubicBezTo>
                    <a:pt x="39881" y="2160"/>
                    <a:pt x="37721" y="0"/>
                    <a:pt x="35059" y="0"/>
                  </a:cubicBezTo>
                  <a:cubicBezTo>
                    <a:pt x="32397" y="0"/>
                    <a:pt x="30237" y="2160"/>
                    <a:pt x="30237" y="4822"/>
                  </a:cubicBezTo>
                  <a:lnTo>
                    <a:pt x="30237" y="21093"/>
                  </a:lnTo>
                  <a:lnTo>
                    <a:pt x="9644" y="21093"/>
                  </a:lnTo>
                  <a:lnTo>
                    <a:pt x="9644" y="4822"/>
                  </a:lnTo>
                  <a:cubicBezTo>
                    <a:pt x="9644" y="2160"/>
                    <a:pt x="7484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3451" y="1763648"/>
              <a:ext cx="34384" cy="53334"/>
            </a:xfrm>
            <a:custGeom>
              <a:avLst/>
              <a:gdLst/>
              <a:ahLst/>
              <a:cxnLst/>
              <a:rect l="l" t="t" r="r" b="b"/>
              <a:pathLst>
                <a:path w="34384" h="53334" extrusionOk="0">
                  <a:moveTo>
                    <a:pt x="9651" y="48513"/>
                  </a:moveTo>
                  <a:lnTo>
                    <a:pt x="9651" y="34331"/>
                  </a:lnTo>
                  <a:cubicBezTo>
                    <a:pt x="12255" y="34318"/>
                    <a:pt x="15296" y="34305"/>
                    <a:pt x="16993" y="34305"/>
                  </a:cubicBezTo>
                  <a:cubicBezTo>
                    <a:pt x="26579" y="34305"/>
                    <a:pt x="34385" y="26610"/>
                    <a:pt x="34385" y="17153"/>
                  </a:cubicBezTo>
                  <a:cubicBezTo>
                    <a:pt x="34385" y="7696"/>
                    <a:pt x="26579" y="1"/>
                    <a:pt x="16993" y="1"/>
                  </a:cubicBezTo>
                  <a:lnTo>
                    <a:pt x="4823" y="1"/>
                  </a:lnTo>
                  <a:cubicBezTo>
                    <a:pt x="2232" y="-51"/>
                    <a:pt x="-44" y="2238"/>
                    <a:pt x="1" y="4822"/>
                  </a:cubicBezTo>
                  <a:lnTo>
                    <a:pt x="1" y="48513"/>
                  </a:lnTo>
                  <a:cubicBezTo>
                    <a:pt x="1" y="51174"/>
                    <a:pt x="2161" y="53334"/>
                    <a:pt x="4823" y="53334"/>
                  </a:cubicBezTo>
                  <a:cubicBezTo>
                    <a:pt x="7491" y="53334"/>
                    <a:pt x="9651" y="51174"/>
                    <a:pt x="9651" y="48513"/>
                  </a:cubicBezTo>
                  <a:close/>
                  <a:moveTo>
                    <a:pt x="16993" y="9644"/>
                  </a:moveTo>
                  <a:cubicBezTo>
                    <a:pt x="21192" y="9644"/>
                    <a:pt x="24741" y="13083"/>
                    <a:pt x="24741" y="17153"/>
                  </a:cubicBezTo>
                  <a:cubicBezTo>
                    <a:pt x="24741" y="21222"/>
                    <a:pt x="21192" y="24655"/>
                    <a:pt x="16993" y="24655"/>
                  </a:cubicBezTo>
                  <a:cubicBezTo>
                    <a:pt x="15309" y="24655"/>
                    <a:pt x="12300" y="24675"/>
                    <a:pt x="9709" y="24687"/>
                  </a:cubicBezTo>
                  <a:cubicBezTo>
                    <a:pt x="9696" y="22007"/>
                    <a:pt x="9670" y="12447"/>
                    <a:pt x="9664" y="9644"/>
                  </a:cubicBezTo>
                  <a:lnTo>
                    <a:pt x="16993" y="9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9010" y="1763648"/>
              <a:ext cx="34384" cy="53334"/>
            </a:xfrm>
            <a:custGeom>
              <a:avLst/>
              <a:gdLst/>
              <a:ahLst/>
              <a:cxnLst/>
              <a:rect l="l" t="t" r="r" b="b"/>
              <a:pathLst>
                <a:path w="34384" h="53334" extrusionOk="0">
                  <a:moveTo>
                    <a:pt x="9651" y="48513"/>
                  </a:moveTo>
                  <a:lnTo>
                    <a:pt x="9651" y="34331"/>
                  </a:lnTo>
                  <a:cubicBezTo>
                    <a:pt x="12255" y="34318"/>
                    <a:pt x="15296" y="34305"/>
                    <a:pt x="16993" y="34305"/>
                  </a:cubicBezTo>
                  <a:cubicBezTo>
                    <a:pt x="26580" y="34305"/>
                    <a:pt x="34385" y="26610"/>
                    <a:pt x="34385" y="17153"/>
                  </a:cubicBezTo>
                  <a:cubicBezTo>
                    <a:pt x="34385" y="7696"/>
                    <a:pt x="26580" y="1"/>
                    <a:pt x="16993" y="1"/>
                  </a:cubicBezTo>
                  <a:lnTo>
                    <a:pt x="4823" y="1"/>
                  </a:lnTo>
                  <a:cubicBezTo>
                    <a:pt x="2232" y="-51"/>
                    <a:pt x="-44" y="2238"/>
                    <a:pt x="1" y="4822"/>
                  </a:cubicBezTo>
                  <a:lnTo>
                    <a:pt x="1" y="48513"/>
                  </a:lnTo>
                  <a:cubicBezTo>
                    <a:pt x="1" y="51174"/>
                    <a:pt x="2161" y="53334"/>
                    <a:pt x="4823" y="53334"/>
                  </a:cubicBezTo>
                  <a:cubicBezTo>
                    <a:pt x="7491" y="53334"/>
                    <a:pt x="9651" y="51174"/>
                    <a:pt x="9651" y="48513"/>
                  </a:cubicBezTo>
                  <a:close/>
                  <a:moveTo>
                    <a:pt x="16993" y="9644"/>
                  </a:moveTo>
                  <a:cubicBezTo>
                    <a:pt x="21192" y="9644"/>
                    <a:pt x="24741" y="13083"/>
                    <a:pt x="24741" y="17153"/>
                  </a:cubicBezTo>
                  <a:cubicBezTo>
                    <a:pt x="24741" y="21222"/>
                    <a:pt x="21192" y="24655"/>
                    <a:pt x="16993" y="24655"/>
                  </a:cubicBezTo>
                  <a:cubicBezTo>
                    <a:pt x="15309" y="24655"/>
                    <a:pt x="12300" y="24675"/>
                    <a:pt x="9709" y="24687"/>
                  </a:cubicBezTo>
                  <a:cubicBezTo>
                    <a:pt x="9696" y="22007"/>
                    <a:pt x="9670" y="12447"/>
                    <a:pt x="9664" y="9644"/>
                  </a:cubicBezTo>
                  <a:lnTo>
                    <a:pt x="16993" y="9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11676" y="1634147"/>
              <a:ext cx="329180" cy="316650"/>
            </a:xfrm>
            <a:custGeom>
              <a:avLst/>
              <a:gdLst/>
              <a:ahLst/>
              <a:cxnLst/>
              <a:rect l="l" t="t" r="r" b="b"/>
              <a:pathLst>
                <a:path w="329180" h="316650" extrusionOk="0">
                  <a:moveTo>
                    <a:pt x="256144" y="170582"/>
                  </a:moveTo>
                  <a:lnTo>
                    <a:pt x="228864" y="170582"/>
                  </a:lnTo>
                  <a:cubicBezTo>
                    <a:pt x="229809" y="165857"/>
                    <a:pt x="230298" y="161029"/>
                    <a:pt x="230298" y="156168"/>
                  </a:cubicBezTo>
                  <a:cubicBezTo>
                    <a:pt x="230298" y="151347"/>
                    <a:pt x="229822" y="146635"/>
                    <a:pt x="228929" y="142070"/>
                  </a:cubicBezTo>
                  <a:cubicBezTo>
                    <a:pt x="237377" y="145342"/>
                    <a:pt x="246442" y="147052"/>
                    <a:pt x="255559" y="147052"/>
                  </a:cubicBezTo>
                  <a:cubicBezTo>
                    <a:pt x="268405" y="147052"/>
                    <a:pt x="281051" y="143690"/>
                    <a:pt x="292129" y="137332"/>
                  </a:cubicBezTo>
                  <a:cubicBezTo>
                    <a:pt x="294437" y="136001"/>
                    <a:pt x="295234" y="133057"/>
                    <a:pt x="293910" y="130742"/>
                  </a:cubicBezTo>
                  <a:cubicBezTo>
                    <a:pt x="292585" y="128435"/>
                    <a:pt x="289634" y="127637"/>
                    <a:pt x="287326" y="128962"/>
                  </a:cubicBezTo>
                  <a:cubicBezTo>
                    <a:pt x="277701" y="134490"/>
                    <a:pt x="266720" y="137409"/>
                    <a:pt x="255559" y="137409"/>
                  </a:cubicBezTo>
                  <a:cubicBezTo>
                    <a:pt x="245182" y="137409"/>
                    <a:pt x="234889" y="134870"/>
                    <a:pt x="225778" y="130061"/>
                  </a:cubicBezTo>
                  <a:cubicBezTo>
                    <a:pt x="225656" y="129997"/>
                    <a:pt x="225528" y="129939"/>
                    <a:pt x="225405" y="129887"/>
                  </a:cubicBezTo>
                  <a:cubicBezTo>
                    <a:pt x="219516" y="114683"/>
                    <a:pt x="208689" y="101922"/>
                    <a:pt x="194892" y="93597"/>
                  </a:cubicBezTo>
                  <a:cubicBezTo>
                    <a:pt x="192757" y="87142"/>
                    <a:pt x="191671" y="80392"/>
                    <a:pt x="191671" y="73526"/>
                  </a:cubicBezTo>
                  <a:cubicBezTo>
                    <a:pt x="191671" y="38303"/>
                    <a:pt x="220333" y="9650"/>
                    <a:pt x="255559" y="9650"/>
                  </a:cubicBezTo>
                  <a:cubicBezTo>
                    <a:pt x="290785" y="9650"/>
                    <a:pt x="319440" y="38303"/>
                    <a:pt x="319440" y="73526"/>
                  </a:cubicBezTo>
                  <a:cubicBezTo>
                    <a:pt x="319440" y="88930"/>
                    <a:pt x="313886" y="103806"/>
                    <a:pt x="303792" y="115416"/>
                  </a:cubicBezTo>
                  <a:cubicBezTo>
                    <a:pt x="302043" y="117428"/>
                    <a:pt x="302261" y="120469"/>
                    <a:pt x="304267" y="122218"/>
                  </a:cubicBezTo>
                  <a:cubicBezTo>
                    <a:pt x="305180" y="123015"/>
                    <a:pt x="306312" y="123401"/>
                    <a:pt x="307431" y="123401"/>
                  </a:cubicBezTo>
                  <a:cubicBezTo>
                    <a:pt x="308781" y="123401"/>
                    <a:pt x="310124" y="122842"/>
                    <a:pt x="311076" y="121742"/>
                  </a:cubicBezTo>
                  <a:cubicBezTo>
                    <a:pt x="322694" y="108377"/>
                    <a:pt x="329091" y="91257"/>
                    <a:pt x="329091" y="73526"/>
                  </a:cubicBezTo>
                  <a:cubicBezTo>
                    <a:pt x="329091" y="32986"/>
                    <a:pt x="296102" y="0"/>
                    <a:pt x="255559" y="0"/>
                  </a:cubicBezTo>
                  <a:cubicBezTo>
                    <a:pt x="215016" y="0"/>
                    <a:pt x="182027" y="32986"/>
                    <a:pt x="182027" y="73526"/>
                  </a:cubicBezTo>
                  <a:cubicBezTo>
                    <a:pt x="182027" y="78419"/>
                    <a:pt x="182509" y="83253"/>
                    <a:pt x="183454" y="87997"/>
                  </a:cubicBezTo>
                  <a:cubicBezTo>
                    <a:pt x="175321" y="84860"/>
                    <a:pt x="166487" y="83137"/>
                    <a:pt x="157261" y="83137"/>
                  </a:cubicBezTo>
                  <a:lnTo>
                    <a:pt x="73037" y="83137"/>
                  </a:lnTo>
                  <a:cubicBezTo>
                    <a:pt x="59580" y="83137"/>
                    <a:pt x="46433" y="86827"/>
                    <a:pt x="35008" y="93803"/>
                  </a:cubicBezTo>
                  <a:cubicBezTo>
                    <a:pt x="32732" y="95191"/>
                    <a:pt x="32018" y="98161"/>
                    <a:pt x="33407" y="100437"/>
                  </a:cubicBezTo>
                  <a:cubicBezTo>
                    <a:pt x="34795" y="102706"/>
                    <a:pt x="37766" y="103427"/>
                    <a:pt x="40035" y="102038"/>
                  </a:cubicBezTo>
                  <a:cubicBezTo>
                    <a:pt x="49949" y="95982"/>
                    <a:pt x="61361" y="92780"/>
                    <a:pt x="73037" y="92780"/>
                  </a:cubicBezTo>
                  <a:lnTo>
                    <a:pt x="157261" y="92780"/>
                  </a:lnTo>
                  <a:cubicBezTo>
                    <a:pt x="192217" y="92780"/>
                    <a:pt x="220654" y="121215"/>
                    <a:pt x="220654" y="156168"/>
                  </a:cubicBezTo>
                  <a:cubicBezTo>
                    <a:pt x="220654" y="161048"/>
                    <a:pt x="220088" y="165882"/>
                    <a:pt x="218995" y="170582"/>
                  </a:cubicBezTo>
                  <a:lnTo>
                    <a:pt x="207802" y="170582"/>
                  </a:lnTo>
                  <a:cubicBezTo>
                    <a:pt x="175951" y="170582"/>
                    <a:pt x="148806" y="191070"/>
                    <a:pt x="138841" y="219550"/>
                  </a:cubicBezTo>
                  <a:lnTo>
                    <a:pt x="73037" y="219550"/>
                  </a:lnTo>
                  <a:cubicBezTo>
                    <a:pt x="38087" y="219550"/>
                    <a:pt x="9650" y="191115"/>
                    <a:pt x="9650" y="156168"/>
                  </a:cubicBezTo>
                  <a:cubicBezTo>
                    <a:pt x="9650" y="141350"/>
                    <a:pt x="14871" y="126930"/>
                    <a:pt x="24348" y="115577"/>
                  </a:cubicBezTo>
                  <a:cubicBezTo>
                    <a:pt x="26058" y="113533"/>
                    <a:pt x="25781" y="110492"/>
                    <a:pt x="23737" y="108782"/>
                  </a:cubicBezTo>
                  <a:cubicBezTo>
                    <a:pt x="21693" y="107078"/>
                    <a:pt x="18651" y="107348"/>
                    <a:pt x="16941" y="109392"/>
                  </a:cubicBezTo>
                  <a:cubicBezTo>
                    <a:pt x="6018" y="122481"/>
                    <a:pt x="0" y="139094"/>
                    <a:pt x="0" y="156168"/>
                  </a:cubicBezTo>
                  <a:cubicBezTo>
                    <a:pt x="0" y="196438"/>
                    <a:pt x="32764" y="229200"/>
                    <a:pt x="73037" y="229200"/>
                  </a:cubicBezTo>
                  <a:lnTo>
                    <a:pt x="136192" y="229200"/>
                  </a:lnTo>
                  <a:cubicBezTo>
                    <a:pt x="135253" y="233860"/>
                    <a:pt x="134758" y="238682"/>
                    <a:pt x="134758" y="243619"/>
                  </a:cubicBezTo>
                  <a:cubicBezTo>
                    <a:pt x="134758" y="283883"/>
                    <a:pt x="167529" y="316650"/>
                    <a:pt x="207802" y="316650"/>
                  </a:cubicBezTo>
                  <a:lnTo>
                    <a:pt x="211473" y="316650"/>
                  </a:lnTo>
                  <a:cubicBezTo>
                    <a:pt x="214135" y="316650"/>
                    <a:pt x="216295" y="314490"/>
                    <a:pt x="216295" y="311822"/>
                  </a:cubicBezTo>
                  <a:cubicBezTo>
                    <a:pt x="216295" y="309161"/>
                    <a:pt x="214135" y="307001"/>
                    <a:pt x="211473" y="307001"/>
                  </a:cubicBezTo>
                  <a:lnTo>
                    <a:pt x="207802" y="307001"/>
                  </a:lnTo>
                  <a:cubicBezTo>
                    <a:pt x="172846" y="307001"/>
                    <a:pt x="144409" y="278566"/>
                    <a:pt x="144409" y="243619"/>
                  </a:cubicBezTo>
                  <a:cubicBezTo>
                    <a:pt x="144409" y="208666"/>
                    <a:pt x="172846" y="180231"/>
                    <a:pt x="207802" y="180231"/>
                  </a:cubicBezTo>
                  <a:lnTo>
                    <a:pt x="256144" y="180231"/>
                  </a:lnTo>
                  <a:cubicBezTo>
                    <a:pt x="291100" y="180231"/>
                    <a:pt x="319537" y="208666"/>
                    <a:pt x="319537" y="243619"/>
                  </a:cubicBezTo>
                  <a:cubicBezTo>
                    <a:pt x="319537" y="278566"/>
                    <a:pt x="291100" y="307001"/>
                    <a:pt x="256144" y="307001"/>
                  </a:cubicBezTo>
                  <a:lnTo>
                    <a:pt x="235577" y="307001"/>
                  </a:lnTo>
                  <a:cubicBezTo>
                    <a:pt x="232915" y="307001"/>
                    <a:pt x="230755" y="309161"/>
                    <a:pt x="230755" y="311822"/>
                  </a:cubicBezTo>
                  <a:cubicBezTo>
                    <a:pt x="230755" y="314490"/>
                    <a:pt x="232915" y="316650"/>
                    <a:pt x="235577" y="316650"/>
                  </a:cubicBezTo>
                  <a:lnTo>
                    <a:pt x="256144" y="316650"/>
                  </a:lnTo>
                  <a:cubicBezTo>
                    <a:pt x="296417" y="316650"/>
                    <a:pt x="329181" y="283889"/>
                    <a:pt x="329181" y="243619"/>
                  </a:cubicBezTo>
                  <a:cubicBezTo>
                    <a:pt x="329181" y="203349"/>
                    <a:pt x="296417" y="170582"/>
                    <a:pt x="256144" y="170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3642431" y="1833832"/>
              <a:ext cx="63791" cy="91552"/>
            </a:xfrm>
            <a:custGeom>
              <a:avLst/>
              <a:gdLst/>
              <a:ahLst/>
              <a:cxnLst/>
              <a:rect l="l" t="t" r="r" b="b"/>
              <a:pathLst>
                <a:path w="63791" h="91552" extrusionOk="0">
                  <a:moveTo>
                    <a:pt x="4822" y="54819"/>
                  </a:moveTo>
                  <a:cubicBezTo>
                    <a:pt x="2160" y="54819"/>
                    <a:pt x="0" y="56979"/>
                    <a:pt x="0" y="59647"/>
                  </a:cubicBezTo>
                  <a:cubicBezTo>
                    <a:pt x="0" y="62308"/>
                    <a:pt x="2160" y="64468"/>
                    <a:pt x="4822" y="64468"/>
                  </a:cubicBezTo>
                  <a:lnTo>
                    <a:pt x="13418" y="64468"/>
                  </a:lnTo>
                  <a:lnTo>
                    <a:pt x="8995" y="85748"/>
                  </a:lnTo>
                  <a:cubicBezTo>
                    <a:pt x="8448" y="88358"/>
                    <a:pt x="10126" y="90910"/>
                    <a:pt x="12737" y="91456"/>
                  </a:cubicBezTo>
                  <a:cubicBezTo>
                    <a:pt x="13064" y="91521"/>
                    <a:pt x="13392" y="91553"/>
                    <a:pt x="13720" y="91553"/>
                  </a:cubicBezTo>
                  <a:cubicBezTo>
                    <a:pt x="15958" y="91553"/>
                    <a:pt x="17963" y="89991"/>
                    <a:pt x="18439" y="87715"/>
                  </a:cubicBezTo>
                  <a:lnTo>
                    <a:pt x="23268" y="64468"/>
                  </a:lnTo>
                  <a:lnTo>
                    <a:pt x="32603" y="64468"/>
                  </a:lnTo>
                  <a:lnTo>
                    <a:pt x="28180" y="85748"/>
                  </a:lnTo>
                  <a:cubicBezTo>
                    <a:pt x="27640" y="88358"/>
                    <a:pt x="29311" y="90910"/>
                    <a:pt x="31922" y="91456"/>
                  </a:cubicBezTo>
                  <a:cubicBezTo>
                    <a:pt x="32250" y="91521"/>
                    <a:pt x="32584" y="91553"/>
                    <a:pt x="32905" y="91553"/>
                  </a:cubicBezTo>
                  <a:cubicBezTo>
                    <a:pt x="35143" y="91553"/>
                    <a:pt x="37155" y="89991"/>
                    <a:pt x="37624" y="87715"/>
                  </a:cubicBezTo>
                  <a:lnTo>
                    <a:pt x="42459" y="64468"/>
                  </a:lnTo>
                  <a:lnTo>
                    <a:pt x="53145" y="64468"/>
                  </a:lnTo>
                  <a:cubicBezTo>
                    <a:pt x="55806" y="64468"/>
                    <a:pt x="57967" y="62308"/>
                    <a:pt x="57967" y="59647"/>
                  </a:cubicBezTo>
                  <a:cubicBezTo>
                    <a:pt x="57967" y="56979"/>
                    <a:pt x="55806" y="54819"/>
                    <a:pt x="53145" y="54819"/>
                  </a:cubicBezTo>
                  <a:lnTo>
                    <a:pt x="44465" y="54819"/>
                  </a:lnTo>
                  <a:lnTo>
                    <a:pt x="48316" y="36285"/>
                  </a:lnTo>
                  <a:lnTo>
                    <a:pt x="58970" y="36285"/>
                  </a:lnTo>
                  <a:cubicBezTo>
                    <a:pt x="61638" y="36285"/>
                    <a:pt x="63792" y="34124"/>
                    <a:pt x="63792" y="31456"/>
                  </a:cubicBezTo>
                  <a:cubicBezTo>
                    <a:pt x="63792" y="28795"/>
                    <a:pt x="61638" y="26635"/>
                    <a:pt x="58970" y="26635"/>
                  </a:cubicBezTo>
                  <a:lnTo>
                    <a:pt x="50322" y="26635"/>
                  </a:lnTo>
                  <a:lnTo>
                    <a:pt x="54656" y="5806"/>
                  </a:lnTo>
                  <a:cubicBezTo>
                    <a:pt x="55196" y="3195"/>
                    <a:pt x="53518" y="643"/>
                    <a:pt x="50914" y="103"/>
                  </a:cubicBezTo>
                  <a:cubicBezTo>
                    <a:pt x="48304" y="-443"/>
                    <a:pt x="45751" y="1235"/>
                    <a:pt x="45205" y="3845"/>
                  </a:cubicBezTo>
                  <a:lnTo>
                    <a:pt x="40466" y="26635"/>
                  </a:lnTo>
                  <a:lnTo>
                    <a:pt x="31137" y="26635"/>
                  </a:lnTo>
                  <a:lnTo>
                    <a:pt x="35464" y="5806"/>
                  </a:lnTo>
                  <a:cubicBezTo>
                    <a:pt x="36011" y="3195"/>
                    <a:pt x="34333" y="643"/>
                    <a:pt x="31722" y="103"/>
                  </a:cubicBezTo>
                  <a:cubicBezTo>
                    <a:pt x="29118" y="-443"/>
                    <a:pt x="26560" y="1235"/>
                    <a:pt x="26019" y="3845"/>
                  </a:cubicBezTo>
                  <a:lnTo>
                    <a:pt x="21281" y="26635"/>
                  </a:lnTo>
                  <a:lnTo>
                    <a:pt x="10653" y="26635"/>
                  </a:lnTo>
                  <a:cubicBezTo>
                    <a:pt x="7985" y="26635"/>
                    <a:pt x="5825" y="28795"/>
                    <a:pt x="5825" y="31456"/>
                  </a:cubicBezTo>
                  <a:cubicBezTo>
                    <a:pt x="5825" y="34124"/>
                    <a:pt x="7985" y="36285"/>
                    <a:pt x="10653" y="36285"/>
                  </a:cubicBezTo>
                  <a:lnTo>
                    <a:pt x="19275" y="36285"/>
                  </a:lnTo>
                  <a:lnTo>
                    <a:pt x="15424" y="54819"/>
                  </a:lnTo>
                  <a:lnTo>
                    <a:pt x="4822" y="54819"/>
                  </a:lnTo>
                  <a:close/>
                  <a:moveTo>
                    <a:pt x="29131" y="36285"/>
                  </a:moveTo>
                  <a:lnTo>
                    <a:pt x="38460" y="36285"/>
                  </a:lnTo>
                  <a:lnTo>
                    <a:pt x="34609" y="54819"/>
                  </a:lnTo>
                  <a:lnTo>
                    <a:pt x="25274" y="54819"/>
                  </a:lnTo>
                  <a:lnTo>
                    <a:pt x="29131" y="362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588328" y="1852913"/>
              <a:ext cx="45303" cy="53397"/>
            </a:xfrm>
            <a:custGeom>
              <a:avLst/>
              <a:gdLst/>
              <a:ahLst/>
              <a:cxnLst/>
              <a:rect l="l" t="t" r="r" b="b"/>
              <a:pathLst>
                <a:path w="45303" h="53397" extrusionOk="0">
                  <a:moveTo>
                    <a:pt x="43578" y="38701"/>
                  </a:moveTo>
                  <a:cubicBezTo>
                    <a:pt x="41540" y="36991"/>
                    <a:pt x="38492" y="37255"/>
                    <a:pt x="36782" y="39299"/>
                  </a:cubicBezTo>
                  <a:cubicBezTo>
                    <a:pt x="36383" y="39775"/>
                    <a:pt x="35953" y="40225"/>
                    <a:pt x="35496" y="40624"/>
                  </a:cubicBezTo>
                  <a:cubicBezTo>
                    <a:pt x="33169" y="42700"/>
                    <a:pt x="30211" y="43748"/>
                    <a:pt x="26701" y="43748"/>
                  </a:cubicBezTo>
                  <a:cubicBezTo>
                    <a:pt x="17295" y="43748"/>
                    <a:pt x="9644" y="36098"/>
                    <a:pt x="9644" y="26699"/>
                  </a:cubicBezTo>
                  <a:cubicBezTo>
                    <a:pt x="9644" y="17293"/>
                    <a:pt x="17295" y="9643"/>
                    <a:pt x="26701" y="9643"/>
                  </a:cubicBezTo>
                  <a:cubicBezTo>
                    <a:pt x="30115" y="9643"/>
                    <a:pt x="33413" y="10653"/>
                    <a:pt x="36229" y="12555"/>
                  </a:cubicBezTo>
                  <a:cubicBezTo>
                    <a:pt x="38434" y="14047"/>
                    <a:pt x="41437" y="13468"/>
                    <a:pt x="42929" y="11257"/>
                  </a:cubicBezTo>
                  <a:cubicBezTo>
                    <a:pt x="44420" y="9052"/>
                    <a:pt x="43835" y="6056"/>
                    <a:pt x="41630" y="4564"/>
                  </a:cubicBezTo>
                  <a:cubicBezTo>
                    <a:pt x="37213" y="1575"/>
                    <a:pt x="32050" y="0"/>
                    <a:pt x="26701" y="0"/>
                  </a:cubicBezTo>
                  <a:cubicBezTo>
                    <a:pt x="11978" y="0"/>
                    <a:pt x="0" y="11977"/>
                    <a:pt x="0" y="26699"/>
                  </a:cubicBezTo>
                  <a:cubicBezTo>
                    <a:pt x="0" y="41421"/>
                    <a:pt x="11978" y="53398"/>
                    <a:pt x="26701" y="53398"/>
                  </a:cubicBezTo>
                  <a:cubicBezTo>
                    <a:pt x="32564" y="53398"/>
                    <a:pt x="37824" y="51469"/>
                    <a:pt x="41913" y="47830"/>
                  </a:cubicBezTo>
                  <a:cubicBezTo>
                    <a:pt x="42716" y="47117"/>
                    <a:pt x="43475" y="46332"/>
                    <a:pt x="44176" y="45497"/>
                  </a:cubicBezTo>
                  <a:cubicBezTo>
                    <a:pt x="45886" y="43452"/>
                    <a:pt x="45622" y="40411"/>
                    <a:pt x="43578" y="38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45"/>
          <p:cNvGrpSpPr/>
          <p:nvPr/>
        </p:nvGrpSpPr>
        <p:grpSpPr>
          <a:xfrm>
            <a:off x="3597208" y="1405079"/>
            <a:ext cx="252134" cy="275469"/>
            <a:chOff x="4355808" y="1627898"/>
            <a:chExt cx="301271" cy="329154"/>
          </a:xfrm>
        </p:grpSpPr>
        <p:sp>
          <p:nvSpPr>
            <p:cNvPr id="415" name="Google Shape;415;p45"/>
            <p:cNvSpPr/>
            <p:nvPr/>
          </p:nvSpPr>
          <p:spPr>
            <a:xfrm>
              <a:off x="4467145" y="1749152"/>
              <a:ext cx="32918" cy="9623"/>
            </a:xfrm>
            <a:custGeom>
              <a:avLst/>
              <a:gdLst/>
              <a:ahLst/>
              <a:cxnLst/>
              <a:rect l="l" t="t" r="r" b="b"/>
              <a:pathLst>
                <a:path w="32918" h="9623" extrusionOk="0">
                  <a:moveTo>
                    <a:pt x="4809" y="9624"/>
                  </a:moveTo>
                  <a:lnTo>
                    <a:pt x="28103" y="9624"/>
                  </a:lnTo>
                  <a:cubicBezTo>
                    <a:pt x="30764" y="9624"/>
                    <a:pt x="32918" y="7470"/>
                    <a:pt x="32918" y="4809"/>
                  </a:cubicBezTo>
                  <a:cubicBezTo>
                    <a:pt x="32918" y="2154"/>
                    <a:pt x="30764" y="0"/>
                    <a:pt x="28103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70"/>
                    <a:pt x="2154" y="9624"/>
                    <a:pt x="4809" y="9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4511925" y="1749152"/>
              <a:ext cx="25016" cy="9623"/>
            </a:xfrm>
            <a:custGeom>
              <a:avLst/>
              <a:gdLst/>
              <a:ahLst/>
              <a:cxnLst/>
              <a:rect l="l" t="t" r="r" b="b"/>
              <a:pathLst>
                <a:path w="25016" h="9623" extrusionOk="0">
                  <a:moveTo>
                    <a:pt x="4809" y="9624"/>
                  </a:moveTo>
                  <a:lnTo>
                    <a:pt x="20207" y="9624"/>
                  </a:lnTo>
                  <a:cubicBezTo>
                    <a:pt x="22863" y="9624"/>
                    <a:pt x="25017" y="7470"/>
                    <a:pt x="25017" y="4809"/>
                  </a:cubicBezTo>
                  <a:cubicBezTo>
                    <a:pt x="25017" y="2154"/>
                    <a:pt x="22863" y="0"/>
                    <a:pt x="20207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70"/>
                    <a:pt x="2154" y="9624"/>
                    <a:pt x="4809" y="9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4549324" y="1749152"/>
              <a:ext cx="47210" cy="9623"/>
            </a:xfrm>
            <a:custGeom>
              <a:avLst/>
              <a:gdLst/>
              <a:ahLst/>
              <a:cxnLst/>
              <a:rect l="l" t="t" r="r" b="b"/>
              <a:pathLst>
                <a:path w="47210" h="9623" extrusionOk="0">
                  <a:moveTo>
                    <a:pt x="4809" y="9624"/>
                  </a:moveTo>
                  <a:lnTo>
                    <a:pt x="42401" y="9624"/>
                  </a:lnTo>
                  <a:cubicBezTo>
                    <a:pt x="45057" y="9624"/>
                    <a:pt x="47211" y="7470"/>
                    <a:pt x="47211" y="4809"/>
                  </a:cubicBezTo>
                  <a:cubicBezTo>
                    <a:pt x="47211" y="2154"/>
                    <a:pt x="45057" y="0"/>
                    <a:pt x="42401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70"/>
                    <a:pt x="2154" y="9624"/>
                    <a:pt x="4809" y="9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4426158" y="1772758"/>
              <a:ext cx="20278" cy="9623"/>
            </a:xfrm>
            <a:custGeom>
              <a:avLst/>
              <a:gdLst/>
              <a:ahLst/>
              <a:cxnLst/>
              <a:rect l="l" t="t" r="r" b="b"/>
              <a:pathLst>
                <a:path w="20278" h="9623" extrusionOk="0">
                  <a:moveTo>
                    <a:pt x="15469" y="0"/>
                  </a:moveTo>
                  <a:lnTo>
                    <a:pt x="4816" y="0"/>
                  </a:lnTo>
                  <a:cubicBezTo>
                    <a:pt x="2154" y="0"/>
                    <a:pt x="0" y="2154"/>
                    <a:pt x="0" y="4815"/>
                  </a:cubicBezTo>
                  <a:cubicBezTo>
                    <a:pt x="0" y="7470"/>
                    <a:pt x="2154" y="9624"/>
                    <a:pt x="4816" y="9624"/>
                  </a:cubicBezTo>
                  <a:lnTo>
                    <a:pt x="15469" y="9624"/>
                  </a:lnTo>
                  <a:cubicBezTo>
                    <a:pt x="18124" y="9624"/>
                    <a:pt x="20278" y="7470"/>
                    <a:pt x="20278" y="4815"/>
                  </a:cubicBezTo>
                  <a:cubicBezTo>
                    <a:pt x="20278" y="2154"/>
                    <a:pt x="18124" y="0"/>
                    <a:pt x="15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4426158" y="1749152"/>
              <a:ext cx="20278" cy="9623"/>
            </a:xfrm>
            <a:custGeom>
              <a:avLst/>
              <a:gdLst/>
              <a:ahLst/>
              <a:cxnLst/>
              <a:rect l="l" t="t" r="r" b="b"/>
              <a:pathLst>
                <a:path w="20278" h="9623" extrusionOk="0">
                  <a:moveTo>
                    <a:pt x="15469" y="0"/>
                  </a:moveTo>
                  <a:lnTo>
                    <a:pt x="4816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70"/>
                    <a:pt x="2154" y="9624"/>
                    <a:pt x="4816" y="9624"/>
                  </a:cubicBezTo>
                  <a:lnTo>
                    <a:pt x="15469" y="9624"/>
                  </a:lnTo>
                  <a:cubicBezTo>
                    <a:pt x="18124" y="9624"/>
                    <a:pt x="20278" y="7470"/>
                    <a:pt x="20278" y="4809"/>
                  </a:cubicBezTo>
                  <a:cubicBezTo>
                    <a:pt x="20278" y="2154"/>
                    <a:pt x="18124" y="0"/>
                    <a:pt x="15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4491428" y="1772758"/>
              <a:ext cx="24817" cy="9623"/>
            </a:xfrm>
            <a:custGeom>
              <a:avLst/>
              <a:gdLst/>
              <a:ahLst/>
              <a:cxnLst/>
              <a:rect l="l" t="t" r="r" b="b"/>
              <a:pathLst>
                <a:path w="24817" h="9623" extrusionOk="0">
                  <a:moveTo>
                    <a:pt x="0" y="4815"/>
                  </a:moveTo>
                  <a:cubicBezTo>
                    <a:pt x="0" y="7470"/>
                    <a:pt x="2154" y="9624"/>
                    <a:pt x="4809" y="9624"/>
                  </a:cubicBezTo>
                  <a:lnTo>
                    <a:pt x="20002" y="9624"/>
                  </a:lnTo>
                  <a:cubicBezTo>
                    <a:pt x="22663" y="9624"/>
                    <a:pt x="24817" y="7470"/>
                    <a:pt x="24817" y="4815"/>
                  </a:cubicBezTo>
                  <a:cubicBezTo>
                    <a:pt x="24817" y="2154"/>
                    <a:pt x="22663" y="0"/>
                    <a:pt x="20002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4528892" y="1772758"/>
              <a:ext cx="83793" cy="9623"/>
            </a:xfrm>
            <a:custGeom>
              <a:avLst/>
              <a:gdLst/>
              <a:ahLst/>
              <a:cxnLst/>
              <a:rect l="l" t="t" r="r" b="b"/>
              <a:pathLst>
                <a:path w="83793" h="9623" extrusionOk="0">
                  <a:moveTo>
                    <a:pt x="0" y="4815"/>
                  </a:moveTo>
                  <a:cubicBezTo>
                    <a:pt x="0" y="7470"/>
                    <a:pt x="2154" y="9624"/>
                    <a:pt x="4809" y="9624"/>
                  </a:cubicBezTo>
                  <a:lnTo>
                    <a:pt x="78984" y="9624"/>
                  </a:lnTo>
                  <a:cubicBezTo>
                    <a:pt x="81639" y="9624"/>
                    <a:pt x="83793" y="7470"/>
                    <a:pt x="83793" y="4815"/>
                  </a:cubicBezTo>
                  <a:cubicBezTo>
                    <a:pt x="83793" y="2154"/>
                    <a:pt x="81639" y="0"/>
                    <a:pt x="78984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4426158" y="1845250"/>
              <a:ext cx="20278" cy="9617"/>
            </a:xfrm>
            <a:custGeom>
              <a:avLst/>
              <a:gdLst/>
              <a:ahLst/>
              <a:cxnLst/>
              <a:rect l="l" t="t" r="r" b="b"/>
              <a:pathLst>
                <a:path w="20278" h="9617" extrusionOk="0">
                  <a:moveTo>
                    <a:pt x="15469" y="0"/>
                  </a:moveTo>
                  <a:lnTo>
                    <a:pt x="4816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16" y="9618"/>
                  </a:cubicBezTo>
                  <a:lnTo>
                    <a:pt x="15469" y="9618"/>
                  </a:lnTo>
                  <a:cubicBezTo>
                    <a:pt x="18124" y="9618"/>
                    <a:pt x="20278" y="7464"/>
                    <a:pt x="20278" y="4809"/>
                  </a:cubicBezTo>
                  <a:cubicBezTo>
                    <a:pt x="20278" y="2154"/>
                    <a:pt x="18124" y="0"/>
                    <a:pt x="15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4467942" y="1845250"/>
              <a:ext cx="68999" cy="9617"/>
            </a:xfrm>
            <a:custGeom>
              <a:avLst/>
              <a:gdLst/>
              <a:ahLst/>
              <a:cxnLst/>
              <a:rect l="l" t="t" r="r" b="b"/>
              <a:pathLst>
                <a:path w="68999" h="9617" extrusionOk="0">
                  <a:moveTo>
                    <a:pt x="64190" y="0"/>
                  </a:move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09" y="9618"/>
                  </a:cubicBezTo>
                  <a:lnTo>
                    <a:pt x="64190" y="9618"/>
                  </a:lnTo>
                  <a:cubicBezTo>
                    <a:pt x="66845" y="9618"/>
                    <a:pt x="68999" y="7464"/>
                    <a:pt x="68999" y="4809"/>
                  </a:cubicBezTo>
                  <a:cubicBezTo>
                    <a:pt x="68999" y="2154"/>
                    <a:pt x="66845" y="0"/>
                    <a:pt x="6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4549324" y="1845250"/>
              <a:ext cx="47210" cy="9617"/>
            </a:xfrm>
            <a:custGeom>
              <a:avLst/>
              <a:gdLst/>
              <a:ahLst/>
              <a:cxnLst/>
              <a:rect l="l" t="t" r="r" b="b"/>
              <a:pathLst>
                <a:path w="47210" h="9617" extrusionOk="0">
                  <a:moveTo>
                    <a:pt x="42401" y="0"/>
                  </a:move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09" y="9618"/>
                  </a:cubicBezTo>
                  <a:lnTo>
                    <a:pt x="42401" y="9618"/>
                  </a:lnTo>
                  <a:cubicBezTo>
                    <a:pt x="45057" y="9618"/>
                    <a:pt x="47211" y="7464"/>
                    <a:pt x="47211" y="4809"/>
                  </a:cubicBezTo>
                  <a:cubicBezTo>
                    <a:pt x="47211" y="2154"/>
                    <a:pt x="45057" y="0"/>
                    <a:pt x="4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4467145" y="1797445"/>
              <a:ext cx="67752" cy="9623"/>
            </a:xfrm>
            <a:custGeom>
              <a:avLst/>
              <a:gdLst/>
              <a:ahLst/>
              <a:cxnLst/>
              <a:rect l="l" t="t" r="r" b="b"/>
              <a:pathLst>
                <a:path w="67752" h="9623" extrusionOk="0">
                  <a:moveTo>
                    <a:pt x="4809" y="9624"/>
                  </a:moveTo>
                  <a:lnTo>
                    <a:pt x="62943" y="9624"/>
                  </a:lnTo>
                  <a:cubicBezTo>
                    <a:pt x="65598" y="9624"/>
                    <a:pt x="67752" y="7470"/>
                    <a:pt x="67752" y="4815"/>
                  </a:cubicBezTo>
                  <a:cubicBezTo>
                    <a:pt x="67752" y="2154"/>
                    <a:pt x="65598" y="0"/>
                    <a:pt x="62943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15"/>
                  </a:cubicBezTo>
                  <a:cubicBezTo>
                    <a:pt x="0" y="7470"/>
                    <a:pt x="2154" y="9624"/>
                    <a:pt x="4809" y="9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4546759" y="1797445"/>
              <a:ext cx="25022" cy="9623"/>
            </a:xfrm>
            <a:custGeom>
              <a:avLst/>
              <a:gdLst/>
              <a:ahLst/>
              <a:cxnLst/>
              <a:rect l="l" t="t" r="r" b="b"/>
              <a:pathLst>
                <a:path w="25022" h="9623" extrusionOk="0">
                  <a:moveTo>
                    <a:pt x="4815" y="0"/>
                  </a:moveTo>
                  <a:cubicBezTo>
                    <a:pt x="2154" y="0"/>
                    <a:pt x="0" y="2154"/>
                    <a:pt x="0" y="4815"/>
                  </a:cubicBezTo>
                  <a:cubicBezTo>
                    <a:pt x="0" y="7470"/>
                    <a:pt x="2154" y="9624"/>
                    <a:pt x="4815" y="9624"/>
                  </a:cubicBezTo>
                  <a:lnTo>
                    <a:pt x="20207" y="9624"/>
                  </a:lnTo>
                  <a:cubicBezTo>
                    <a:pt x="22869" y="9624"/>
                    <a:pt x="25023" y="7470"/>
                    <a:pt x="25023" y="4815"/>
                  </a:cubicBezTo>
                  <a:cubicBezTo>
                    <a:pt x="25023" y="2154"/>
                    <a:pt x="22869" y="0"/>
                    <a:pt x="20207" y="0"/>
                  </a:cubicBezTo>
                  <a:lnTo>
                    <a:pt x="4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4583586" y="1797445"/>
              <a:ext cx="47782" cy="9623"/>
            </a:xfrm>
            <a:custGeom>
              <a:avLst/>
              <a:gdLst/>
              <a:ahLst/>
              <a:cxnLst/>
              <a:rect l="l" t="t" r="r" b="b"/>
              <a:pathLst>
                <a:path w="47782" h="9623" extrusionOk="0">
                  <a:moveTo>
                    <a:pt x="42974" y="0"/>
                  </a:moveTo>
                  <a:lnTo>
                    <a:pt x="4809" y="0"/>
                  </a:lnTo>
                  <a:cubicBezTo>
                    <a:pt x="2154" y="0"/>
                    <a:pt x="0" y="2154"/>
                    <a:pt x="0" y="4815"/>
                  </a:cubicBezTo>
                  <a:cubicBezTo>
                    <a:pt x="0" y="7470"/>
                    <a:pt x="2154" y="9624"/>
                    <a:pt x="4809" y="9624"/>
                  </a:cubicBezTo>
                  <a:lnTo>
                    <a:pt x="42974" y="9624"/>
                  </a:lnTo>
                  <a:cubicBezTo>
                    <a:pt x="45629" y="9624"/>
                    <a:pt x="47783" y="7470"/>
                    <a:pt x="47783" y="4815"/>
                  </a:cubicBezTo>
                  <a:cubicBezTo>
                    <a:pt x="47783" y="2154"/>
                    <a:pt x="45629" y="0"/>
                    <a:pt x="4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4467145" y="1821058"/>
              <a:ext cx="32371" cy="9617"/>
            </a:xfrm>
            <a:custGeom>
              <a:avLst/>
              <a:gdLst/>
              <a:ahLst/>
              <a:cxnLst/>
              <a:rect l="l" t="t" r="r" b="b"/>
              <a:pathLst>
                <a:path w="32371" h="9617" extrusionOk="0">
                  <a:moveTo>
                    <a:pt x="4809" y="9618"/>
                  </a:moveTo>
                  <a:lnTo>
                    <a:pt x="27563" y="9618"/>
                  </a:lnTo>
                  <a:cubicBezTo>
                    <a:pt x="30218" y="9618"/>
                    <a:pt x="32372" y="7464"/>
                    <a:pt x="32372" y="4809"/>
                  </a:cubicBezTo>
                  <a:cubicBezTo>
                    <a:pt x="32372" y="2154"/>
                    <a:pt x="30218" y="0"/>
                    <a:pt x="27563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09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4511070" y="1821058"/>
              <a:ext cx="65289" cy="9617"/>
            </a:xfrm>
            <a:custGeom>
              <a:avLst/>
              <a:gdLst/>
              <a:ahLst/>
              <a:cxnLst/>
              <a:rect l="l" t="t" r="r" b="b"/>
              <a:pathLst>
                <a:path w="65289" h="9617" extrusionOk="0">
                  <a:moveTo>
                    <a:pt x="65290" y="4809"/>
                  </a:moveTo>
                  <a:cubicBezTo>
                    <a:pt x="65290" y="2154"/>
                    <a:pt x="63136" y="0"/>
                    <a:pt x="60481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09" y="9618"/>
                  </a:cubicBezTo>
                  <a:lnTo>
                    <a:pt x="60481" y="9618"/>
                  </a:lnTo>
                  <a:cubicBezTo>
                    <a:pt x="63136" y="9618"/>
                    <a:pt x="65290" y="7464"/>
                    <a:pt x="65290" y="48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4587849" y="1821058"/>
              <a:ext cx="24836" cy="9617"/>
            </a:xfrm>
            <a:custGeom>
              <a:avLst/>
              <a:gdLst/>
              <a:ahLst/>
              <a:cxnLst/>
              <a:rect l="l" t="t" r="r" b="b"/>
              <a:pathLst>
                <a:path w="24836" h="9617" extrusionOk="0">
                  <a:moveTo>
                    <a:pt x="20027" y="0"/>
                  </a:moveTo>
                  <a:lnTo>
                    <a:pt x="4815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15" y="9618"/>
                  </a:cubicBezTo>
                  <a:lnTo>
                    <a:pt x="20027" y="9618"/>
                  </a:lnTo>
                  <a:cubicBezTo>
                    <a:pt x="22682" y="9618"/>
                    <a:pt x="24836" y="7464"/>
                    <a:pt x="24836" y="4809"/>
                  </a:cubicBezTo>
                  <a:cubicBezTo>
                    <a:pt x="24836" y="2154"/>
                    <a:pt x="22682" y="0"/>
                    <a:pt x="20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4355808" y="1627898"/>
              <a:ext cx="301271" cy="329154"/>
            </a:xfrm>
            <a:custGeom>
              <a:avLst/>
              <a:gdLst/>
              <a:ahLst/>
              <a:cxnLst/>
              <a:rect l="l" t="t" r="r" b="b"/>
              <a:pathLst>
                <a:path w="301271" h="329154" extrusionOk="0">
                  <a:moveTo>
                    <a:pt x="288760" y="37210"/>
                  </a:moveTo>
                  <a:lnTo>
                    <a:pt x="252672" y="37210"/>
                  </a:lnTo>
                  <a:cubicBezTo>
                    <a:pt x="250017" y="37210"/>
                    <a:pt x="247863" y="39364"/>
                    <a:pt x="247863" y="42025"/>
                  </a:cubicBezTo>
                  <a:cubicBezTo>
                    <a:pt x="247863" y="44680"/>
                    <a:pt x="250017" y="46834"/>
                    <a:pt x="252672" y="46834"/>
                  </a:cubicBezTo>
                  <a:lnTo>
                    <a:pt x="288760" y="46834"/>
                  </a:lnTo>
                  <a:cubicBezTo>
                    <a:pt x="290354" y="46834"/>
                    <a:pt x="291647" y="48126"/>
                    <a:pt x="291647" y="49720"/>
                  </a:cubicBezTo>
                  <a:lnTo>
                    <a:pt x="291647" y="92491"/>
                  </a:lnTo>
                  <a:lnTo>
                    <a:pt x="44163" y="92491"/>
                  </a:lnTo>
                  <a:lnTo>
                    <a:pt x="44163" y="46834"/>
                  </a:lnTo>
                  <a:lnTo>
                    <a:pt x="229089" y="46834"/>
                  </a:lnTo>
                  <a:cubicBezTo>
                    <a:pt x="231745" y="46834"/>
                    <a:pt x="233898" y="44680"/>
                    <a:pt x="233898" y="42025"/>
                  </a:cubicBezTo>
                  <a:cubicBezTo>
                    <a:pt x="233898" y="39364"/>
                    <a:pt x="231745" y="37210"/>
                    <a:pt x="229089" y="37210"/>
                  </a:cubicBezTo>
                  <a:lnTo>
                    <a:pt x="186650" y="37210"/>
                  </a:lnTo>
                  <a:lnTo>
                    <a:pt x="186650" y="17608"/>
                  </a:lnTo>
                  <a:cubicBezTo>
                    <a:pt x="186650" y="7901"/>
                    <a:pt x="178748" y="0"/>
                    <a:pt x="169033" y="0"/>
                  </a:cubicBezTo>
                  <a:lnTo>
                    <a:pt x="17616" y="0"/>
                  </a:lnTo>
                  <a:cubicBezTo>
                    <a:pt x="7902" y="0"/>
                    <a:pt x="0" y="7901"/>
                    <a:pt x="0" y="17608"/>
                  </a:cubicBezTo>
                  <a:lnTo>
                    <a:pt x="0" y="72562"/>
                  </a:lnTo>
                  <a:cubicBezTo>
                    <a:pt x="0" y="75217"/>
                    <a:pt x="2154" y="77371"/>
                    <a:pt x="4815" y="77371"/>
                  </a:cubicBezTo>
                  <a:cubicBezTo>
                    <a:pt x="7471" y="77371"/>
                    <a:pt x="9625" y="75217"/>
                    <a:pt x="9625" y="72562"/>
                  </a:cubicBezTo>
                  <a:lnTo>
                    <a:pt x="9625" y="46834"/>
                  </a:lnTo>
                  <a:lnTo>
                    <a:pt x="34545" y="46834"/>
                  </a:lnTo>
                  <a:lnTo>
                    <a:pt x="34545" y="271816"/>
                  </a:lnTo>
                  <a:lnTo>
                    <a:pt x="9625" y="271816"/>
                  </a:lnTo>
                  <a:lnTo>
                    <a:pt x="9625" y="97306"/>
                  </a:lnTo>
                  <a:cubicBezTo>
                    <a:pt x="9625" y="94645"/>
                    <a:pt x="7471" y="92491"/>
                    <a:pt x="4815" y="92491"/>
                  </a:cubicBezTo>
                  <a:cubicBezTo>
                    <a:pt x="2154" y="92491"/>
                    <a:pt x="0" y="94645"/>
                    <a:pt x="0" y="97306"/>
                  </a:cubicBezTo>
                  <a:lnTo>
                    <a:pt x="0" y="311540"/>
                  </a:lnTo>
                  <a:cubicBezTo>
                    <a:pt x="0" y="321253"/>
                    <a:pt x="7902" y="329154"/>
                    <a:pt x="17616" y="329154"/>
                  </a:cubicBezTo>
                  <a:lnTo>
                    <a:pt x="169033" y="329154"/>
                  </a:lnTo>
                  <a:cubicBezTo>
                    <a:pt x="178748" y="329154"/>
                    <a:pt x="186650" y="321253"/>
                    <a:pt x="186650" y="311540"/>
                  </a:cubicBezTo>
                  <a:lnTo>
                    <a:pt x="186650" y="302031"/>
                  </a:lnTo>
                  <a:cubicBezTo>
                    <a:pt x="186650" y="299370"/>
                    <a:pt x="184496" y="297216"/>
                    <a:pt x="181834" y="297216"/>
                  </a:cubicBezTo>
                  <a:cubicBezTo>
                    <a:pt x="179179" y="297216"/>
                    <a:pt x="177025" y="299370"/>
                    <a:pt x="177025" y="302031"/>
                  </a:cubicBezTo>
                  <a:lnTo>
                    <a:pt x="177025" y="311540"/>
                  </a:lnTo>
                  <a:cubicBezTo>
                    <a:pt x="177025" y="315943"/>
                    <a:pt x="173437" y="319531"/>
                    <a:pt x="169033" y="319531"/>
                  </a:cubicBezTo>
                  <a:lnTo>
                    <a:pt x="17616" y="319531"/>
                  </a:lnTo>
                  <a:cubicBezTo>
                    <a:pt x="13212" y="319531"/>
                    <a:pt x="9625" y="315943"/>
                    <a:pt x="9625" y="311540"/>
                  </a:cubicBezTo>
                  <a:lnTo>
                    <a:pt x="9625" y="281433"/>
                  </a:lnTo>
                  <a:lnTo>
                    <a:pt x="288760" y="281433"/>
                  </a:lnTo>
                  <a:cubicBezTo>
                    <a:pt x="295658" y="281433"/>
                    <a:pt x="301271" y="275828"/>
                    <a:pt x="301271" y="268930"/>
                  </a:cubicBezTo>
                  <a:lnTo>
                    <a:pt x="301271" y="49720"/>
                  </a:lnTo>
                  <a:cubicBezTo>
                    <a:pt x="301271" y="42822"/>
                    <a:pt x="295658" y="37210"/>
                    <a:pt x="288760" y="37210"/>
                  </a:cubicBezTo>
                  <a:close/>
                  <a:moveTo>
                    <a:pt x="9625" y="17608"/>
                  </a:moveTo>
                  <a:cubicBezTo>
                    <a:pt x="9625" y="13205"/>
                    <a:pt x="13206" y="9617"/>
                    <a:pt x="17616" y="9617"/>
                  </a:cubicBezTo>
                  <a:lnTo>
                    <a:pt x="169033" y="9617"/>
                  </a:lnTo>
                  <a:cubicBezTo>
                    <a:pt x="173437" y="9617"/>
                    <a:pt x="177025" y="13205"/>
                    <a:pt x="177025" y="17608"/>
                  </a:cubicBezTo>
                  <a:lnTo>
                    <a:pt x="177025" y="37210"/>
                  </a:lnTo>
                  <a:lnTo>
                    <a:pt x="9625" y="37210"/>
                  </a:lnTo>
                  <a:lnTo>
                    <a:pt x="9625" y="17608"/>
                  </a:lnTo>
                  <a:close/>
                  <a:moveTo>
                    <a:pt x="288760" y="271816"/>
                  </a:moveTo>
                  <a:lnTo>
                    <a:pt x="44163" y="271816"/>
                  </a:lnTo>
                  <a:lnTo>
                    <a:pt x="44163" y="102115"/>
                  </a:lnTo>
                  <a:lnTo>
                    <a:pt x="291647" y="102115"/>
                  </a:lnTo>
                  <a:lnTo>
                    <a:pt x="291647" y="268930"/>
                  </a:lnTo>
                  <a:cubicBezTo>
                    <a:pt x="291647" y="270517"/>
                    <a:pt x="290354" y="271816"/>
                    <a:pt x="288760" y="271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4421368" y="1688650"/>
              <a:ext cx="17821" cy="17820"/>
            </a:xfrm>
            <a:custGeom>
              <a:avLst/>
              <a:gdLst/>
              <a:ahLst/>
              <a:cxnLst/>
              <a:rect l="l" t="t" r="r" b="b"/>
              <a:pathLst>
                <a:path w="17821" h="17820" extrusionOk="0">
                  <a:moveTo>
                    <a:pt x="0" y="8910"/>
                  </a:moveTo>
                  <a:cubicBezTo>
                    <a:pt x="0" y="13835"/>
                    <a:pt x="3993" y="17821"/>
                    <a:pt x="8911" y="17821"/>
                  </a:cubicBezTo>
                  <a:cubicBezTo>
                    <a:pt x="13836" y="17821"/>
                    <a:pt x="17822" y="13835"/>
                    <a:pt x="17822" y="8910"/>
                  </a:cubicBezTo>
                  <a:cubicBezTo>
                    <a:pt x="17822" y="3992"/>
                    <a:pt x="13836" y="0"/>
                    <a:pt x="8911" y="0"/>
                  </a:cubicBezTo>
                  <a:cubicBezTo>
                    <a:pt x="3993" y="0"/>
                    <a:pt x="0" y="3992"/>
                    <a:pt x="0" y="8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4448783" y="1688650"/>
              <a:ext cx="17822" cy="17820"/>
            </a:xfrm>
            <a:custGeom>
              <a:avLst/>
              <a:gdLst/>
              <a:ahLst/>
              <a:cxnLst/>
              <a:rect l="l" t="t" r="r" b="b"/>
              <a:pathLst>
                <a:path w="17822" h="17820" extrusionOk="0">
                  <a:moveTo>
                    <a:pt x="0" y="8910"/>
                  </a:moveTo>
                  <a:cubicBezTo>
                    <a:pt x="0" y="13835"/>
                    <a:pt x="3993" y="17821"/>
                    <a:pt x="8911" y="17821"/>
                  </a:cubicBezTo>
                  <a:cubicBezTo>
                    <a:pt x="13836" y="17821"/>
                    <a:pt x="17822" y="13835"/>
                    <a:pt x="17822" y="8910"/>
                  </a:cubicBezTo>
                  <a:cubicBezTo>
                    <a:pt x="17822" y="3992"/>
                    <a:pt x="13836" y="0"/>
                    <a:pt x="8911" y="0"/>
                  </a:cubicBezTo>
                  <a:cubicBezTo>
                    <a:pt x="3993" y="0"/>
                    <a:pt x="0" y="3992"/>
                    <a:pt x="0" y="8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4476197" y="1688650"/>
              <a:ext cx="17822" cy="17820"/>
            </a:xfrm>
            <a:custGeom>
              <a:avLst/>
              <a:gdLst/>
              <a:ahLst/>
              <a:cxnLst/>
              <a:rect l="l" t="t" r="r" b="b"/>
              <a:pathLst>
                <a:path w="17822" h="17820" extrusionOk="0">
                  <a:moveTo>
                    <a:pt x="0" y="8910"/>
                  </a:moveTo>
                  <a:cubicBezTo>
                    <a:pt x="0" y="13835"/>
                    <a:pt x="3993" y="17821"/>
                    <a:pt x="8911" y="17821"/>
                  </a:cubicBezTo>
                  <a:cubicBezTo>
                    <a:pt x="13836" y="17821"/>
                    <a:pt x="17822" y="13835"/>
                    <a:pt x="17822" y="8910"/>
                  </a:cubicBezTo>
                  <a:cubicBezTo>
                    <a:pt x="17822" y="3992"/>
                    <a:pt x="13836" y="0"/>
                    <a:pt x="8911" y="0"/>
                  </a:cubicBezTo>
                  <a:cubicBezTo>
                    <a:pt x="3993" y="0"/>
                    <a:pt x="0" y="3992"/>
                    <a:pt x="0" y="8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45"/>
          <p:cNvGrpSpPr/>
          <p:nvPr/>
        </p:nvGrpSpPr>
        <p:grpSpPr>
          <a:xfrm>
            <a:off x="3585526" y="3299701"/>
            <a:ext cx="275491" cy="248250"/>
            <a:chOff x="3411676" y="2366259"/>
            <a:chExt cx="329180" cy="296631"/>
          </a:xfrm>
        </p:grpSpPr>
        <p:sp>
          <p:nvSpPr>
            <p:cNvPr id="436" name="Google Shape;436;p45"/>
            <p:cNvSpPr/>
            <p:nvPr/>
          </p:nvSpPr>
          <p:spPr>
            <a:xfrm>
              <a:off x="3443630" y="2389621"/>
              <a:ext cx="17860" cy="17859"/>
            </a:xfrm>
            <a:custGeom>
              <a:avLst/>
              <a:gdLst/>
              <a:ahLst/>
              <a:cxnLst/>
              <a:rect l="l" t="t" r="r" b="b"/>
              <a:pathLst>
                <a:path w="17860" h="17859" extrusionOk="0">
                  <a:moveTo>
                    <a:pt x="8930" y="17859"/>
                  </a:moveTo>
                  <a:cubicBezTo>
                    <a:pt x="13862" y="17859"/>
                    <a:pt x="17861" y="13860"/>
                    <a:pt x="17861" y="8930"/>
                  </a:cubicBezTo>
                  <a:cubicBezTo>
                    <a:pt x="17861" y="3999"/>
                    <a:pt x="13862" y="0"/>
                    <a:pt x="8930" y="0"/>
                  </a:cubicBezTo>
                  <a:cubicBezTo>
                    <a:pt x="3999" y="0"/>
                    <a:pt x="0" y="3999"/>
                    <a:pt x="0" y="8930"/>
                  </a:cubicBezTo>
                  <a:cubicBezTo>
                    <a:pt x="0" y="13860"/>
                    <a:pt x="3999" y="17859"/>
                    <a:pt x="8930" y="17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3471102" y="2389621"/>
              <a:ext cx="17867" cy="17859"/>
            </a:xfrm>
            <a:custGeom>
              <a:avLst/>
              <a:gdLst/>
              <a:ahLst/>
              <a:cxnLst/>
              <a:rect l="l" t="t" r="r" b="b"/>
              <a:pathLst>
                <a:path w="17867" h="17859" extrusionOk="0">
                  <a:moveTo>
                    <a:pt x="8937" y="17859"/>
                  </a:moveTo>
                  <a:cubicBezTo>
                    <a:pt x="13868" y="17859"/>
                    <a:pt x="17867" y="13860"/>
                    <a:pt x="17867" y="8930"/>
                  </a:cubicBezTo>
                  <a:cubicBezTo>
                    <a:pt x="17867" y="3999"/>
                    <a:pt x="13868" y="0"/>
                    <a:pt x="8937" y="0"/>
                  </a:cubicBezTo>
                  <a:cubicBezTo>
                    <a:pt x="3999" y="0"/>
                    <a:pt x="0" y="3999"/>
                    <a:pt x="0" y="8930"/>
                  </a:cubicBezTo>
                  <a:cubicBezTo>
                    <a:pt x="0" y="13860"/>
                    <a:pt x="3999" y="17859"/>
                    <a:pt x="8937" y="17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3498581" y="2389621"/>
              <a:ext cx="17867" cy="17859"/>
            </a:xfrm>
            <a:custGeom>
              <a:avLst/>
              <a:gdLst/>
              <a:ahLst/>
              <a:cxnLst/>
              <a:rect l="l" t="t" r="r" b="b"/>
              <a:pathLst>
                <a:path w="17867" h="17859" extrusionOk="0">
                  <a:moveTo>
                    <a:pt x="8930" y="17859"/>
                  </a:moveTo>
                  <a:cubicBezTo>
                    <a:pt x="13868" y="17859"/>
                    <a:pt x="17867" y="13860"/>
                    <a:pt x="17867" y="8930"/>
                  </a:cubicBezTo>
                  <a:cubicBezTo>
                    <a:pt x="17867" y="3999"/>
                    <a:pt x="13868" y="0"/>
                    <a:pt x="8930" y="0"/>
                  </a:cubicBezTo>
                  <a:cubicBezTo>
                    <a:pt x="3999" y="0"/>
                    <a:pt x="0" y="3999"/>
                    <a:pt x="0" y="8930"/>
                  </a:cubicBezTo>
                  <a:cubicBezTo>
                    <a:pt x="0" y="13860"/>
                    <a:pt x="3999" y="17859"/>
                    <a:pt x="8930" y="17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3670728" y="2481248"/>
              <a:ext cx="53385" cy="38800"/>
            </a:xfrm>
            <a:custGeom>
              <a:avLst/>
              <a:gdLst/>
              <a:ahLst/>
              <a:cxnLst/>
              <a:rect l="l" t="t" r="r" b="b"/>
              <a:pathLst>
                <a:path w="53385" h="38800" extrusionOk="0">
                  <a:moveTo>
                    <a:pt x="19402" y="38800"/>
                  </a:moveTo>
                  <a:cubicBezTo>
                    <a:pt x="18168" y="38800"/>
                    <a:pt x="16933" y="38331"/>
                    <a:pt x="15988" y="37392"/>
                  </a:cubicBezTo>
                  <a:lnTo>
                    <a:pt x="1413" y="22812"/>
                  </a:lnTo>
                  <a:cubicBezTo>
                    <a:pt x="-471" y="20928"/>
                    <a:pt x="-471" y="17874"/>
                    <a:pt x="1413" y="15991"/>
                  </a:cubicBezTo>
                  <a:cubicBezTo>
                    <a:pt x="3290" y="14107"/>
                    <a:pt x="6344" y="14107"/>
                    <a:pt x="8228" y="15991"/>
                  </a:cubicBezTo>
                  <a:lnTo>
                    <a:pt x="19402" y="27164"/>
                  </a:lnTo>
                  <a:lnTo>
                    <a:pt x="45151" y="1410"/>
                  </a:lnTo>
                  <a:cubicBezTo>
                    <a:pt x="47035" y="-473"/>
                    <a:pt x="50089" y="-467"/>
                    <a:pt x="51973" y="1410"/>
                  </a:cubicBezTo>
                  <a:cubicBezTo>
                    <a:pt x="53857" y="3294"/>
                    <a:pt x="53857" y="6348"/>
                    <a:pt x="51973" y="8231"/>
                  </a:cubicBezTo>
                  <a:lnTo>
                    <a:pt x="22810" y="37392"/>
                  </a:lnTo>
                  <a:cubicBezTo>
                    <a:pt x="21871" y="38331"/>
                    <a:pt x="20637" y="38800"/>
                    <a:pt x="19402" y="38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3443128" y="2461199"/>
              <a:ext cx="211492" cy="87000"/>
            </a:xfrm>
            <a:custGeom>
              <a:avLst/>
              <a:gdLst/>
              <a:ahLst/>
              <a:cxnLst/>
              <a:rect l="l" t="t" r="r" b="b"/>
              <a:pathLst>
                <a:path w="211492" h="87000" extrusionOk="0">
                  <a:moveTo>
                    <a:pt x="188025" y="87001"/>
                  </a:moveTo>
                  <a:lnTo>
                    <a:pt x="57710" y="87001"/>
                  </a:lnTo>
                  <a:cubicBezTo>
                    <a:pt x="55048" y="87001"/>
                    <a:pt x="52888" y="84847"/>
                    <a:pt x="52888" y="82179"/>
                  </a:cubicBezTo>
                  <a:cubicBezTo>
                    <a:pt x="52888" y="79518"/>
                    <a:pt x="55048" y="77358"/>
                    <a:pt x="57710" y="77358"/>
                  </a:cubicBezTo>
                  <a:lnTo>
                    <a:pt x="188025" y="77358"/>
                  </a:lnTo>
                  <a:cubicBezTo>
                    <a:pt x="195651" y="77358"/>
                    <a:pt x="201848" y="71160"/>
                    <a:pt x="201848" y="63536"/>
                  </a:cubicBezTo>
                  <a:lnTo>
                    <a:pt x="201848" y="23465"/>
                  </a:lnTo>
                  <a:cubicBezTo>
                    <a:pt x="201848" y="15841"/>
                    <a:pt x="195651" y="9643"/>
                    <a:pt x="188025" y="9643"/>
                  </a:cubicBezTo>
                  <a:lnTo>
                    <a:pt x="23467" y="9643"/>
                  </a:lnTo>
                  <a:cubicBezTo>
                    <a:pt x="15848" y="9643"/>
                    <a:pt x="9644" y="15841"/>
                    <a:pt x="9644" y="23465"/>
                  </a:cubicBezTo>
                  <a:lnTo>
                    <a:pt x="9644" y="63536"/>
                  </a:lnTo>
                  <a:cubicBezTo>
                    <a:pt x="9644" y="71160"/>
                    <a:pt x="15848" y="77358"/>
                    <a:pt x="23467" y="77358"/>
                  </a:cubicBezTo>
                  <a:lnTo>
                    <a:pt x="34268" y="77358"/>
                  </a:lnTo>
                  <a:cubicBezTo>
                    <a:pt x="36930" y="77358"/>
                    <a:pt x="39090" y="79518"/>
                    <a:pt x="39090" y="82179"/>
                  </a:cubicBezTo>
                  <a:cubicBezTo>
                    <a:pt x="39090" y="84847"/>
                    <a:pt x="36930" y="87001"/>
                    <a:pt x="34268" y="87001"/>
                  </a:cubicBezTo>
                  <a:lnTo>
                    <a:pt x="23467" y="87001"/>
                  </a:lnTo>
                  <a:cubicBezTo>
                    <a:pt x="10531" y="87001"/>
                    <a:pt x="0" y="76477"/>
                    <a:pt x="0" y="63536"/>
                  </a:cubicBezTo>
                  <a:lnTo>
                    <a:pt x="0" y="23465"/>
                  </a:lnTo>
                  <a:cubicBezTo>
                    <a:pt x="0" y="10524"/>
                    <a:pt x="10531" y="0"/>
                    <a:pt x="23467" y="0"/>
                  </a:cubicBezTo>
                  <a:lnTo>
                    <a:pt x="188025" y="0"/>
                  </a:lnTo>
                  <a:cubicBezTo>
                    <a:pt x="200968" y="0"/>
                    <a:pt x="211492" y="10524"/>
                    <a:pt x="211492" y="23465"/>
                  </a:cubicBezTo>
                  <a:lnTo>
                    <a:pt x="211492" y="63536"/>
                  </a:lnTo>
                  <a:cubicBezTo>
                    <a:pt x="211492" y="76477"/>
                    <a:pt x="200968" y="87001"/>
                    <a:pt x="188025" y="87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3477297" y="2481109"/>
              <a:ext cx="41224" cy="46101"/>
            </a:xfrm>
            <a:custGeom>
              <a:avLst/>
              <a:gdLst/>
              <a:ahLst/>
              <a:cxnLst/>
              <a:rect l="l" t="t" r="r" b="b"/>
              <a:pathLst>
                <a:path w="41224" h="46101" extrusionOk="0">
                  <a:moveTo>
                    <a:pt x="40579" y="11527"/>
                  </a:moveTo>
                  <a:cubicBezTo>
                    <a:pt x="39248" y="9219"/>
                    <a:pt x="36297" y="8428"/>
                    <a:pt x="33989" y="9759"/>
                  </a:cubicBezTo>
                  <a:lnTo>
                    <a:pt x="25431" y="14703"/>
                  </a:lnTo>
                  <a:lnTo>
                    <a:pt x="25431" y="4822"/>
                  </a:lnTo>
                  <a:cubicBezTo>
                    <a:pt x="25431" y="2160"/>
                    <a:pt x="23271" y="0"/>
                    <a:pt x="20609" y="0"/>
                  </a:cubicBezTo>
                  <a:cubicBezTo>
                    <a:pt x="17948" y="0"/>
                    <a:pt x="15787" y="2160"/>
                    <a:pt x="15787" y="4822"/>
                  </a:cubicBezTo>
                  <a:lnTo>
                    <a:pt x="15787" y="14703"/>
                  </a:lnTo>
                  <a:lnTo>
                    <a:pt x="7230" y="9759"/>
                  </a:lnTo>
                  <a:cubicBezTo>
                    <a:pt x="4928" y="8428"/>
                    <a:pt x="1977" y="9219"/>
                    <a:pt x="646" y="11527"/>
                  </a:cubicBezTo>
                  <a:cubicBezTo>
                    <a:pt x="-685" y="13828"/>
                    <a:pt x="106" y="16779"/>
                    <a:pt x="2408" y="18110"/>
                  </a:cubicBezTo>
                  <a:lnTo>
                    <a:pt x="10965" y="23054"/>
                  </a:lnTo>
                  <a:lnTo>
                    <a:pt x="2408" y="27991"/>
                  </a:lnTo>
                  <a:cubicBezTo>
                    <a:pt x="106" y="29322"/>
                    <a:pt x="-685" y="32273"/>
                    <a:pt x="646" y="34581"/>
                  </a:cubicBezTo>
                  <a:cubicBezTo>
                    <a:pt x="1540" y="36124"/>
                    <a:pt x="3160" y="36991"/>
                    <a:pt x="4825" y="36991"/>
                  </a:cubicBezTo>
                  <a:cubicBezTo>
                    <a:pt x="5642" y="36991"/>
                    <a:pt x="6471" y="36779"/>
                    <a:pt x="7230" y="36342"/>
                  </a:cubicBezTo>
                  <a:lnTo>
                    <a:pt x="15787" y="31405"/>
                  </a:lnTo>
                  <a:lnTo>
                    <a:pt x="15787" y="41279"/>
                  </a:lnTo>
                  <a:cubicBezTo>
                    <a:pt x="15787" y="43947"/>
                    <a:pt x="17948" y="46101"/>
                    <a:pt x="20609" y="46101"/>
                  </a:cubicBezTo>
                  <a:cubicBezTo>
                    <a:pt x="23271" y="46101"/>
                    <a:pt x="25431" y="43947"/>
                    <a:pt x="25431" y="41279"/>
                  </a:cubicBezTo>
                  <a:lnTo>
                    <a:pt x="25431" y="31405"/>
                  </a:lnTo>
                  <a:lnTo>
                    <a:pt x="33989" y="36342"/>
                  </a:lnTo>
                  <a:cubicBezTo>
                    <a:pt x="34747" y="36779"/>
                    <a:pt x="35577" y="36991"/>
                    <a:pt x="36393" y="36991"/>
                  </a:cubicBezTo>
                  <a:cubicBezTo>
                    <a:pt x="38065" y="36991"/>
                    <a:pt x="39685" y="36124"/>
                    <a:pt x="40579" y="34574"/>
                  </a:cubicBezTo>
                  <a:cubicBezTo>
                    <a:pt x="41910" y="32273"/>
                    <a:pt x="41119" y="29322"/>
                    <a:pt x="38811" y="27991"/>
                  </a:cubicBezTo>
                  <a:lnTo>
                    <a:pt x="30253" y="23054"/>
                  </a:lnTo>
                  <a:lnTo>
                    <a:pt x="38811" y="18110"/>
                  </a:lnTo>
                  <a:cubicBezTo>
                    <a:pt x="41119" y="16779"/>
                    <a:pt x="41910" y="13828"/>
                    <a:pt x="40579" y="11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3528198" y="2481109"/>
              <a:ext cx="41224" cy="46101"/>
            </a:xfrm>
            <a:custGeom>
              <a:avLst/>
              <a:gdLst/>
              <a:ahLst/>
              <a:cxnLst/>
              <a:rect l="l" t="t" r="r" b="b"/>
              <a:pathLst>
                <a:path w="41224" h="46101" extrusionOk="0">
                  <a:moveTo>
                    <a:pt x="40579" y="11527"/>
                  </a:moveTo>
                  <a:cubicBezTo>
                    <a:pt x="39248" y="9219"/>
                    <a:pt x="36297" y="8428"/>
                    <a:pt x="33989" y="9759"/>
                  </a:cubicBezTo>
                  <a:lnTo>
                    <a:pt x="25431" y="14703"/>
                  </a:lnTo>
                  <a:lnTo>
                    <a:pt x="25431" y="4822"/>
                  </a:lnTo>
                  <a:cubicBezTo>
                    <a:pt x="25431" y="2160"/>
                    <a:pt x="23271" y="0"/>
                    <a:pt x="20609" y="0"/>
                  </a:cubicBezTo>
                  <a:cubicBezTo>
                    <a:pt x="17948" y="0"/>
                    <a:pt x="15787" y="2160"/>
                    <a:pt x="15787" y="4822"/>
                  </a:cubicBezTo>
                  <a:lnTo>
                    <a:pt x="15787" y="14703"/>
                  </a:lnTo>
                  <a:lnTo>
                    <a:pt x="7230" y="9759"/>
                  </a:lnTo>
                  <a:cubicBezTo>
                    <a:pt x="4928" y="8428"/>
                    <a:pt x="1977" y="9219"/>
                    <a:pt x="646" y="11527"/>
                  </a:cubicBezTo>
                  <a:cubicBezTo>
                    <a:pt x="-685" y="13828"/>
                    <a:pt x="106" y="16779"/>
                    <a:pt x="2408" y="18110"/>
                  </a:cubicBezTo>
                  <a:lnTo>
                    <a:pt x="10965" y="23054"/>
                  </a:lnTo>
                  <a:lnTo>
                    <a:pt x="2408" y="27991"/>
                  </a:lnTo>
                  <a:cubicBezTo>
                    <a:pt x="106" y="29322"/>
                    <a:pt x="-685" y="32273"/>
                    <a:pt x="646" y="34581"/>
                  </a:cubicBezTo>
                  <a:cubicBezTo>
                    <a:pt x="1540" y="36124"/>
                    <a:pt x="3160" y="36991"/>
                    <a:pt x="4825" y="36991"/>
                  </a:cubicBezTo>
                  <a:cubicBezTo>
                    <a:pt x="5642" y="36991"/>
                    <a:pt x="6471" y="36779"/>
                    <a:pt x="7230" y="36342"/>
                  </a:cubicBezTo>
                  <a:lnTo>
                    <a:pt x="15787" y="31405"/>
                  </a:lnTo>
                  <a:lnTo>
                    <a:pt x="15787" y="41279"/>
                  </a:lnTo>
                  <a:cubicBezTo>
                    <a:pt x="15787" y="43947"/>
                    <a:pt x="17948" y="46101"/>
                    <a:pt x="20609" y="46101"/>
                  </a:cubicBezTo>
                  <a:cubicBezTo>
                    <a:pt x="23271" y="46101"/>
                    <a:pt x="25431" y="43947"/>
                    <a:pt x="25431" y="41279"/>
                  </a:cubicBezTo>
                  <a:lnTo>
                    <a:pt x="25431" y="31405"/>
                  </a:lnTo>
                  <a:lnTo>
                    <a:pt x="33989" y="36342"/>
                  </a:lnTo>
                  <a:cubicBezTo>
                    <a:pt x="34748" y="36779"/>
                    <a:pt x="35577" y="36991"/>
                    <a:pt x="36393" y="36991"/>
                  </a:cubicBezTo>
                  <a:cubicBezTo>
                    <a:pt x="38065" y="36991"/>
                    <a:pt x="39685" y="36124"/>
                    <a:pt x="40579" y="34574"/>
                  </a:cubicBezTo>
                  <a:cubicBezTo>
                    <a:pt x="41910" y="32273"/>
                    <a:pt x="41119" y="29322"/>
                    <a:pt x="38811" y="27991"/>
                  </a:cubicBezTo>
                  <a:lnTo>
                    <a:pt x="30253" y="23054"/>
                  </a:lnTo>
                  <a:lnTo>
                    <a:pt x="38811" y="18110"/>
                  </a:lnTo>
                  <a:cubicBezTo>
                    <a:pt x="41119" y="16779"/>
                    <a:pt x="41910" y="13828"/>
                    <a:pt x="40579" y="11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3579234" y="2481109"/>
              <a:ext cx="41225" cy="46101"/>
            </a:xfrm>
            <a:custGeom>
              <a:avLst/>
              <a:gdLst/>
              <a:ahLst/>
              <a:cxnLst/>
              <a:rect l="l" t="t" r="r" b="b"/>
              <a:pathLst>
                <a:path w="41225" h="46101" extrusionOk="0">
                  <a:moveTo>
                    <a:pt x="38817" y="27991"/>
                  </a:moveTo>
                  <a:lnTo>
                    <a:pt x="30260" y="23054"/>
                  </a:lnTo>
                  <a:lnTo>
                    <a:pt x="38817" y="18110"/>
                  </a:lnTo>
                  <a:cubicBezTo>
                    <a:pt x="41119" y="16779"/>
                    <a:pt x="41910" y="13835"/>
                    <a:pt x="40579" y="11527"/>
                  </a:cubicBezTo>
                  <a:cubicBezTo>
                    <a:pt x="39248" y="9219"/>
                    <a:pt x="36297" y="8428"/>
                    <a:pt x="33995" y="9759"/>
                  </a:cubicBezTo>
                  <a:lnTo>
                    <a:pt x="25438" y="14703"/>
                  </a:lnTo>
                  <a:lnTo>
                    <a:pt x="25438" y="4822"/>
                  </a:lnTo>
                  <a:cubicBezTo>
                    <a:pt x="25438" y="2160"/>
                    <a:pt x="23277" y="0"/>
                    <a:pt x="20616" y="0"/>
                  </a:cubicBezTo>
                  <a:cubicBezTo>
                    <a:pt x="17947" y="0"/>
                    <a:pt x="15794" y="2160"/>
                    <a:pt x="15794" y="4822"/>
                  </a:cubicBezTo>
                  <a:lnTo>
                    <a:pt x="15794" y="14703"/>
                  </a:lnTo>
                  <a:lnTo>
                    <a:pt x="7236" y="9759"/>
                  </a:lnTo>
                  <a:cubicBezTo>
                    <a:pt x="4928" y="8428"/>
                    <a:pt x="1977" y="9219"/>
                    <a:pt x="646" y="11527"/>
                  </a:cubicBezTo>
                  <a:cubicBezTo>
                    <a:pt x="-685" y="13828"/>
                    <a:pt x="106" y="16779"/>
                    <a:pt x="2414" y="18110"/>
                  </a:cubicBezTo>
                  <a:lnTo>
                    <a:pt x="10972" y="23054"/>
                  </a:lnTo>
                  <a:lnTo>
                    <a:pt x="2414" y="27991"/>
                  </a:lnTo>
                  <a:cubicBezTo>
                    <a:pt x="106" y="29322"/>
                    <a:pt x="-685" y="32273"/>
                    <a:pt x="646" y="34581"/>
                  </a:cubicBezTo>
                  <a:cubicBezTo>
                    <a:pt x="1540" y="36124"/>
                    <a:pt x="3160" y="36991"/>
                    <a:pt x="4825" y="36991"/>
                  </a:cubicBezTo>
                  <a:cubicBezTo>
                    <a:pt x="5648" y="36991"/>
                    <a:pt x="6477" y="36779"/>
                    <a:pt x="7236" y="36342"/>
                  </a:cubicBezTo>
                  <a:lnTo>
                    <a:pt x="15794" y="31405"/>
                  </a:lnTo>
                  <a:lnTo>
                    <a:pt x="15794" y="41279"/>
                  </a:lnTo>
                  <a:cubicBezTo>
                    <a:pt x="15794" y="43947"/>
                    <a:pt x="17947" y="46101"/>
                    <a:pt x="20616" y="46101"/>
                  </a:cubicBezTo>
                  <a:cubicBezTo>
                    <a:pt x="23277" y="46101"/>
                    <a:pt x="25438" y="43947"/>
                    <a:pt x="25438" y="41279"/>
                  </a:cubicBezTo>
                  <a:lnTo>
                    <a:pt x="25438" y="31405"/>
                  </a:lnTo>
                  <a:lnTo>
                    <a:pt x="33995" y="36342"/>
                  </a:lnTo>
                  <a:cubicBezTo>
                    <a:pt x="34754" y="36779"/>
                    <a:pt x="35583" y="36991"/>
                    <a:pt x="36400" y="36991"/>
                  </a:cubicBezTo>
                  <a:cubicBezTo>
                    <a:pt x="38065" y="36991"/>
                    <a:pt x="39685" y="36124"/>
                    <a:pt x="40579" y="34574"/>
                  </a:cubicBezTo>
                  <a:cubicBezTo>
                    <a:pt x="41910" y="32273"/>
                    <a:pt x="41119" y="29322"/>
                    <a:pt x="38817" y="27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3411676" y="2366259"/>
              <a:ext cx="329180" cy="296631"/>
            </a:xfrm>
            <a:custGeom>
              <a:avLst/>
              <a:gdLst/>
              <a:ahLst/>
              <a:cxnLst/>
              <a:rect l="l" t="t" r="r" b="b"/>
              <a:pathLst>
                <a:path w="329180" h="296631" extrusionOk="0">
                  <a:moveTo>
                    <a:pt x="304447" y="0"/>
                  </a:moveTo>
                  <a:lnTo>
                    <a:pt x="294341" y="0"/>
                  </a:lnTo>
                  <a:cubicBezTo>
                    <a:pt x="291672" y="0"/>
                    <a:pt x="289519" y="2160"/>
                    <a:pt x="289519" y="4822"/>
                  </a:cubicBezTo>
                  <a:cubicBezTo>
                    <a:pt x="289519" y="7483"/>
                    <a:pt x="291672" y="9643"/>
                    <a:pt x="294341" y="9643"/>
                  </a:cubicBezTo>
                  <a:lnTo>
                    <a:pt x="304447" y="9643"/>
                  </a:lnTo>
                  <a:cubicBezTo>
                    <a:pt x="312767" y="9643"/>
                    <a:pt x="319537" y="16413"/>
                    <a:pt x="319537" y="24732"/>
                  </a:cubicBezTo>
                  <a:lnTo>
                    <a:pt x="319537" y="54940"/>
                  </a:lnTo>
                  <a:lnTo>
                    <a:pt x="9644" y="54940"/>
                  </a:lnTo>
                  <a:lnTo>
                    <a:pt x="9644" y="24732"/>
                  </a:lnTo>
                  <a:cubicBezTo>
                    <a:pt x="9644" y="16413"/>
                    <a:pt x="16414" y="9643"/>
                    <a:pt x="24734" y="9643"/>
                  </a:cubicBezTo>
                  <a:lnTo>
                    <a:pt x="269845" y="9643"/>
                  </a:lnTo>
                  <a:cubicBezTo>
                    <a:pt x="272506" y="9643"/>
                    <a:pt x="274667" y="7483"/>
                    <a:pt x="274667" y="4822"/>
                  </a:cubicBezTo>
                  <a:cubicBezTo>
                    <a:pt x="274667" y="2160"/>
                    <a:pt x="272506" y="0"/>
                    <a:pt x="269845" y="0"/>
                  </a:cubicBezTo>
                  <a:lnTo>
                    <a:pt x="24734" y="0"/>
                  </a:lnTo>
                  <a:cubicBezTo>
                    <a:pt x="11097" y="0"/>
                    <a:pt x="0" y="11096"/>
                    <a:pt x="0" y="24732"/>
                  </a:cubicBezTo>
                  <a:lnTo>
                    <a:pt x="0" y="226371"/>
                  </a:lnTo>
                  <a:cubicBezTo>
                    <a:pt x="0" y="240006"/>
                    <a:pt x="11097" y="251096"/>
                    <a:pt x="24734" y="251096"/>
                  </a:cubicBezTo>
                  <a:lnTo>
                    <a:pt x="159486" y="251096"/>
                  </a:lnTo>
                  <a:lnTo>
                    <a:pt x="174459" y="291340"/>
                  </a:lnTo>
                  <a:cubicBezTo>
                    <a:pt x="175340" y="293713"/>
                    <a:pt x="177346" y="295448"/>
                    <a:pt x="179815" y="295982"/>
                  </a:cubicBezTo>
                  <a:cubicBezTo>
                    <a:pt x="182290" y="296522"/>
                    <a:pt x="184830" y="295776"/>
                    <a:pt x="186617" y="293989"/>
                  </a:cubicBezTo>
                  <a:lnTo>
                    <a:pt x="202890" y="277711"/>
                  </a:lnTo>
                  <a:lnTo>
                    <a:pt x="219458" y="294278"/>
                  </a:lnTo>
                  <a:cubicBezTo>
                    <a:pt x="221027" y="295847"/>
                    <a:pt x="223084" y="296631"/>
                    <a:pt x="225142" y="296631"/>
                  </a:cubicBezTo>
                  <a:cubicBezTo>
                    <a:pt x="227199" y="296631"/>
                    <a:pt x="229257" y="295847"/>
                    <a:pt x="230825" y="294278"/>
                  </a:cubicBezTo>
                  <a:lnTo>
                    <a:pt x="241074" y="284031"/>
                  </a:lnTo>
                  <a:cubicBezTo>
                    <a:pt x="242591" y="282513"/>
                    <a:pt x="243427" y="280495"/>
                    <a:pt x="243427" y="278354"/>
                  </a:cubicBezTo>
                  <a:cubicBezTo>
                    <a:pt x="243427" y="276207"/>
                    <a:pt x="242591" y="274188"/>
                    <a:pt x="241074" y="272671"/>
                  </a:cubicBezTo>
                  <a:lnTo>
                    <a:pt x="224505" y="256104"/>
                  </a:lnTo>
                  <a:lnTo>
                    <a:pt x="240784" y="239826"/>
                  </a:lnTo>
                  <a:cubicBezTo>
                    <a:pt x="242572" y="238039"/>
                    <a:pt x="243317" y="235500"/>
                    <a:pt x="242777" y="233031"/>
                  </a:cubicBezTo>
                  <a:cubicBezTo>
                    <a:pt x="242237" y="230556"/>
                    <a:pt x="240501" y="228557"/>
                    <a:pt x="238135" y="227669"/>
                  </a:cubicBezTo>
                  <a:lnTo>
                    <a:pt x="153178" y="196059"/>
                  </a:lnTo>
                  <a:cubicBezTo>
                    <a:pt x="150195" y="194947"/>
                    <a:pt x="146942" y="195654"/>
                    <a:pt x="144692" y="197904"/>
                  </a:cubicBezTo>
                  <a:cubicBezTo>
                    <a:pt x="142442" y="200154"/>
                    <a:pt x="141734" y="203407"/>
                    <a:pt x="142840" y="206390"/>
                  </a:cubicBezTo>
                  <a:lnTo>
                    <a:pt x="155892" y="241459"/>
                  </a:lnTo>
                  <a:lnTo>
                    <a:pt x="24734" y="241459"/>
                  </a:lnTo>
                  <a:cubicBezTo>
                    <a:pt x="16414" y="241459"/>
                    <a:pt x="9644" y="234690"/>
                    <a:pt x="9644" y="226371"/>
                  </a:cubicBezTo>
                  <a:lnTo>
                    <a:pt x="9644" y="64584"/>
                  </a:lnTo>
                  <a:lnTo>
                    <a:pt x="319537" y="64584"/>
                  </a:lnTo>
                  <a:lnTo>
                    <a:pt x="319537" y="226371"/>
                  </a:lnTo>
                  <a:cubicBezTo>
                    <a:pt x="319537" y="234690"/>
                    <a:pt x="312767" y="241453"/>
                    <a:pt x="304447" y="241453"/>
                  </a:cubicBezTo>
                  <a:lnTo>
                    <a:pt x="258542" y="241453"/>
                  </a:lnTo>
                  <a:cubicBezTo>
                    <a:pt x="255874" y="241453"/>
                    <a:pt x="253720" y="243613"/>
                    <a:pt x="253720" y="246274"/>
                  </a:cubicBezTo>
                  <a:cubicBezTo>
                    <a:pt x="253720" y="248942"/>
                    <a:pt x="255874" y="251096"/>
                    <a:pt x="258542" y="251096"/>
                  </a:cubicBezTo>
                  <a:lnTo>
                    <a:pt x="304447" y="251096"/>
                  </a:lnTo>
                  <a:cubicBezTo>
                    <a:pt x="318084" y="251096"/>
                    <a:pt x="329181" y="240006"/>
                    <a:pt x="329181" y="226371"/>
                  </a:cubicBezTo>
                  <a:lnTo>
                    <a:pt x="329181" y="24732"/>
                  </a:lnTo>
                  <a:cubicBezTo>
                    <a:pt x="329181" y="11096"/>
                    <a:pt x="318084" y="0"/>
                    <a:pt x="304447" y="0"/>
                  </a:cubicBezTo>
                  <a:close/>
                  <a:moveTo>
                    <a:pt x="231481" y="235487"/>
                  </a:moveTo>
                  <a:lnTo>
                    <a:pt x="214276" y="252690"/>
                  </a:lnTo>
                  <a:cubicBezTo>
                    <a:pt x="212392" y="254574"/>
                    <a:pt x="212392" y="257628"/>
                    <a:pt x="214276" y="259511"/>
                  </a:cubicBezTo>
                  <a:lnTo>
                    <a:pt x="233114" y="278348"/>
                  </a:lnTo>
                  <a:lnTo>
                    <a:pt x="225142" y="286326"/>
                  </a:lnTo>
                  <a:lnTo>
                    <a:pt x="206304" y="267483"/>
                  </a:lnTo>
                  <a:cubicBezTo>
                    <a:pt x="205397" y="266583"/>
                    <a:pt x="204169" y="266069"/>
                    <a:pt x="202890" y="266069"/>
                  </a:cubicBezTo>
                  <a:cubicBezTo>
                    <a:pt x="201611" y="266069"/>
                    <a:pt x="200389" y="266583"/>
                    <a:pt x="199482" y="267483"/>
                  </a:cubicBezTo>
                  <a:lnTo>
                    <a:pt x="182278" y="284693"/>
                  </a:lnTo>
                  <a:lnTo>
                    <a:pt x="153108" y="206319"/>
                  </a:lnTo>
                  <a:lnTo>
                    <a:pt x="231481" y="2354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45" name="Google Shape;445;p45"/>
          <p:cNvCxnSpPr>
            <a:stCxn id="379" idx="3"/>
            <a:endCxn id="368" idx="0"/>
          </p:cNvCxnSpPr>
          <p:nvPr/>
        </p:nvCxnSpPr>
        <p:spPr>
          <a:xfrm>
            <a:off x="1384200" y="1553988"/>
            <a:ext cx="5094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p45"/>
          <p:cNvCxnSpPr>
            <a:endCxn id="374" idx="0"/>
          </p:cNvCxnSpPr>
          <p:nvPr/>
        </p:nvCxnSpPr>
        <p:spPr>
          <a:xfrm>
            <a:off x="1384100" y="3421425"/>
            <a:ext cx="5094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45"/>
          <p:cNvCxnSpPr>
            <a:endCxn id="372" idx="0"/>
          </p:cNvCxnSpPr>
          <p:nvPr/>
        </p:nvCxnSpPr>
        <p:spPr>
          <a:xfrm>
            <a:off x="4055350" y="1554000"/>
            <a:ext cx="5142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Google Shape;448;p45"/>
          <p:cNvCxnSpPr>
            <a:stCxn id="382" idx="3"/>
            <a:endCxn id="378" idx="0"/>
          </p:cNvCxnSpPr>
          <p:nvPr/>
        </p:nvCxnSpPr>
        <p:spPr>
          <a:xfrm>
            <a:off x="4055375" y="3421425"/>
            <a:ext cx="5142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45"/>
          <p:cNvCxnSpPr>
            <a:cxnSpLocks/>
            <a:stCxn id="384" idx="3"/>
            <a:endCxn id="376" idx="0"/>
          </p:cNvCxnSpPr>
          <p:nvPr/>
        </p:nvCxnSpPr>
        <p:spPr>
          <a:xfrm>
            <a:off x="6726550" y="3421425"/>
            <a:ext cx="788556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0" name="Google Shape;450;p45"/>
          <p:cNvCxnSpPr>
            <a:stCxn id="383" idx="3"/>
            <a:endCxn id="370" idx="0"/>
          </p:cNvCxnSpPr>
          <p:nvPr/>
        </p:nvCxnSpPr>
        <p:spPr>
          <a:xfrm>
            <a:off x="6726550" y="1553988"/>
            <a:ext cx="5190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1477837" y="2800312"/>
            <a:ext cx="345472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3600"/>
              <a:t>Demo và hướng dẫn sử dụng</a:t>
            </a:r>
            <a:endParaRPr lang="vi-VN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7481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8446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77" name="Google Shape;277;p39"/>
          <p:cNvGrpSpPr/>
          <p:nvPr/>
        </p:nvGrpSpPr>
        <p:grpSpPr>
          <a:xfrm>
            <a:off x="531713" y="657225"/>
            <a:ext cx="7993162" cy="249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94175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00225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3344738" y="3439762"/>
            <a:ext cx="501682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3600"/>
              <a:t>Hạn chế và tính năng hoàn thiện trong tương lai</a:t>
            </a:r>
            <a:endParaRPr lang="vi-VN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361290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370353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83579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8"/>
          <p:cNvSpPr txBox="1"/>
          <p:nvPr/>
        </p:nvSpPr>
        <p:spPr>
          <a:xfrm>
            <a:off x="628382" y="1561140"/>
            <a:ext cx="2356800" cy="65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Chưa đầy đủ tính năng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1" name="Google Shape;761;p58"/>
          <p:cNvSpPr txBox="1"/>
          <p:nvPr/>
        </p:nvSpPr>
        <p:spPr>
          <a:xfrm>
            <a:off x="5980470" y="1561139"/>
            <a:ext cx="2356800" cy="72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Giao diện chưa được bắt mắt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3" name="Google Shape;763;p58"/>
          <p:cNvSpPr txBox="1"/>
          <p:nvPr/>
        </p:nvSpPr>
        <p:spPr>
          <a:xfrm>
            <a:off x="628382" y="3428565"/>
            <a:ext cx="23568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Hiệu suất thấp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5" name="Google Shape;765;p58"/>
          <p:cNvSpPr txBox="1"/>
          <p:nvPr/>
        </p:nvSpPr>
        <p:spPr>
          <a:xfrm>
            <a:off x="5980470" y="3428564"/>
            <a:ext cx="2356800" cy="72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Còn xung đột dữ liệu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770" name="Google Shape;770;p58"/>
          <p:cNvCxnSpPr>
            <a:cxnSpLocks/>
            <a:stCxn id="759" idx="0"/>
            <a:endCxn id="768" idx="0"/>
          </p:cNvCxnSpPr>
          <p:nvPr/>
        </p:nvCxnSpPr>
        <p:spPr>
          <a:xfrm rot="16200000" flipH="1">
            <a:off x="2983290" y="384631"/>
            <a:ext cx="323025" cy="2676042"/>
          </a:xfrm>
          <a:prstGeom prst="bentConnector3">
            <a:avLst>
              <a:gd name="adj1" fmla="val -707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1" name="Google Shape;771;p58"/>
          <p:cNvCxnSpPr>
            <a:stCxn id="763" idx="0"/>
            <a:endCxn id="766" idx="1"/>
          </p:cNvCxnSpPr>
          <p:nvPr/>
        </p:nvCxnSpPr>
        <p:spPr>
          <a:xfrm rot="-5400000">
            <a:off x="2377682" y="2331165"/>
            <a:ext cx="526500" cy="1668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2" name="Google Shape;772;p58"/>
          <p:cNvCxnSpPr>
            <a:cxnSpLocks/>
            <a:stCxn id="761" idx="0"/>
            <a:endCxn id="767" idx="3"/>
          </p:cNvCxnSpPr>
          <p:nvPr/>
        </p:nvCxnSpPr>
        <p:spPr>
          <a:xfrm rot="16200000" flipH="1" flipV="1">
            <a:off x="5654319" y="1397388"/>
            <a:ext cx="1340800" cy="1668302"/>
          </a:xfrm>
          <a:prstGeom prst="bentConnector4">
            <a:avLst>
              <a:gd name="adj1" fmla="val -17050"/>
              <a:gd name="adj2" fmla="val 853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3" name="Google Shape;773;p58"/>
          <p:cNvCxnSpPr>
            <a:cxnSpLocks/>
            <a:stCxn id="765" idx="0"/>
            <a:endCxn id="769" idx="2"/>
          </p:cNvCxnSpPr>
          <p:nvPr/>
        </p:nvCxnSpPr>
        <p:spPr>
          <a:xfrm rot="16200000" flipH="1" flipV="1">
            <a:off x="5575480" y="2335908"/>
            <a:ext cx="490734" cy="2676046"/>
          </a:xfrm>
          <a:prstGeom prst="bentConnector5">
            <a:avLst>
              <a:gd name="adj1" fmla="val -46583"/>
              <a:gd name="adj2" fmla="val 63156"/>
              <a:gd name="adj3" fmla="val 1465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964DEAD-916C-40E8-A2E4-EE14DFBCAB6E}"/>
              </a:ext>
            </a:extLst>
          </p:cNvPr>
          <p:cNvGrpSpPr/>
          <p:nvPr/>
        </p:nvGrpSpPr>
        <p:grpSpPr>
          <a:xfrm>
            <a:off x="4541968" y="2427639"/>
            <a:ext cx="948600" cy="948600"/>
            <a:chOff x="4541968" y="2427639"/>
            <a:chExt cx="948600" cy="948600"/>
          </a:xfrm>
        </p:grpSpPr>
        <p:sp>
          <p:nvSpPr>
            <p:cNvPr id="767" name="Google Shape;767;p58"/>
            <p:cNvSpPr/>
            <p:nvPr/>
          </p:nvSpPr>
          <p:spPr>
            <a:xfrm>
              <a:off x="4541968" y="2427639"/>
              <a:ext cx="948600" cy="948600"/>
            </a:xfrm>
            <a:prstGeom prst="diamond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74" name="Google Shape;774;p58"/>
            <p:cNvGrpSpPr/>
            <p:nvPr/>
          </p:nvGrpSpPr>
          <p:grpSpPr>
            <a:xfrm>
              <a:off x="4878509" y="2805782"/>
              <a:ext cx="275491" cy="192317"/>
              <a:chOff x="4341850" y="2399675"/>
              <a:chExt cx="329180" cy="229797"/>
            </a:xfrm>
          </p:grpSpPr>
          <p:sp>
            <p:nvSpPr>
              <p:cNvPr id="775" name="Google Shape;775;p58"/>
              <p:cNvSpPr/>
              <p:nvPr/>
            </p:nvSpPr>
            <p:spPr>
              <a:xfrm>
                <a:off x="4341850" y="2399675"/>
                <a:ext cx="329180" cy="229797"/>
              </a:xfrm>
              <a:custGeom>
                <a:avLst/>
                <a:gdLst/>
                <a:ahLst/>
                <a:cxnLst/>
                <a:rect l="l" t="t" r="r" b="b"/>
                <a:pathLst>
                  <a:path w="329180" h="229797" extrusionOk="0">
                    <a:moveTo>
                      <a:pt x="319087" y="177036"/>
                    </a:moveTo>
                    <a:lnTo>
                      <a:pt x="302248" y="177036"/>
                    </a:lnTo>
                    <a:lnTo>
                      <a:pt x="302248" y="14407"/>
                    </a:lnTo>
                    <a:cubicBezTo>
                      <a:pt x="302248" y="6461"/>
                      <a:pt x="295787" y="0"/>
                      <a:pt x="287840" y="0"/>
                    </a:cubicBezTo>
                    <a:lnTo>
                      <a:pt x="263962" y="0"/>
                    </a:lnTo>
                    <a:cubicBezTo>
                      <a:pt x="261307" y="0"/>
                      <a:pt x="259159" y="2147"/>
                      <a:pt x="259159" y="4802"/>
                    </a:cubicBezTo>
                    <a:cubicBezTo>
                      <a:pt x="259159" y="7457"/>
                      <a:pt x="261307" y="9605"/>
                      <a:pt x="263962" y="9605"/>
                    </a:cubicBezTo>
                    <a:lnTo>
                      <a:pt x="287840" y="9605"/>
                    </a:lnTo>
                    <a:cubicBezTo>
                      <a:pt x="290489" y="9605"/>
                      <a:pt x="292643" y="11758"/>
                      <a:pt x="292643" y="14407"/>
                    </a:cubicBezTo>
                    <a:lnTo>
                      <a:pt x="292643" y="151610"/>
                    </a:lnTo>
                    <a:lnTo>
                      <a:pt x="108141" y="151610"/>
                    </a:lnTo>
                    <a:cubicBezTo>
                      <a:pt x="105492" y="151610"/>
                      <a:pt x="103338" y="153764"/>
                      <a:pt x="103338" y="156413"/>
                    </a:cubicBezTo>
                    <a:cubicBezTo>
                      <a:pt x="103338" y="159068"/>
                      <a:pt x="105492" y="161221"/>
                      <a:pt x="108141" y="161221"/>
                    </a:cubicBezTo>
                    <a:lnTo>
                      <a:pt x="292643" y="161221"/>
                    </a:lnTo>
                    <a:lnTo>
                      <a:pt x="292643" y="177036"/>
                    </a:lnTo>
                    <a:lnTo>
                      <a:pt x="36544" y="177036"/>
                    </a:lnTo>
                    <a:lnTo>
                      <a:pt x="36544" y="161215"/>
                    </a:lnTo>
                    <a:lnTo>
                      <a:pt x="85593" y="161215"/>
                    </a:lnTo>
                    <a:cubicBezTo>
                      <a:pt x="88242" y="161215"/>
                      <a:pt x="90396" y="159068"/>
                      <a:pt x="90396" y="156413"/>
                    </a:cubicBezTo>
                    <a:cubicBezTo>
                      <a:pt x="90396" y="153764"/>
                      <a:pt x="88242" y="151610"/>
                      <a:pt x="85593" y="151610"/>
                    </a:cubicBezTo>
                    <a:lnTo>
                      <a:pt x="36544" y="151610"/>
                    </a:lnTo>
                    <a:lnTo>
                      <a:pt x="36544" y="14407"/>
                    </a:lnTo>
                    <a:cubicBezTo>
                      <a:pt x="36544" y="11758"/>
                      <a:pt x="38698" y="9605"/>
                      <a:pt x="41347" y="9605"/>
                    </a:cubicBezTo>
                    <a:lnTo>
                      <a:pt x="240591" y="9605"/>
                    </a:lnTo>
                    <a:cubicBezTo>
                      <a:pt x="243240" y="9605"/>
                      <a:pt x="245394" y="7451"/>
                      <a:pt x="245394" y="4802"/>
                    </a:cubicBezTo>
                    <a:cubicBezTo>
                      <a:pt x="245394" y="2147"/>
                      <a:pt x="243240" y="0"/>
                      <a:pt x="240591" y="0"/>
                    </a:cubicBezTo>
                    <a:lnTo>
                      <a:pt x="41347" y="0"/>
                    </a:lnTo>
                    <a:cubicBezTo>
                      <a:pt x="33400" y="0"/>
                      <a:pt x="26939" y="6461"/>
                      <a:pt x="26939" y="14407"/>
                    </a:cubicBezTo>
                    <a:lnTo>
                      <a:pt x="26939" y="177036"/>
                    </a:lnTo>
                    <a:lnTo>
                      <a:pt x="10094" y="177036"/>
                    </a:lnTo>
                    <a:cubicBezTo>
                      <a:pt x="4533" y="177036"/>
                      <a:pt x="0" y="181562"/>
                      <a:pt x="0" y="187129"/>
                    </a:cubicBezTo>
                    <a:cubicBezTo>
                      <a:pt x="0" y="210659"/>
                      <a:pt x="19146" y="229797"/>
                      <a:pt x="42671" y="229797"/>
                    </a:cubicBezTo>
                    <a:lnTo>
                      <a:pt x="281302" y="229797"/>
                    </a:lnTo>
                    <a:cubicBezTo>
                      <a:pt x="283957" y="229797"/>
                      <a:pt x="286105" y="227650"/>
                      <a:pt x="286105" y="224995"/>
                    </a:cubicBezTo>
                    <a:cubicBezTo>
                      <a:pt x="286105" y="222340"/>
                      <a:pt x="283957" y="220193"/>
                      <a:pt x="281302" y="220193"/>
                    </a:cubicBezTo>
                    <a:lnTo>
                      <a:pt x="42671" y="220193"/>
                    </a:lnTo>
                    <a:cubicBezTo>
                      <a:pt x="24444" y="220193"/>
                      <a:pt x="9612" y="205361"/>
                      <a:pt x="9612" y="187129"/>
                    </a:cubicBezTo>
                    <a:cubicBezTo>
                      <a:pt x="9612" y="186859"/>
                      <a:pt x="9830" y="186641"/>
                      <a:pt x="10094" y="186641"/>
                    </a:cubicBezTo>
                    <a:lnTo>
                      <a:pt x="319087" y="186641"/>
                    </a:lnTo>
                    <a:cubicBezTo>
                      <a:pt x="319357" y="186641"/>
                      <a:pt x="319576" y="186859"/>
                      <a:pt x="319576" y="187129"/>
                    </a:cubicBezTo>
                    <a:cubicBezTo>
                      <a:pt x="319576" y="199498"/>
                      <a:pt x="312760" y="210742"/>
                      <a:pt x="301779" y="216464"/>
                    </a:cubicBezTo>
                    <a:cubicBezTo>
                      <a:pt x="299426" y="217692"/>
                      <a:pt x="298513" y="220591"/>
                      <a:pt x="299741" y="222944"/>
                    </a:cubicBezTo>
                    <a:cubicBezTo>
                      <a:pt x="300969" y="225297"/>
                      <a:pt x="303869" y="226210"/>
                      <a:pt x="306222" y="224982"/>
                    </a:cubicBezTo>
                    <a:cubicBezTo>
                      <a:pt x="320386" y="217595"/>
                      <a:pt x="329181" y="203092"/>
                      <a:pt x="329181" y="187129"/>
                    </a:cubicBezTo>
                    <a:cubicBezTo>
                      <a:pt x="329181" y="181562"/>
                      <a:pt x="324655" y="177036"/>
                      <a:pt x="319087" y="177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58"/>
              <p:cNvSpPr/>
              <p:nvPr/>
            </p:nvSpPr>
            <p:spPr>
              <a:xfrm>
                <a:off x="4440842" y="243257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7" y="43677"/>
                    </a:moveTo>
                    <a:cubicBezTo>
                      <a:pt x="14743" y="43677"/>
                      <a:pt x="16890" y="41524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43" y="0"/>
                      <a:pt x="12087" y="0"/>
                    </a:cubicBezTo>
                    <a:lnTo>
                      <a:pt x="4803" y="0"/>
                    </a:lnTo>
                    <a:cubicBezTo>
                      <a:pt x="2154" y="0"/>
                      <a:pt x="0" y="2154"/>
                      <a:pt x="0" y="4802"/>
                    </a:cubicBezTo>
                    <a:cubicBezTo>
                      <a:pt x="0" y="7457"/>
                      <a:pt x="2154" y="9605"/>
                      <a:pt x="4803" y="9605"/>
                    </a:cubicBezTo>
                    <a:lnTo>
                      <a:pt x="7284" y="9605"/>
                    </a:lnTo>
                    <a:lnTo>
                      <a:pt x="7284" y="38875"/>
                    </a:lnTo>
                    <a:cubicBezTo>
                      <a:pt x="7284" y="41524"/>
                      <a:pt x="9432" y="43677"/>
                      <a:pt x="12087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58"/>
              <p:cNvSpPr/>
              <p:nvPr/>
            </p:nvSpPr>
            <p:spPr>
              <a:xfrm>
                <a:off x="4399611" y="2431877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29311" y="30408"/>
                    </a:moveTo>
                    <a:lnTo>
                      <a:pt x="29311" y="14658"/>
                    </a:lnTo>
                    <a:cubicBezTo>
                      <a:pt x="29311" y="6577"/>
                      <a:pt x="22741" y="0"/>
                      <a:pt x="14659" y="0"/>
                    </a:cubicBezTo>
                    <a:cubicBezTo>
                      <a:pt x="6577" y="0"/>
                      <a:pt x="0" y="6577"/>
                      <a:pt x="0" y="14658"/>
                    </a:cubicBezTo>
                    <a:lnTo>
                      <a:pt x="0" y="30408"/>
                    </a:lnTo>
                    <a:cubicBezTo>
                      <a:pt x="0" y="38489"/>
                      <a:pt x="6577" y="45066"/>
                      <a:pt x="14659" y="45066"/>
                    </a:cubicBezTo>
                    <a:cubicBezTo>
                      <a:pt x="22741" y="45066"/>
                      <a:pt x="29311" y="38489"/>
                      <a:pt x="29311" y="30408"/>
                    </a:cubicBezTo>
                    <a:close/>
                    <a:moveTo>
                      <a:pt x="19706" y="30408"/>
                    </a:moveTo>
                    <a:cubicBezTo>
                      <a:pt x="19706" y="33192"/>
                      <a:pt x="17443" y="35461"/>
                      <a:pt x="14659" y="35461"/>
                    </a:cubicBezTo>
                    <a:cubicBezTo>
                      <a:pt x="11875" y="35461"/>
                      <a:pt x="9605" y="33192"/>
                      <a:pt x="9605" y="30408"/>
                    </a:cubicBezTo>
                    <a:lnTo>
                      <a:pt x="9605" y="14658"/>
                    </a:lnTo>
                    <a:cubicBezTo>
                      <a:pt x="9605" y="11874"/>
                      <a:pt x="11875" y="9605"/>
                      <a:pt x="14659" y="9605"/>
                    </a:cubicBezTo>
                    <a:cubicBezTo>
                      <a:pt x="17443" y="9605"/>
                      <a:pt x="19706" y="11874"/>
                      <a:pt x="19706" y="14658"/>
                    </a:cubicBezTo>
                    <a:lnTo>
                      <a:pt x="19706" y="30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58"/>
              <p:cNvSpPr/>
              <p:nvPr/>
            </p:nvSpPr>
            <p:spPr>
              <a:xfrm>
                <a:off x="4517152" y="243257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6890" y="4802"/>
                    </a:moveTo>
                    <a:cubicBezTo>
                      <a:pt x="16890" y="2154"/>
                      <a:pt x="14736" y="0"/>
                      <a:pt x="12080" y="0"/>
                    </a:cubicBezTo>
                    <a:lnTo>
                      <a:pt x="4803" y="0"/>
                    </a:lnTo>
                    <a:cubicBezTo>
                      <a:pt x="2147" y="0"/>
                      <a:pt x="0" y="2154"/>
                      <a:pt x="0" y="4802"/>
                    </a:cubicBezTo>
                    <a:cubicBezTo>
                      <a:pt x="0" y="7457"/>
                      <a:pt x="2147" y="9605"/>
                      <a:pt x="4803" y="9605"/>
                    </a:cubicBezTo>
                    <a:lnTo>
                      <a:pt x="7278" y="9605"/>
                    </a:lnTo>
                    <a:lnTo>
                      <a:pt x="7278" y="38875"/>
                    </a:lnTo>
                    <a:cubicBezTo>
                      <a:pt x="7278" y="41524"/>
                      <a:pt x="9432" y="43677"/>
                      <a:pt x="12080" y="43677"/>
                    </a:cubicBezTo>
                    <a:cubicBezTo>
                      <a:pt x="14736" y="43677"/>
                      <a:pt x="16890" y="41524"/>
                      <a:pt x="16890" y="38875"/>
                    </a:cubicBezTo>
                    <a:lnTo>
                      <a:pt x="16890" y="48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58"/>
              <p:cNvSpPr/>
              <p:nvPr/>
            </p:nvSpPr>
            <p:spPr>
              <a:xfrm>
                <a:off x="4546765" y="243257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7" y="43677"/>
                    </a:moveTo>
                    <a:cubicBezTo>
                      <a:pt x="14743" y="43677"/>
                      <a:pt x="16890" y="41524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43" y="0"/>
                      <a:pt x="12087" y="0"/>
                    </a:cubicBezTo>
                    <a:lnTo>
                      <a:pt x="4803" y="0"/>
                    </a:lnTo>
                    <a:cubicBezTo>
                      <a:pt x="2154" y="0"/>
                      <a:pt x="0" y="2154"/>
                      <a:pt x="0" y="4802"/>
                    </a:cubicBezTo>
                    <a:cubicBezTo>
                      <a:pt x="0" y="7457"/>
                      <a:pt x="2154" y="9605"/>
                      <a:pt x="4803" y="9605"/>
                    </a:cubicBezTo>
                    <a:lnTo>
                      <a:pt x="7284" y="9605"/>
                    </a:lnTo>
                    <a:lnTo>
                      <a:pt x="7284" y="38875"/>
                    </a:lnTo>
                    <a:cubicBezTo>
                      <a:pt x="7284" y="41524"/>
                      <a:pt x="9432" y="43677"/>
                      <a:pt x="12087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58"/>
              <p:cNvSpPr/>
              <p:nvPr/>
            </p:nvSpPr>
            <p:spPr>
              <a:xfrm>
                <a:off x="4475921" y="2431877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29311" y="14658"/>
                    </a:moveTo>
                    <a:cubicBezTo>
                      <a:pt x="29311" y="6577"/>
                      <a:pt x="22734" y="0"/>
                      <a:pt x="14652" y="0"/>
                    </a:cubicBezTo>
                    <a:cubicBezTo>
                      <a:pt x="6577" y="0"/>
                      <a:pt x="0" y="6577"/>
                      <a:pt x="0" y="14658"/>
                    </a:cubicBezTo>
                    <a:lnTo>
                      <a:pt x="0" y="30408"/>
                    </a:lnTo>
                    <a:cubicBezTo>
                      <a:pt x="0" y="38489"/>
                      <a:pt x="6571" y="45066"/>
                      <a:pt x="14652" y="45066"/>
                    </a:cubicBezTo>
                    <a:cubicBezTo>
                      <a:pt x="22734" y="45066"/>
                      <a:pt x="29311" y="38489"/>
                      <a:pt x="29311" y="30408"/>
                    </a:cubicBezTo>
                    <a:lnTo>
                      <a:pt x="29311" y="14658"/>
                    </a:lnTo>
                    <a:close/>
                    <a:moveTo>
                      <a:pt x="19706" y="30408"/>
                    </a:moveTo>
                    <a:cubicBezTo>
                      <a:pt x="19706" y="33192"/>
                      <a:pt x="17443" y="35461"/>
                      <a:pt x="14652" y="35461"/>
                    </a:cubicBezTo>
                    <a:cubicBezTo>
                      <a:pt x="11868" y="35461"/>
                      <a:pt x="9605" y="33192"/>
                      <a:pt x="9605" y="30408"/>
                    </a:cubicBezTo>
                    <a:lnTo>
                      <a:pt x="9605" y="14658"/>
                    </a:lnTo>
                    <a:cubicBezTo>
                      <a:pt x="9605" y="11874"/>
                      <a:pt x="11868" y="9605"/>
                      <a:pt x="14652" y="9605"/>
                    </a:cubicBezTo>
                    <a:cubicBezTo>
                      <a:pt x="17436" y="9605"/>
                      <a:pt x="19706" y="11874"/>
                      <a:pt x="19706" y="14658"/>
                    </a:cubicBezTo>
                    <a:lnTo>
                      <a:pt x="19706" y="30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58"/>
              <p:cNvSpPr/>
              <p:nvPr/>
            </p:nvSpPr>
            <p:spPr>
              <a:xfrm>
                <a:off x="4582120" y="2431877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29311" y="14658"/>
                    </a:moveTo>
                    <a:cubicBezTo>
                      <a:pt x="29311" y="6577"/>
                      <a:pt x="22734" y="0"/>
                      <a:pt x="14652" y="0"/>
                    </a:cubicBezTo>
                    <a:cubicBezTo>
                      <a:pt x="6571" y="0"/>
                      <a:pt x="0" y="6577"/>
                      <a:pt x="0" y="14658"/>
                    </a:cubicBezTo>
                    <a:lnTo>
                      <a:pt x="0" y="30408"/>
                    </a:lnTo>
                    <a:cubicBezTo>
                      <a:pt x="0" y="38489"/>
                      <a:pt x="6571" y="45066"/>
                      <a:pt x="14652" y="45066"/>
                    </a:cubicBezTo>
                    <a:cubicBezTo>
                      <a:pt x="22734" y="45066"/>
                      <a:pt x="29311" y="38489"/>
                      <a:pt x="29311" y="30408"/>
                    </a:cubicBezTo>
                    <a:lnTo>
                      <a:pt x="29311" y="14658"/>
                    </a:lnTo>
                    <a:close/>
                    <a:moveTo>
                      <a:pt x="19706" y="30408"/>
                    </a:moveTo>
                    <a:cubicBezTo>
                      <a:pt x="19706" y="33192"/>
                      <a:pt x="17436" y="35461"/>
                      <a:pt x="14652" y="35461"/>
                    </a:cubicBezTo>
                    <a:cubicBezTo>
                      <a:pt x="11868" y="35461"/>
                      <a:pt x="9605" y="33192"/>
                      <a:pt x="9605" y="30408"/>
                    </a:cubicBezTo>
                    <a:lnTo>
                      <a:pt x="9605" y="14658"/>
                    </a:lnTo>
                    <a:cubicBezTo>
                      <a:pt x="9605" y="11874"/>
                      <a:pt x="11868" y="9605"/>
                      <a:pt x="14652" y="9605"/>
                    </a:cubicBezTo>
                    <a:cubicBezTo>
                      <a:pt x="17436" y="9605"/>
                      <a:pt x="19706" y="11874"/>
                      <a:pt x="19706" y="14658"/>
                    </a:cubicBezTo>
                    <a:lnTo>
                      <a:pt x="19706" y="30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58"/>
              <p:cNvSpPr/>
              <p:nvPr/>
            </p:nvSpPr>
            <p:spPr>
              <a:xfrm>
                <a:off x="4399611" y="248814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7" y="43677"/>
                    </a:moveTo>
                    <a:cubicBezTo>
                      <a:pt x="14743" y="43677"/>
                      <a:pt x="16890" y="41530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43" y="0"/>
                      <a:pt x="12087" y="0"/>
                    </a:cubicBezTo>
                    <a:lnTo>
                      <a:pt x="4803" y="0"/>
                    </a:lnTo>
                    <a:cubicBezTo>
                      <a:pt x="2154" y="0"/>
                      <a:pt x="0" y="2154"/>
                      <a:pt x="0" y="4802"/>
                    </a:cubicBezTo>
                    <a:cubicBezTo>
                      <a:pt x="0" y="7457"/>
                      <a:pt x="2154" y="9611"/>
                      <a:pt x="4803" y="9611"/>
                    </a:cubicBezTo>
                    <a:lnTo>
                      <a:pt x="7284" y="9611"/>
                    </a:lnTo>
                    <a:lnTo>
                      <a:pt x="7284" y="38875"/>
                    </a:lnTo>
                    <a:cubicBezTo>
                      <a:pt x="7284" y="41530"/>
                      <a:pt x="9438" y="43677"/>
                      <a:pt x="12087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58"/>
              <p:cNvSpPr/>
              <p:nvPr/>
            </p:nvSpPr>
            <p:spPr>
              <a:xfrm>
                <a:off x="4517152" y="248814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0" y="43677"/>
                    </a:moveTo>
                    <a:cubicBezTo>
                      <a:pt x="14736" y="43677"/>
                      <a:pt x="16890" y="41530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36" y="0"/>
                      <a:pt x="12080" y="0"/>
                    </a:cubicBezTo>
                    <a:lnTo>
                      <a:pt x="4803" y="0"/>
                    </a:lnTo>
                    <a:cubicBezTo>
                      <a:pt x="2147" y="0"/>
                      <a:pt x="0" y="2154"/>
                      <a:pt x="0" y="4802"/>
                    </a:cubicBezTo>
                    <a:cubicBezTo>
                      <a:pt x="0" y="7457"/>
                      <a:pt x="2147" y="9611"/>
                      <a:pt x="4803" y="9611"/>
                    </a:cubicBezTo>
                    <a:lnTo>
                      <a:pt x="7278" y="9611"/>
                    </a:lnTo>
                    <a:lnTo>
                      <a:pt x="7278" y="38875"/>
                    </a:lnTo>
                    <a:cubicBezTo>
                      <a:pt x="7278" y="41530"/>
                      <a:pt x="9432" y="43677"/>
                      <a:pt x="12080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58"/>
              <p:cNvSpPr/>
              <p:nvPr/>
            </p:nvSpPr>
            <p:spPr>
              <a:xfrm>
                <a:off x="4593725" y="248814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7" y="43677"/>
                    </a:moveTo>
                    <a:cubicBezTo>
                      <a:pt x="14743" y="43677"/>
                      <a:pt x="16890" y="41530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43" y="0"/>
                      <a:pt x="12087" y="0"/>
                    </a:cubicBezTo>
                    <a:lnTo>
                      <a:pt x="4803" y="0"/>
                    </a:lnTo>
                    <a:cubicBezTo>
                      <a:pt x="2154" y="0"/>
                      <a:pt x="0" y="2154"/>
                      <a:pt x="0" y="4802"/>
                    </a:cubicBezTo>
                    <a:cubicBezTo>
                      <a:pt x="0" y="7457"/>
                      <a:pt x="2154" y="9611"/>
                      <a:pt x="4803" y="9611"/>
                    </a:cubicBezTo>
                    <a:lnTo>
                      <a:pt x="7284" y="9611"/>
                    </a:lnTo>
                    <a:lnTo>
                      <a:pt x="7284" y="38875"/>
                    </a:lnTo>
                    <a:cubicBezTo>
                      <a:pt x="7284" y="41530"/>
                      <a:pt x="9432" y="43677"/>
                      <a:pt x="12087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58"/>
              <p:cNvSpPr/>
              <p:nvPr/>
            </p:nvSpPr>
            <p:spPr>
              <a:xfrm>
                <a:off x="4475921" y="2487448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14652" y="0"/>
                    </a:moveTo>
                    <a:cubicBezTo>
                      <a:pt x="6571" y="0"/>
                      <a:pt x="0" y="6577"/>
                      <a:pt x="0" y="14658"/>
                    </a:cubicBezTo>
                    <a:lnTo>
                      <a:pt x="0" y="30415"/>
                    </a:lnTo>
                    <a:cubicBezTo>
                      <a:pt x="0" y="38496"/>
                      <a:pt x="6571" y="45066"/>
                      <a:pt x="14652" y="45066"/>
                    </a:cubicBezTo>
                    <a:cubicBezTo>
                      <a:pt x="22734" y="45066"/>
                      <a:pt x="29311" y="38496"/>
                      <a:pt x="29311" y="30415"/>
                    </a:cubicBezTo>
                    <a:lnTo>
                      <a:pt x="29311" y="14658"/>
                    </a:lnTo>
                    <a:cubicBezTo>
                      <a:pt x="29311" y="6577"/>
                      <a:pt x="22734" y="0"/>
                      <a:pt x="14652" y="0"/>
                    </a:cubicBezTo>
                    <a:close/>
                    <a:moveTo>
                      <a:pt x="19706" y="30408"/>
                    </a:moveTo>
                    <a:cubicBezTo>
                      <a:pt x="19706" y="33198"/>
                      <a:pt x="17443" y="35461"/>
                      <a:pt x="14652" y="35461"/>
                    </a:cubicBezTo>
                    <a:cubicBezTo>
                      <a:pt x="11868" y="35461"/>
                      <a:pt x="9605" y="33198"/>
                      <a:pt x="9605" y="30408"/>
                    </a:cubicBezTo>
                    <a:lnTo>
                      <a:pt x="9605" y="14658"/>
                    </a:lnTo>
                    <a:cubicBezTo>
                      <a:pt x="9605" y="11874"/>
                      <a:pt x="11868" y="9605"/>
                      <a:pt x="14652" y="9605"/>
                    </a:cubicBezTo>
                    <a:cubicBezTo>
                      <a:pt x="17436" y="9605"/>
                      <a:pt x="19706" y="11874"/>
                      <a:pt x="19706" y="14658"/>
                    </a:cubicBezTo>
                    <a:lnTo>
                      <a:pt x="19706" y="30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58"/>
              <p:cNvSpPr/>
              <p:nvPr/>
            </p:nvSpPr>
            <p:spPr>
              <a:xfrm>
                <a:off x="4431552" y="2487448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0" y="14658"/>
                    </a:moveTo>
                    <a:lnTo>
                      <a:pt x="0" y="30415"/>
                    </a:lnTo>
                    <a:cubicBezTo>
                      <a:pt x="0" y="38496"/>
                      <a:pt x="6577" y="45066"/>
                      <a:pt x="14659" y="45066"/>
                    </a:cubicBezTo>
                    <a:cubicBezTo>
                      <a:pt x="22741" y="45066"/>
                      <a:pt x="29311" y="38496"/>
                      <a:pt x="29311" y="30415"/>
                    </a:cubicBezTo>
                    <a:lnTo>
                      <a:pt x="29311" y="14658"/>
                    </a:lnTo>
                    <a:cubicBezTo>
                      <a:pt x="29311" y="6577"/>
                      <a:pt x="22741" y="0"/>
                      <a:pt x="14659" y="0"/>
                    </a:cubicBezTo>
                    <a:cubicBezTo>
                      <a:pt x="6577" y="0"/>
                      <a:pt x="0" y="6577"/>
                      <a:pt x="0" y="14658"/>
                    </a:cubicBezTo>
                    <a:close/>
                    <a:moveTo>
                      <a:pt x="9612" y="14658"/>
                    </a:moveTo>
                    <a:cubicBezTo>
                      <a:pt x="9612" y="11874"/>
                      <a:pt x="11875" y="9605"/>
                      <a:pt x="14659" y="9605"/>
                    </a:cubicBezTo>
                    <a:cubicBezTo>
                      <a:pt x="17443" y="9605"/>
                      <a:pt x="19706" y="11874"/>
                      <a:pt x="19706" y="14658"/>
                    </a:cubicBezTo>
                    <a:lnTo>
                      <a:pt x="19706" y="30415"/>
                    </a:lnTo>
                    <a:cubicBezTo>
                      <a:pt x="19706" y="33198"/>
                      <a:pt x="17443" y="35461"/>
                      <a:pt x="14659" y="35461"/>
                    </a:cubicBezTo>
                    <a:cubicBezTo>
                      <a:pt x="11875" y="35461"/>
                      <a:pt x="9612" y="33198"/>
                      <a:pt x="9612" y="30415"/>
                    </a:cubicBezTo>
                    <a:lnTo>
                      <a:pt x="9612" y="14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58"/>
              <p:cNvSpPr/>
              <p:nvPr/>
            </p:nvSpPr>
            <p:spPr>
              <a:xfrm>
                <a:off x="4552327" y="2487448"/>
                <a:ext cx="29317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7" h="45065" extrusionOk="0">
                    <a:moveTo>
                      <a:pt x="14659" y="45066"/>
                    </a:moveTo>
                    <a:cubicBezTo>
                      <a:pt x="22740" y="45066"/>
                      <a:pt x="29317" y="38496"/>
                      <a:pt x="29317" y="30415"/>
                    </a:cubicBezTo>
                    <a:lnTo>
                      <a:pt x="29317" y="14658"/>
                    </a:lnTo>
                    <a:cubicBezTo>
                      <a:pt x="29317" y="6577"/>
                      <a:pt x="22740" y="0"/>
                      <a:pt x="14659" y="0"/>
                    </a:cubicBezTo>
                    <a:cubicBezTo>
                      <a:pt x="6577" y="0"/>
                      <a:pt x="0" y="6577"/>
                      <a:pt x="0" y="14658"/>
                    </a:cubicBezTo>
                    <a:lnTo>
                      <a:pt x="0" y="30415"/>
                    </a:lnTo>
                    <a:cubicBezTo>
                      <a:pt x="0" y="38496"/>
                      <a:pt x="6577" y="45066"/>
                      <a:pt x="14659" y="45066"/>
                    </a:cubicBezTo>
                    <a:close/>
                    <a:moveTo>
                      <a:pt x="9612" y="14658"/>
                    </a:moveTo>
                    <a:cubicBezTo>
                      <a:pt x="9612" y="11874"/>
                      <a:pt x="11875" y="9605"/>
                      <a:pt x="14659" y="9605"/>
                    </a:cubicBezTo>
                    <a:cubicBezTo>
                      <a:pt x="17443" y="9605"/>
                      <a:pt x="19706" y="11874"/>
                      <a:pt x="19706" y="14658"/>
                    </a:cubicBezTo>
                    <a:lnTo>
                      <a:pt x="19706" y="30415"/>
                    </a:lnTo>
                    <a:cubicBezTo>
                      <a:pt x="19706" y="33198"/>
                      <a:pt x="17443" y="35461"/>
                      <a:pt x="14659" y="35461"/>
                    </a:cubicBezTo>
                    <a:cubicBezTo>
                      <a:pt x="11875" y="35461"/>
                      <a:pt x="9612" y="33198"/>
                      <a:pt x="9612" y="30415"/>
                    </a:cubicBezTo>
                    <a:lnTo>
                      <a:pt x="9612" y="14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395C5B-D767-470E-8367-F38600C2B447}"/>
              </a:ext>
            </a:extLst>
          </p:cNvPr>
          <p:cNvGrpSpPr/>
          <p:nvPr/>
        </p:nvGrpSpPr>
        <p:grpSpPr>
          <a:xfrm>
            <a:off x="3475096" y="2427639"/>
            <a:ext cx="948600" cy="948600"/>
            <a:chOff x="3475096" y="2427639"/>
            <a:chExt cx="948600" cy="948600"/>
          </a:xfrm>
        </p:grpSpPr>
        <p:sp>
          <p:nvSpPr>
            <p:cNvPr id="766" name="Google Shape;766;p58"/>
            <p:cNvSpPr/>
            <p:nvPr/>
          </p:nvSpPr>
          <p:spPr>
            <a:xfrm>
              <a:off x="3475096" y="2427639"/>
              <a:ext cx="948600" cy="948600"/>
            </a:xfrm>
            <a:prstGeom prst="diamond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88" name="Google Shape;788;p58"/>
            <p:cNvGrpSpPr/>
            <p:nvPr/>
          </p:nvGrpSpPr>
          <p:grpSpPr>
            <a:xfrm>
              <a:off x="3811659" y="2781676"/>
              <a:ext cx="275497" cy="240529"/>
              <a:chOff x="4341850" y="3092970"/>
              <a:chExt cx="329187" cy="287405"/>
            </a:xfrm>
          </p:grpSpPr>
          <p:sp>
            <p:nvSpPr>
              <p:cNvPr id="789" name="Google Shape;789;p58"/>
              <p:cNvSpPr/>
              <p:nvPr/>
            </p:nvSpPr>
            <p:spPr>
              <a:xfrm>
                <a:off x="4341850" y="3092970"/>
                <a:ext cx="329187" cy="287405"/>
              </a:xfrm>
              <a:custGeom>
                <a:avLst/>
                <a:gdLst/>
                <a:ahLst/>
                <a:cxnLst/>
                <a:rect l="l" t="t" r="r" b="b"/>
                <a:pathLst>
                  <a:path w="329187" h="287405" extrusionOk="0">
                    <a:moveTo>
                      <a:pt x="311571" y="0"/>
                    </a:moveTo>
                    <a:lnTo>
                      <a:pt x="17616" y="0"/>
                    </a:lnTo>
                    <a:cubicBezTo>
                      <a:pt x="7902" y="0"/>
                      <a:pt x="0" y="7901"/>
                      <a:pt x="0" y="17609"/>
                    </a:cubicBezTo>
                    <a:lnTo>
                      <a:pt x="0" y="78875"/>
                    </a:lnTo>
                    <a:cubicBezTo>
                      <a:pt x="0" y="81530"/>
                      <a:pt x="2154" y="83677"/>
                      <a:pt x="4809" y="83677"/>
                    </a:cubicBezTo>
                    <a:cubicBezTo>
                      <a:pt x="7458" y="83677"/>
                      <a:pt x="9612" y="81530"/>
                      <a:pt x="9612" y="78875"/>
                    </a:cubicBezTo>
                    <a:lnTo>
                      <a:pt x="9612" y="17609"/>
                    </a:lnTo>
                    <a:cubicBezTo>
                      <a:pt x="9612" y="13198"/>
                      <a:pt x="13199" y="9605"/>
                      <a:pt x="17616" y="9605"/>
                    </a:cubicBezTo>
                    <a:lnTo>
                      <a:pt x="311571" y="9605"/>
                    </a:lnTo>
                    <a:cubicBezTo>
                      <a:pt x="315988" y="9605"/>
                      <a:pt x="319576" y="13198"/>
                      <a:pt x="319576" y="17609"/>
                    </a:cubicBezTo>
                    <a:lnTo>
                      <a:pt x="319576" y="168775"/>
                    </a:lnTo>
                    <a:lnTo>
                      <a:pt x="207551" y="168775"/>
                    </a:lnTo>
                    <a:lnTo>
                      <a:pt x="207551" y="160148"/>
                    </a:lnTo>
                    <a:cubicBezTo>
                      <a:pt x="217941" y="151463"/>
                      <a:pt x="224570" y="138412"/>
                      <a:pt x="224570" y="123838"/>
                    </a:cubicBezTo>
                    <a:lnTo>
                      <a:pt x="224570" y="74233"/>
                    </a:lnTo>
                    <a:cubicBezTo>
                      <a:pt x="224570" y="65214"/>
                      <a:pt x="221400" y="56438"/>
                      <a:pt x="215639" y="49521"/>
                    </a:cubicBezTo>
                    <a:cubicBezTo>
                      <a:pt x="213942" y="47483"/>
                      <a:pt x="210914" y="47200"/>
                      <a:pt x="208876" y="48904"/>
                    </a:cubicBezTo>
                    <a:cubicBezTo>
                      <a:pt x="206838" y="50595"/>
                      <a:pt x="206555" y="53623"/>
                      <a:pt x="208252" y="55667"/>
                    </a:cubicBezTo>
                    <a:cubicBezTo>
                      <a:pt x="212579" y="60862"/>
                      <a:pt x="214964" y="67457"/>
                      <a:pt x="214964" y="74233"/>
                    </a:cubicBezTo>
                    <a:lnTo>
                      <a:pt x="214964" y="123838"/>
                    </a:lnTo>
                    <a:cubicBezTo>
                      <a:pt x="214964" y="144635"/>
                      <a:pt x="198036" y="161562"/>
                      <a:pt x="177237" y="161562"/>
                    </a:cubicBezTo>
                    <a:lnTo>
                      <a:pt x="156007" y="161562"/>
                    </a:lnTo>
                    <a:cubicBezTo>
                      <a:pt x="135202" y="161562"/>
                      <a:pt x="118280" y="144635"/>
                      <a:pt x="118280" y="123838"/>
                    </a:cubicBezTo>
                    <a:lnTo>
                      <a:pt x="118280" y="74304"/>
                    </a:lnTo>
                    <a:cubicBezTo>
                      <a:pt x="118280" y="58316"/>
                      <a:pt x="131286" y="45285"/>
                      <a:pt x="147276" y="45252"/>
                    </a:cubicBezTo>
                    <a:lnTo>
                      <a:pt x="185859" y="45182"/>
                    </a:lnTo>
                    <a:cubicBezTo>
                      <a:pt x="187839" y="45201"/>
                      <a:pt x="189813" y="45375"/>
                      <a:pt x="191722" y="45767"/>
                    </a:cubicBezTo>
                    <a:cubicBezTo>
                      <a:pt x="194326" y="46294"/>
                      <a:pt x="196859" y="44616"/>
                      <a:pt x="197386" y="42012"/>
                    </a:cubicBezTo>
                    <a:cubicBezTo>
                      <a:pt x="197914" y="39415"/>
                      <a:pt x="196235" y="36876"/>
                      <a:pt x="193638" y="36348"/>
                    </a:cubicBezTo>
                    <a:cubicBezTo>
                      <a:pt x="191111" y="35841"/>
                      <a:pt x="188514" y="35577"/>
                      <a:pt x="185910" y="35577"/>
                    </a:cubicBezTo>
                    <a:cubicBezTo>
                      <a:pt x="185884" y="35577"/>
                      <a:pt x="185865" y="35577"/>
                      <a:pt x="185839" y="35577"/>
                    </a:cubicBezTo>
                    <a:lnTo>
                      <a:pt x="147257" y="35648"/>
                    </a:lnTo>
                    <a:cubicBezTo>
                      <a:pt x="125982" y="35686"/>
                      <a:pt x="108675" y="53031"/>
                      <a:pt x="108675" y="74304"/>
                    </a:cubicBezTo>
                    <a:lnTo>
                      <a:pt x="108675" y="123838"/>
                    </a:lnTo>
                    <a:cubicBezTo>
                      <a:pt x="108675" y="138412"/>
                      <a:pt x="115297" y="151463"/>
                      <a:pt x="125687" y="160148"/>
                    </a:cubicBezTo>
                    <a:lnTo>
                      <a:pt x="125687" y="191900"/>
                    </a:lnTo>
                    <a:lnTo>
                      <a:pt x="110906" y="191900"/>
                    </a:lnTo>
                    <a:cubicBezTo>
                      <a:pt x="90531" y="191900"/>
                      <a:pt x="71867" y="199325"/>
                      <a:pt x="57465" y="211604"/>
                    </a:cubicBezTo>
                    <a:lnTo>
                      <a:pt x="17616" y="211604"/>
                    </a:lnTo>
                    <a:cubicBezTo>
                      <a:pt x="13199" y="211604"/>
                      <a:pt x="9612" y="208017"/>
                      <a:pt x="9612" y="203600"/>
                    </a:cubicBezTo>
                    <a:lnTo>
                      <a:pt x="9612" y="178380"/>
                    </a:lnTo>
                    <a:lnTo>
                      <a:pt x="108443" y="178380"/>
                    </a:lnTo>
                    <a:cubicBezTo>
                      <a:pt x="111098" y="178380"/>
                      <a:pt x="113252" y="176233"/>
                      <a:pt x="113252" y="173578"/>
                    </a:cubicBezTo>
                    <a:cubicBezTo>
                      <a:pt x="113252" y="170923"/>
                      <a:pt x="111098" y="168775"/>
                      <a:pt x="108443" y="168775"/>
                    </a:cubicBezTo>
                    <a:lnTo>
                      <a:pt x="9612" y="168775"/>
                    </a:lnTo>
                    <a:lnTo>
                      <a:pt x="9612" y="100681"/>
                    </a:lnTo>
                    <a:cubicBezTo>
                      <a:pt x="9612" y="98026"/>
                      <a:pt x="7458" y="95879"/>
                      <a:pt x="4809" y="95879"/>
                    </a:cubicBezTo>
                    <a:cubicBezTo>
                      <a:pt x="2154" y="95879"/>
                      <a:pt x="0" y="98026"/>
                      <a:pt x="0" y="100681"/>
                    </a:cubicBezTo>
                    <a:lnTo>
                      <a:pt x="0" y="203600"/>
                    </a:lnTo>
                    <a:cubicBezTo>
                      <a:pt x="0" y="213314"/>
                      <a:pt x="7902" y="221215"/>
                      <a:pt x="17616" y="221215"/>
                    </a:cubicBezTo>
                    <a:lnTo>
                      <a:pt x="47905" y="221215"/>
                    </a:lnTo>
                    <a:cubicBezTo>
                      <a:pt x="35766" y="235577"/>
                      <a:pt x="28437" y="254124"/>
                      <a:pt x="28437" y="274362"/>
                    </a:cubicBezTo>
                    <a:cubicBezTo>
                      <a:pt x="28437" y="281556"/>
                      <a:pt x="34288" y="287406"/>
                      <a:pt x="41482" y="287406"/>
                    </a:cubicBezTo>
                    <a:lnTo>
                      <a:pt x="90653" y="287406"/>
                    </a:lnTo>
                    <a:cubicBezTo>
                      <a:pt x="93302" y="287406"/>
                      <a:pt x="95456" y="285259"/>
                      <a:pt x="95456" y="282604"/>
                    </a:cubicBezTo>
                    <a:cubicBezTo>
                      <a:pt x="95456" y="279949"/>
                      <a:pt x="93302" y="277801"/>
                      <a:pt x="90653" y="277801"/>
                    </a:cubicBezTo>
                    <a:lnTo>
                      <a:pt x="41482" y="277801"/>
                    </a:lnTo>
                    <a:cubicBezTo>
                      <a:pt x="39585" y="277801"/>
                      <a:pt x="38042" y="276258"/>
                      <a:pt x="38042" y="274362"/>
                    </a:cubicBezTo>
                    <a:cubicBezTo>
                      <a:pt x="38042" y="234188"/>
                      <a:pt x="70729" y="201504"/>
                      <a:pt x="110906" y="201504"/>
                    </a:cubicBezTo>
                    <a:lnTo>
                      <a:pt x="222338" y="201504"/>
                    </a:lnTo>
                    <a:cubicBezTo>
                      <a:pt x="262515" y="201504"/>
                      <a:pt x="295202" y="234188"/>
                      <a:pt x="295202" y="274362"/>
                    </a:cubicBezTo>
                    <a:cubicBezTo>
                      <a:pt x="295202" y="276258"/>
                      <a:pt x="293659" y="277801"/>
                      <a:pt x="291762" y="277801"/>
                    </a:cubicBezTo>
                    <a:lnTo>
                      <a:pt x="112931" y="277801"/>
                    </a:lnTo>
                    <a:cubicBezTo>
                      <a:pt x="110276" y="277801"/>
                      <a:pt x="108128" y="279949"/>
                      <a:pt x="108128" y="282604"/>
                    </a:cubicBezTo>
                    <a:cubicBezTo>
                      <a:pt x="108128" y="285259"/>
                      <a:pt x="110276" y="287406"/>
                      <a:pt x="112931" y="287406"/>
                    </a:cubicBezTo>
                    <a:lnTo>
                      <a:pt x="291762" y="287406"/>
                    </a:lnTo>
                    <a:cubicBezTo>
                      <a:pt x="298957" y="287406"/>
                      <a:pt x="304807" y="281556"/>
                      <a:pt x="304807" y="274362"/>
                    </a:cubicBezTo>
                    <a:cubicBezTo>
                      <a:pt x="304807" y="254124"/>
                      <a:pt x="297478" y="235577"/>
                      <a:pt x="285340" y="221215"/>
                    </a:cubicBezTo>
                    <a:lnTo>
                      <a:pt x="311571" y="221215"/>
                    </a:lnTo>
                    <a:cubicBezTo>
                      <a:pt x="321286" y="221215"/>
                      <a:pt x="329187" y="213314"/>
                      <a:pt x="329187" y="203600"/>
                    </a:cubicBezTo>
                    <a:lnTo>
                      <a:pt x="329187" y="17609"/>
                    </a:lnTo>
                    <a:cubicBezTo>
                      <a:pt x="329181" y="7901"/>
                      <a:pt x="321286" y="0"/>
                      <a:pt x="311571" y="0"/>
                    </a:cubicBezTo>
                    <a:close/>
                    <a:moveTo>
                      <a:pt x="135298" y="166384"/>
                    </a:moveTo>
                    <a:cubicBezTo>
                      <a:pt x="141554" y="169444"/>
                      <a:pt x="148582" y="171167"/>
                      <a:pt x="156007" y="171167"/>
                    </a:cubicBezTo>
                    <a:lnTo>
                      <a:pt x="177237" y="171167"/>
                    </a:lnTo>
                    <a:cubicBezTo>
                      <a:pt x="184656" y="171167"/>
                      <a:pt x="191684" y="169444"/>
                      <a:pt x="197946" y="166384"/>
                    </a:cubicBezTo>
                    <a:lnTo>
                      <a:pt x="197946" y="191900"/>
                    </a:lnTo>
                    <a:lnTo>
                      <a:pt x="135298" y="191900"/>
                    </a:lnTo>
                    <a:lnTo>
                      <a:pt x="135298" y="166384"/>
                    </a:lnTo>
                    <a:close/>
                    <a:moveTo>
                      <a:pt x="311571" y="211604"/>
                    </a:moveTo>
                    <a:lnTo>
                      <a:pt x="276666" y="211604"/>
                    </a:lnTo>
                    <a:cubicBezTo>
                      <a:pt x="276390" y="211604"/>
                      <a:pt x="276126" y="211636"/>
                      <a:pt x="275863" y="211681"/>
                    </a:cubicBezTo>
                    <a:cubicBezTo>
                      <a:pt x="261448" y="199351"/>
                      <a:pt x="242745" y="191900"/>
                      <a:pt x="222338" y="191900"/>
                    </a:cubicBezTo>
                    <a:lnTo>
                      <a:pt x="207551" y="191900"/>
                    </a:lnTo>
                    <a:lnTo>
                      <a:pt x="207551" y="178380"/>
                    </a:lnTo>
                    <a:lnTo>
                      <a:pt x="319576" y="178380"/>
                    </a:lnTo>
                    <a:lnTo>
                      <a:pt x="319576" y="203600"/>
                    </a:lnTo>
                    <a:cubicBezTo>
                      <a:pt x="319576" y="208017"/>
                      <a:pt x="315988" y="211604"/>
                      <a:pt x="311571" y="2116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58"/>
              <p:cNvSpPr/>
              <p:nvPr/>
            </p:nvSpPr>
            <p:spPr>
              <a:xfrm>
                <a:off x="4365780" y="3128886"/>
                <a:ext cx="26404" cy="50249"/>
              </a:xfrm>
              <a:custGeom>
                <a:avLst/>
                <a:gdLst/>
                <a:ahLst/>
                <a:cxnLst/>
                <a:rect l="l" t="t" r="r" b="b"/>
                <a:pathLst>
                  <a:path w="26404" h="50249" extrusionOk="0">
                    <a:moveTo>
                      <a:pt x="24663" y="1101"/>
                    </a:moveTo>
                    <a:cubicBezTo>
                      <a:pt x="22618" y="-590"/>
                      <a:pt x="19590" y="-300"/>
                      <a:pt x="17899" y="1744"/>
                    </a:cubicBezTo>
                    <a:lnTo>
                      <a:pt x="1100" y="22065"/>
                    </a:lnTo>
                    <a:cubicBezTo>
                      <a:pt x="-367" y="23840"/>
                      <a:pt x="-367" y="26411"/>
                      <a:pt x="1100" y="28186"/>
                    </a:cubicBezTo>
                    <a:lnTo>
                      <a:pt x="17899" y="48507"/>
                    </a:lnTo>
                    <a:cubicBezTo>
                      <a:pt x="18851" y="49658"/>
                      <a:pt x="20220" y="50249"/>
                      <a:pt x="21602" y="50249"/>
                    </a:cubicBezTo>
                    <a:cubicBezTo>
                      <a:pt x="22683" y="50249"/>
                      <a:pt x="23763" y="49889"/>
                      <a:pt x="24663" y="49150"/>
                    </a:cubicBezTo>
                    <a:cubicBezTo>
                      <a:pt x="26707" y="47459"/>
                      <a:pt x="26990" y="44431"/>
                      <a:pt x="25306" y="42387"/>
                    </a:cubicBezTo>
                    <a:lnTo>
                      <a:pt x="11033" y="25125"/>
                    </a:lnTo>
                    <a:lnTo>
                      <a:pt x="25306" y="7864"/>
                    </a:lnTo>
                    <a:cubicBezTo>
                      <a:pt x="26990" y="5813"/>
                      <a:pt x="26707" y="2792"/>
                      <a:pt x="24663" y="11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58"/>
              <p:cNvSpPr/>
              <p:nvPr/>
            </p:nvSpPr>
            <p:spPr>
              <a:xfrm>
                <a:off x="4412899" y="3128886"/>
                <a:ext cx="26405" cy="50249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50249" extrusionOk="0">
                    <a:moveTo>
                      <a:pt x="1744" y="49150"/>
                    </a:moveTo>
                    <a:cubicBezTo>
                      <a:pt x="2638" y="49889"/>
                      <a:pt x="3724" y="50249"/>
                      <a:pt x="4804" y="50249"/>
                    </a:cubicBezTo>
                    <a:cubicBezTo>
                      <a:pt x="6187" y="50249"/>
                      <a:pt x="7556" y="49658"/>
                      <a:pt x="8508" y="48507"/>
                    </a:cubicBezTo>
                    <a:lnTo>
                      <a:pt x="25301" y="28186"/>
                    </a:lnTo>
                    <a:cubicBezTo>
                      <a:pt x="26773" y="26405"/>
                      <a:pt x="26773" y="23840"/>
                      <a:pt x="25301" y="22065"/>
                    </a:cubicBezTo>
                    <a:lnTo>
                      <a:pt x="8508" y="1744"/>
                    </a:lnTo>
                    <a:cubicBezTo>
                      <a:pt x="6817" y="-300"/>
                      <a:pt x="3789" y="-590"/>
                      <a:pt x="1744" y="1101"/>
                    </a:cubicBezTo>
                    <a:cubicBezTo>
                      <a:pt x="-300" y="2792"/>
                      <a:pt x="-590" y="5820"/>
                      <a:pt x="1101" y="7864"/>
                    </a:cubicBezTo>
                    <a:lnTo>
                      <a:pt x="15374" y="25125"/>
                    </a:lnTo>
                    <a:lnTo>
                      <a:pt x="1101" y="42387"/>
                    </a:lnTo>
                    <a:cubicBezTo>
                      <a:pt x="-590" y="44431"/>
                      <a:pt x="-300" y="47459"/>
                      <a:pt x="1744" y="49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58"/>
              <p:cNvSpPr/>
              <p:nvPr/>
            </p:nvSpPr>
            <p:spPr>
              <a:xfrm>
                <a:off x="4578258" y="3195135"/>
                <a:ext cx="26405" cy="50249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50249" extrusionOk="0">
                    <a:moveTo>
                      <a:pt x="24661" y="1101"/>
                    </a:moveTo>
                    <a:cubicBezTo>
                      <a:pt x="22617" y="-590"/>
                      <a:pt x="19589" y="-300"/>
                      <a:pt x="17898" y="1744"/>
                    </a:cubicBezTo>
                    <a:lnTo>
                      <a:pt x="1104" y="22065"/>
                    </a:lnTo>
                    <a:cubicBezTo>
                      <a:pt x="-368" y="23840"/>
                      <a:pt x="-368" y="26411"/>
                      <a:pt x="1104" y="28185"/>
                    </a:cubicBezTo>
                    <a:lnTo>
                      <a:pt x="17898" y="48507"/>
                    </a:lnTo>
                    <a:cubicBezTo>
                      <a:pt x="18849" y="49658"/>
                      <a:pt x="20225" y="50249"/>
                      <a:pt x="21607" y="50249"/>
                    </a:cubicBezTo>
                    <a:cubicBezTo>
                      <a:pt x="22681" y="50249"/>
                      <a:pt x="23768" y="49889"/>
                      <a:pt x="24661" y="49150"/>
                    </a:cubicBezTo>
                    <a:cubicBezTo>
                      <a:pt x="26706" y="47459"/>
                      <a:pt x="26995" y="44431"/>
                      <a:pt x="25304" y="42387"/>
                    </a:cubicBezTo>
                    <a:lnTo>
                      <a:pt x="11038" y="25125"/>
                    </a:lnTo>
                    <a:lnTo>
                      <a:pt x="25304" y="7864"/>
                    </a:lnTo>
                    <a:cubicBezTo>
                      <a:pt x="26995" y="5820"/>
                      <a:pt x="26706" y="2792"/>
                      <a:pt x="24661" y="11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58"/>
              <p:cNvSpPr/>
              <p:nvPr/>
            </p:nvSpPr>
            <p:spPr>
              <a:xfrm>
                <a:off x="4625379" y="3195137"/>
                <a:ext cx="26403" cy="50252"/>
              </a:xfrm>
              <a:custGeom>
                <a:avLst/>
                <a:gdLst/>
                <a:ahLst/>
                <a:cxnLst/>
                <a:rect l="l" t="t" r="r" b="b"/>
                <a:pathLst>
                  <a:path w="26403" h="50252" extrusionOk="0">
                    <a:moveTo>
                      <a:pt x="1740" y="49147"/>
                    </a:moveTo>
                    <a:cubicBezTo>
                      <a:pt x="2640" y="49886"/>
                      <a:pt x="3720" y="50253"/>
                      <a:pt x="4801" y="50253"/>
                    </a:cubicBezTo>
                    <a:cubicBezTo>
                      <a:pt x="6183" y="50253"/>
                      <a:pt x="7559" y="49655"/>
                      <a:pt x="8504" y="48504"/>
                    </a:cubicBezTo>
                    <a:lnTo>
                      <a:pt x="25304" y="28183"/>
                    </a:lnTo>
                    <a:cubicBezTo>
                      <a:pt x="26769" y="26408"/>
                      <a:pt x="26769" y="23843"/>
                      <a:pt x="25304" y="22063"/>
                    </a:cubicBezTo>
                    <a:lnTo>
                      <a:pt x="8504" y="1741"/>
                    </a:lnTo>
                    <a:cubicBezTo>
                      <a:pt x="6813" y="-303"/>
                      <a:pt x="3785" y="-586"/>
                      <a:pt x="1747" y="1098"/>
                    </a:cubicBezTo>
                    <a:cubicBezTo>
                      <a:pt x="-298" y="2789"/>
                      <a:pt x="-587" y="5817"/>
                      <a:pt x="1104" y="7861"/>
                    </a:cubicBezTo>
                    <a:lnTo>
                      <a:pt x="15370" y="25123"/>
                    </a:lnTo>
                    <a:lnTo>
                      <a:pt x="1104" y="42384"/>
                    </a:lnTo>
                    <a:cubicBezTo>
                      <a:pt x="-587" y="44435"/>
                      <a:pt x="-304" y="47463"/>
                      <a:pt x="1740" y="49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58"/>
              <p:cNvSpPr/>
              <p:nvPr/>
            </p:nvSpPr>
            <p:spPr>
              <a:xfrm>
                <a:off x="4577009" y="3119816"/>
                <a:ext cx="43108" cy="9611"/>
              </a:xfrm>
              <a:custGeom>
                <a:avLst/>
                <a:gdLst/>
                <a:ahLst/>
                <a:cxnLst/>
                <a:rect l="l" t="t" r="r" b="b"/>
                <a:pathLst>
                  <a:path w="43108" h="9611" extrusionOk="0">
                    <a:moveTo>
                      <a:pt x="38306" y="0"/>
                    </a:moveTo>
                    <a:lnTo>
                      <a:pt x="4803" y="0"/>
                    </a:lnTo>
                    <a:cubicBezTo>
                      <a:pt x="2148" y="0"/>
                      <a:pt x="0" y="2154"/>
                      <a:pt x="0" y="4809"/>
                    </a:cubicBezTo>
                    <a:cubicBezTo>
                      <a:pt x="0" y="7457"/>
                      <a:pt x="2148" y="9611"/>
                      <a:pt x="4803" y="9611"/>
                    </a:cubicBezTo>
                    <a:lnTo>
                      <a:pt x="38306" y="9611"/>
                    </a:lnTo>
                    <a:cubicBezTo>
                      <a:pt x="40961" y="9611"/>
                      <a:pt x="43109" y="7457"/>
                      <a:pt x="43109" y="4809"/>
                    </a:cubicBezTo>
                    <a:cubicBezTo>
                      <a:pt x="43109" y="2154"/>
                      <a:pt x="40961" y="0"/>
                      <a:pt x="38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58"/>
              <p:cNvSpPr/>
              <p:nvPr/>
            </p:nvSpPr>
            <p:spPr>
              <a:xfrm>
                <a:off x="4598997" y="3144992"/>
                <a:ext cx="43108" cy="9604"/>
              </a:xfrm>
              <a:custGeom>
                <a:avLst/>
                <a:gdLst/>
                <a:ahLst/>
                <a:cxnLst/>
                <a:rect l="l" t="t" r="r" b="b"/>
                <a:pathLst>
                  <a:path w="43108" h="9604" extrusionOk="0">
                    <a:moveTo>
                      <a:pt x="38306" y="0"/>
                    </a:moveTo>
                    <a:lnTo>
                      <a:pt x="4803" y="0"/>
                    </a:lnTo>
                    <a:cubicBezTo>
                      <a:pt x="2147" y="0"/>
                      <a:pt x="0" y="2147"/>
                      <a:pt x="0" y="4802"/>
                    </a:cubicBezTo>
                    <a:cubicBezTo>
                      <a:pt x="0" y="7457"/>
                      <a:pt x="2147" y="9605"/>
                      <a:pt x="4803" y="9605"/>
                    </a:cubicBezTo>
                    <a:lnTo>
                      <a:pt x="38306" y="9605"/>
                    </a:lnTo>
                    <a:cubicBezTo>
                      <a:pt x="40955" y="9605"/>
                      <a:pt x="43108" y="7457"/>
                      <a:pt x="43108" y="4802"/>
                    </a:cubicBezTo>
                    <a:cubicBezTo>
                      <a:pt x="43108" y="2147"/>
                      <a:pt x="40955" y="0"/>
                      <a:pt x="38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58"/>
              <p:cNvSpPr/>
              <p:nvPr/>
            </p:nvSpPr>
            <p:spPr>
              <a:xfrm>
                <a:off x="4365825" y="3208521"/>
                <a:ext cx="43108" cy="9604"/>
              </a:xfrm>
              <a:custGeom>
                <a:avLst/>
                <a:gdLst/>
                <a:ahLst/>
                <a:cxnLst/>
                <a:rect l="l" t="t" r="r" b="b"/>
                <a:pathLst>
                  <a:path w="43108" h="9604" extrusionOk="0">
                    <a:moveTo>
                      <a:pt x="0" y="4802"/>
                    </a:moveTo>
                    <a:cubicBezTo>
                      <a:pt x="0" y="7457"/>
                      <a:pt x="2154" y="9605"/>
                      <a:pt x="4803" y="9605"/>
                    </a:cubicBezTo>
                    <a:lnTo>
                      <a:pt x="38306" y="9605"/>
                    </a:lnTo>
                    <a:cubicBezTo>
                      <a:pt x="40961" y="9605"/>
                      <a:pt x="43108" y="7457"/>
                      <a:pt x="43108" y="4802"/>
                    </a:cubicBezTo>
                    <a:cubicBezTo>
                      <a:pt x="43108" y="2147"/>
                      <a:pt x="40961" y="0"/>
                      <a:pt x="38306" y="0"/>
                    </a:cubicBezTo>
                    <a:lnTo>
                      <a:pt x="4803" y="0"/>
                    </a:lnTo>
                    <a:cubicBezTo>
                      <a:pt x="2154" y="0"/>
                      <a:pt x="0" y="2147"/>
                      <a:pt x="0" y="48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594046-1E9E-472E-8585-7548D0D87D00}"/>
              </a:ext>
            </a:extLst>
          </p:cNvPr>
          <p:cNvGrpSpPr/>
          <p:nvPr/>
        </p:nvGrpSpPr>
        <p:grpSpPr>
          <a:xfrm>
            <a:off x="4008524" y="1884165"/>
            <a:ext cx="948600" cy="948600"/>
            <a:chOff x="4008524" y="1884165"/>
            <a:chExt cx="948600" cy="948600"/>
          </a:xfrm>
        </p:grpSpPr>
        <p:sp>
          <p:nvSpPr>
            <p:cNvPr id="768" name="Google Shape;768;p58"/>
            <p:cNvSpPr/>
            <p:nvPr/>
          </p:nvSpPr>
          <p:spPr>
            <a:xfrm>
              <a:off x="4008524" y="1884165"/>
              <a:ext cx="948600" cy="9486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97" name="Google Shape;797;p58"/>
            <p:cNvGrpSpPr/>
            <p:nvPr/>
          </p:nvGrpSpPr>
          <p:grpSpPr>
            <a:xfrm>
              <a:off x="4360333" y="2220730"/>
              <a:ext cx="245007" cy="275469"/>
              <a:chOff x="5290245" y="3072095"/>
              <a:chExt cx="292756" cy="329154"/>
            </a:xfrm>
          </p:grpSpPr>
          <p:sp>
            <p:nvSpPr>
              <p:cNvPr id="798" name="Google Shape;798;p58"/>
              <p:cNvSpPr/>
              <p:nvPr/>
            </p:nvSpPr>
            <p:spPr>
              <a:xfrm>
                <a:off x="5471936" y="3110218"/>
                <a:ext cx="111065" cy="276457"/>
              </a:xfrm>
              <a:custGeom>
                <a:avLst/>
                <a:gdLst/>
                <a:ahLst/>
                <a:cxnLst/>
                <a:rect l="l" t="t" r="r" b="b"/>
                <a:pathLst>
                  <a:path w="111065" h="276457" extrusionOk="0">
                    <a:moveTo>
                      <a:pt x="86129" y="58393"/>
                    </a:moveTo>
                    <a:cubicBezTo>
                      <a:pt x="86129" y="58393"/>
                      <a:pt x="86129" y="58393"/>
                      <a:pt x="86129" y="58393"/>
                    </a:cubicBezTo>
                    <a:cubicBezTo>
                      <a:pt x="88978" y="61241"/>
                      <a:pt x="92719" y="62668"/>
                      <a:pt x="96461" y="62668"/>
                    </a:cubicBezTo>
                    <a:cubicBezTo>
                      <a:pt x="100203" y="62668"/>
                      <a:pt x="103945" y="61241"/>
                      <a:pt x="106793" y="58393"/>
                    </a:cubicBezTo>
                    <a:cubicBezTo>
                      <a:pt x="112489" y="52697"/>
                      <a:pt x="112489" y="43427"/>
                      <a:pt x="106793" y="37731"/>
                    </a:cubicBezTo>
                    <a:lnTo>
                      <a:pt x="73341" y="4282"/>
                    </a:lnTo>
                    <a:cubicBezTo>
                      <a:pt x="70577" y="1517"/>
                      <a:pt x="66912" y="0"/>
                      <a:pt x="63009" y="0"/>
                    </a:cubicBezTo>
                    <a:cubicBezTo>
                      <a:pt x="59107" y="0"/>
                      <a:pt x="55436" y="1517"/>
                      <a:pt x="52678" y="4282"/>
                    </a:cubicBezTo>
                    <a:cubicBezTo>
                      <a:pt x="49913" y="7040"/>
                      <a:pt x="48396" y="10710"/>
                      <a:pt x="48396" y="14613"/>
                    </a:cubicBezTo>
                    <a:cubicBezTo>
                      <a:pt x="48396" y="18515"/>
                      <a:pt x="49913" y="22186"/>
                      <a:pt x="52678" y="24944"/>
                    </a:cubicBezTo>
                    <a:lnTo>
                      <a:pt x="52755" y="25021"/>
                    </a:lnTo>
                    <a:lnTo>
                      <a:pt x="44699" y="33083"/>
                    </a:lnTo>
                    <a:cubicBezTo>
                      <a:pt x="33017" y="24545"/>
                      <a:pt x="20177" y="17898"/>
                      <a:pt x="6329" y="13256"/>
                    </a:cubicBezTo>
                    <a:cubicBezTo>
                      <a:pt x="3815" y="12414"/>
                      <a:pt x="1095" y="13770"/>
                      <a:pt x="253" y="16284"/>
                    </a:cubicBezTo>
                    <a:cubicBezTo>
                      <a:pt x="-596" y="18798"/>
                      <a:pt x="761" y="21524"/>
                      <a:pt x="3281" y="22366"/>
                    </a:cubicBezTo>
                    <a:cubicBezTo>
                      <a:pt x="22788" y="28904"/>
                      <a:pt x="40160" y="39698"/>
                      <a:pt x="54908" y="54445"/>
                    </a:cubicBezTo>
                    <a:cubicBezTo>
                      <a:pt x="80028" y="79556"/>
                      <a:pt x="93857" y="112948"/>
                      <a:pt x="93857" y="148460"/>
                    </a:cubicBezTo>
                    <a:cubicBezTo>
                      <a:pt x="93857" y="183979"/>
                      <a:pt x="80028" y="217364"/>
                      <a:pt x="54915" y="242481"/>
                    </a:cubicBezTo>
                    <a:cubicBezTo>
                      <a:pt x="44763" y="252632"/>
                      <a:pt x="33203" y="261003"/>
                      <a:pt x="20557" y="267361"/>
                    </a:cubicBezTo>
                    <a:cubicBezTo>
                      <a:pt x="18191" y="268557"/>
                      <a:pt x="17233" y="271443"/>
                      <a:pt x="18429" y="273815"/>
                    </a:cubicBezTo>
                    <a:cubicBezTo>
                      <a:pt x="19271" y="275487"/>
                      <a:pt x="20962" y="276458"/>
                      <a:pt x="22723" y="276458"/>
                    </a:cubicBezTo>
                    <a:cubicBezTo>
                      <a:pt x="23450" y="276458"/>
                      <a:pt x="24183" y="276290"/>
                      <a:pt x="24877" y="275943"/>
                    </a:cubicBezTo>
                    <a:cubicBezTo>
                      <a:pt x="38436" y="269122"/>
                      <a:pt x="50826" y="260148"/>
                      <a:pt x="61704" y="249277"/>
                    </a:cubicBezTo>
                    <a:cubicBezTo>
                      <a:pt x="88637" y="222346"/>
                      <a:pt x="103469" y="186544"/>
                      <a:pt x="103469" y="148467"/>
                    </a:cubicBezTo>
                    <a:cubicBezTo>
                      <a:pt x="103469" y="118766"/>
                      <a:pt x="94442" y="90453"/>
                      <a:pt x="77701" y="66654"/>
                    </a:cubicBezTo>
                    <a:lnTo>
                      <a:pt x="86046" y="58309"/>
                    </a:lnTo>
                    <a:lnTo>
                      <a:pt x="86129" y="58393"/>
                    </a:lnTo>
                    <a:close/>
                    <a:moveTo>
                      <a:pt x="59467" y="11077"/>
                    </a:moveTo>
                    <a:cubicBezTo>
                      <a:pt x="60412" y="10132"/>
                      <a:pt x="61672" y="9611"/>
                      <a:pt x="63009" y="9611"/>
                    </a:cubicBezTo>
                    <a:cubicBezTo>
                      <a:pt x="64347" y="9611"/>
                      <a:pt x="65600" y="10125"/>
                      <a:pt x="66546" y="11077"/>
                    </a:cubicBezTo>
                    <a:lnTo>
                      <a:pt x="99997" y="44526"/>
                    </a:lnTo>
                    <a:cubicBezTo>
                      <a:pt x="101952" y="46474"/>
                      <a:pt x="101952" y="49650"/>
                      <a:pt x="99997" y="51598"/>
                    </a:cubicBezTo>
                    <a:cubicBezTo>
                      <a:pt x="98049" y="53552"/>
                      <a:pt x="94873" y="53552"/>
                      <a:pt x="92919" y="51598"/>
                    </a:cubicBezTo>
                    <a:lnTo>
                      <a:pt x="92919" y="51598"/>
                    </a:lnTo>
                    <a:lnTo>
                      <a:pt x="59467" y="18148"/>
                    </a:lnTo>
                    <a:cubicBezTo>
                      <a:pt x="57525" y="16284"/>
                      <a:pt x="57525" y="12935"/>
                      <a:pt x="59467" y="11077"/>
                    </a:cubicBezTo>
                    <a:close/>
                    <a:moveTo>
                      <a:pt x="71850" y="58920"/>
                    </a:moveTo>
                    <a:cubicBezTo>
                      <a:pt x="68687" y="55018"/>
                      <a:pt x="65311" y="51257"/>
                      <a:pt x="61704" y="47650"/>
                    </a:cubicBezTo>
                    <a:cubicBezTo>
                      <a:pt x="58683" y="44629"/>
                      <a:pt x="55551" y="41761"/>
                      <a:pt x="52324" y="39049"/>
                    </a:cubicBezTo>
                    <a:lnTo>
                      <a:pt x="59551" y="31816"/>
                    </a:lnTo>
                    <a:lnTo>
                      <a:pt x="79250" y="51520"/>
                    </a:lnTo>
                    <a:lnTo>
                      <a:pt x="71850" y="589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58"/>
              <p:cNvSpPr/>
              <p:nvPr/>
            </p:nvSpPr>
            <p:spPr>
              <a:xfrm>
                <a:off x="5290245" y="3072095"/>
                <a:ext cx="188514" cy="329154"/>
              </a:xfrm>
              <a:custGeom>
                <a:avLst/>
                <a:gdLst/>
                <a:ahLst/>
                <a:cxnLst/>
                <a:rect l="l" t="t" r="r" b="b"/>
                <a:pathLst>
                  <a:path w="188514" h="329154" extrusionOk="0">
                    <a:moveTo>
                      <a:pt x="182284" y="313552"/>
                    </a:moveTo>
                    <a:cubicBezTo>
                      <a:pt x="169503" y="317531"/>
                      <a:pt x="156142" y="319550"/>
                      <a:pt x="142577" y="319550"/>
                    </a:cubicBezTo>
                    <a:cubicBezTo>
                      <a:pt x="107061" y="319550"/>
                      <a:pt x="73667" y="305715"/>
                      <a:pt x="48554" y="280604"/>
                    </a:cubicBezTo>
                    <a:cubicBezTo>
                      <a:pt x="23435" y="255487"/>
                      <a:pt x="9605" y="222102"/>
                      <a:pt x="9605" y="186583"/>
                    </a:cubicBezTo>
                    <a:cubicBezTo>
                      <a:pt x="9605" y="151070"/>
                      <a:pt x="23435" y="117679"/>
                      <a:pt x="48554" y="92568"/>
                    </a:cubicBezTo>
                    <a:cubicBezTo>
                      <a:pt x="73667" y="67457"/>
                      <a:pt x="107061" y="53623"/>
                      <a:pt x="142577" y="53623"/>
                    </a:cubicBezTo>
                    <a:cubicBezTo>
                      <a:pt x="149494" y="53623"/>
                      <a:pt x="156432" y="54156"/>
                      <a:pt x="163202" y="55204"/>
                    </a:cubicBezTo>
                    <a:cubicBezTo>
                      <a:pt x="165825" y="55609"/>
                      <a:pt x="168274" y="53809"/>
                      <a:pt x="168679" y="51193"/>
                    </a:cubicBezTo>
                    <a:cubicBezTo>
                      <a:pt x="169085" y="48570"/>
                      <a:pt x="167291" y="46114"/>
                      <a:pt x="164668" y="45709"/>
                    </a:cubicBezTo>
                    <a:cubicBezTo>
                      <a:pt x="163883" y="45587"/>
                      <a:pt x="163092" y="45477"/>
                      <a:pt x="162302" y="45368"/>
                    </a:cubicBezTo>
                    <a:lnTo>
                      <a:pt x="162302" y="29225"/>
                    </a:lnTo>
                    <a:lnTo>
                      <a:pt x="172241" y="29225"/>
                    </a:lnTo>
                    <a:cubicBezTo>
                      <a:pt x="180297" y="29225"/>
                      <a:pt x="186855" y="22668"/>
                      <a:pt x="186855" y="14613"/>
                    </a:cubicBezTo>
                    <a:cubicBezTo>
                      <a:pt x="186855" y="6551"/>
                      <a:pt x="180297" y="0"/>
                      <a:pt x="172241" y="0"/>
                    </a:cubicBezTo>
                    <a:lnTo>
                      <a:pt x="105557" y="0"/>
                    </a:lnTo>
                    <a:cubicBezTo>
                      <a:pt x="97501" y="0"/>
                      <a:pt x="90949" y="6551"/>
                      <a:pt x="90949" y="14613"/>
                    </a:cubicBezTo>
                    <a:cubicBezTo>
                      <a:pt x="90949" y="22668"/>
                      <a:pt x="97501" y="29225"/>
                      <a:pt x="105557" y="29225"/>
                    </a:cubicBezTo>
                    <a:lnTo>
                      <a:pt x="115226" y="29225"/>
                    </a:lnTo>
                    <a:lnTo>
                      <a:pt x="115226" y="46628"/>
                    </a:lnTo>
                    <a:cubicBezTo>
                      <a:pt x="87561" y="51977"/>
                      <a:pt x="62120" y="65413"/>
                      <a:pt x="41759" y="85773"/>
                    </a:cubicBezTo>
                    <a:cubicBezTo>
                      <a:pt x="14826" y="112703"/>
                      <a:pt x="0" y="148505"/>
                      <a:pt x="0" y="186583"/>
                    </a:cubicBezTo>
                    <a:cubicBezTo>
                      <a:pt x="0" y="224667"/>
                      <a:pt x="14826" y="260469"/>
                      <a:pt x="41759" y="287399"/>
                    </a:cubicBezTo>
                    <a:cubicBezTo>
                      <a:pt x="68684" y="314323"/>
                      <a:pt x="104489" y="329154"/>
                      <a:pt x="142577" y="329154"/>
                    </a:cubicBezTo>
                    <a:cubicBezTo>
                      <a:pt x="157113" y="329154"/>
                      <a:pt x="171431" y="326988"/>
                      <a:pt x="185139" y="322726"/>
                    </a:cubicBezTo>
                    <a:cubicBezTo>
                      <a:pt x="187672" y="321935"/>
                      <a:pt x="189086" y="319241"/>
                      <a:pt x="188295" y="316708"/>
                    </a:cubicBezTo>
                    <a:cubicBezTo>
                      <a:pt x="187505" y="314175"/>
                      <a:pt x="184817" y="312761"/>
                      <a:pt x="182284" y="313552"/>
                    </a:cubicBezTo>
                    <a:close/>
                    <a:moveTo>
                      <a:pt x="100554" y="14613"/>
                    </a:moveTo>
                    <a:cubicBezTo>
                      <a:pt x="100554" y="11855"/>
                      <a:pt x="102798" y="9605"/>
                      <a:pt x="105557" y="9605"/>
                    </a:cubicBezTo>
                    <a:lnTo>
                      <a:pt x="172241" y="9605"/>
                    </a:lnTo>
                    <a:cubicBezTo>
                      <a:pt x="175000" y="9605"/>
                      <a:pt x="177244" y="11855"/>
                      <a:pt x="177244" y="14613"/>
                    </a:cubicBezTo>
                    <a:cubicBezTo>
                      <a:pt x="177244" y="17371"/>
                      <a:pt x="175000" y="19614"/>
                      <a:pt x="172241" y="19614"/>
                    </a:cubicBezTo>
                    <a:lnTo>
                      <a:pt x="105557" y="19614"/>
                    </a:lnTo>
                    <a:cubicBezTo>
                      <a:pt x="102798" y="19614"/>
                      <a:pt x="100554" y="17371"/>
                      <a:pt x="100554" y="14613"/>
                    </a:cubicBezTo>
                    <a:close/>
                    <a:moveTo>
                      <a:pt x="124832" y="29225"/>
                    </a:moveTo>
                    <a:lnTo>
                      <a:pt x="152696" y="29225"/>
                    </a:lnTo>
                    <a:lnTo>
                      <a:pt x="152696" y="44378"/>
                    </a:lnTo>
                    <a:cubicBezTo>
                      <a:pt x="149327" y="44140"/>
                      <a:pt x="145952" y="44018"/>
                      <a:pt x="142577" y="44018"/>
                    </a:cubicBezTo>
                    <a:cubicBezTo>
                      <a:pt x="136597" y="44018"/>
                      <a:pt x="130676" y="44384"/>
                      <a:pt x="124832" y="45105"/>
                    </a:cubicBezTo>
                    <a:lnTo>
                      <a:pt x="124832" y="29225"/>
                    </a:lnTo>
                    <a:lnTo>
                      <a:pt x="124832" y="292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58"/>
              <p:cNvSpPr/>
              <p:nvPr/>
            </p:nvSpPr>
            <p:spPr>
              <a:xfrm>
                <a:off x="5321479" y="3147345"/>
                <a:ext cx="222692" cy="222674"/>
              </a:xfrm>
              <a:custGeom>
                <a:avLst/>
                <a:gdLst/>
                <a:ahLst/>
                <a:cxnLst/>
                <a:rect l="l" t="t" r="r" b="b"/>
                <a:pathLst>
                  <a:path w="222692" h="222674" extrusionOk="0">
                    <a:moveTo>
                      <a:pt x="11091" y="74928"/>
                    </a:moveTo>
                    <a:cubicBezTo>
                      <a:pt x="8564" y="74131"/>
                      <a:pt x="5864" y="75545"/>
                      <a:pt x="5073" y="78071"/>
                    </a:cubicBezTo>
                    <a:cubicBezTo>
                      <a:pt x="1704" y="88808"/>
                      <a:pt x="0" y="100000"/>
                      <a:pt x="0" y="111340"/>
                    </a:cubicBezTo>
                    <a:cubicBezTo>
                      <a:pt x="0" y="172729"/>
                      <a:pt x="49949" y="222674"/>
                      <a:pt x="111343" y="222674"/>
                    </a:cubicBezTo>
                    <a:cubicBezTo>
                      <a:pt x="142024" y="222674"/>
                      <a:pt x="169843" y="210202"/>
                      <a:pt x="189999" y="190067"/>
                    </a:cubicBezTo>
                    <a:cubicBezTo>
                      <a:pt x="190012" y="190055"/>
                      <a:pt x="190031" y="190042"/>
                      <a:pt x="190044" y="190029"/>
                    </a:cubicBezTo>
                    <a:cubicBezTo>
                      <a:pt x="190057" y="190016"/>
                      <a:pt x="190064" y="190003"/>
                      <a:pt x="190076" y="189990"/>
                    </a:cubicBezTo>
                    <a:cubicBezTo>
                      <a:pt x="210219" y="169830"/>
                      <a:pt x="222692" y="142012"/>
                      <a:pt x="222692" y="111340"/>
                    </a:cubicBezTo>
                    <a:cubicBezTo>
                      <a:pt x="222692" y="49945"/>
                      <a:pt x="172743" y="0"/>
                      <a:pt x="111343" y="0"/>
                    </a:cubicBezTo>
                    <a:cubicBezTo>
                      <a:pt x="71230" y="0"/>
                      <a:pt x="34037" y="21774"/>
                      <a:pt x="14273" y="56831"/>
                    </a:cubicBezTo>
                    <a:cubicBezTo>
                      <a:pt x="12974" y="59139"/>
                      <a:pt x="13791" y="62070"/>
                      <a:pt x="16099" y="63375"/>
                    </a:cubicBezTo>
                    <a:cubicBezTo>
                      <a:pt x="18414" y="64674"/>
                      <a:pt x="21345" y="63857"/>
                      <a:pt x="22644" y="61549"/>
                    </a:cubicBezTo>
                    <a:cubicBezTo>
                      <a:pt x="26469" y="54767"/>
                      <a:pt x="31009" y="48544"/>
                      <a:pt x="36126" y="42925"/>
                    </a:cubicBezTo>
                    <a:lnTo>
                      <a:pt x="66344" y="73140"/>
                    </a:lnTo>
                    <a:cubicBezTo>
                      <a:pt x="57266" y="83799"/>
                      <a:pt x="52309" y="97184"/>
                      <a:pt x="52309" y="111334"/>
                    </a:cubicBezTo>
                    <a:cubicBezTo>
                      <a:pt x="52309" y="125374"/>
                      <a:pt x="57279" y="138881"/>
                      <a:pt x="66338" y="149547"/>
                    </a:cubicBezTo>
                    <a:lnTo>
                      <a:pt x="36120" y="179762"/>
                    </a:lnTo>
                    <a:cubicBezTo>
                      <a:pt x="19654" y="161678"/>
                      <a:pt x="9605" y="137660"/>
                      <a:pt x="9605" y="111340"/>
                    </a:cubicBezTo>
                    <a:cubicBezTo>
                      <a:pt x="9605" y="100977"/>
                      <a:pt x="11168" y="90749"/>
                      <a:pt x="14241" y="80951"/>
                    </a:cubicBezTo>
                    <a:cubicBezTo>
                      <a:pt x="15032" y="78418"/>
                      <a:pt x="13624" y="75725"/>
                      <a:pt x="11091" y="74928"/>
                    </a:cubicBezTo>
                    <a:close/>
                    <a:moveTo>
                      <a:pt x="186566" y="179762"/>
                    </a:moveTo>
                    <a:lnTo>
                      <a:pt x="156348" y="149547"/>
                    </a:lnTo>
                    <a:cubicBezTo>
                      <a:pt x="165407" y="138881"/>
                      <a:pt x="170383" y="125374"/>
                      <a:pt x="170383" y="111334"/>
                    </a:cubicBezTo>
                    <a:cubicBezTo>
                      <a:pt x="170383" y="110010"/>
                      <a:pt x="170332" y="108666"/>
                      <a:pt x="170242" y="107342"/>
                    </a:cubicBezTo>
                    <a:cubicBezTo>
                      <a:pt x="177501" y="102501"/>
                      <a:pt x="185518" y="97094"/>
                      <a:pt x="194313" y="91115"/>
                    </a:cubicBezTo>
                    <a:cubicBezTo>
                      <a:pt x="198492" y="88274"/>
                      <a:pt x="200106" y="83189"/>
                      <a:pt x="198338" y="78464"/>
                    </a:cubicBezTo>
                    <a:cubicBezTo>
                      <a:pt x="196570" y="73732"/>
                      <a:pt x="192011" y="70961"/>
                      <a:pt x="186997" y="71553"/>
                    </a:cubicBezTo>
                    <a:cubicBezTo>
                      <a:pt x="176356" y="72825"/>
                      <a:pt x="166680" y="74015"/>
                      <a:pt x="157975" y="75133"/>
                    </a:cubicBezTo>
                    <a:cubicBezTo>
                      <a:pt x="157448" y="74458"/>
                      <a:pt x="156907" y="73783"/>
                      <a:pt x="156348" y="73128"/>
                    </a:cubicBezTo>
                    <a:lnTo>
                      <a:pt x="186566" y="42912"/>
                    </a:lnTo>
                    <a:cubicBezTo>
                      <a:pt x="203031" y="60997"/>
                      <a:pt x="213080" y="85014"/>
                      <a:pt x="213080" y="111334"/>
                    </a:cubicBezTo>
                    <a:cubicBezTo>
                      <a:pt x="213080" y="137660"/>
                      <a:pt x="203031" y="161678"/>
                      <a:pt x="186566" y="179762"/>
                    </a:cubicBezTo>
                    <a:close/>
                    <a:moveTo>
                      <a:pt x="188135" y="81093"/>
                    </a:moveTo>
                    <a:cubicBezTo>
                      <a:pt x="188379" y="81067"/>
                      <a:pt x="189028" y="80990"/>
                      <a:pt x="189337" y="81826"/>
                    </a:cubicBezTo>
                    <a:cubicBezTo>
                      <a:pt x="189652" y="82668"/>
                      <a:pt x="189112" y="83034"/>
                      <a:pt x="188913" y="83169"/>
                    </a:cubicBezTo>
                    <a:cubicBezTo>
                      <a:pt x="149758" y="109791"/>
                      <a:pt x="124002" y="126294"/>
                      <a:pt x="118248" y="128447"/>
                    </a:cubicBezTo>
                    <a:cubicBezTo>
                      <a:pt x="108559" y="132067"/>
                      <a:pt x="97726" y="127136"/>
                      <a:pt x="94099" y="117448"/>
                    </a:cubicBezTo>
                    <a:cubicBezTo>
                      <a:pt x="90473" y="107760"/>
                      <a:pt x="95411" y="96927"/>
                      <a:pt x="105100" y="93301"/>
                    </a:cubicBezTo>
                    <a:cubicBezTo>
                      <a:pt x="110854" y="91148"/>
                      <a:pt x="141117" y="86699"/>
                      <a:pt x="188135" y="81093"/>
                    </a:cubicBezTo>
                    <a:close/>
                    <a:moveTo>
                      <a:pt x="179770" y="36117"/>
                    </a:moveTo>
                    <a:lnTo>
                      <a:pt x="149559" y="66332"/>
                    </a:lnTo>
                    <a:cubicBezTo>
                      <a:pt x="138899" y="57255"/>
                      <a:pt x="125500" y="52305"/>
                      <a:pt x="111343" y="52305"/>
                    </a:cubicBezTo>
                    <a:cubicBezTo>
                      <a:pt x="97186" y="52305"/>
                      <a:pt x="83787" y="57255"/>
                      <a:pt x="73127" y="66332"/>
                    </a:cubicBezTo>
                    <a:lnTo>
                      <a:pt x="42929" y="36136"/>
                    </a:lnTo>
                    <a:cubicBezTo>
                      <a:pt x="61419" y="19338"/>
                      <a:pt x="85722" y="9605"/>
                      <a:pt x="111343" y="9605"/>
                    </a:cubicBezTo>
                    <a:cubicBezTo>
                      <a:pt x="137665" y="9605"/>
                      <a:pt x="161691" y="19659"/>
                      <a:pt x="179770" y="36117"/>
                    </a:cubicBezTo>
                    <a:close/>
                    <a:moveTo>
                      <a:pt x="74522" y="144307"/>
                    </a:moveTo>
                    <a:cubicBezTo>
                      <a:pt x="66389" y="135236"/>
                      <a:pt x="61914" y="123529"/>
                      <a:pt x="61914" y="111334"/>
                    </a:cubicBezTo>
                    <a:cubicBezTo>
                      <a:pt x="61914" y="98136"/>
                      <a:pt x="67058" y="85722"/>
                      <a:pt x="76393" y="76387"/>
                    </a:cubicBezTo>
                    <a:cubicBezTo>
                      <a:pt x="76393" y="76387"/>
                      <a:pt x="76400" y="76381"/>
                      <a:pt x="76400" y="76381"/>
                    </a:cubicBezTo>
                    <a:cubicBezTo>
                      <a:pt x="85735" y="67052"/>
                      <a:pt x="98143" y="61909"/>
                      <a:pt x="111343" y="61909"/>
                    </a:cubicBezTo>
                    <a:cubicBezTo>
                      <a:pt x="124542" y="61909"/>
                      <a:pt x="136957" y="67052"/>
                      <a:pt x="146293" y="76387"/>
                    </a:cubicBezTo>
                    <a:cubicBezTo>
                      <a:pt x="146293" y="76387"/>
                      <a:pt x="146293" y="76387"/>
                      <a:pt x="146293" y="76387"/>
                    </a:cubicBezTo>
                    <a:cubicBezTo>
                      <a:pt x="146376" y="76471"/>
                      <a:pt x="146453" y="76554"/>
                      <a:pt x="146531" y="76631"/>
                    </a:cubicBezTo>
                    <a:cubicBezTo>
                      <a:pt x="121379" y="80006"/>
                      <a:pt x="106360" y="82571"/>
                      <a:pt x="101738" y="84301"/>
                    </a:cubicBezTo>
                    <a:cubicBezTo>
                      <a:pt x="87085" y="89785"/>
                      <a:pt x="79621" y="106159"/>
                      <a:pt x="85098" y="120816"/>
                    </a:cubicBezTo>
                    <a:cubicBezTo>
                      <a:pt x="89361" y="132202"/>
                      <a:pt x="100207" y="139248"/>
                      <a:pt x="111703" y="139248"/>
                    </a:cubicBezTo>
                    <a:cubicBezTo>
                      <a:pt x="115001" y="139248"/>
                      <a:pt x="118351" y="138669"/>
                      <a:pt x="121610" y="137448"/>
                    </a:cubicBezTo>
                    <a:cubicBezTo>
                      <a:pt x="126259" y="135712"/>
                      <a:pt x="139368" y="127734"/>
                      <a:pt x="160720" y="113661"/>
                    </a:cubicBezTo>
                    <a:cubicBezTo>
                      <a:pt x="160186" y="125008"/>
                      <a:pt x="155776" y="135815"/>
                      <a:pt x="148170" y="144307"/>
                    </a:cubicBezTo>
                    <a:cubicBezTo>
                      <a:pt x="145347" y="147457"/>
                      <a:pt x="145489" y="152273"/>
                      <a:pt x="148498" y="155281"/>
                    </a:cubicBezTo>
                    <a:lnTo>
                      <a:pt x="179770" y="186557"/>
                    </a:lnTo>
                    <a:cubicBezTo>
                      <a:pt x="161691" y="203015"/>
                      <a:pt x="137665" y="213070"/>
                      <a:pt x="111343" y="213070"/>
                    </a:cubicBezTo>
                    <a:cubicBezTo>
                      <a:pt x="85021" y="213070"/>
                      <a:pt x="60995" y="203015"/>
                      <a:pt x="42916" y="186557"/>
                    </a:cubicBezTo>
                    <a:lnTo>
                      <a:pt x="74188" y="155281"/>
                    </a:lnTo>
                    <a:cubicBezTo>
                      <a:pt x="77197" y="152273"/>
                      <a:pt x="77338" y="147457"/>
                      <a:pt x="74522" y="1443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6B06CE-90ED-4EC1-A883-EF86DB2F6125}"/>
              </a:ext>
            </a:extLst>
          </p:cNvPr>
          <p:cNvGrpSpPr/>
          <p:nvPr/>
        </p:nvGrpSpPr>
        <p:grpSpPr>
          <a:xfrm>
            <a:off x="4008524" y="2970698"/>
            <a:ext cx="948600" cy="948600"/>
            <a:chOff x="4008524" y="2970698"/>
            <a:chExt cx="948600" cy="948600"/>
          </a:xfrm>
        </p:grpSpPr>
        <p:sp>
          <p:nvSpPr>
            <p:cNvPr id="769" name="Google Shape;769;p58"/>
            <p:cNvSpPr/>
            <p:nvPr/>
          </p:nvSpPr>
          <p:spPr>
            <a:xfrm>
              <a:off x="4008524" y="2970698"/>
              <a:ext cx="948600" cy="948600"/>
            </a:xfrm>
            <a:prstGeom prst="diamond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1" name="Google Shape;801;p58"/>
            <p:cNvGrpSpPr/>
            <p:nvPr/>
          </p:nvGrpSpPr>
          <p:grpSpPr>
            <a:xfrm>
              <a:off x="4345154" y="3307257"/>
              <a:ext cx="275362" cy="275470"/>
              <a:chOff x="5272108" y="3794197"/>
              <a:chExt cx="329026" cy="329155"/>
            </a:xfrm>
          </p:grpSpPr>
          <p:sp>
            <p:nvSpPr>
              <p:cNvPr id="802" name="Google Shape;802;p58"/>
              <p:cNvSpPr/>
              <p:nvPr/>
            </p:nvSpPr>
            <p:spPr>
              <a:xfrm>
                <a:off x="5303329" y="3794969"/>
                <a:ext cx="265556" cy="328383"/>
              </a:xfrm>
              <a:custGeom>
                <a:avLst/>
                <a:gdLst/>
                <a:ahLst/>
                <a:cxnLst/>
                <a:rect l="l" t="t" r="r" b="b"/>
                <a:pathLst>
                  <a:path w="265556" h="328383" extrusionOk="0">
                    <a:moveTo>
                      <a:pt x="242527" y="168628"/>
                    </a:moveTo>
                    <a:lnTo>
                      <a:pt x="242527" y="109740"/>
                    </a:lnTo>
                    <a:cubicBezTo>
                      <a:pt x="242527" y="49232"/>
                      <a:pt x="193291" y="0"/>
                      <a:pt x="132778" y="0"/>
                    </a:cubicBezTo>
                    <a:cubicBezTo>
                      <a:pt x="119997" y="0"/>
                      <a:pt x="107473" y="2186"/>
                      <a:pt x="95540" y="6500"/>
                    </a:cubicBezTo>
                    <a:cubicBezTo>
                      <a:pt x="93039" y="7406"/>
                      <a:pt x="91740" y="10171"/>
                      <a:pt x="92647" y="12678"/>
                    </a:cubicBezTo>
                    <a:cubicBezTo>
                      <a:pt x="93553" y="15179"/>
                      <a:pt x="96318" y="16477"/>
                      <a:pt x="98825" y="15571"/>
                    </a:cubicBezTo>
                    <a:cubicBezTo>
                      <a:pt x="109697" y="11636"/>
                      <a:pt x="121122" y="9643"/>
                      <a:pt x="132778" y="9643"/>
                    </a:cubicBezTo>
                    <a:cubicBezTo>
                      <a:pt x="187974" y="9643"/>
                      <a:pt x="232883" y="54548"/>
                      <a:pt x="232883" y="109740"/>
                    </a:cubicBezTo>
                    <a:lnTo>
                      <a:pt x="232883" y="168602"/>
                    </a:lnTo>
                    <a:lnTo>
                      <a:pt x="207159" y="168602"/>
                    </a:lnTo>
                    <a:lnTo>
                      <a:pt x="207159" y="149103"/>
                    </a:lnTo>
                    <a:cubicBezTo>
                      <a:pt x="207159" y="146442"/>
                      <a:pt x="205005" y="144282"/>
                      <a:pt x="202337" y="144282"/>
                    </a:cubicBezTo>
                    <a:cubicBezTo>
                      <a:pt x="199675" y="144282"/>
                      <a:pt x="197515" y="146442"/>
                      <a:pt x="197515" y="149103"/>
                    </a:cubicBezTo>
                    <a:lnTo>
                      <a:pt x="197515" y="168602"/>
                    </a:lnTo>
                    <a:lnTo>
                      <a:pt x="68035" y="168602"/>
                    </a:lnTo>
                    <a:lnTo>
                      <a:pt x="68035" y="109740"/>
                    </a:lnTo>
                    <a:cubicBezTo>
                      <a:pt x="68035" y="74047"/>
                      <a:pt x="97083" y="45008"/>
                      <a:pt x="132778" y="45008"/>
                    </a:cubicBezTo>
                    <a:cubicBezTo>
                      <a:pt x="168474" y="45008"/>
                      <a:pt x="197515" y="74047"/>
                      <a:pt x="197515" y="109740"/>
                    </a:cubicBezTo>
                    <a:lnTo>
                      <a:pt x="197515" y="126937"/>
                    </a:lnTo>
                    <a:cubicBezTo>
                      <a:pt x="197515" y="129598"/>
                      <a:pt x="199675" y="131758"/>
                      <a:pt x="202337" y="131758"/>
                    </a:cubicBezTo>
                    <a:cubicBezTo>
                      <a:pt x="204999" y="131758"/>
                      <a:pt x="207159" y="129598"/>
                      <a:pt x="207159" y="126937"/>
                    </a:cubicBezTo>
                    <a:lnTo>
                      <a:pt x="207159" y="109740"/>
                    </a:lnTo>
                    <a:cubicBezTo>
                      <a:pt x="207159" y="68730"/>
                      <a:pt x="173791" y="35365"/>
                      <a:pt x="132778" y="35365"/>
                    </a:cubicBezTo>
                    <a:cubicBezTo>
                      <a:pt x="91759" y="35365"/>
                      <a:pt x="58391" y="68730"/>
                      <a:pt x="58391" y="109740"/>
                    </a:cubicBezTo>
                    <a:lnTo>
                      <a:pt x="58391" y="168602"/>
                    </a:lnTo>
                    <a:lnTo>
                      <a:pt x="32674" y="168602"/>
                    </a:lnTo>
                    <a:lnTo>
                      <a:pt x="32674" y="109740"/>
                    </a:lnTo>
                    <a:cubicBezTo>
                      <a:pt x="32674" y="74915"/>
                      <a:pt x="50406" y="43105"/>
                      <a:pt x="80103" y="24648"/>
                    </a:cubicBezTo>
                    <a:cubicBezTo>
                      <a:pt x="82366" y="23247"/>
                      <a:pt x="83060" y="20270"/>
                      <a:pt x="81659" y="18014"/>
                    </a:cubicBezTo>
                    <a:cubicBezTo>
                      <a:pt x="80251" y="15751"/>
                      <a:pt x="77281" y="15056"/>
                      <a:pt x="75017" y="16458"/>
                    </a:cubicBezTo>
                    <a:cubicBezTo>
                      <a:pt x="59433" y="26140"/>
                      <a:pt x="46400" y="39679"/>
                      <a:pt x="37335" y="55609"/>
                    </a:cubicBezTo>
                    <a:cubicBezTo>
                      <a:pt x="27974" y="72041"/>
                      <a:pt x="23030" y="90762"/>
                      <a:pt x="23030" y="109740"/>
                    </a:cubicBezTo>
                    <a:lnTo>
                      <a:pt x="23030" y="168628"/>
                    </a:lnTo>
                    <a:cubicBezTo>
                      <a:pt x="10235" y="169199"/>
                      <a:pt x="0" y="179781"/>
                      <a:pt x="0" y="192710"/>
                    </a:cubicBezTo>
                    <a:lnTo>
                      <a:pt x="0" y="304269"/>
                    </a:lnTo>
                    <a:cubicBezTo>
                      <a:pt x="0" y="317563"/>
                      <a:pt x="10814" y="328383"/>
                      <a:pt x="24110" y="328383"/>
                    </a:cubicBezTo>
                    <a:lnTo>
                      <a:pt x="60892" y="328383"/>
                    </a:lnTo>
                    <a:cubicBezTo>
                      <a:pt x="63554" y="328383"/>
                      <a:pt x="65714" y="326223"/>
                      <a:pt x="65714" y="323562"/>
                    </a:cubicBezTo>
                    <a:cubicBezTo>
                      <a:pt x="65714" y="320893"/>
                      <a:pt x="63554" y="318740"/>
                      <a:pt x="60892" y="318740"/>
                    </a:cubicBezTo>
                    <a:lnTo>
                      <a:pt x="24110" y="318740"/>
                    </a:lnTo>
                    <a:cubicBezTo>
                      <a:pt x="16131" y="318740"/>
                      <a:pt x="9644" y="312247"/>
                      <a:pt x="9644" y="304269"/>
                    </a:cubicBezTo>
                    <a:lnTo>
                      <a:pt x="9644" y="192710"/>
                    </a:lnTo>
                    <a:cubicBezTo>
                      <a:pt x="9644" y="184732"/>
                      <a:pt x="16131" y="178245"/>
                      <a:pt x="24110" y="178245"/>
                    </a:cubicBezTo>
                    <a:lnTo>
                      <a:pt x="241447" y="178245"/>
                    </a:lnTo>
                    <a:cubicBezTo>
                      <a:pt x="249419" y="178245"/>
                      <a:pt x="255913" y="184732"/>
                      <a:pt x="255913" y="192710"/>
                    </a:cubicBezTo>
                    <a:lnTo>
                      <a:pt x="255913" y="205587"/>
                    </a:lnTo>
                    <a:lnTo>
                      <a:pt x="163639" y="205587"/>
                    </a:lnTo>
                    <a:cubicBezTo>
                      <a:pt x="153892" y="205587"/>
                      <a:pt x="145958" y="213520"/>
                      <a:pt x="145958" y="223272"/>
                    </a:cubicBezTo>
                    <a:lnTo>
                      <a:pt x="145958" y="274587"/>
                    </a:lnTo>
                    <a:cubicBezTo>
                      <a:pt x="145958" y="284333"/>
                      <a:pt x="153892" y="292266"/>
                      <a:pt x="163639" y="292266"/>
                    </a:cubicBezTo>
                    <a:lnTo>
                      <a:pt x="255913" y="292266"/>
                    </a:lnTo>
                    <a:lnTo>
                      <a:pt x="255913" y="304269"/>
                    </a:lnTo>
                    <a:cubicBezTo>
                      <a:pt x="255913" y="312247"/>
                      <a:pt x="249419" y="318733"/>
                      <a:pt x="241447" y="318733"/>
                    </a:cubicBezTo>
                    <a:lnTo>
                      <a:pt x="83896" y="318733"/>
                    </a:lnTo>
                    <a:cubicBezTo>
                      <a:pt x="81234" y="318733"/>
                      <a:pt x="79074" y="320893"/>
                      <a:pt x="79074" y="323555"/>
                    </a:cubicBezTo>
                    <a:cubicBezTo>
                      <a:pt x="79074" y="326223"/>
                      <a:pt x="81234" y="328383"/>
                      <a:pt x="83896" y="328383"/>
                    </a:cubicBezTo>
                    <a:lnTo>
                      <a:pt x="241440" y="328383"/>
                    </a:lnTo>
                    <a:cubicBezTo>
                      <a:pt x="254736" y="328383"/>
                      <a:pt x="265557" y="317563"/>
                      <a:pt x="265557" y="304269"/>
                    </a:cubicBezTo>
                    <a:lnTo>
                      <a:pt x="265557" y="192710"/>
                    </a:lnTo>
                    <a:cubicBezTo>
                      <a:pt x="265557" y="179781"/>
                      <a:pt x="255321" y="169199"/>
                      <a:pt x="242527" y="168628"/>
                    </a:cubicBezTo>
                    <a:close/>
                    <a:moveTo>
                      <a:pt x="155602" y="240990"/>
                    </a:moveTo>
                    <a:lnTo>
                      <a:pt x="255913" y="240990"/>
                    </a:lnTo>
                    <a:lnTo>
                      <a:pt x="255913" y="257024"/>
                    </a:lnTo>
                    <a:lnTo>
                      <a:pt x="155602" y="257024"/>
                    </a:lnTo>
                    <a:lnTo>
                      <a:pt x="155602" y="240990"/>
                    </a:lnTo>
                    <a:close/>
                    <a:moveTo>
                      <a:pt x="163639" y="215236"/>
                    </a:moveTo>
                    <a:lnTo>
                      <a:pt x="255913" y="215236"/>
                    </a:lnTo>
                    <a:lnTo>
                      <a:pt x="255913" y="231347"/>
                    </a:lnTo>
                    <a:lnTo>
                      <a:pt x="155602" y="231347"/>
                    </a:lnTo>
                    <a:lnTo>
                      <a:pt x="155602" y="223272"/>
                    </a:lnTo>
                    <a:cubicBezTo>
                      <a:pt x="155602" y="218836"/>
                      <a:pt x="159209" y="215236"/>
                      <a:pt x="163639" y="215236"/>
                    </a:cubicBezTo>
                    <a:close/>
                    <a:moveTo>
                      <a:pt x="163639" y="282623"/>
                    </a:moveTo>
                    <a:cubicBezTo>
                      <a:pt x="159209" y="282623"/>
                      <a:pt x="155602" y="279016"/>
                      <a:pt x="155602" y="274587"/>
                    </a:cubicBezTo>
                    <a:lnTo>
                      <a:pt x="155602" y="266667"/>
                    </a:lnTo>
                    <a:lnTo>
                      <a:pt x="255913" y="266667"/>
                    </a:lnTo>
                    <a:lnTo>
                      <a:pt x="255913" y="282623"/>
                    </a:lnTo>
                    <a:lnTo>
                      <a:pt x="163639" y="282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58"/>
              <p:cNvSpPr/>
              <p:nvPr/>
            </p:nvSpPr>
            <p:spPr>
              <a:xfrm>
                <a:off x="5408699" y="3862825"/>
                <a:ext cx="16960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43850" extrusionOk="0">
                    <a:moveTo>
                      <a:pt x="12138" y="43851"/>
                    </a:moveTo>
                    <a:cubicBezTo>
                      <a:pt x="14800" y="43851"/>
                      <a:pt x="16960" y="41691"/>
                      <a:pt x="16960" y="39029"/>
                    </a:cubicBezTo>
                    <a:lnTo>
                      <a:pt x="16960" y="4822"/>
                    </a:lnTo>
                    <a:cubicBezTo>
                      <a:pt x="16960" y="2160"/>
                      <a:pt x="14800" y="0"/>
                      <a:pt x="12138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2" y="9643"/>
                    </a:cubicBez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0" y="43851"/>
                      <a:pt x="12138" y="4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58"/>
              <p:cNvSpPr/>
              <p:nvPr/>
            </p:nvSpPr>
            <p:spPr>
              <a:xfrm>
                <a:off x="5583718" y="3794969"/>
                <a:ext cx="16954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54" h="43850" extrusionOk="0">
                    <a:moveTo>
                      <a:pt x="4822" y="9650"/>
                    </a:moveTo>
                    <a:lnTo>
                      <a:pt x="7310" y="9650"/>
                    </a:lnTo>
                    <a:lnTo>
                      <a:pt x="7310" y="39029"/>
                    </a:lnTo>
                    <a:cubicBezTo>
                      <a:pt x="7310" y="41697"/>
                      <a:pt x="9470" y="43851"/>
                      <a:pt x="12132" y="43851"/>
                    </a:cubicBezTo>
                    <a:cubicBezTo>
                      <a:pt x="14800" y="43851"/>
                      <a:pt x="16954" y="41697"/>
                      <a:pt x="16954" y="39029"/>
                    </a:cubicBezTo>
                    <a:lnTo>
                      <a:pt x="16954" y="4822"/>
                    </a:lnTo>
                    <a:cubicBezTo>
                      <a:pt x="16954" y="2160"/>
                      <a:pt x="14800" y="0"/>
                      <a:pt x="12132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9"/>
                      <a:pt x="2160" y="9650"/>
                      <a:pt x="4822" y="96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58"/>
              <p:cNvSpPr/>
              <p:nvPr/>
            </p:nvSpPr>
            <p:spPr>
              <a:xfrm>
                <a:off x="5555351" y="3862323"/>
                <a:ext cx="16960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43850" extrusionOk="0">
                    <a:moveTo>
                      <a:pt x="16961" y="4822"/>
                    </a:moveTo>
                    <a:cubicBezTo>
                      <a:pt x="16961" y="2160"/>
                      <a:pt x="14800" y="0"/>
                      <a:pt x="12132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2" y="9643"/>
                    </a:cubicBez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1" y="43851"/>
                      <a:pt x="12132" y="43851"/>
                    </a:cubicBezTo>
                    <a:cubicBezTo>
                      <a:pt x="14800" y="43851"/>
                      <a:pt x="16961" y="41691"/>
                      <a:pt x="16961" y="39029"/>
                    </a:cubicBezTo>
                    <a:lnTo>
                      <a:pt x="16961" y="48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58"/>
              <p:cNvSpPr/>
              <p:nvPr/>
            </p:nvSpPr>
            <p:spPr>
              <a:xfrm>
                <a:off x="5583718" y="4004432"/>
                <a:ext cx="16954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54" h="43850" extrusionOk="0">
                    <a:moveTo>
                      <a:pt x="12132" y="0"/>
                    </a:move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2" y="9643"/>
                    </a:cubicBez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0" y="43851"/>
                      <a:pt x="12132" y="43851"/>
                    </a:cubicBezTo>
                    <a:cubicBezTo>
                      <a:pt x="14800" y="43851"/>
                      <a:pt x="16954" y="41691"/>
                      <a:pt x="16954" y="39029"/>
                    </a:cubicBezTo>
                    <a:lnTo>
                      <a:pt x="16954" y="4822"/>
                    </a:lnTo>
                    <a:cubicBezTo>
                      <a:pt x="16954" y="2160"/>
                      <a:pt x="14800" y="0"/>
                      <a:pt x="12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58"/>
              <p:cNvSpPr/>
              <p:nvPr/>
            </p:nvSpPr>
            <p:spPr>
              <a:xfrm>
                <a:off x="5272108" y="3794892"/>
                <a:ext cx="16954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54" h="43850" extrusionOk="0">
                    <a:moveTo>
                      <a:pt x="4822" y="9643"/>
                    </a:move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0" y="43851"/>
                      <a:pt x="12132" y="43851"/>
                    </a:cubicBezTo>
                    <a:cubicBezTo>
                      <a:pt x="14794" y="43851"/>
                      <a:pt x="16954" y="41691"/>
                      <a:pt x="16954" y="39029"/>
                    </a:cubicBezTo>
                    <a:lnTo>
                      <a:pt x="16954" y="4822"/>
                    </a:lnTo>
                    <a:cubicBezTo>
                      <a:pt x="16954" y="2160"/>
                      <a:pt x="14794" y="0"/>
                      <a:pt x="12132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9"/>
                      <a:pt x="2160" y="9643"/>
                      <a:pt x="4822" y="96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58"/>
              <p:cNvSpPr/>
              <p:nvPr/>
            </p:nvSpPr>
            <p:spPr>
              <a:xfrm>
                <a:off x="5288908" y="3862323"/>
                <a:ext cx="16960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43850" extrusionOk="0">
                    <a:moveTo>
                      <a:pt x="4822" y="9643"/>
                    </a:move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0" y="43851"/>
                      <a:pt x="12139" y="43851"/>
                    </a:cubicBezTo>
                    <a:cubicBezTo>
                      <a:pt x="14800" y="43851"/>
                      <a:pt x="16961" y="41691"/>
                      <a:pt x="16961" y="39029"/>
                    </a:cubicBezTo>
                    <a:lnTo>
                      <a:pt x="16961" y="4822"/>
                    </a:lnTo>
                    <a:cubicBezTo>
                      <a:pt x="16961" y="2160"/>
                      <a:pt x="14800" y="0"/>
                      <a:pt x="12139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2" y="96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58"/>
              <p:cNvSpPr/>
              <p:nvPr/>
            </p:nvSpPr>
            <p:spPr>
              <a:xfrm>
                <a:off x="5272134" y="4053342"/>
                <a:ext cx="16960" cy="43851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43851" extrusionOk="0">
                    <a:moveTo>
                      <a:pt x="12138" y="0"/>
                    </a:moveTo>
                    <a:lnTo>
                      <a:pt x="4828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8" y="9643"/>
                    </a:cubicBezTo>
                    <a:lnTo>
                      <a:pt x="7316" y="9643"/>
                    </a:lnTo>
                    <a:lnTo>
                      <a:pt x="7316" y="39030"/>
                    </a:lnTo>
                    <a:cubicBezTo>
                      <a:pt x="7316" y="41691"/>
                      <a:pt x="9477" y="43851"/>
                      <a:pt x="12138" y="43851"/>
                    </a:cubicBezTo>
                    <a:cubicBezTo>
                      <a:pt x="14800" y="43851"/>
                      <a:pt x="16960" y="41691"/>
                      <a:pt x="16960" y="39030"/>
                    </a:cubicBezTo>
                    <a:lnTo>
                      <a:pt x="16960" y="4822"/>
                    </a:lnTo>
                    <a:cubicBezTo>
                      <a:pt x="16960" y="2160"/>
                      <a:pt x="14800" y="0"/>
                      <a:pt x="12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58"/>
              <p:cNvSpPr/>
              <p:nvPr/>
            </p:nvSpPr>
            <p:spPr>
              <a:xfrm>
                <a:off x="5385798" y="3909434"/>
                <a:ext cx="29433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33" h="45245" extrusionOk="0">
                    <a:moveTo>
                      <a:pt x="14717" y="0"/>
                    </a:moveTo>
                    <a:cubicBezTo>
                      <a:pt x="6603" y="0"/>
                      <a:pt x="0" y="6602"/>
                      <a:pt x="0" y="14715"/>
                    </a:cubicBezTo>
                    <a:lnTo>
                      <a:pt x="0" y="30537"/>
                    </a:lnTo>
                    <a:cubicBezTo>
                      <a:pt x="0" y="38650"/>
                      <a:pt x="6603" y="45246"/>
                      <a:pt x="14717" y="45246"/>
                    </a:cubicBezTo>
                    <a:cubicBezTo>
                      <a:pt x="22830" y="45246"/>
                      <a:pt x="29433" y="38650"/>
                      <a:pt x="29433" y="30537"/>
                    </a:cubicBezTo>
                    <a:lnTo>
                      <a:pt x="29433" y="14715"/>
                    </a:lnTo>
                    <a:cubicBezTo>
                      <a:pt x="29433" y="6602"/>
                      <a:pt x="22830" y="0"/>
                      <a:pt x="14717" y="0"/>
                    </a:cubicBezTo>
                    <a:close/>
                    <a:moveTo>
                      <a:pt x="19783" y="30537"/>
                    </a:moveTo>
                    <a:cubicBezTo>
                      <a:pt x="19783" y="33327"/>
                      <a:pt x="17513" y="35603"/>
                      <a:pt x="14717" y="35603"/>
                    </a:cubicBezTo>
                    <a:cubicBezTo>
                      <a:pt x="11920" y="35603"/>
                      <a:pt x="9644" y="33327"/>
                      <a:pt x="9644" y="30537"/>
                    </a:cubicBezTo>
                    <a:lnTo>
                      <a:pt x="9644" y="14715"/>
                    </a:lnTo>
                    <a:cubicBezTo>
                      <a:pt x="9644" y="11919"/>
                      <a:pt x="11920" y="9643"/>
                      <a:pt x="14717" y="9643"/>
                    </a:cubicBezTo>
                    <a:cubicBezTo>
                      <a:pt x="17513" y="9643"/>
                      <a:pt x="19783" y="11919"/>
                      <a:pt x="19783" y="14715"/>
                    </a:cubicBezTo>
                    <a:lnTo>
                      <a:pt x="19783" y="305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58"/>
              <p:cNvSpPr/>
              <p:nvPr/>
            </p:nvSpPr>
            <p:spPr>
              <a:xfrm>
                <a:off x="5454302" y="3881481"/>
                <a:ext cx="29433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33" h="45245" extrusionOk="0">
                    <a:moveTo>
                      <a:pt x="14717" y="0"/>
                    </a:moveTo>
                    <a:cubicBezTo>
                      <a:pt x="6603" y="0"/>
                      <a:pt x="0" y="6602"/>
                      <a:pt x="0" y="14715"/>
                    </a:cubicBezTo>
                    <a:lnTo>
                      <a:pt x="0" y="30530"/>
                    </a:lnTo>
                    <a:cubicBezTo>
                      <a:pt x="0" y="38650"/>
                      <a:pt x="6603" y="45246"/>
                      <a:pt x="14717" y="45246"/>
                    </a:cubicBezTo>
                    <a:cubicBezTo>
                      <a:pt x="22831" y="45246"/>
                      <a:pt x="29434" y="38650"/>
                      <a:pt x="29434" y="30530"/>
                    </a:cubicBezTo>
                    <a:lnTo>
                      <a:pt x="29434" y="14715"/>
                    </a:lnTo>
                    <a:cubicBezTo>
                      <a:pt x="29434" y="6602"/>
                      <a:pt x="22831" y="0"/>
                      <a:pt x="14717" y="0"/>
                    </a:cubicBezTo>
                    <a:close/>
                    <a:moveTo>
                      <a:pt x="19790" y="30530"/>
                    </a:moveTo>
                    <a:cubicBezTo>
                      <a:pt x="19790" y="33327"/>
                      <a:pt x="17514" y="35603"/>
                      <a:pt x="14717" y="35603"/>
                    </a:cubicBezTo>
                    <a:cubicBezTo>
                      <a:pt x="11920" y="35603"/>
                      <a:pt x="9644" y="33327"/>
                      <a:pt x="9644" y="30530"/>
                    </a:cubicBezTo>
                    <a:lnTo>
                      <a:pt x="9644" y="14715"/>
                    </a:lnTo>
                    <a:cubicBezTo>
                      <a:pt x="9644" y="11919"/>
                      <a:pt x="11920" y="9643"/>
                      <a:pt x="14717" y="9643"/>
                    </a:cubicBezTo>
                    <a:cubicBezTo>
                      <a:pt x="17514" y="9643"/>
                      <a:pt x="19790" y="11919"/>
                      <a:pt x="19790" y="14715"/>
                    </a:cubicBezTo>
                    <a:lnTo>
                      <a:pt x="19790" y="305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58"/>
              <p:cNvSpPr/>
              <p:nvPr/>
            </p:nvSpPr>
            <p:spPr>
              <a:xfrm>
                <a:off x="5534733" y="3794197"/>
                <a:ext cx="29433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33" h="45245" extrusionOk="0">
                    <a:moveTo>
                      <a:pt x="14717" y="45246"/>
                    </a:moveTo>
                    <a:cubicBezTo>
                      <a:pt x="22831" y="45246"/>
                      <a:pt x="29434" y="38643"/>
                      <a:pt x="29434" y="30530"/>
                    </a:cubicBezTo>
                    <a:lnTo>
                      <a:pt x="29434" y="14709"/>
                    </a:lnTo>
                    <a:cubicBezTo>
                      <a:pt x="29434" y="6596"/>
                      <a:pt x="22831" y="0"/>
                      <a:pt x="14717" y="0"/>
                    </a:cubicBezTo>
                    <a:cubicBezTo>
                      <a:pt x="6603" y="0"/>
                      <a:pt x="0" y="6596"/>
                      <a:pt x="0" y="14709"/>
                    </a:cubicBezTo>
                    <a:lnTo>
                      <a:pt x="0" y="30530"/>
                    </a:lnTo>
                    <a:cubicBezTo>
                      <a:pt x="0" y="38643"/>
                      <a:pt x="6603" y="45246"/>
                      <a:pt x="14717" y="45246"/>
                    </a:cubicBezTo>
                    <a:close/>
                    <a:moveTo>
                      <a:pt x="9644" y="14709"/>
                    </a:moveTo>
                    <a:cubicBezTo>
                      <a:pt x="9644" y="11919"/>
                      <a:pt x="11920" y="9643"/>
                      <a:pt x="14717" y="9643"/>
                    </a:cubicBezTo>
                    <a:cubicBezTo>
                      <a:pt x="17514" y="9643"/>
                      <a:pt x="19783" y="11919"/>
                      <a:pt x="19783" y="14709"/>
                    </a:cubicBezTo>
                    <a:lnTo>
                      <a:pt x="19783" y="30530"/>
                    </a:lnTo>
                    <a:cubicBezTo>
                      <a:pt x="19783" y="33327"/>
                      <a:pt x="17514" y="35603"/>
                      <a:pt x="14717" y="35603"/>
                    </a:cubicBezTo>
                    <a:cubicBezTo>
                      <a:pt x="11920" y="35603"/>
                      <a:pt x="9644" y="33327"/>
                      <a:pt x="9644" y="30530"/>
                    </a:cubicBezTo>
                    <a:lnTo>
                      <a:pt x="9644" y="147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58"/>
              <p:cNvSpPr/>
              <p:nvPr/>
            </p:nvSpPr>
            <p:spPr>
              <a:xfrm>
                <a:off x="5272520" y="3923570"/>
                <a:ext cx="29426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26" h="45245" extrusionOk="0">
                    <a:moveTo>
                      <a:pt x="14710" y="0"/>
                    </a:moveTo>
                    <a:cubicBezTo>
                      <a:pt x="6596" y="0"/>
                      <a:pt x="0" y="6602"/>
                      <a:pt x="0" y="14716"/>
                    </a:cubicBezTo>
                    <a:lnTo>
                      <a:pt x="0" y="30531"/>
                    </a:lnTo>
                    <a:cubicBezTo>
                      <a:pt x="0" y="38643"/>
                      <a:pt x="6596" y="45246"/>
                      <a:pt x="14710" y="45246"/>
                    </a:cubicBezTo>
                    <a:cubicBezTo>
                      <a:pt x="22824" y="45246"/>
                      <a:pt x="29427" y="38643"/>
                      <a:pt x="29427" y="30531"/>
                    </a:cubicBezTo>
                    <a:lnTo>
                      <a:pt x="29427" y="14716"/>
                    </a:lnTo>
                    <a:cubicBezTo>
                      <a:pt x="29427" y="6602"/>
                      <a:pt x="22824" y="0"/>
                      <a:pt x="14710" y="0"/>
                    </a:cubicBezTo>
                    <a:close/>
                    <a:moveTo>
                      <a:pt x="19783" y="30531"/>
                    </a:moveTo>
                    <a:cubicBezTo>
                      <a:pt x="19783" y="33327"/>
                      <a:pt x="17507" y="35603"/>
                      <a:pt x="14710" y="35603"/>
                    </a:cubicBezTo>
                    <a:cubicBezTo>
                      <a:pt x="11920" y="35603"/>
                      <a:pt x="9644" y="33327"/>
                      <a:pt x="9644" y="30531"/>
                    </a:cubicBezTo>
                    <a:lnTo>
                      <a:pt x="9644" y="14716"/>
                    </a:lnTo>
                    <a:cubicBezTo>
                      <a:pt x="9644" y="11919"/>
                      <a:pt x="11920" y="9643"/>
                      <a:pt x="14710" y="9643"/>
                    </a:cubicBezTo>
                    <a:cubicBezTo>
                      <a:pt x="17507" y="9643"/>
                      <a:pt x="19783" y="11919"/>
                      <a:pt x="19783" y="14716"/>
                    </a:cubicBezTo>
                    <a:lnTo>
                      <a:pt x="19783" y="30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58"/>
              <p:cNvSpPr/>
              <p:nvPr/>
            </p:nvSpPr>
            <p:spPr>
              <a:xfrm>
                <a:off x="5571708" y="3915220"/>
                <a:ext cx="29426" cy="45252"/>
              </a:xfrm>
              <a:custGeom>
                <a:avLst/>
                <a:gdLst/>
                <a:ahLst/>
                <a:cxnLst/>
                <a:rect l="l" t="t" r="r" b="b"/>
                <a:pathLst>
                  <a:path w="29426" h="45252" extrusionOk="0">
                    <a:moveTo>
                      <a:pt x="14710" y="0"/>
                    </a:moveTo>
                    <a:cubicBezTo>
                      <a:pt x="6596" y="0"/>
                      <a:pt x="0" y="6602"/>
                      <a:pt x="0" y="14715"/>
                    </a:cubicBezTo>
                    <a:lnTo>
                      <a:pt x="0" y="30537"/>
                    </a:lnTo>
                    <a:cubicBezTo>
                      <a:pt x="0" y="38650"/>
                      <a:pt x="6596" y="45252"/>
                      <a:pt x="14710" y="45252"/>
                    </a:cubicBezTo>
                    <a:cubicBezTo>
                      <a:pt x="22824" y="45252"/>
                      <a:pt x="29427" y="38650"/>
                      <a:pt x="29427" y="30537"/>
                    </a:cubicBezTo>
                    <a:lnTo>
                      <a:pt x="29427" y="14715"/>
                    </a:lnTo>
                    <a:cubicBezTo>
                      <a:pt x="29427" y="6602"/>
                      <a:pt x="22824" y="0"/>
                      <a:pt x="14710" y="0"/>
                    </a:cubicBezTo>
                    <a:close/>
                    <a:moveTo>
                      <a:pt x="19783" y="30537"/>
                    </a:moveTo>
                    <a:cubicBezTo>
                      <a:pt x="19783" y="33333"/>
                      <a:pt x="17507" y="35609"/>
                      <a:pt x="14710" y="35609"/>
                    </a:cubicBezTo>
                    <a:cubicBezTo>
                      <a:pt x="11920" y="35609"/>
                      <a:pt x="9644" y="33333"/>
                      <a:pt x="9644" y="30537"/>
                    </a:cubicBezTo>
                    <a:lnTo>
                      <a:pt x="9644" y="14715"/>
                    </a:lnTo>
                    <a:cubicBezTo>
                      <a:pt x="9644" y="11919"/>
                      <a:pt x="11920" y="9649"/>
                      <a:pt x="14710" y="9649"/>
                    </a:cubicBezTo>
                    <a:cubicBezTo>
                      <a:pt x="17507" y="9649"/>
                      <a:pt x="19783" y="11919"/>
                      <a:pt x="19783" y="14715"/>
                    </a:cubicBezTo>
                    <a:lnTo>
                      <a:pt x="19783" y="305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58"/>
              <p:cNvSpPr/>
              <p:nvPr/>
            </p:nvSpPr>
            <p:spPr>
              <a:xfrm>
                <a:off x="5306981" y="3794197"/>
                <a:ext cx="29433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33" h="45245" extrusionOk="0">
                    <a:moveTo>
                      <a:pt x="14716" y="45246"/>
                    </a:moveTo>
                    <a:cubicBezTo>
                      <a:pt x="22830" y="45246"/>
                      <a:pt x="29433" y="38643"/>
                      <a:pt x="29433" y="30530"/>
                    </a:cubicBezTo>
                    <a:lnTo>
                      <a:pt x="29433" y="14709"/>
                    </a:lnTo>
                    <a:cubicBezTo>
                      <a:pt x="29433" y="6596"/>
                      <a:pt x="22830" y="0"/>
                      <a:pt x="14716" y="0"/>
                    </a:cubicBezTo>
                    <a:cubicBezTo>
                      <a:pt x="6603" y="0"/>
                      <a:pt x="0" y="6596"/>
                      <a:pt x="0" y="14709"/>
                    </a:cubicBezTo>
                    <a:lnTo>
                      <a:pt x="0" y="30530"/>
                    </a:lnTo>
                    <a:cubicBezTo>
                      <a:pt x="0" y="38643"/>
                      <a:pt x="6603" y="45246"/>
                      <a:pt x="14716" y="45246"/>
                    </a:cubicBezTo>
                    <a:close/>
                    <a:moveTo>
                      <a:pt x="9644" y="14709"/>
                    </a:moveTo>
                    <a:cubicBezTo>
                      <a:pt x="9644" y="11919"/>
                      <a:pt x="11920" y="9643"/>
                      <a:pt x="14716" y="9643"/>
                    </a:cubicBezTo>
                    <a:cubicBezTo>
                      <a:pt x="17513" y="9643"/>
                      <a:pt x="19783" y="11919"/>
                      <a:pt x="19783" y="14709"/>
                    </a:cubicBezTo>
                    <a:lnTo>
                      <a:pt x="19783" y="30530"/>
                    </a:lnTo>
                    <a:cubicBezTo>
                      <a:pt x="19783" y="33327"/>
                      <a:pt x="17513" y="35603"/>
                      <a:pt x="14716" y="35603"/>
                    </a:cubicBezTo>
                    <a:cubicBezTo>
                      <a:pt x="11920" y="35603"/>
                      <a:pt x="9644" y="33327"/>
                      <a:pt x="9644" y="30530"/>
                    </a:cubicBezTo>
                    <a:lnTo>
                      <a:pt x="9644" y="147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43BAADE-D1C7-4692-83BD-60C260A1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556" y="328383"/>
            <a:ext cx="1662012" cy="593247"/>
          </a:xfrm>
        </p:spPr>
        <p:txBody>
          <a:bodyPr/>
          <a:lstStyle/>
          <a:p>
            <a:r>
              <a:rPr lang="en-US"/>
              <a:t>Hạn chế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8"/>
          <p:cNvSpPr txBox="1"/>
          <p:nvPr/>
        </p:nvSpPr>
        <p:spPr>
          <a:xfrm>
            <a:off x="628402" y="1873415"/>
            <a:ext cx="2356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Mars is actually a very cold place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58"/>
          <p:cNvSpPr txBox="1"/>
          <p:nvPr/>
        </p:nvSpPr>
        <p:spPr>
          <a:xfrm>
            <a:off x="628382" y="1561140"/>
            <a:ext cx="23568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Tính năng chia lớp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1" name="Google Shape;761;p58"/>
          <p:cNvSpPr txBox="1"/>
          <p:nvPr/>
        </p:nvSpPr>
        <p:spPr>
          <a:xfrm>
            <a:off x="5980470" y="1561140"/>
            <a:ext cx="2356800" cy="69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Tính năng điểm danh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3" name="Google Shape;763;p58"/>
          <p:cNvSpPr txBox="1"/>
          <p:nvPr/>
        </p:nvSpPr>
        <p:spPr>
          <a:xfrm>
            <a:off x="628382" y="3428564"/>
            <a:ext cx="2356800" cy="64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Tính năng lưu tài khoản đăng ký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4" name="Google Shape;764;p58"/>
          <p:cNvSpPr txBox="1"/>
          <p:nvPr/>
        </p:nvSpPr>
        <p:spPr>
          <a:xfrm>
            <a:off x="5980490" y="3740840"/>
            <a:ext cx="2356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58"/>
          <p:cNvSpPr txBox="1"/>
          <p:nvPr/>
        </p:nvSpPr>
        <p:spPr>
          <a:xfrm>
            <a:off x="5980470" y="3428565"/>
            <a:ext cx="2356800" cy="69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Tính năng gửi tin nhắn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770" name="Google Shape;770;p58"/>
          <p:cNvCxnSpPr>
            <a:cxnSpLocks/>
            <a:stCxn id="759" idx="0"/>
            <a:endCxn id="767" idx="0"/>
          </p:cNvCxnSpPr>
          <p:nvPr/>
        </p:nvCxnSpPr>
        <p:spPr>
          <a:xfrm rot="16200000" flipH="1">
            <a:off x="2939926" y="427996"/>
            <a:ext cx="386396" cy="2652685"/>
          </a:xfrm>
          <a:prstGeom prst="bentConnector3">
            <a:avLst>
              <a:gd name="adj1" fmla="val -5916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1" name="Google Shape;771;p58"/>
          <p:cNvCxnSpPr>
            <a:cxnSpLocks/>
            <a:stCxn id="763" idx="0"/>
            <a:endCxn id="768" idx="1"/>
          </p:cNvCxnSpPr>
          <p:nvPr/>
        </p:nvCxnSpPr>
        <p:spPr>
          <a:xfrm rot="5400000" flipH="1" flipV="1">
            <a:off x="2387450" y="2330804"/>
            <a:ext cx="517092" cy="167842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2" name="Google Shape;772;p58"/>
          <p:cNvCxnSpPr>
            <a:cxnSpLocks/>
            <a:stCxn id="761" idx="0"/>
            <a:endCxn id="769" idx="3"/>
          </p:cNvCxnSpPr>
          <p:nvPr/>
        </p:nvCxnSpPr>
        <p:spPr>
          <a:xfrm rot="16200000" flipH="1" flipV="1">
            <a:off x="5620934" y="1382007"/>
            <a:ext cx="1358803" cy="1717068"/>
          </a:xfrm>
          <a:prstGeom prst="bentConnector4">
            <a:avLst>
              <a:gd name="adj1" fmla="val -16824"/>
              <a:gd name="adj2" fmla="val 8431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3" name="Google Shape;773;p58"/>
          <p:cNvCxnSpPr>
            <a:cxnSpLocks/>
            <a:stCxn id="765" idx="0"/>
            <a:endCxn id="766" idx="2"/>
          </p:cNvCxnSpPr>
          <p:nvPr/>
        </p:nvCxnSpPr>
        <p:spPr>
          <a:xfrm rot="16200000" flipH="1" flipV="1">
            <a:off x="5585511" y="2308970"/>
            <a:ext cx="453765" cy="2692953"/>
          </a:xfrm>
          <a:prstGeom prst="bentConnector5">
            <a:avLst>
              <a:gd name="adj1" fmla="val -50378"/>
              <a:gd name="adj2" fmla="val 63073"/>
              <a:gd name="adj3" fmla="val 15037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964DEAD-916C-40E8-A2E4-EE14DFBCAB6E}"/>
              </a:ext>
            </a:extLst>
          </p:cNvPr>
          <p:cNvGrpSpPr/>
          <p:nvPr/>
        </p:nvGrpSpPr>
        <p:grpSpPr>
          <a:xfrm>
            <a:off x="3985167" y="1947536"/>
            <a:ext cx="948600" cy="948600"/>
            <a:chOff x="4541968" y="2427639"/>
            <a:chExt cx="948600" cy="948600"/>
          </a:xfrm>
        </p:grpSpPr>
        <p:sp>
          <p:nvSpPr>
            <p:cNvPr id="767" name="Google Shape;767;p58"/>
            <p:cNvSpPr/>
            <p:nvPr/>
          </p:nvSpPr>
          <p:spPr>
            <a:xfrm>
              <a:off x="4541968" y="2427639"/>
              <a:ext cx="948600" cy="948600"/>
            </a:xfrm>
            <a:prstGeom prst="diamond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74" name="Google Shape;774;p58"/>
            <p:cNvGrpSpPr/>
            <p:nvPr/>
          </p:nvGrpSpPr>
          <p:grpSpPr>
            <a:xfrm>
              <a:off x="4878509" y="2805782"/>
              <a:ext cx="275491" cy="192317"/>
              <a:chOff x="4341850" y="2399675"/>
              <a:chExt cx="329180" cy="229797"/>
            </a:xfrm>
          </p:grpSpPr>
          <p:sp>
            <p:nvSpPr>
              <p:cNvPr id="775" name="Google Shape;775;p58"/>
              <p:cNvSpPr/>
              <p:nvPr/>
            </p:nvSpPr>
            <p:spPr>
              <a:xfrm>
                <a:off x="4341850" y="2399675"/>
                <a:ext cx="329180" cy="229797"/>
              </a:xfrm>
              <a:custGeom>
                <a:avLst/>
                <a:gdLst/>
                <a:ahLst/>
                <a:cxnLst/>
                <a:rect l="l" t="t" r="r" b="b"/>
                <a:pathLst>
                  <a:path w="329180" h="229797" extrusionOk="0">
                    <a:moveTo>
                      <a:pt x="319087" y="177036"/>
                    </a:moveTo>
                    <a:lnTo>
                      <a:pt x="302248" y="177036"/>
                    </a:lnTo>
                    <a:lnTo>
                      <a:pt x="302248" y="14407"/>
                    </a:lnTo>
                    <a:cubicBezTo>
                      <a:pt x="302248" y="6461"/>
                      <a:pt x="295787" y="0"/>
                      <a:pt x="287840" y="0"/>
                    </a:cubicBezTo>
                    <a:lnTo>
                      <a:pt x="263962" y="0"/>
                    </a:lnTo>
                    <a:cubicBezTo>
                      <a:pt x="261307" y="0"/>
                      <a:pt x="259159" y="2147"/>
                      <a:pt x="259159" y="4802"/>
                    </a:cubicBezTo>
                    <a:cubicBezTo>
                      <a:pt x="259159" y="7457"/>
                      <a:pt x="261307" y="9605"/>
                      <a:pt x="263962" y="9605"/>
                    </a:cubicBezTo>
                    <a:lnTo>
                      <a:pt x="287840" y="9605"/>
                    </a:lnTo>
                    <a:cubicBezTo>
                      <a:pt x="290489" y="9605"/>
                      <a:pt x="292643" y="11758"/>
                      <a:pt x="292643" y="14407"/>
                    </a:cubicBezTo>
                    <a:lnTo>
                      <a:pt x="292643" y="151610"/>
                    </a:lnTo>
                    <a:lnTo>
                      <a:pt x="108141" y="151610"/>
                    </a:lnTo>
                    <a:cubicBezTo>
                      <a:pt x="105492" y="151610"/>
                      <a:pt x="103338" y="153764"/>
                      <a:pt x="103338" y="156413"/>
                    </a:cubicBezTo>
                    <a:cubicBezTo>
                      <a:pt x="103338" y="159068"/>
                      <a:pt x="105492" y="161221"/>
                      <a:pt x="108141" y="161221"/>
                    </a:cubicBezTo>
                    <a:lnTo>
                      <a:pt x="292643" y="161221"/>
                    </a:lnTo>
                    <a:lnTo>
                      <a:pt x="292643" y="177036"/>
                    </a:lnTo>
                    <a:lnTo>
                      <a:pt x="36544" y="177036"/>
                    </a:lnTo>
                    <a:lnTo>
                      <a:pt x="36544" y="161215"/>
                    </a:lnTo>
                    <a:lnTo>
                      <a:pt x="85593" y="161215"/>
                    </a:lnTo>
                    <a:cubicBezTo>
                      <a:pt x="88242" y="161215"/>
                      <a:pt x="90396" y="159068"/>
                      <a:pt x="90396" y="156413"/>
                    </a:cubicBezTo>
                    <a:cubicBezTo>
                      <a:pt x="90396" y="153764"/>
                      <a:pt x="88242" y="151610"/>
                      <a:pt x="85593" y="151610"/>
                    </a:cubicBezTo>
                    <a:lnTo>
                      <a:pt x="36544" y="151610"/>
                    </a:lnTo>
                    <a:lnTo>
                      <a:pt x="36544" y="14407"/>
                    </a:lnTo>
                    <a:cubicBezTo>
                      <a:pt x="36544" y="11758"/>
                      <a:pt x="38698" y="9605"/>
                      <a:pt x="41347" y="9605"/>
                    </a:cubicBezTo>
                    <a:lnTo>
                      <a:pt x="240591" y="9605"/>
                    </a:lnTo>
                    <a:cubicBezTo>
                      <a:pt x="243240" y="9605"/>
                      <a:pt x="245394" y="7451"/>
                      <a:pt x="245394" y="4802"/>
                    </a:cubicBezTo>
                    <a:cubicBezTo>
                      <a:pt x="245394" y="2147"/>
                      <a:pt x="243240" y="0"/>
                      <a:pt x="240591" y="0"/>
                    </a:cubicBezTo>
                    <a:lnTo>
                      <a:pt x="41347" y="0"/>
                    </a:lnTo>
                    <a:cubicBezTo>
                      <a:pt x="33400" y="0"/>
                      <a:pt x="26939" y="6461"/>
                      <a:pt x="26939" y="14407"/>
                    </a:cubicBezTo>
                    <a:lnTo>
                      <a:pt x="26939" y="177036"/>
                    </a:lnTo>
                    <a:lnTo>
                      <a:pt x="10094" y="177036"/>
                    </a:lnTo>
                    <a:cubicBezTo>
                      <a:pt x="4533" y="177036"/>
                      <a:pt x="0" y="181562"/>
                      <a:pt x="0" y="187129"/>
                    </a:cubicBezTo>
                    <a:cubicBezTo>
                      <a:pt x="0" y="210659"/>
                      <a:pt x="19146" y="229797"/>
                      <a:pt x="42671" y="229797"/>
                    </a:cubicBezTo>
                    <a:lnTo>
                      <a:pt x="281302" y="229797"/>
                    </a:lnTo>
                    <a:cubicBezTo>
                      <a:pt x="283957" y="229797"/>
                      <a:pt x="286105" y="227650"/>
                      <a:pt x="286105" y="224995"/>
                    </a:cubicBezTo>
                    <a:cubicBezTo>
                      <a:pt x="286105" y="222340"/>
                      <a:pt x="283957" y="220193"/>
                      <a:pt x="281302" y="220193"/>
                    </a:cubicBezTo>
                    <a:lnTo>
                      <a:pt x="42671" y="220193"/>
                    </a:lnTo>
                    <a:cubicBezTo>
                      <a:pt x="24444" y="220193"/>
                      <a:pt x="9612" y="205361"/>
                      <a:pt x="9612" y="187129"/>
                    </a:cubicBezTo>
                    <a:cubicBezTo>
                      <a:pt x="9612" y="186859"/>
                      <a:pt x="9830" y="186641"/>
                      <a:pt x="10094" y="186641"/>
                    </a:cubicBezTo>
                    <a:lnTo>
                      <a:pt x="319087" y="186641"/>
                    </a:lnTo>
                    <a:cubicBezTo>
                      <a:pt x="319357" y="186641"/>
                      <a:pt x="319576" y="186859"/>
                      <a:pt x="319576" y="187129"/>
                    </a:cubicBezTo>
                    <a:cubicBezTo>
                      <a:pt x="319576" y="199498"/>
                      <a:pt x="312760" y="210742"/>
                      <a:pt x="301779" y="216464"/>
                    </a:cubicBezTo>
                    <a:cubicBezTo>
                      <a:pt x="299426" y="217692"/>
                      <a:pt x="298513" y="220591"/>
                      <a:pt x="299741" y="222944"/>
                    </a:cubicBezTo>
                    <a:cubicBezTo>
                      <a:pt x="300969" y="225297"/>
                      <a:pt x="303869" y="226210"/>
                      <a:pt x="306222" y="224982"/>
                    </a:cubicBezTo>
                    <a:cubicBezTo>
                      <a:pt x="320386" y="217595"/>
                      <a:pt x="329181" y="203092"/>
                      <a:pt x="329181" y="187129"/>
                    </a:cubicBezTo>
                    <a:cubicBezTo>
                      <a:pt x="329181" y="181562"/>
                      <a:pt x="324655" y="177036"/>
                      <a:pt x="319087" y="177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58"/>
              <p:cNvSpPr/>
              <p:nvPr/>
            </p:nvSpPr>
            <p:spPr>
              <a:xfrm>
                <a:off x="4440842" y="243257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7" y="43677"/>
                    </a:moveTo>
                    <a:cubicBezTo>
                      <a:pt x="14743" y="43677"/>
                      <a:pt x="16890" y="41524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43" y="0"/>
                      <a:pt x="12087" y="0"/>
                    </a:cubicBezTo>
                    <a:lnTo>
                      <a:pt x="4803" y="0"/>
                    </a:lnTo>
                    <a:cubicBezTo>
                      <a:pt x="2154" y="0"/>
                      <a:pt x="0" y="2154"/>
                      <a:pt x="0" y="4802"/>
                    </a:cubicBezTo>
                    <a:cubicBezTo>
                      <a:pt x="0" y="7457"/>
                      <a:pt x="2154" y="9605"/>
                      <a:pt x="4803" y="9605"/>
                    </a:cubicBezTo>
                    <a:lnTo>
                      <a:pt x="7284" y="9605"/>
                    </a:lnTo>
                    <a:lnTo>
                      <a:pt x="7284" y="38875"/>
                    </a:lnTo>
                    <a:cubicBezTo>
                      <a:pt x="7284" y="41524"/>
                      <a:pt x="9432" y="43677"/>
                      <a:pt x="12087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58"/>
              <p:cNvSpPr/>
              <p:nvPr/>
            </p:nvSpPr>
            <p:spPr>
              <a:xfrm>
                <a:off x="4399611" y="2431877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29311" y="30408"/>
                    </a:moveTo>
                    <a:lnTo>
                      <a:pt x="29311" y="14658"/>
                    </a:lnTo>
                    <a:cubicBezTo>
                      <a:pt x="29311" y="6577"/>
                      <a:pt x="22741" y="0"/>
                      <a:pt x="14659" y="0"/>
                    </a:cubicBezTo>
                    <a:cubicBezTo>
                      <a:pt x="6577" y="0"/>
                      <a:pt x="0" y="6577"/>
                      <a:pt x="0" y="14658"/>
                    </a:cubicBezTo>
                    <a:lnTo>
                      <a:pt x="0" y="30408"/>
                    </a:lnTo>
                    <a:cubicBezTo>
                      <a:pt x="0" y="38489"/>
                      <a:pt x="6577" y="45066"/>
                      <a:pt x="14659" y="45066"/>
                    </a:cubicBezTo>
                    <a:cubicBezTo>
                      <a:pt x="22741" y="45066"/>
                      <a:pt x="29311" y="38489"/>
                      <a:pt x="29311" y="30408"/>
                    </a:cubicBezTo>
                    <a:close/>
                    <a:moveTo>
                      <a:pt x="19706" y="30408"/>
                    </a:moveTo>
                    <a:cubicBezTo>
                      <a:pt x="19706" y="33192"/>
                      <a:pt x="17443" y="35461"/>
                      <a:pt x="14659" y="35461"/>
                    </a:cubicBezTo>
                    <a:cubicBezTo>
                      <a:pt x="11875" y="35461"/>
                      <a:pt x="9605" y="33192"/>
                      <a:pt x="9605" y="30408"/>
                    </a:cubicBezTo>
                    <a:lnTo>
                      <a:pt x="9605" y="14658"/>
                    </a:lnTo>
                    <a:cubicBezTo>
                      <a:pt x="9605" y="11874"/>
                      <a:pt x="11875" y="9605"/>
                      <a:pt x="14659" y="9605"/>
                    </a:cubicBezTo>
                    <a:cubicBezTo>
                      <a:pt x="17443" y="9605"/>
                      <a:pt x="19706" y="11874"/>
                      <a:pt x="19706" y="14658"/>
                    </a:cubicBezTo>
                    <a:lnTo>
                      <a:pt x="19706" y="30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58"/>
              <p:cNvSpPr/>
              <p:nvPr/>
            </p:nvSpPr>
            <p:spPr>
              <a:xfrm>
                <a:off x="4517152" y="243257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6890" y="4802"/>
                    </a:moveTo>
                    <a:cubicBezTo>
                      <a:pt x="16890" y="2154"/>
                      <a:pt x="14736" y="0"/>
                      <a:pt x="12080" y="0"/>
                    </a:cubicBezTo>
                    <a:lnTo>
                      <a:pt x="4803" y="0"/>
                    </a:lnTo>
                    <a:cubicBezTo>
                      <a:pt x="2147" y="0"/>
                      <a:pt x="0" y="2154"/>
                      <a:pt x="0" y="4802"/>
                    </a:cubicBezTo>
                    <a:cubicBezTo>
                      <a:pt x="0" y="7457"/>
                      <a:pt x="2147" y="9605"/>
                      <a:pt x="4803" y="9605"/>
                    </a:cubicBezTo>
                    <a:lnTo>
                      <a:pt x="7278" y="9605"/>
                    </a:lnTo>
                    <a:lnTo>
                      <a:pt x="7278" y="38875"/>
                    </a:lnTo>
                    <a:cubicBezTo>
                      <a:pt x="7278" y="41524"/>
                      <a:pt x="9432" y="43677"/>
                      <a:pt x="12080" y="43677"/>
                    </a:cubicBezTo>
                    <a:cubicBezTo>
                      <a:pt x="14736" y="43677"/>
                      <a:pt x="16890" y="41524"/>
                      <a:pt x="16890" y="38875"/>
                    </a:cubicBezTo>
                    <a:lnTo>
                      <a:pt x="16890" y="48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58"/>
              <p:cNvSpPr/>
              <p:nvPr/>
            </p:nvSpPr>
            <p:spPr>
              <a:xfrm>
                <a:off x="4546765" y="243257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7" y="43677"/>
                    </a:moveTo>
                    <a:cubicBezTo>
                      <a:pt x="14743" y="43677"/>
                      <a:pt x="16890" y="41524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43" y="0"/>
                      <a:pt x="12087" y="0"/>
                    </a:cubicBezTo>
                    <a:lnTo>
                      <a:pt x="4803" y="0"/>
                    </a:lnTo>
                    <a:cubicBezTo>
                      <a:pt x="2154" y="0"/>
                      <a:pt x="0" y="2154"/>
                      <a:pt x="0" y="4802"/>
                    </a:cubicBezTo>
                    <a:cubicBezTo>
                      <a:pt x="0" y="7457"/>
                      <a:pt x="2154" y="9605"/>
                      <a:pt x="4803" y="9605"/>
                    </a:cubicBezTo>
                    <a:lnTo>
                      <a:pt x="7284" y="9605"/>
                    </a:lnTo>
                    <a:lnTo>
                      <a:pt x="7284" y="38875"/>
                    </a:lnTo>
                    <a:cubicBezTo>
                      <a:pt x="7284" y="41524"/>
                      <a:pt x="9432" y="43677"/>
                      <a:pt x="12087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58"/>
              <p:cNvSpPr/>
              <p:nvPr/>
            </p:nvSpPr>
            <p:spPr>
              <a:xfrm>
                <a:off x="4475921" y="2431877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29311" y="14658"/>
                    </a:moveTo>
                    <a:cubicBezTo>
                      <a:pt x="29311" y="6577"/>
                      <a:pt x="22734" y="0"/>
                      <a:pt x="14652" y="0"/>
                    </a:cubicBezTo>
                    <a:cubicBezTo>
                      <a:pt x="6577" y="0"/>
                      <a:pt x="0" y="6577"/>
                      <a:pt x="0" y="14658"/>
                    </a:cubicBezTo>
                    <a:lnTo>
                      <a:pt x="0" y="30408"/>
                    </a:lnTo>
                    <a:cubicBezTo>
                      <a:pt x="0" y="38489"/>
                      <a:pt x="6571" y="45066"/>
                      <a:pt x="14652" y="45066"/>
                    </a:cubicBezTo>
                    <a:cubicBezTo>
                      <a:pt x="22734" y="45066"/>
                      <a:pt x="29311" y="38489"/>
                      <a:pt x="29311" y="30408"/>
                    </a:cubicBezTo>
                    <a:lnTo>
                      <a:pt x="29311" y="14658"/>
                    </a:lnTo>
                    <a:close/>
                    <a:moveTo>
                      <a:pt x="19706" y="30408"/>
                    </a:moveTo>
                    <a:cubicBezTo>
                      <a:pt x="19706" y="33192"/>
                      <a:pt x="17443" y="35461"/>
                      <a:pt x="14652" y="35461"/>
                    </a:cubicBezTo>
                    <a:cubicBezTo>
                      <a:pt x="11868" y="35461"/>
                      <a:pt x="9605" y="33192"/>
                      <a:pt x="9605" y="30408"/>
                    </a:cubicBezTo>
                    <a:lnTo>
                      <a:pt x="9605" y="14658"/>
                    </a:lnTo>
                    <a:cubicBezTo>
                      <a:pt x="9605" y="11874"/>
                      <a:pt x="11868" y="9605"/>
                      <a:pt x="14652" y="9605"/>
                    </a:cubicBezTo>
                    <a:cubicBezTo>
                      <a:pt x="17436" y="9605"/>
                      <a:pt x="19706" y="11874"/>
                      <a:pt x="19706" y="14658"/>
                    </a:cubicBezTo>
                    <a:lnTo>
                      <a:pt x="19706" y="30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58"/>
              <p:cNvSpPr/>
              <p:nvPr/>
            </p:nvSpPr>
            <p:spPr>
              <a:xfrm>
                <a:off x="4582120" y="2431877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29311" y="14658"/>
                    </a:moveTo>
                    <a:cubicBezTo>
                      <a:pt x="29311" y="6577"/>
                      <a:pt x="22734" y="0"/>
                      <a:pt x="14652" y="0"/>
                    </a:cubicBezTo>
                    <a:cubicBezTo>
                      <a:pt x="6571" y="0"/>
                      <a:pt x="0" y="6577"/>
                      <a:pt x="0" y="14658"/>
                    </a:cubicBezTo>
                    <a:lnTo>
                      <a:pt x="0" y="30408"/>
                    </a:lnTo>
                    <a:cubicBezTo>
                      <a:pt x="0" y="38489"/>
                      <a:pt x="6571" y="45066"/>
                      <a:pt x="14652" y="45066"/>
                    </a:cubicBezTo>
                    <a:cubicBezTo>
                      <a:pt x="22734" y="45066"/>
                      <a:pt x="29311" y="38489"/>
                      <a:pt x="29311" y="30408"/>
                    </a:cubicBezTo>
                    <a:lnTo>
                      <a:pt x="29311" y="14658"/>
                    </a:lnTo>
                    <a:close/>
                    <a:moveTo>
                      <a:pt x="19706" y="30408"/>
                    </a:moveTo>
                    <a:cubicBezTo>
                      <a:pt x="19706" y="33192"/>
                      <a:pt x="17436" y="35461"/>
                      <a:pt x="14652" y="35461"/>
                    </a:cubicBezTo>
                    <a:cubicBezTo>
                      <a:pt x="11868" y="35461"/>
                      <a:pt x="9605" y="33192"/>
                      <a:pt x="9605" y="30408"/>
                    </a:cubicBezTo>
                    <a:lnTo>
                      <a:pt x="9605" y="14658"/>
                    </a:lnTo>
                    <a:cubicBezTo>
                      <a:pt x="9605" y="11874"/>
                      <a:pt x="11868" y="9605"/>
                      <a:pt x="14652" y="9605"/>
                    </a:cubicBezTo>
                    <a:cubicBezTo>
                      <a:pt x="17436" y="9605"/>
                      <a:pt x="19706" y="11874"/>
                      <a:pt x="19706" y="14658"/>
                    </a:cubicBezTo>
                    <a:lnTo>
                      <a:pt x="19706" y="30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58"/>
              <p:cNvSpPr/>
              <p:nvPr/>
            </p:nvSpPr>
            <p:spPr>
              <a:xfrm>
                <a:off x="4399611" y="248814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7" y="43677"/>
                    </a:moveTo>
                    <a:cubicBezTo>
                      <a:pt x="14743" y="43677"/>
                      <a:pt x="16890" y="41530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43" y="0"/>
                      <a:pt x="12087" y="0"/>
                    </a:cubicBezTo>
                    <a:lnTo>
                      <a:pt x="4803" y="0"/>
                    </a:lnTo>
                    <a:cubicBezTo>
                      <a:pt x="2154" y="0"/>
                      <a:pt x="0" y="2154"/>
                      <a:pt x="0" y="4802"/>
                    </a:cubicBezTo>
                    <a:cubicBezTo>
                      <a:pt x="0" y="7457"/>
                      <a:pt x="2154" y="9611"/>
                      <a:pt x="4803" y="9611"/>
                    </a:cubicBezTo>
                    <a:lnTo>
                      <a:pt x="7284" y="9611"/>
                    </a:lnTo>
                    <a:lnTo>
                      <a:pt x="7284" y="38875"/>
                    </a:lnTo>
                    <a:cubicBezTo>
                      <a:pt x="7284" y="41530"/>
                      <a:pt x="9438" y="43677"/>
                      <a:pt x="12087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58"/>
              <p:cNvSpPr/>
              <p:nvPr/>
            </p:nvSpPr>
            <p:spPr>
              <a:xfrm>
                <a:off x="4517152" y="248814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0" y="43677"/>
                    </a:moveTo>
                    <a:cubicBezTo>
                      <a:pt x="14736" y="43677"/>
                      <a:pt x="16890" y="41530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36" y="0"/>
                      <a:pt x="12080" y="0"/>
                    </a:cubicBezTo>
                    <a:lnTo>
                      <a:pt x="4803" y="0"/>
                    </a:lnTo>
                    <a:cubicBezTo>
                      <a:pt x="2147" y="0"/>
                      <a:pt x="0" y="2154"/>
                      <a:pt x="0" y="4802"/>
                    </a:cubicBezTo>
                    <a:cubicBezTo>
                      <a:pt x="0" y="7457"/>
                      <a:pt x="2147" y="9611"/>
                      <a:pt x="4803" y="9611"/>
                    </a:cubicBezTo>
                    <a:lnTo>
                      <a:pt x="7278" y="9611"/>
                    </a:lnTo>
                    <a:lnTo>
                      <a:pt x="7278" y="38875"/>
                    </a:lnTo>
                    <a:cubicBezTo>
                      <a:pt x="7278" y="41530"/>
                      <a:pt x="9432" y="43677"/>
                      <a:pt x="12080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58"/>
              <p:cNvSpPr/>
              <p:nvPr/>
            </p:nvSpPr>
            <p:spPr>
              <a:xfrm>
                <a:off x="4593725" y="2488142"/>
                <a:ext cx="16889" cy="43677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43677" extrusionOk="0">
                    <a:moveTo>
                      <a:pt x="12087" y="43677"/>
                    </a:moveTo>
                    <a:cubicBezTo>
                      <a:pt x="14743" y="43677"/>
                      <a:pt x="16890" y="41530"/>
                      <a:pt x="16890" y="38875"/>
                    </a:cubicBezTo>
                    <a:lnTo>
                      <a:pt x="16890" y="4802"/>
                    </a:lnTo>
                    <a:cubicBezTo>
                      <a:pt x="16890" y="2154"/>
                      <a:pt x="14743" y="0"/>
                      <a:pt x="12087" y="0"/>
                    </a:cubicBezTo>
                    <a:lnTo>
                      <a:pt x="4803" y="0"/>
                    </a:lnTo>
                    <a:cubicBezTo>
                      <a:pt x="2154" y="0"/>
                      <a:pt x="0" y="2154"/>
                      <a:pt x="0" y="4802"/>
                    </a:cubicBezTo>
                    <a:cubicBezTo>
                      <a:pt x="0" y="7457"/>
                      <a:pt x="2154" y="9611"/>
                      <a:pt x="4803" y="9611"/>
                    </a:cubicBezTo>
                    <a:lnTo>
                      <a:pt x="7284" y="9611"/>
                    </a:lnTo>
                    <a:lnTo>
                      <a:pt x="7284" y="38875"/>
                    </a:lnTo>
                    <a:cubicBezTo>
                      <a:pt x="7284" y="41530"/>
                      <a:pt x="9432" y="43677"/>
                      <a:pt x="12087" y="43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58"/>
              <p:cNvSpPr/>
              <p:nvPr/>
            </p:nvSpPr>
            <p:spPr>
              <a:xfrm>
                <a:off x="4475921" y="2487448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14652" y="0"/>
                    </a:moveTo>
                    <a:cubicBezTo>
                      <a:pt x="6571" y="0"/>
                      <a:pt x="0" y="6577"/>
                      <a:pt x="0" y="14658"/>
                    </a:cubicBezTo>
                    <a:lnTo>
                      <a:pt x="0" y="30415"/>
                    </a:lnTo>
                    <a:cubicBezTo>
                      <a:pt x="0" y="38496"/>
                      <a:pt x="6571" y="45066"/>
                      <a:pt x="14652" y="45066"/>
                    </a:cubicBezTo>
                    <a:cubicBezTo>
                      <a:pt x="22734" y="45066"/>
                      <a:pt x="29311" y="38496"/>
                      <a:pt x="29311" y="30415"/>
                    </a:cubicBezTo>
                    <a:lnTo>
                      <a:pt x="29311" y="14658"/>
                    </a:lnTo>
                    <a:cubicBezTo>
                      <a:pt x="29311" y="6577"/>
                      <a:pt x="22734" y="0"/>
                      <a:pt x="14652" y="0"/>
                    </a:cubicBezTo>
                    <a:close/>
                    <a:moveTo>
                      <a:pt x="19706" y="30408"/>
                    </a:moveTo>
                    <a:cubicBezTo>
                      <a:pt x="19706" y="33198"/>
                      <a:pt x="17443" y="35461"/>
                      <a:pt x="14652" y="35461"/>
                    </a:cubicBezTo>
                    <a:cubicBezTo>
                      <a:pt x="11868" y="35461"/>
                      <a:pt x="9605" y="33198"/>
                      <a:pt x="9605" y="30408"/>
                    </a:cubicBezTo>
                    <a:lnTo>
                      <a:pt x="9605" y="14658"/>
                    </a:lnTo>
                    <a:cubicBezTo>
                      <a:pt x="9605" y="11874"/>
                      <a:pt x="11868" y="9605"/>
                      <a:pt x="14652" y="9605"/>
                    </a:cubicBezTo>
                    <a:cubicBezTo>
                      <a:pt x="17436" y="9605"/>
                      <a:pt x="19706" y="11874"/>
                      <a:pt x="19706" y="14658"/>
                    </a:cubicBezTo>
                    <a:lnTo>
                      <a:pt x="19706" y="30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58"/>
              <p:cNvSpPr/>
              <p:nvPr/>
            </p:nvSpPr>
            <p:spPr>
              <a:xfrm>
                <a:off x="4431552" y="2487448"/>
                <a:ext cx="29311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1" h="45065" extrusionOk="0">
                    <a:moveTo>
                      <a:pt x="0" y="14658"/>
                    </a:moveTo>
                    <a:lnTo>
                      <a:pt x="0" y="30415"/>
                    </a:lnTo>
                    <a:cubicBezTo>
                      <a:pt x="0" y="38496"/>
                      <a:pt x="6577" y="45066"/>
                      <a:pt x="14659" y="45066"/>
                    </a:cubicBezTo>
                    <a:cubicBezTo>
                      <a:pt x="22741" y="45066"/>
                      <a:pt x="29311" y="38496"/>
                      <a:pt x="29311" y="30415"/>
                    </a:cubicBezTo>
                    <a:lnTo>
                      <a:pt x="29311" y="14658"/>
                    </a:lnTo>
                    <a:cubicBezTo>
                      <a:pt x="29311" y="6577"/>
                      <a:pt x="22741" y="0"/>
                      <a:pt x="14659" y="0"/>
                    </a:cubicBezTo>
                    <a:cubicBezTo>
                      <a:pt x="6577" y="0"/>
                      <a:pt x="0" y="6577"/>
                      <a:pt x="0" y="14658"/>
                    </a:cubicBezTo>
                    <a:close/>
                    <a:moveTo>
                      <a:pt x="9612" y="14658"/>
                    </a:moveTo>
                    <a:cubicBezTo>
                      <a:pt x="9612" y="11874"/>
                      <a:pt x="11875" y="9605"/>
                      <a:pt x="14659" y="9605"/>
                    </a:cubicBezTo>
                    <a:cubicBezTo>
                      <a:pt x="17443" y="9605"/>
                      <a:pt x="19706" y="11874"/>
                      <a:pt x="19706" y="14658"/>
                    </a:cubicBezTo>
                    <a:lnTo>
                      <a:pt x="19706" y="30415"/>
                    </a:lnTo>
                    <a:cubicBezTo>
                      <a:pt x="19706" y="33198"/>
                      <a:pt x="17443" y="35461"/>
                      <a:pt x="14659" y="35461"/>
                    </a:cubicBezTo>
                    <a:cubicBezTo>
                      <a:pt x="11875" y="35461"/>
                      <a:pt x="9612" y="33198"/>
                      <a:pt x="9612" y="30415"/>
                    </a:cubicBezTo>
                    <a:lnTo>
                      <a:pt x="9612" y="14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58"/>
              <p:cNvSpPr/>
              <p:nvPr/>
            </p:nvSpPr>
            <p:spPr>
              <a:xfrm>
                <a:off x="4552327" y="2487448"/>
                <a:ext cx="29317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29317" h="45065" extrusionOk="0">
                    <a:moveTo>
                      <a:pt x="14659" y="45066"/>
                    </a:moveTo>
                    <a:cubicBezTo>
                      <a:pt x="22740" y="45066"/>
                      <a:pt x="29317" y="38496"/>
                      <a:pt x="29317" y="30415"/>
                    </a:cubicBezTo>
                    <a:lnTo>
                      <a:pt x="29317" y="14658"/>
                    </a:lnTo>
                    <a:cubicBezTo>
                      <a:pt x="29317" y="6577"/>
                      <a:pt x="22740" y="0"/>
                      <a:pt x="14659" y="0"/>
                    </a:cubicBezTo>
                    <a:cubicBezTo>
                      <a:pt x="6577" y="0"/>
                      <a:pt x="0" y="6577"/>
                      <a:pt x="0" y="14658"/>
                    </a:cubicBezTo>
                    <a:lnTo>
                      <a:pt x="0" y="30415"/>
                    </a:lnTo>
                    <a:cubicBezTo>
                      <a:pt x="0" y="38496"/>
                      <a:pt x="6577" y="45066"/>
                      <a:pt x="14659" y="45066"/>
                    </a:cubicBezTo>
                    <a:close/>
                    <a:moveTo>
                      <a:pt x="9612" y="14658"/>
                    </a:moveTo>
                    <a:cubicBezTo>
                      <a:pt x="9612" y="11874"/>
                      <a:pt x="11875" y="9605"/>
                      <a:pt x="14659" y="9605"/>
                    </a:cubicBezTo>
                    <a:cubicBezTo>
                      <a:pt x="17443" y="9605"/>
                      <a:pt x="19706" y="11874"/>
                      <a:pt x="19706" y="14658"/>
                    </a:cubicBezTo>
                    <a:lnTo>
                      <a:pt x="19706" y="30415"/>
                    </a:lnTo>
                    <a:cubicBezTo>
                      <a:pt x="19706" y="33198"/>
                      <a:pt x="17443" y="35461"/>
                      <a:pt x="14659" y="35461"/>
                    </a:cubicBezTo>
                    <a:cubicBezTo>
                      <a:pt x="11875" y="35461"/>
                      <a:pt x="9612" y="33198"/>
                      <a:pt x="9612" y="30415"/>
                    </a:cubicBezTo>
                    <a:lnTo>
                      <a:pt x="9612" y="14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395C5B-D767-470E-8367-F38600C2B447}"/>
              </a:ext>
            </a:extLst>
          </p:cNvPr>
          <p:cNvGrpSpPr/>
          <p:nvPr/>
        </p:nvGrpSpPr>
        <p:grpSpPr>
          <a:xfrm>
            <a:off x="3991617" y="2933730"/>
            <a:ext cx="948600" cy="948600"/>
            <a:chOff x="3475096" y="2427639"/>
            <a:chExt cx="948600" cy="948600"/>
          </a:xfrm>
        </p:grpSpPr>
        <p:sp>
          <p:nvSpPr>
            <p:cNvPr id="766" name="Google Shape;766;p58"/>
            <p:cNvSpPr/>
            <p:nvPr/>
          </p:nvSpPr>
          <p:spPr>
            <a:xfrm>
              <a:off x="3475096" y="2427639"/>
              <a:ext cx="948600" cy="948600"/>
            </a:xfrm>
            <a:prstGeom prst="diamond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88" name="Google Shape;788;p58"/>
            <p:cNvGrpSpPr/>
            <p:nvPr/>
          </p:nvGrpSpPr>
          <p:grpSpPr>
            <a:xfrm>
              <a:off x="3811659" y="2781676"/>
              <a:ext cx="275497" cy="240529"/>
              <a:chOff x="4341850" y="3092970"/>
              <a:chExt cx="329187" cy="287405"/>
            </a:xfrm>
          </p:grpSpPr>
          <p:sp>
            <p:nvSpPr>
              <p:cNvPr id="789" name="Google Shape;789;p58"/>
              <p:cNvSpPr/>
              <p:nvPr/>
            </p:nvSpPr>
            <p:spPr>
              <a:xfrm>
                <a:off x="4341850" y="3092970"/>
                <a:ext cx="329187" cy="287405"/>
              </a:xfrm>
              <a:custGeom>
                <a:avLst/>
                <a:gdLst/>
                <a:ahLst/>
                <a:cxnLst/>
                <a:rect l="l" t="t" r="r" b="b"/>
                <a:pathLst>
                  <a:path w="329187" h="287405" extrusionOk="0">
                    <a:moveTo>
                      <a:pt x="311571" y="0"/>
                    </a:moveTo>
                    <a:lnTo>
                      <a:pt x="17616" y="0"/>
                    </a:lnTo>
                    <a:cubicBezTo>
                      <a:pt x="7902" y="0"/>
                      <a:pt x="0" y="7901"/>
                      <a:pt x="0" y="17609"/>
                    </a:cubicBezTo>
                    <a:lnTo>
                      <a:pt x="0" y="78875"/>
                    </a:lnTo>
                    <a:cubicBezTo>
                      <a:pt x="0" y="81530"/>
                      <a:pt x="2154" y="83677"/>
                      <a:pt x="4809" y="83677"/>
                    </a:cubicBezTo>
                    <a:cubicBezTo>
                      <a:pt x="7458" y="83677"/>
                      <a:pt x="9612" y="81530"/>
                      <a:pt x="9612" y="78875"/>
                    </a:cubicBezTo>
                    <a:lnTo>
                      <a:pt x="9612" y="17609"/>
                    </a:lnTo>
                    <a:cubicBezTo>
                      <a:pt x="9612" y="13198"/>
                      <a:pt x="13199" y="9605"/>
                      <a:pt x="17616" y="9605"/>
                    </a:cubicBezTo>
                    <a:lnTo>
                      <a:pt x="311571" y="9605"/>
                    </a:lnTo>
                    <a:cubicBezTo>
                      <a:pt x="315988" y="9605"/>
                      <a:pt x="319576" y="13198"/>
                      <a:pt x="319576" y="17609"/>
                    </a:cubicBezTo>
                    <a:lnTo>
                      <a:pt x="319576" y="168775"/>
                    </a:lnTo>
                    <a:lnTo>
                      <a:pt x="207551" y="168775"/>
                    </a:lnTo>
                    <a:lnTo>
                      <a:pt x="207551" y="160148"/>
                    </a:lnTo>
                    <a:cubicBezTo>
                      <a:pt x="217941" y="151463"/>
                      <a:pt x="224570" y="138412"/>
                      <a:pt x="224570" y="123838"/>
                    </a:cubicBezTo>
                    <a:lnTo>
                      <a:pt x="224570" y="74233"/>
                    </a:lnTo>
                    <a:cubicBezTo>
                      <a:pt x="224570" y="65214"/>
                      <a:pt x="221400" y="56438"/>
                      <a:pt x="215639" y="49521"/>
                    </a:cubicBezTo>
                    <a:cubicBezTo>
                      <a:pt x="213942" y="47483"/>
                      <a:pt x="210914" y="47200"/>
                      <a:pt x="208876" y="48904"/>
                    </a:cubicBezTo>
                    <a:cubicBezTo>
                      <a:pt x="206838" y="50595"/>
                      <a:pt x="206555" y="53623"/>
                      <a:pt x="208252" y="55667"/>
                    </a:cubicBezTo>
                    <a:cubicBezTo>
                      <a:pt x="212579" y="60862"/>
                      <a:pt x="214964" y="67457"/>
                      <a:pt x="214964" y="74233"/>
                    </a:cubicBezTo>
                    <a:lnTo>
                      <a:pt x="214964" y="123838"/>
                    </a:lnTo>
                    <a:cubicBezTo>
                      <a:pt x="214964" y="144635"/>
                      <a:pt x="198036" y="161562"/>
                      <a:pt x="177237" y="161562"/>
                    </a:cubicBezTo>
                    <a:lnTo>
                      <a:pt x="156007" y="161562"/>
                    </a:lnTo>
                    <a:cubicBezTo>
                      <a:pt x="135202" y="161562"/>
                      <a:pt x="118280" y="144635"/>
                      <a:pt x="118280" y="123838"/>
                    </a:cubicBezTo>
                    <a:lnTo>
                      <a:pt x="118280" y="74304"/>
                    </a:lnTo>
                    <a:cubicBezTo>
                      <a:pt x="118280" y="58316"/>
                      <a:pt x="131286" y="45285"/>
                      <a:pt x="147276" y="45252"/>
                    </a:cubicBezTo>
                    <a:lnTo>
                      <a:pt x="185859" y="45182"/>
                    </a:lnTo>
                    <a:cubicBezTo>
                      <a:pt x="187839" y="45201"/>
                      <a:pt x="189813" y="45375"/>
                      <a:pt x="191722" y="45767"/>
                    </a:cubicBezTo>
                    <a:cubicBezTo>
                      <a:pt x="194326" y="46294"/>
                      <a:pt x="196859" y="44616"/>
                      <a:pt x="197386" y="42012"/>
                    </a:cubicBezTo>
                    <a:cubicBezTo>
                      <a:pt x="197914" y="39415"/>
                      <a:pt x="196235" y="36876"/>
                      <a:pt x="193638" y="36348"/>
                    </a:cubicBezTo>
                    <a:cubicBezTo>
                      <a:pt x="191111" y="35841"/>
                      <a:pt x="188514" y="35577"/>
                      <a:pt x="185910" y="35577"/>
                    </a:cubicBezTo>
                    <a:cubicBezTo>
                      <a:pt x="185884" y="35577"/>
                      <a:pt x="185865" y="35577"/>
                      <a:pt x="185839" y="35577"/>
                    </a:cubicBezTo>
                    <a:lnTo>
                      <a:pt x="147257" y="35648"/>
                    </a:lnTo>
                    <a:cubicBezTo>
                      <a:pt x="125982" y="35686"/>
                      <a:pt x="108675" y="53031"/>
                      <a:pt x="108675" y="74304"/>
                    </a:cubicBezTo>
                    <a:lnTo>
                      <a:pt x="108675" y="123838"/>
                    </a:lnTo>
                    <a:cubicBezTo>
                      <a:pt x="108675" y="138412"/>
                      <a:pt x="115297" y="151463"/>
                      <a:pt x="125687" y="160148"/>
                    </a:cubicBezTo>
                    <a:lnTo>
                      <a:pt x="125687" y="191900"/>
                    </a:lnTo>
                    <a:lnTo>
                      <a:pt x="110906" y="191900"/>
                    </a:lnTo>
                    <a:cubicBezTo>
                      <a:pt x="90531" y="191900"/>
                      <a:pt x="71867" y="199325"/>
                      <a:pt x="57465" y="211604"/>
                    </a:cubicBezTo>
                    <a:lnTo>
                      <a:pt x="17616" y="211604"/>
                    </a:lnTo>
                    <a:cubicBezTo>
                      <a:pt x="13199" y="211604"/>
                      <a:pt x="9612" y="208017"/>
                      <a:pt x="9612" y="203600"/>
                    </a:cubicBezTo>
                    <a:lnTo>
                      <a:pt x="9612" y="178380"/>
                    </a:lnTo>
                    <a:lnTo>
                      <a:pt x="108443" y="178380"/>
                    </a:lnTo>
                    <a:cubicBezTo>
                      <a:pt x="111098" y="178380"/>
                      <a:pt x="113252" y="176233"/>
                      <a:pt x="113252" y="173578"/>
                    </a:cubicBezTo>
                    <a:cubicBezTo>
                      <a:pt x="113252" y="170923"/>
                      <a:pt x="111098" y="168775"/>
                      <a:pt x="108443" y="168775"/>
                    </a:cubicBezTo>
                    <a:lnTo>
                      <a:pt x="9612" y="168775"/>
                    </a:lnTo>
                    <a:lnTo>
                      <a:pt x="9612" y="100681"/>
                    </a:lnTo>
                    <a:cubicBezTo>
                      <a:pt x="9612" y="98026"/>
                      <a:pt x="7458" y="95879"/>
                      <a:pt x="4809" y="95879"/>
                    </a:cubicBezTo>
                    <a:cubicBezTo>
                      <a:pt x="2154" y="95879"/>
                      <a:pt x="0" y="98026"/>
                      <a:pt x="0" y="100681"/>
                    </a:cubicBezTo>
                    <a:lnTo>
                      <a:pt x="0" y="203600"/>
                    </a:lnTo>
                    <a:cubicBezTo>
                      <a:pt x="0" y="213314"/>
                      <a:pt x="7902" y="221215"/>
                      <a:pt x="17616" y="221215"/>
                    </a:cubicBezTo>
                    <a:lnTo>
                      <a:pt x="47905" y="221215"/>
                    </a:lnTo>
                    <a:cubicBezTo>
                      <a:pt x="35766" y="235577"/>
                      <a:pt x="28437" y="254124"/>
                      <a:pt x="28437" y="274362"/>
                    </a:cubicBezTo>
                    <a:cubicBezTo>
                      <a:pt x="28437" y="281556"/>
                      <a:pt x="34288" y="287406"/>
                      <a:pt x="41482" y="287406"/>
                    </a:cubicBezTo>
                    <a:lnTo>
                      <a:pt x="90653" y="287406"/>
                    </a:lnTo>
                    <a:cubicBezTo>
                      <a:pt x="93302" y="287406"/>
                      <a:pt x="95456" y="285259"/>
                      <a:pt x="95456" y="282604"/>
                    </a:cubicBezTo>
                    <a:cubicBezTo>
                      <a:pt x="95456" y="279949"/>
                      <a:pt x="93302" y="277801"/>
                      <a:pt x="90653" y="277801"/>
                    </a:cubicBezTo>
                    <a:lnTo>
                      <a:pt x="41482" y="277801"/>
                    </a:lnTo>
                    <a:cubicBezTo>
                      <a:pt x="39585" y="277801"/>
                      <a:pt x="38042" y="276258"/>
                      <a:pt x="38042" y="274362"/>
                    </a:cubicBezTo>
                    <a:cubicBezTo>
                      <a:pt x="38042" y="234188"/>
                      <a:pt x="70729" y="201504"/>
                      <a:pt x="110906" y="201504"/>
                    </a:cubicBezTo>
                    <a:lnTo>
                      <a:pt x="222338" y="201504"/>
                    </a:lnTo>
                    <a:cubicBezTo>
                      <a:pt x="262515" y="201504"/>
                      <a:pt x="295202" y="234188"/>
                      <a:pt x="295202" y="274362"/>
                    </a:cubicBezTo>
                    <a:cubicBezTo>
                      <a:pt x="295202" y="276258"/>
                      <a:pt x="293659" y="277801"/>
                      <a:pt x="291762" y="277801"/>
                    </a:cubicBezTo>
                    <a:lnTo>
                      <a:pt x="112931" y="277801"/>
                    </a:lnTo>
                    <a:cubicBezTo>
                      <a:pt x="110276" y="277801"/>
                      <a:pt x="108128" y="279949"/>
                      <a:pt x="108128" y="282604"/>
                    </a:cubicBezTo>
                    <a:cubicBezTo>
                      <a:pt x="108128" y="285259"/>
                      <a:pt x="110276" y="287406"/>
                      <a:pt x="112931" y="287406"/>
                    </a:cubicBezTo>
                    <a:lnTo>
                      <a:pt x="291762" y="287406"/>
                    </a:lnTo>
                    <a:cubicBezTo>
                      <a:pt x="298957" y="287406"/>
                      <a:pt x="304807" y="281556"/>
                      <a:pt x="304807" y="274362"/>
                    </a:cubicBezTo>
                    <a:cubicBezTo>
                      <a:pt x="304807" y="254124"/>
                      <a:pt x="297478" y="235577"/>
                      <a:pt x="285340" y="221215"/>
                    </a:cubicBezTo>
                    <a:lnTo>
                      <a:pt x="311571" y="221215"/>
                    </a:lnTo>
                    <a:cubicBezTo>
                      <a:pt x="321286" y="221215"/>
                      <a:pt x="329187" y="213314"/>
                      <a:pt x="329187" y="203600"/>
                    </a:cubicBezTo>
                    <a:lnTo>
                      <a:pt x="329187" y="17609"/>
                    </a:lnTo>
                    <a:cubicBezTo>
                      <a:pt x="329181" y="7901"/>
                      <a:pt x="321286" y="0"/>
                      <a:pt x="311571" y="0"/>
                    </a:cubicBezTo>
                    <a:close/>
                    <a:moveTo>
                      <a:pt x="135298" y="166384"/>
                    </a:moveTo>
                    <a:cubicBezTo>
                      <a:pt x="141554" y="169444"/>
                      <a:pt x="148582" y="171167"/>
                      <a:pt x="156007" y="171167"/>
                    </a:cubicBezTo>
                    <a:lnTo>
                      <a:pt x="177237" y="171167"/>
                    </a:lnTo>
                    <a:cubicBezTo>
                      <a:pt x="184656" y="171167"/>
                      <a:pt x="191684" y="169444"/>
                      <a:pt x="197946" y="166384"/>
                    </a:cubicBezTo>
                    <a:lnTo>
                      <a:pt x="197946" y="191900"/>
                    </a:lnTo>
                    <a:lnTo>
                      <a:pt x="135298" y="191900"/>
                    </a:lnTo>
                    <a:lnTo>
                      <a:pt x="135298" y="166384"/>
                    </a:lnTo>
                    <a:close/>
                    <a:moveTo>
                      <a:pt x="311571" y="211604"/>
                    </a:moveTo>
                    <a:lnTo>
                      <a:pt x="276666" y="211604"/>
                    </a:lnTo>
                    <a:cubicBezTo>
                      <a:pt x="276390" y="211604"/>
                      <a:pt x="276126" y="211636"/>
                      <a:pt x="275863" y="211681"/>
                    </a:cubicBezTo>
                    <a:cubicBezTo>
                      <a:pt x="261448" y="199351"/>
                      <a:pt x="242745" y="191900"/>
                      <a:pt x="222338" y="191900"/>
                    </a:cubicBezTo>
                    <a:lnTo>
                      <a:pt x="207551" y="191900"/>
                    </a:lnTo>
                    <a:lnTo>
                      <a:pt x="207551" y="178380"/>
                    </a:lnTo>
                    <a:lnTo>
                      <a:pt x="319576" y="178380"/>
                    </a:lnTo>
                    <a:lnTo>
                      <a:pt x="319576" y="203600"/>
                    </a:lnTo>
                    <a:cubicBezTo>
                      <a:pt x="319576" y="208017"/>
                      <a:pt x="315988" y="211604"/>
                      <a:pt x="311571" y="2116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58"/>
              <p:cNvSpPr/>
              <p:nvPr/>
            </p:nvSpPr>
            <p:spPr>
              <a:xfrm>
                <a:off x="4365780" y="3128886"/>
                <a:ext cx="26404" cy="50249"/>
              </a:xfrm>
              <a:custGeom>
                <a:avLst/>
                <a:gdLst/>
                <a:ahLst/>
                <a:cxnLst/>
                <a:rect l="l" t="t" r="r" b="b"/>
                <a:pathLst>
                  <a:path w="26404" h="50249" extrusionOk="0">
                    <a:moveTo>
                      <a:pt x="24663" y="1101"/>
                    </a:moveTo>
                    <a:cubicBezTo>
                      <a:pt x="22618" y="-590"/>
                      <a:pt x="19590" y="-300"/>
                      <a:pt x="17899" y="1744"/>
                    </a:cubicBezTo>
                    <a:lnTo>
                      <a:pt x="1100" y="22065"/>
                    </a:lnTo>
                    <a:cubicBezTo>
                      <a:pt x="-367" y="23840"/>
                      <a:pt x="-367" y="26411"/>
                      <a:pt x="1100" y="28186"/>
                    </a:cubicBezTo>
                    <a:lnTo>
                      <a:pt x="17899" y="48507"/>
                    </a:lnTo>
                    <a:cubicBezTo>
                      <a:pt x="18851" y="49658"/>
                      <a:pt x="20220" y="50249"/>
                      <a:pt x="21602" y="50249"/>
                    </a:cubicBezTo>
                    <a:cubicBezTo>
                      <a:pt x="22683" y="50249"/>
                      <a:pt x="23763" y="49889"/>
                      <a:pt x="24663" y="49150"/>
                    </a:cubicBezTo>
                    <a:cubicBezTo>
                      <a:pt x="26707" y="47459"/>
                      <a:pt x="26990" y="44431"/>
                      <a:pt x="25306" y="42387"/>
                    </a:cubicBezTo>
                    <a:lnTo>
                      <a:pt x="11033" y="25125"/>
                    </a:lnTo>
                    <a:lnTo>
                      <a:pt x="25306" y="7864"/>
                    </a:lnTo>
                    <a:cubicBezTo>
                      <a:pt x="26990" y="5813"/>
                      <a:pt x="26707" y="2792"/>
                      <a:pt x="24663" y="11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58"/>
              <p:cNvSpPr/>
              <p:nvPr/>
            </p:nvSpPr>
            <p:spPr>
              <a:xfrm>
                <a:off x="4412899" y="3128886"/>
                <a:ext cx="26405" cy="50249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50249" extrusionOk="0">
                    <a:moveTo>
                      <a:pt x="1744" y="49150"/>
                    </a:moveTo>
                    <a:cubicBezTo>
                      <a:pt x="2638" y="49889"/>
                      <a:pt x="3724" y="50249"/>
                      <a:pt x="4804" y="50249"/>
                    </a:cubicBezTo>
                    <a:cubicBezTo>
                      <a:pt x="6187" y="50249"/>
                      <a:pt x="7556" y="49658"/>
                      <a:pt x="8508" y="48507"/>
                    </a:cubicBezTo>
                    <a:lnTo>
                      <a:pt x="25301" y="28186"/>
                    </a:lnTo>
                    <a:cubicBezTo>
                      <a:pt x="26773" y="26405"/>
                      <a:pt x="26773" y="23840"/>
                      <a:pt x="25301" y="22065"/>
                    </a:cubicBezTo>
                    <a:lnTo>
                      <a:pt x="8508" y="1744"/>
                    </a:lnTo>
                    <a:cubicBezTo>
                      <a:pt x="6817" y="-300"/>
                      <a:pt x="3789" y="-590"/>
                      <a:pt x="1744" y="1101"/>
                    </a:cubicBezTo>
                    <a:cubicBezTo>
                      <a:pt x="-300" y="2792"/>
                      <a:pt x="-590" y="5820"/>
                      <a:pt x="1101" y="7864"/>
                    </a:cubicBezTo>
                    <a:lnTo>
                      <a:pt x="15374" y="25125"/>
                    </a:lnTo>
                    <a:lnTo>
                      <a:pt x="1101" y="42387"/>
                    </a:lnTo>
                    <a:cubicBezTo>
                      <a:pt x="-590" y="44431"/>
                      <a:pt x="-300" y="47459"/>
                      <a:pt x="1744" y="49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58"/>
              <p:cNvSpPr/>
              <p:nvPr/>
            </p:nvSpPr>
            <p:spPr>
              <a:xfrm>
                <a:off x="4578258" y="3195135"/>
                <a:ext cx="26405" cy="50249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50249" extrusionOk="0">
                    <a:moveTo>
                      <a:pt x="24661" y="1101"/>
                    </a:moveTo>
                    <a:cubicBezTo>
                      <a:pt x="22617" y="-590"/>
                      <a:pt x="19589" y="-300"/>
                      <a:pt x="17898" y="1744"/>
                    </a:cubicBezTo>
                    <a:lnTo>
                      <a:pt x="1104" y="22065"/>
                    </a:lnTo>
                    <a:cubicBezTo>
                      <a:pt x="-368" y="23840"/>
                      <a:pt x="-368" y="26411"/>
                      <a:pt x="1104" y="28185"/>
                    </a:cubicBezTo>
                    <a:lnTo>
                      <a:pt x="17898" y="48507"/>
                    </a:lnTo>
                    <a:cubicBezTo>
                      <a:pt x="18849" y="49658"/>
                      <a:pt x="20225" y="50249"/>
                      <a:pt x="21607" y="50249"/>
                    </a:cubicBezTo>
                    <a:cubicBezTo>
                      <a:pt x="22681" y="50249"/>
                      <a:pt x="23768" y="49889"/>
                      <a:pt x="24661" y="49150"/>
                    </a:cubicBezTo>
                    <a:cubicBezTo>
                      <a:pt x="26706" y="47459"/>
                      <a:pt x="26995" y="44431"/>
                      <a:pt x="25304" y="42387"/>
                    </a:cubicBezTo>
                    <a:lnTo>
                      <a:pt x="11038" y="25125"/>
                    </a:lnTo>
                    <a:lnTo>
                      <a:pt x="25304" y="7864"/>
                    </a:lnTo>
                    <a:cubicBezTo>
                      <a:pt x="26995" y="5820"/>
                      <a:pt x="26706" y="2792"/>
                      <a:pt x="24661" y="11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58"/>
              <p:cNvSpPr/>
              <p:nvPr/>
            </p:nvSpPr>
            <p:spPr>
              <a:xfrm>
                <a:off x="4625379" y="3195137"/>
                <a:ext cx="26403" cy="50252"/>
              </a:xfrm>
              <a:custGeom>
                <a:avLst/>
                <a:gdLst/>
                <a:ahLst/>
                <a:cxnLst/>
                <a:rect l="l" t="t" r="r" b="b"/>
                <a:pathLst>
                  <a:path w="26403" h="50252" extrusionOk="0">
                    <a:moveTo>
                      <a:pt x="1740" y="49147"/>
                    </a:moveTo>
                    <a:cubicBezTo>
                      <a:pt x="2640" y="49886"/>
                      <a:pt x="3720" y="50253"/>
                      <a:pt x="4801" y="50253"/>
                    </a:cubicBezTo>
                    <a:cubicBezTo>
                      <a:pt x="6183" y="50253"/>
                      <a:pt x="7559" y="49655"/>
                      <a:pt x="8504" y="48504"/>
                    </a:cubicBezTo>
                    <a:lnTo>
                      <a:pt x="25304" y="28183"/>
                    </a:lnTo>
                    <a:cubicBezTo>
                      <a:pt x="26769" y="26408"/>
                      <a:pt x="26769" y="23843"/>
                      <a:pt x="25304" y="22063"/>
                    </a:cubicBezTo>
                    <a:lnTo>
                      <a:pt x="8504" y="1741"/>
                    </a:lnTo>
                    <a:cubicBezTo>
                      <a:pt x="6813" y="-303"/>
                      <a:pt x="3785" y="-586"/>
                      <a:pt x="1747" y="1098"/>
                    </a:cubicBezTo>
                    <a:cubicBezTo>
                      <a:pt x="-298" y="2789"/>
                      <a:pt x="-587" y="5817"/>
                      <a:pt x="1104" y="7861"/>
                    </a:cubicBezTo>
                    <a:lnTo>
                      <a:pt x="15370" y="25123"/>
                    </a:lnTo>
                    <a:lnTo>
                      <a:pt x="1104" y="42384"/>
                    </a:lnTo>
                    <a:cubicBezTo>
                      <a:pt x="-587" y="44435"/>
                      <a:pt x="-304" y="47463"/>
                      <a:pt x="1740" y="49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58"/>
              <p:cNvSpPr/>
              <p:nvPr/>
            </p:nvSpPr>
            <p:spPr>
              <a:xfrm>
                <a:off x="4577009" y="3119816"/>
                <a:ext cx="43108" cy="9611"/>
              </a:xfrm>
              <a:custGeom>
                <a:avLst/>
                <a:gdLst/>
                <a:ahLst/>
                <a:cxnLst/>
                <a:rect l="l" t="t" r="r" b="b"/>
                <a:pathLst>
                  <a:path w="43108" h="9611" extrusionOk="0">
                    <a:moveTo>
                      <a:pt x="38306" y="0"/>
                    </a:moveTo>
                    <a:lnTo>
                      <a:pt x="4803" y="0"/>
                    </a:lnTo>
                    <a:cubicBezTo>
                      <a:pt x="2148" y="0"/>
                      <a:pt x="0" y="2154"/>
                      <a:pt x="0" y="4809"/>
                    </a:cubicBezTo>
                    <a:cubicBezTo>
                      <a:pt x="0" y="7457"/>
                      <a:pt x="2148" y="9611"/>
                      <a:pt x="4803" y="9611"/>
                    </a:cubicBezTo>
                    <a:lnTo>
                      <a:pt x="38306" y="9611"/>
                    </a:lnTo>
                    <a:cubicBezTo>
                      <a:pt x="40961" y="9611"/>
                      <a:pt x="43109" y="7457"/>
                      <a:pt x="43109" y="4809"/>
                    </a:cubicBezTo>
                    <a:cubicBezTo>
                      <a:pt x="43109" y="2154"/>
                      <a:pt x="40961" y="0"/>
                      <a:pt x="38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58"/>
              <p:cNvSpPr/>
              <p:nvPr/>
            </p:nvSpPr>
            <p:spPr>
              <a:xfrm>
                <a:off x="4598997" y="3144992"/>
                <a:ext cx="43108" cy="9604"/>
              </a:xfrm>
              <a:custGeom>
                <a:avLst/>
                <a:gdLst/>
                <a:ahLst/>
                <a:cxnLst/>
                <a:rect l="l" t="t" r="r" b="b"/>
                <a:pathLst>
                  <a:path w="43108" h="9604" extrusionOk="0">
                    <a:moveTo>
                      <a:pt x="38306" y="0"/>
                    </a:moveTo>
                    <a:lnTo>
                      <a:pt x="4803" y="0"/>
                    </a:lnTo>
                    <a:cubicBezTo>
                      <a:pt x="2147" y="0"/>
                      <a:pt x="0" y="2147"/>
                      <a:pt x="0" y="4802"/>
                    </a:cubicBezTo>
                    <a:cubicBezTo>
                      <a:pt x="0" y="7457"/>
                      <a:pt x="2147" y="9605"/>
                      <a:pt x="4803" y="9605"/>
                    </a:cubicBezTo>
                    <a:lnTo>
                      <a:pt x="38306" y="9605"/>
                    </a:lnTo>
                    <a:cubicBezTo>
                      <a:pt x="40955" y="9605"/>
                      <a:pt x="43108" y="7457"/>
                      <a:pt x="43108" y="4802"/>
                    </a:cubicBezTo>
                    <a:cubicBezTo>
                      <a:pt x="43108" y="2147"/>
                      <a:pt x="40955" y="0"/>
                      <a:pt x="38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58"/>
              <p:cNvSpPr/>
              <p:nvPr/>
            </p:nvSpPr>
            <p:spPr>
              <a:xfrm>
                <a:off x="4365825" y="3208521"/>
                <a:ext cx="43108" cy="9604"/>
              </a:xfrm>
              <a:custGeom>
                <a:avLst/>
                <a:gdLst/>
                <a:ahLst/>
                <a:cxnLst/>
                <a:rect l="l" t="t" r="r" b="b"/>
                <a:pathLst>
                  <a:path w="43108" h="9604" extrusionOk="0">
                    <a:moveTo>
                      <a:pt x="0" y="4802"/>
                    </a:moveTo>
                    <a:cubicBezTo>
                      <a:pt x="0" y="7457"/>
                      <a:pt x="2154" y="9605"/>
                      <a:pt x="4803" y="9605"/>
                    </a:cubicBezTo>
                    <a:lnTo>
                      <a:pt x="38306" y="9605"/>
                    </a:lnTo>
                    <a:cubicBezTo>
                      <a:pt x="40961" y="9605"/>
                      <a:pt x="43108" y="7457"/>
                      <a:pt x="43108" y="4802"/>
                    </a:cubicBezTo>
                    <a:cubicBezTo>
                      <a:pt x="43108" y="2147"/>
                      <a:pt x="40961" y="0"/>
                      <a:pt x="38306" y="0"/>
                    </a:cubicBezTo>
                    <a:lnTo>
                      <a:pt x="4803" y="0"/>
                    </a:lnTo>
                    <a:cubicBezTo>
                      <a:pt x="2154" y="0"/>
                      <a:pt x="0" y="2147"/>
                      <a:pt x="0" y="48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594046-1E9E-472E-8585-7548D0D87D00}"/>
              </a:ext>
            </a:extLst>
          </p:cNvPr>
          <p:cNvGrpSpPr/>
          <p:nvPr/>
        </p:nvGrpSpPr>
        <p:grpSpPr>
          <a:xfrm>
            <a:off x="3485211" y="2437172"/>
            <a:ext cx="948600" cy="948600"/>
            <a:chOff x="4008524" y="1884165"/>
            <a:chExt cx="948600" cy="948600"/>
          </a:xfrm>
        </p:grpSpPr>
        <p:sp>
          <p:nvSpPr>
            <p:cNvPr id="768" name="Google Shape;768;p58"/>
            <p:cNvSpPr/>
            <p:nvPr/>
          </p:nvSpPr>
          <p:spPr>
            <a:xfrm>
              <a:off x="4008524" y="1884165"/>
              <a:ext cx="948600" cy="9486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97" name="Google Shape;797;p58"/>
            <p:cNvGrpSpPr/>
            <p:nvPr/>
          </p:nvGrpSpPr>
          <p:grpSpPr>
            <a:xfrm>
              <a:off x="4360333" y="2220730"/>
              <a:ext cx="245007" cy="275469"/>
              <a:chOff x="5290245" y="3072095"/>
              <a:chExt cx="292756" cy="329154"/>
            </a:xfrm>
          </p:grpSpPr>
          <p:sp>
            <p:nvSpPr>
              <p:cNvPr id="798" name="Google Shape;798;p58"/>
              <p:cNvSpPr/>
              <p:nvPr/>
            </p:nvSpPr>
            <p:spPr>
              <a:xfrm>
                <a:off x="5471936" y="3110218"/>
                <a:ext cx="111065" cy="276457"/>
              </a:xfrm>
              <a:custGeom>
                <a:avLst/>
                <a:gdLst/>
                <a:ahLst/>
                <a:cxnLst/>
                <a:rect l="l" t="t" r="r" b="b"/>
                <a:pathLst>
                  <a:path w="111065" h="276457" extrusionOk="0">
                    <a:moveTo>
                      <a:pt x="86129" y="58393"/>
                    </a:moveTo>
                    <a:cubicBezTo>
                      <a:pt x="86129" y="58393"/>
                      <a:pt x="86129" y="58393"/>
                      <a:pt x="86129" y="58393"/>
                    </a:cubicBezTo>
                    <a:cubicBezTo>
                      <a:pt x="88978" y="61241"/>
                      <a:pt x="92719" y="62668"/>
                      <a:pt x="96461" y="62668"/>
                    </a:cubicBezTo>
                    <a:cubicBezTo>
                      <a:pt x="100203" y="62668"/>
                      <a:pt x="103945" y="61241"/>
                      <a:pt x="106793" y="58393"/>
                    </a:cubicBezTo>
                    <a:cubicBezTo>
                      <a:pt x="112489" y="52697"/>
                      <a:pt x="112489" y="43427"/>
                      <a:pt x="106793" y="37731"/>
                    </a:cubicBezTo>
                    <a:lnTo>
                      <a:pt x="73341" y="4282"/>
                    </a:lnTo>
                    <a:cubicBezTo>
                      <a:pt x="70577" y="1517"/>
                      <a:pt x="66912" y="0"/>
                      <a:pt x="63009" y="0"/>
                    </a:cubicBezTo>
                    <a:cubicBezTo>
                      <a:pt x="59107" y="0"/>
                      <a:pt x="55436" y="1517"/>
                      <a:pt x="52678" y="4282"/>
                    </a:cubicBezTo>
                    <a:cubicBezTo>
                      <a:pt x="49913" y="7040"/>
                      <a:pt x="48396" y="10710"/>
                      <a:pt x="48396" y="14613"/>
                    </a:cubicBezTo>
                    <a:cubicBezTo>
                      <a:pt x="48396" y="18515"/>
                      <a:pt x="49913" y="22186"/>
                      <a:pt x="52678" y="24944"/>
                    </a:cubicBezTo>
                    <a:lnTo>
                      <a:pt x="52755" y="25021"/>
                    </a:lnTo>
                    <a:lnTo>
                      <a:pt x="44699" y="33083"/>
                    </a:lnTo>
                    <a:cubicBezTo>
                      <a:pt x="33017" y="24545"/>
                      <a:pt x="20177" y="17898"/>
                      <a:pt x="6329" y="13256"/>
                    </a:cubicBezTo>
                    <a:cubicBezTo>
                      <a:pt x="3815" y="12414"/>
                      <a:pt x="1095" y="13770"/>
                      <a:pt x="253" y="16284"/>
                    </a:cubicBezTo>
                    <a:cubicBezTo>
                      <a:pt x="-596" y="18798"/>
                      <a:pt x="761" y="21524"/>
                      <a:pt x="3281" y="22366"/>
                    </a:cubicBezTo>
                    <a:cubicBezTo>
                      <a:pt x="22788" y="28904"/>
                      <a:pt x="40160" y="39698"/>
                      <a:pt x="54908" y="54445"/>
                    </a:cubicBezTo>
                    <a:cubicBezTo>
                      <a:pt x="80028" y="79556"/>
                      <a:pt x="93857" y="112948"/>
                      <a:pt x="93857" y="148460"/>
                    </a:cubicBezTo>
                    <a:cubicBezTo>
                      <a:pt x="93857" y="183979"/>
                      <a:pt x="80028" y="217364"/>
                      <a:pt x="54915" y="242481"/>
                    </a:cubicBezTo>
                    <a:cubicBezTo>
                      <a:pt x="44763" y="252632"/>
                      <a:pt x="33203" y="261003"/>
                      <a:pt x="20557" y="267361"/>
                    </a:cubicBezTo>
                    <a:cubicBezTo>
                      <a:pt x="18191" y="268557"/>
                      <a:pt x="17233" y="271443"/>
                      <a:pt x="18429" y="273815"/>
                    </a:cubicBezTo>
                    <a:cubicBezTo>
                      <a:pt x="19271" y="275487"/>
                      <a:pt x="20962" y="276458"/>
                      <a:pt x="22723" y="276458"/>
                    </a:cubicBezTo>
                    <a:cubicBezTo>
                      <a:pt x="23450" y="276458"/>
                      <a:pt x="24183" y="276290"/>
                      <a:pt x="24877" y="275943"/>
                    </a:cubicBezTo>
                    <a:cubicBezTo>
                      <a:pt x="38436" y="269122"/>
                      <a:pt x="50826" y="260148"/>
                      <a:pt x="61704" y="249277"/>
                    </a:cubicBezTo>
                    <a:cubicBezTo>
                      <a:pt x="88637" y="222346"/>
                      <a:pt x="103469" y="186544"/>
                      <a:pt x="103469" y="148467"/>
                    </a:cubicBezTo>
                    <a:cubicBezTo>
                      <a:pt x="103469" y="118766"/>
                      <a:pt x="94442" y="90453"/>
                      <a:pt x="77701" y="66654"/>
                    </a:cubicBezTo>
                    <a:lnTo>
                      <a:pt x="86046" y="58309"/>
                    </a:lnTo>
                    <a:lnTo>
                      <a:pt x="86129" y="58393"/>
                    </a:lnTo>
                    <a:close/>
                    <a:moveTo>
                      <a:pt x="59467" y="11077"/>
                    </a:moveTo>
                    <a:cubicBezTo>
                      <a:pt x="60412" y="10132"/>
                      <a:pt x="61672" y="9611"/>
                      <a:pt x="63009" y="9611"/>
                    </a:cubicBezTo>
                    <a:cubicBezTo>
                      <a:pt x="64347" y="9611"/>
                      <a:pt x="65600" y="10125"/>
                      <a:pt x="66546" y="11077"/>
                    </a:cubicBezTo>
                    <a:lnTo>
                      <a:pt x="99997" y="44526"/>
                    </a:lnTo>
                    <a:cubicBezTo>
                      <a:pt x="101952" y="46474"/>
                      <a:pt x="101952" y="49650"/>
                      <a:pt x="99997" y="51598"/>
                    </a:cubicBezTo>
                    <a:cubicBezTo>
                      <a:pt x="98049" y="53552"/>
                      <a:pt x="94873" y="53552"/>
                      <a:pt x="92919" y="51598"/>
                    </a:cubicBezTo>
                    <a:lnTo>
                      <a:pt x="92919" y="51598"/>
                    </a:lnTo>
                    <a:lnTo>
                      <a:pt x="59467" y="18148"/>
                    </a:lnTo>
                    <a:cubicBezTo>
                      <a:pt x="57525" y="16284"/>
                      <a:pt x="57525" y="12935"/>
                      <a:pt x="59467" y="11077"/>
                    </a:cubicBezTo>
                    <a:close/>
                    <a:moveTo>
                      <a:pt x="71850" y="58920"/>
                    </a:moveTo>
                    <a:cubicBezTo>
                      <a:pt x="68687" y="55018"/>
                      <a:pt x="65311" y="51257"/>
                      <a:pt x="61704" y="47650"/>
                    </a:cubicBezTo>
                    <a:cubicBezTo>
                      <a:pt x="58683" y="44629"/>
                      <a:pt x="55551" y="41761"/>
                      <a:pt x="52324" y="39049"/>
                    </a:cubicBezTo>
                    <a:lnTo>
                      <a:pt x="59551" y="31816"/>
                    </a:lnTo>
                    <a:lnTo>
                      <a:pt x="79250" y="51520"/>
                    </a:lnTo>
                    <a:lnTo>
                      <a:pt x="71850" y="589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58"/>
              <p:cNvSpPr/>
              <p:nvPr/>
            </p:nvSpPr>
            <p:spPr>
              <a:xfrm>
                <a:off x="5290245" y="3072095"/>
                <a:ext cx="188514" cy="329154"/>
              </a:xfrm>
              <a:custGeom>
                <a:avLst/>
                <a:gdLst/>
                <a:ahLst/>
                <a:cxnLst/>
                <a:rect l="l" t="t" r="r" b="b"/>
                <a:pathLst>
                  <a:path w="188514" h="329154" extrusionOk="0">
                    <a:moveTo>
                      <a:pt x="182284" y="313552"/>
                    </a:moveTo>
                    <a:cubicBezTo>
                      <a:pt x="169503" y="317531"/>
                      <a:pt x="156142" y="319550"/>
                      <a:pt x="142577" y="319550"/>
                    </a:cubicBezTo>
                    <a:cubicBezTo>
                      <a:pt x="107061" y="319550"/>
                      <a:pt x="73667" y="305715"/>
                      <a:pt x="48554" y="280604"/>
                    </a:cubicBezTo>
                    <a:cubicBezTo>
                      <a:pt x="23435" y="255487"/>
                      <a:pt x="9605" y="222102"/>
                      <a:pt x="9605" y="186583"/>
                    </a:cubicBezTo>
                    <a:cubicBezTo>
                      <a:pt x="9605" y="151070"/>
                      <a:pt x="23435" y="117679"/>
                      <a:pt x="48554" y="92568"/>
                    </a:cubicBezTo>
                    <a:cubicBezTo>
                      <a:pt x="73667" y="67457"/>
                      <a:pt x="107061" y="53623"/>
                      <a:pt x="142577" y="53623"/>
                    </a:cubicBezTo>
                    <a:cubicBezTo>
                      <a:pt x="149494" y="53623"/>
                      <a:pt x="156432" y="54156"/>
                      <a:pt x="163202" y="55204"/>
                    </a:cubicBezTo>
                    <a:cubicBezTo>
                      <a:pt x="165825" y="55609"/>
                      <a:pt x="168274" y="53809"/>
                      <a:pt x="168679" y="51193"/>
                    </a:cubicBezTo>
                    <a:cubicBezTo>
                      <a:pt x="169085" y="48570"/>
                      <a:pt x="167291" y="46114"/>
                      <a:pt x="164668" y="45709"/>
                    </a:cubicBezTo>
                    <a:cubicBezTo>
                      <a:pt x="163883" y="45587"/>
                      <a:pt x="163092" y="45477"/>
                      <a:pt x="162302" y="45368"/>
                    </a:cubicBezTo>
                    <a:lnTo>
                      <a:pt x="162302" y="29225"/>
                    </a:lnTo>
                    <a:lnTo>
                      <a:pt x="172241" y="29225"/>
                    </a:lnTo>
                    <a:cubicBezTo>
                      <a:pt x="180297" y="29225"/>
                      <a:pt x="186855" y="22668"/>
                      <a:pt x="186855" y="14613"/>
                    </a:cubicBezTo>
                    <a:cubicBezTo>
                      <a:pt x="186855" y="6551"/>
                      <a:pt x="180297" y="0"/>
                      <a:pt x="172241" y="0"/>
                    </a:cubicBezTo>
                    <a:lnTo>
                      <a:pt x="105557" y="0"/>
                    </a:lnTo>
                    <a:cubicBezTo>
                      <a:pt x="97501" y="0"/>
                      <a:pt x="90949" y="6551"/>
                      <a:pt x="90949" y="14613"/>
                    </a:cubicBezTo>
                    <a:cubicBezTo>
                      <a:pt x="90949" y="22668"/>
                      <a:pt x="97501" y="29225"/>
                      <a:pt x="105557" y="29225"/>
                    </a:cubicBezTo>
                    <a:lnTo>
                      <a:pt x="115226" y="29225"/>
                    </a:lnTo>
                    <a:lnTo>
                      <a:pt x="115226" y="46628"/>
                    </a:lnTo>
                    <a:cubicBezTo>
                      <a:pt x="87561" y="51977"/>
                      <a:pt x="62120" y="65413"/>
                      <a:pt x="41759" y="85773"/>
                    </a:cubicBezTo>
                    <a:cubicBezTo>
                      <a:pt x="14826" y="112703"/>
                      <a:pt x="0" y="148505"/>
                      <a:pt x="0" y="186583"/>
                    </a:cubicBezTo>
                    <a:cubicBezTo>
                      <a:pt x="0" y="224667"/>
                      <a:pt x="14826" y="260469"/>
                      <a:pt x="41759" y="287399"/>
                    </a:cubicBezTo>
                    <a:cubicBezTo>
                      <a:pt x="68684" y="314323"/>
                      <a:pt x="104489" y="329154"/>
                      <a:pt x="142577" y="329154"/>
                    </a:cubicBezTo>
                    <a:cubicBezTo>
                      <a:pt x="157113" y="329154"/>
                      <a:pt x="171431" y="326988"/>
                      <a:pt x="185139" y="322726"/>
                    </a:cubicBezTo>
                    <a:cubicBezTo>
                      <a:pt x="187672" y="321935"/>
                      <a:pt x="189086" y="319241"/>
                      <a:pt x="188295" y="316708"/>
                    </a:cubicBezTo>
                    <a:cubicBezTo>
                      <a:pt x="187505" y="314175"/>
                      <a:pt x="184817" y="312761"/>
                      <a:pt x="182284" y="313552"/>
                    </a:cubicBezTo>
                    <a:close/>
                    <a:moveTo>
                      <a:pt x="100554" y="14613"/>
                    </a:moveTo>
                    <a:cubicBezTo>
                      <a:pt x="100554" y="11855"/>
                      <a:pt x="102798" y="9605"/>
                      <a:pt x="105557" y="9605"/>
                    </a:cubicBezTo>
                    <a:lnTo>
                      <a:pt x="172241" y="9605"/>
                    </a:lnTo>
                    <a:cubicBezTo>
                      <a:pt x="175000" y="9605"/>
                      <a:pt x="177244" y="11855"/>
                      <a:pt x="177244" y="14613"/>
                    </a:cubicBezTo>
                    <a:cubicBezTo>
                      <a:pt x="177244" y="17371"/>
                      <a:pt x="175000" y="19614"/>
                      <a:pt x="172241" y="19614"/>
                    </a:cubicBezTo>
                    <a:lnTo>
                      <a:pt x="105557" y="19614"/>
                    </a:lnTo>
                    <a:cubicBezTo>
                      <a:pt x="102798" y="19614"/>
                      <a:pt x="100554" y="17371"/>
                      <a:pt x="100554" y="14613"/>
                    </a:cubicBezTo>
                    <a:close/>
                    <a:moveTo>
                      <a:pt x="124832" y="29225"/>
                    </a:moveTo>
                    <a:lnTo>
                      <a:pt x="152696" y="29225"/>
                    </a:lnTo>
                    <a:lnTo>
                      <a:pt x="152696" y="44378"/>
                    </a:lnTo>
                    <a:cubicBezTo>
                      <a:pt x="149327" y="44140"/>
                      <a:pt x="145952" y="44018"/>
                      <a:pt x="142577" y="44018"/>
                    </a:cubicBezTo>
                    <a:cubicBezTo>
                      <a:pt x="136597" y="44018"/>
                      <a:pt x="130676" y="44384"/>
                      <a:pt x="124832" y="45105"/>
                    </a:cubicBezTo>
                    <a:lnTo>
                      <a:pt x="124832" y="29225"/>
                    </a:lnTo>
                    <a:lnTo>
                      <a:pt x="124832" y="292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58"/>
              <p:cNvSpPr/>
              <p:nvPr/>
            </p:nvSpPr>
            <p:spPr>
              <a:xfrm>
                <a:off x="5321479" y="3147345"/>
                <a:ext cx="222692" cy="222674"/>
              </a:xfrm>
              <a:custGeom>
                <a:avLst/>
                <a:gdLst/>
                <a:ahLst/>
                <a:cxnLst/>
                <a:rect l="l" t="t" r="r" b="b"/>
                <a:pathLst>
                  <a:path w="222692" h="222674" extrusionOk="0">
                    <a:moveTo>
                      <a:pt x="11091" y="74928"/>
                    </a:moveTo>
                    <a:cubicBezTo>
                      <a:pt x="8564" y="74131"/>
                      <a:pt x="5864" y="75545"/>
                      <a:pt x="5073" y="78071"/>
                    </a:cubicBezTo>
                    <a:cubicBezTo>
                      <a:pt x="1704" y="88808"/>
                      <a:pt x="0" y="100000"/>
                      <a:pt x="0" y="111340"/>
                    </a:cubicBezTo>
                    <a:cubicBezTo>
                      <a:pt x="0" y="172729"/>
                      <a:pt x="49949" y="222674"/>
                      <a:pt x="111343" y="222674"/>
                    </a:cubicBezTo>
                    <a:cubicBezTo>
                      <a:pt x="142024" y="222674"/>
                      <a:pt x="169843" y="210202"/>
                      <a:pt x="189999" y="190067"/>
                    </a:cubicBezTo>
                    <a:cubicBezTo>
                      <a:pt x="190012" y="190055"/>
                      <a:pt x="190031" y="190042"/>
                      <a:pt x="190044" y="190029"/>
                    </a:cubicBezTo>
                    <a:cubicBezTo>
                      <a:pt x="190057" y="190016"/>
                      <a:pt x="190064" y="190003"/>
                      <a:pt x="190076" y="189990"/>
                    </a:cubicBezTo>
                    <a:cubicBezTo>
                      <a:pt x="210219" y="169830"/>
                      <a:pt x="222692" y="142012"/>
                      <a:pt x="222692" y="111340"/>
                    </a:cubicBezTo>
                    <a:cubicBezTo>
                      <a:pt x="222692" y="49945"/>
                      <a:pt x="172743" y="0"/>
                      <a:pt x="111343" y="0"/>
                    </a:cubicBezTo>
                    <a:cubicBezTo>
                      <a:pt x="71230" y="0"/>
                      <a:pt x="34037" y="21774"/>
                      <a:pt x="14273" y="56831"/>
                    </a:cubicBezTo>
                    <a:cubicBezTo>
                      <a:pt x="12974" y="59139"/>
                      <a:pt x="13791" y="62070"/>
                      <a:pt x="16099" y="63375"/>
                    </a:cubicBezTo>
                    <a:cubicBezTo>
                      <a:pt x="18414" y="64674"/>
                      <a:pt x="21345" y="63857"/>
                      <a:pt x="22644" y="61549"/>
                    </a:cubicBezTo>
                    <a:cubicBezTo>
                      <a:pt x="26469" y="54767"/>
                      <a:pt x="31009" y="48544"/>
                      <a:pt x="36126" y="42925"/>
                    </a:cubicBezTo>
                    <a:lnTo>
                      <a:pt x="66344" y="73140"/>
                    </a:lnTo>
                    <a:cubicBezTo>
                      <a:pt x="57266" y="83799"/>
                      <a:pt x="52309" y="97184"/>
                      <a:pt x="52309" y="111334"/>
                    </a:cubicBezTo>
                    <a:cubicBezTo>
                      <a:pt x="52309" y="125374"/>
                      <a:pt x="57279" y="138881"/>
                      <a:pt x="66338" y="149547"/>
                    </a:cubicBezTo>
                    <a:lnTo>
                      <a:pt x="36120" y="179762"/>
                    </a:lnTo>
                    <a:cubicBezTo>
                      <a:pt x="19654" y="161678"/>
                      <a:pt x="9605" y="137660"/>
                      <a:pt x="9605" y="111340"/>
                    </a:cubicBezTo>
                    <a:cubicBezTo>
                      <a:pt x="9605" y="100977"/>
                      <a:pt x="11168" y="90749"/>
                      <a:pt x="14241" y="80951"/>
                    </a:cubicBezTo>
                    <a:cubicBezTo>
                      <a:pt x="15032" y="78418"/>
                      <a:pt x="13624" y="75725"/>
                      <a:pt x="11091" y="74928"/>
                    </a:cubicBezTo>
                    <a:close/>
                    <a:moveTo>
                      <a:pt x="186566" y="179762"/>
                    </a:moveTo>
                    <a:lnTo>
                      <a:pt x="156348" y="149547"/>
                    </a:lnTo>
                    <a:cubicBezTo>
                      <a:pt x="165407" y="138881"/>
                      <a:pt x="170383" y="125374"/>
                      <a:pt x="170383" y="111334"/>
                    </a:cubicBezTo>
                    <a:cubicBezTo>
                      <a:pt x="170383" y="110010"/>
                      <a:pt x="170332" y="108666"/>
                      <a:pt x="170242" y="107342"/>
                    </a:cubicBezTo>
                    <a:cubicBezTo>
                      <a:pt x="177501" y="102501"/>
                      <a:pt x="185518" y="97094"/>
                      <a:pt x="194313" y="91115"/>
                    </a:cubicBezTo>
                    <a:cubicBezTo>
                      <a:pt x="198492" y="88274"/>
                      <a:pt x="200106" y="83189"/>
                      <a:pt x="198338" y="78464"/>
                    </a:cubicBezTo>
                    <a:cubicBezTo>
                      <a:pt x="196570" y="73732"/>
                      <a:pt x="192011" y="70961"/>
                      <a:pt x="186997" y="71553"/>
                    </a:cubicBezTo>
                    <a:cubicBezTo>
                      <a:pt x="176356" y="72825"/>
                      <a:pt x="166680" y="74015"/>
                      <a:pt x="157975" y="75133"/>
                    </a:cubicBezTo>
                    <a:cubicBezTo>
                      <a:pt x="157448" y="74458"/>
                      <a:pt x="156907" y="73783"/>
                      <a:pt x="156348" y="73128"/>
                    </a:cubicBezTo>
                    <a:lnTo>
                      <a:pt x="186566" y="42912"/>
                    </a:lnTo>
                    <a:cubicBezTo>
                      <a:pt x="203031" y="60997"/>
                      <a:pt x="213080" y="85014"/>
                      <a:pt x="213080" y="111334"/>
                    </a:cubicBezTo>
                    <a:cubicBezTo>
                      <a:pt x="213080" y="137660"/>
                      <a:pt x="203031" y="161678"/>
                      <a:pt x="186566" y="179762"/>
                    </a:cubicBezTo>
                    <a:close/>
                    <a:moveTo>
                      <a:pt x="188135" y="81093"/>
                    </a:moveTo>
                    <a:cubicBezTo>
                      <a:pt x="188379" y="81067"/>
                      <a:pt x="189028" y="80990"/>
                      <a:pt x="189337" y="81826"/>
                    </a:cubicBezTo>
                    <a:cubicBezTo>
                      <a:pt x="189652" y="82668"/>
                      <a:pt x="189112" y="83034"/>
                      <a:pt x="188913" y="83169"/>
                    </a:cubicBezTo>
                    <a:cubicBezTo>
                      <a:pt x="149758" y="109791"/>
                      <a:pt x="124002" y="126294"/>
                      <a:pt x="118248" y="128447"/>
                    </a:cubicBezTo>
                    <a:cubicBezTo>
                      <a:pt x="108559" y="132067"/>
                      <a:pt x="97726" y="127136"/>
                      <a:pt x="94099" y="117448"/>
                    </a:cubicBezTo>
                    <a:cubicBezTo>
                      <a:pt x="90473" y="107760"/>
                      <a:pt x="95411" y="96927"/>
                      <a:pt x="105100" y="93301"/>
                    </a:cubicBezTo>
                    <a:cubicBezTo>
                      <a:pt x="110854" y="91148"/>
                      <a:pt x="141117" y="86699"/>
                      <a:pt x="188135" y="81093"/>
                    </a:cubicBezTo>
                    <a:close/>
                    <a:moveTo>
                      <a:pt x="179770" y="36117"/>
                    </a:moveTo>
                    <a:lnTo>
                      <a:pt x="149559" y="66332"/>
                    </a:lnTo>
                    <a:cubicBezTo>
                      <a:pt x="138899" y="57255"/>
                      <a:pt x="125500" y="52305"/>
                      <a:pt x="111343" y="52305"/>
                    </a:cubicBezTo>
                    <a:cubicBezTo>
                      <a:pt x="97186" y="52305"/>
                      <a:pt x="83787" y="57255"/>
                      <a:pt x="73127" y="66332"/>
                    </a:cubicBezTo>
                    <a:lnTo>
                      <a:pt x="42929" y="36136"/>
                    </a:lnTo>
                    <a:cubicBezTo>
                      <a:pt x="61419" y="19338"/>
                      <a:pt x="85722" y="9605"/>
                      <a:pt x="111343" y="9605"/>
                    </a:cubicBezTo>
                    <a:cubicBezTo>
                      <a:pt x="137665" y="9605"/>
                      <a:pt x="161691" y="19659"/>
                      <a:pt x="179770" y="36117"/>
                    </a:cubicBezTo>
                    <a:close/>
                    <a:moveTo>
                      <a:pt x="74522" y="144307"/>
                    </a:moveTo>
                    <a:cubicBezTo>
                      <a:pt x="66389" y="135236"/>
                      <a:pt x="61914" y="123529"/>
                      <a:pt x="61914" y="111334"/>
                    </a:cubicBezTo>
                    <a:cubicBezTo>
                      <a:pt x="61914" y="98136"/>
                      <a:pt x="67058" y="85722"/>
                      <a:pt x="76393" y="76387"/>
                    </a:cubicBezTo>
                    <a:cubicBezTo>
                      <a:pt x="76393" y="76387"/>
                      <a:pt x="76400" y="76381"/>
                      <a:pt x="76400" y="76381"/>
                    </a:cubicBezTo>
                    <a:cubicBezTo>
                      <a:pt x="85735" y="67052"/>
                      <a:pt x="98143" y="61909"/>
                      <a:pt x="111343" y="61909"/>
                    </a:cubicBezTo>
                    <a:cubicBezTo>
                      <a:pt x="124542" y="61909"/>
                      <a:pt x="136957" y="67052"/>
                      <a:pt x="146293" y="76387"/>
                    </a:cubicBezTo>
                    <a:cubicBezTo>
                      <a:pt x="146293" y="76387"/>
                      <a:pt x="146293" y="76387"/>
                      <a:pt x="146293" y="76387"/>
                    </a:cubicBezTo>
                    <a:cubicBezTo>
                      <a:pt x="146376" y="76471"/>
                      <a:pt x="146453" y="76554"/>
                      <a:pt x="146531" y="76631"/>
                    </a:cubicBezTo>
                    <a:cubicBezTo>
                      <a:pt x="121379" y="80006"/>
                      <a:pt x="106360" y="82571"/>
                      <a:pt x="101738" y="84301"/>
                    </a:cubicBezTo>
                    <a:cubicBezTo>
                      <a:pt x="87085" y="89785"/>
                      <a:pt x="79621" y="106159"/>
                      <a:pt x="85098" y="120816"/>
                    </a:cubicBezTo>
                    <a:cubicBezTo>
                      <a:pt x="89361" y="132202"/>
                      <a:pt x="100207" y="139248"/>
                      <a:pt x="111703" y="139248"/>
                    </a:cubicBezTo>
                    <a:cubicBezTo>
                      <a:pt x="115001" y="139248"/>
                      <a:pt x="118351" y="138669"/>
                      <a:pt x="121610" y="137448"/>
                    </a:cubicBezTo>
                    <a:cubicBezTo>
                      <a:pt x="126259" y="135712"/>
                      <a:pt x="139368" y="127734"/>
                      <a:pt x="160720" y="113661"/>
                    </a:cubicBezTo>
                    <a:cubicBezTo>
                      <a:pt x="160186" y="125008"/>
                      <a:pt x="155776" y="135815"/>
                      <a:pt x="148170" y="144307"/>
                    </a:cubicBezTo>
                    <a:cubicBezTo>
                      <a:pt x="145347" y="147457"/>
                      <a:pt x="145489" y="152273"/>
                      <a:pt x="148498" y="155281"/>
                    </a:cubicBezTo>
                    <a:lnTo>
                      <a:pt x="179770" y="186557"/>
                    </a:lnTo>
                    <a:cubicBezTo>
                      <a:pt x="161691" y="203015"/>
                      <a:pt x="137665" y="213070"/>
                      <a:pt x="111343" y="213070"/>
                    </a:cubicBezTo>
                    <a:cubicBezTo>
                      <a:pt x="85021" y="213070"/>
                      <a:pt x="60995" y="203015"/>
                      <a:pt x="42916" y="186557"/>
                    </a:cubicBezTo>
                    <a:lnTo>
                      <a:pt x="74188" y="155281"/>
                    </a:lnTo>
                    <a:cubicBezTo>
                      <a:pt x="77197" y="152273"/>
                      <a:pt x="77338" y="147457"/>
                      <a:pt x="74522" y="1443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6B06CE-90ED-4EC1-A883-EF86DB2F6125}"/>
              </a:ext>
            </a:extLst>
          </p:cNvPr>
          <p:cNvGrpSpPr/>
          <p:nvPr/>
        </p:nvGrpSpPr>
        <p:grpSpPr>
          <a:xfrm>
            <a:off x="4493202" y="2445643"/>
            <a:ext cx="948600" cy="948600"/>
            <a:chOff x="4008524" y="2970698"/>
            <a:chExt cx="948600" cy="948600"/>
          </a:xfrm>
        </p:grpSpPr>
        <p:sp>
          <p:nvSpPr>
            <p:cNvPr id="769" name="Google Shape;769;p58"/>
            <p:cNvSpPr/>
            <p:nvPr/>
          </p:nvSpPr>
          <p:spPr>
            <a:xfrm>
              <a:off x="4008524" y="2970698"/>
              <a:ext cx="948600" cy="948600"/>
            </a:xfrm>
            <a:prstGeom prst="diamond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1" name="Google Shape;801;p58"/>
            <p:cNvGrpSpPr/>
            <p:nvPr/>
          </p:nvGrpSpPr>
          <p:grpSpPr>
            <a:xfrm>
              <a:off x="4345154" y="3307257"/>
              <a:ext cx="275362" cy="275470"/>
              <a:chOff x="5272108" y="3794197"/>
              <a:chExt cx="329026" cy="329155"/>
            </a:xfrm>
          </p:grpSpPr>
          <p:sp>
            <p:nvSpPr>
              <p:cNvPr id="802" name="Google Shape;802;p58"/>
              <p:cNvSpPr/>
              <p:nvPr/>
            </p:nvSpPr>
            <p:spPr>
              <a:xfrm>
                <a:off x="5303329" y="3794969"/>
                <a:ext cx="265556" cy="328383"/>
              </a:xfrm>
              <a:custGeom>
                <a:avLst/>
                <a:gdLst/>
                <a:ahLst/>
                <a:cxnLst/>
                <a:rect l="l" t="t" r="r" b="b"/>
                <a:pathLst>
                  <a:path w="265556" h="328383" extrusionOk="0">
                    <a:moveTo>
                      <a:pt x="242527" y="168628"/>
                    </a:moveTo>
                    <a:lnTo>
                      <a:pt x="242527" y="109740"/>
                    </a:lnTo>
                    <a:cubicBezTo>
                      <a:pt x="242527" y="49232"/>
                      <a:pt x="193291" y="0"/>
                      <a:pt x="132778" y="0"/>
                    </a:cubicBezTo>
                    <a:cubicBezTo>
                      <a:pt x="119997" y="0"/>
                      <a:pt x="107473" y="2186"/>
                      <a:pt x="95540" y="6500"/>
                    </a:cubicBezTo>
                    <a:cubicBezTo>
                      <a:pt x="93039" y="7406"/>
                      <a:pt x="91740" y="10171"/>
                      <a:pt x="92647" y="12678"/>
                    </a:cubicBezTo>
                    <a:cubicBezTo>
                      <a:pt x="93553" y="15179"/>
                      <a:pt x="96318" y="16477"/>
                      <a:pt x="98825" y="15571"/>
                    </a:cubicBezTo>
                    <a:cubicBezTo>
                      <a:pt x="109697" y="11636"/>
                      <a:pt x="121122" y="9643"/>
                      <a:pt x="132778" y="9643"/>
                    </a:cubicBezTo>
                    <a:cubicBezTo>
                      <a:pt x="187974" y="9643"/>
                      <a:pt x="232883" y="54548"/>
                      <a:pt x="232883" y="109740"/>
                    </a:cubicBezTo>
                    <a:lnTo>
                      <a:pt x="232883" y="168602"/>
                    </a:lnTo>
                    <a:lnTo>
                      <a:pt x="207159" y="168602"/>
                    </a:lnTo>
                    <a:lnTo>
                      <a:pt x="207159" y="149103"/>
                    </a:lnTo>
                    <a:cubicBezTo>
                      <a:pt x="207159" y="146442"/>
                      <a:pt x="205005" y="144282"/>
                      <a:pt x="202337" y="144282"/>
                    </a:cubicBezTo>
                    <a:cubicBezTo>
                      <a:pt x="199675" y="144282"/>
                      <a:pt x="197515" y="146442"/>
                      <a:pt x="197515" y="149103"/>
                    </a:cubicBezTo>
                    <a:lnTo>
                      <a:pt x="197515" y="168602"/>
                    </a:lnTo>
                    <a:lnTo>
                      <a:pt x="68035" y="168602"/>
                    </a:lnTo>
                    <a:lnTo>
                      <a:pt x="68035" y="109740"/>
                    </a:lnTo>
                    <a:cubicBezTo>
                      <a:pt x="68035" y="74047"/>
                      <a:pt x="97083" y="45008"/>
                      <a:pt x="132778" y="45008"/>
                    </a:cubicBezTo>
                    <a:cubicBezTo>
                      <a:pt x="168474" y="45008"/>
                      <a:pt x="197515" y="74047"/>
                      <a:pt x="197515" y="109740"/>
                    </a:cubicBezTo>
                    <a:lnTo>
                      <a:pt x="197515" y="126937"/>
                    </a:lnTo>
                    <a:cubicBezTo>
                      <a:pt x="197515" y="129598"/>
                      <a:pt x="199675" y="131758"/>
                      <a:pt x="202337" y="131758"/>
                    </a:cubicBezTo>
                    <a:cubicBezTo>
                      <a:pt x="204999" y="131758"/>
                      <a:pt x="207159" y="129598"/>
                      <a:pt x="207159" y="126937"/>
                    </a:cubicBezTo>
                    <a:lnTo>
                      <a:pt x="207159" y="109740"/>
                    </a:lnTo>
                    <a:cubicBezTo>
                      <a:pt x="207159" y="68730"/>
                      <a:pt x="173791" y="35365"/>
                      <a:pt x="132778" y="35365"/>
                    </a:cubicBezTo>
                    <a:cubicBezTo>
                      <a:pt x="91759" y="35365"/>
                      <a:pt x="58391" y="68730"/>
                      <a:pt x="58391" y="109740"/>
                    </a:cubicBezTo>
                    <a:lnTo>
                      <a:pt x="58391" y="168602"/>
                    </a:lnTo>
                    <a:lnTo>
                      <a:pt x="32674" y="168602"/>
                    </a:lnTo>
                    <a:lnTo>
                      <a:pt x="32674" y="109740"/>
                    </a:lnTo>
                    <a:cubicBezTo>
                      <a:pt x="32674" y="74915"/>
                      <a:pt x="50406" y="43105"/>
                      <a:pt x="80103" y="24648"/>
                    </a:cubicBezTo>
                    <a:cubicBezTo>
                      <a:pt x="82366" y="23247"/>
                      <a:pt x="83060" y="20270"/>
                      <a:pt x="81659" y="18014"/>
                    </a:cubicBezTo>
                    <a:cubicBezTo>
                      <a:pt x="80251" y="15751"/>
                      <a:pt x="77281" y="15056"/>
                      <a:pt x="75017" y="16458"/>
                    </a:cubicBezTo>
                    <a:cubicBezTo>
                      <a:pt x="59433" y="26140"/>
                      <a:pt x="46400" y="39679"/>
                      <a:pt x="37335" y="55609"/>
                    </a:cubicBezTo>
                    <a:cubicBezTo>
                      <a:pt x="27974" y="72041"/>
                      <a:pt x="23030" y="90762"/>
                      <a:pt x="23030" y="109740"/>
                    </a:cubicBezTo>
                    <a:lnTo>
                      <a:pt x="23030" y="168628"/>
                    </a:lnTo>
                    <a:cubicBezTo>
                      <a:pt x="10235" y="169199"/>
                      <a:pt x="0" y="179781"/>
                      <a:pt x="0" y="192710"/>
                    </a:cubicBezTo>
                    <a:lnTo>
                      <a:pt x="0" y="304269"/>
                    </a:lnTo>
                    <a:cubicBezTo>
                      <a:pt x="0" y="317563"/>
                      <a:pt x="10814" y="328383"/>
                      <a:pt x="24110" y="328383"/>
                    </a:cubicBezTo>
                    <a:lnTo>
                      <a:pt x="60892" y="328383"/>
                    </a:lnTo>
                    <a:cubicBezTo>
                      <a:pt x="63554" y="328383"/>
                      <a:pt x="65714" y="326223"/>
                      <a:pt x="65714" y="323562"/>
                    </a:cubicBezTo>
                    <a:cubicBezTo>
                      <a:pt x="65714" y="320893"/>
                      <a:pt x="63554" y="318740"/>
                      <a:pt x="60892" y="318740"/>
                    </a:cubicBezTo>
                    <a:lnTo>
                      <a:pt x="24110" y="318740"/>
                    </a:lnTo>
                    <a:cubicBezTo>
                      <a:pt x="16131" y="318740"/>
                      <a:pt x="9644" y="312247"/>
                      <a:pt x="9644" y="304269"/>
                    </a:cubicBezTo>
                    <a:lnTo>
                      <a:pt x="9644" y="192710"/>
                    </a:lnTo>
                    <a:cubicBezTo>
                      <a:pt x="9644" y="184732"/>
                      <a:pt x="16131" y="178245"/>
                      <a:pt x="24110" y="178245"/>
                    </a:cubicBezTo>
                    <a:lnTo>
                      <a:pt x="241447" y="178245"/>
                    </a:lnTo>
                    <a:cubicBezTo>
                      <a:pt x="249419" y="178245"/>
                      <a:pt x="255913" y="184732"/>
                      <a:pt x="255913" y="192710"/>
                    </a:cubicBezTo>
                    <a:lnTo>
                      <a:pt x="255913" y="205587"/>
                    </a:lnTo>
                    <a:lnTo>
                      <a:pt x="163639" y="205587"/>
                    </a:lnTo>
                    <a:cubicBezTo>
                      <a:pt x="153892" y="205587"/>
                      <a:pt x="145958" y="213520"/>
                      <a:pt x="145958" y="223272"/>
                    </a:cubicBezTo>
                    <a:lnTo>
                      <a:pt x="145958" y="274587"/>
                    </a:lnTo>
                    <a:cubicBezTo>
                      <a:pt x="145958" y="284333"/>
                      <a:pt x="153892" y="292266"/>
                      <a:pt x="163639" y="292266"/>
                    </a:cubicBezTo>
                    <a:lnTo>
                      <a:pt x="255913" y="292266"/>
                    </a:lnTo>
                    <a:lnTo>
                      <a:pt x="255913" y="304269"/>
                    </a:lnTo>
                    <a:cubicBezTo>
                      <a:pt x="255913" y="312247"/>
                      <a:pt x="249419" y="318733"/>
                      <a:pt x="241447" y="318733"/>
                    </a:cubicBezTo>
                    <a:lnTo>
                      <a:pt x="83896" y="318733"/>
                    </a:lnTo>
                    <a:cubicBezTo>
                      <a:pt x="81234" y="318733"/>
                      <a:pt x="79074" y="320893"/>
                      <a:pt x="79074" y="323555"/>
                    </a:cubicBezTo>
                    <a:cubicBezTo>
                      <a:pt x="79074" y="326223"/>
                      <a:pt x="81234" y="328383"/>
                      <a:pt x="83896" y="328383"/>
                    </a:cubicBezTo>
                    <a:lnTo>
                      <a:pt x="241440" y="328383"/>
                    </a:lnTo>
                    <a:cubicBezTo>
                      <a:pt x="254736" y="328383"/>
                      <a:pt x="265557" y="317563"/>
                      <a:pt x="265557" y="304269"/>
                    </a:cubicBezTo>
                    <a:lnTo>
                      <a:pt x="265557" y="192710"/>
                    </a:lnTo>
                    <a:cubicBezTo>
                      <a:pt x="265557" y="179781"/>
                      <a:pt x="255321" y="169199"/>
                      <a:pt x="242527" y="168628"/>
                    </a:cubicBezTo>
                    <a:close/>
                    <a:moveTo>
                      <a:pt x="155602" y="240990"/>
                    </a:moveTo>
                    <a:lnTo>
                      <a:pt x="255913" y="240990"/>
                    </a:lnTo>
                    <a:lnTo>
                      <a:pt x="255913" y="257024"/>
                    </a:lnTo>
                    <a:lnTo>
                      <a:pt x="155602" y="257024"/>
                    </a:lnTo>
                    <a:lnTo>
                      <a:pt x="155602" y="240990"/>
                    </a:lnTo>
                    <a:close/>
                    <a:moveTo>
                      <a:pt x="163639" y="215236"/>
                    </a:moveTo>
                    <a:lnTo>
                      <a:pt x="255913" y="215236"/>
                    </a:lnTo>
                    <a:lnTo>
                      <a:pt x="255913" y="231347"/>
                    </a:lnTo>
                    <a:lnTo>
                      <a:pt x="155602" y="231347"/>
                    </a:lnTo>
                    <a:lnTo>
                      <a:pt x="155602" y="223272"/>
                    </a:lnTo>
                    <a:cubicBezTo>
                      <a:pt x="155602" y="218836"/>
                      <a:pt x="159209" y="215236"/>
                      <a:pt x="163639" y="215236"/>
                    </a:cubicBezTo>
                    <a:close/>
                    <a:moveTo>
                      <a:pt x="163639" y="282623"/>
                    </a:moveTo>
                    <a:cubicBezTo>
                      <a:pt x="159209" y="282623"/>
                      <a:pt x="155602" y="279016"/>
                      <a:pt x="155602" y="274587"/>
                    </a:cubicBezTo>
                    <a:lnTo>
                      <a:pt x="155602" y="266667"/>
                    </a:lnTo>
                    <a:lnTo>
                      <a:pt x="255913" y="266667"/>
                    </a:lnTo>
                    <a:lnTo>
                      <a:pt x="255913" y="282623"/>
                    </a:lnTo>
                    <a:lnTo>
                      <a:pt x="163639" y="282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58"/>
              <p:cNvSpPr/>
              <p:nvPr/>
            </p:nvSpPr>
            <p:spPr>
              <a:xfrm>
                <a:off x="5408699" y="3862825"/>
                <a:ext cx="16960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43850" extrusionOk="0">
                    <a:moveTo>
                      <a:pt x="12138" y="43851"/>
                    </a:moveTo>
                    <a:cubicBezTo>
                      <a:pt x="14800" y="43851"/>
                      <a:pt x="16960" y="41691"/>
                      <a:pt x="16960" y="39029"/>
                    </a:cubicBezTo>
                    <a:lnTo>
                      <a:pt x="16960" y="4822"/>
                    </a:lnTo>
                    <a:cubicBezTo>
                      <a:pt x="16960" y="2160"/>
                      <a:pt x="14800" y="0"/>
                      <a:pt x="12138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2" y="9643"/>
                    </a:cubicBez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0" y="43851"/>
                      <a:pt x="12138" y="43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58"/>
              <p:cNvSpPr/>
              <p:nvPr/>
            </p:nvSpPr>
            <p:spPr>
              <a:xfrm>
                <a:off x="5583718" y="3794969"/>
                <a:ext cx="16954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54" h="43850" extrusionOk="0">
                    <a:moveTo>
                      <a:pt x="4822" y="9650"/>
                    </a:moveTo>
                    <a:lnTo>
                      <a:pt x="7310" y="9650"/>
                    </a:lnTo>
                    <a:lnTo>
                      <a:pt x="7310" y="39029"/>
                    </a:lnTo>
                    <a:cubicBezTo>
                      <a:pt x="7310" y="41697"/>
                      <a:pt x="9470" y="43851"/>
                      <a:pt x="12132" y="43851"/>
                    </a:cubicBezTo>
                    <a:cubicBezTo>
                      <a:pt x="14800" y="43851"/>
                      <a:pt x="16954" y="41697"/>
                      <a:pt x="16954" y="39029"/>
                    </a:cubicBezTo>
                    <a:lnTo>
                      <a:pt x="16954" y="4822"/>
                    </a:lnTo>
                    <a:cubicBezTo>
                      <a:pt x="16954" y="2160"/>
                      <a:pt x="14800" y="0"/>
                      <a:pt x="12132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9"/>
                      <a:pt x="2160" y="9650"/>
                      <a:pt x="4822" y="96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58"/>
              <p:cNvSpPr/>
              <p:nvPr/>
            </p:nvSpPr>
            <p:spPr>
              <a:xfrm>
                <a:off x="5555351" y="3862323"/>
                <a:ext cx="16960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43850" extrusionOk="0">
                    <a:moveTo>
                      <a:pt x="16961" y="4822"/>
                    </a:moveTo>
                    <a:cubicBezTo>
                      <a:pt x="16961" y="2160"/>
                      <a:pt x="14800" y="0"/>
                      <a:pt x="12132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2" y="9643"/>
                    </a:cubicBez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1" y="43851"/>
                      <a:pt x="12132" y="43851"/>
                    </a:cubicBezTo>
                    <a:cubicBezTo>
                      <a:pt x="14800" y="43851"/>
                      <a:pt x="16961" y="41691"/>
                      <a:pt x="16961" y="39029"/>
                    </a:cubicBezTo>
                    <a:lnTo>
                      <a:pt x="16961" y="48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58"/>
              <p:cNvSpPr/>
              <p:nvPr/>
            </p:nvSpPr>
            <p:spPr>
              <a:xfrm>
                <a:off x="5583718" y="4004432"/>
                <a:ext cx="16954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54" h="43850" extrusionOk="0">
                    <a:moveTo>
                      <a:pt x="12132" y="0"/>
                    </a:move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2" y="9643"/>
                    </a:cubicBez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0" y="43851"/>
                      <a:pt x="12132" y="43851"/>
                    </a:cubicBezTo>
                    <a:cubicBezTo>
                      <a:pt x="14800" y="43851"/>
                      <a:pt x="16954" y="41691"/>
                      <a:pt x="16954" y="39029"/>
                    </a:cubicBezTo>
                    <a:lnTo>
                      <a:pt x="16954" y="4822"/>
                    </a:lnTo>
                    <a:cubicBezTo>
                      <a:pt x="16954" y="2160"/>
                      <a:pt x="14800" y="0"/>
                      <a:pt x="12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58"/>
              <p:cNvSpPr/>
              <p:nvPr/>
            </p:nvSpPr>
            <p:spPr>
              <a:xfrm>
                <a:off x="5272108" y="3794892"/>
                <a:ext cx="16954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54" h="43850" extrusionOk="0">
                    <a:moveTo>
                      <a:pt x="4822" y="9643"/>
                    </a:move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0" y="43851"/>
                      <a:pt x="12132" y="43851"/>
                    </a:cubicBezTo>
                    <a:cubicBezTo>
                      <a:pt x="14794" y="43851"/>
                      <a:pt x="16954" y="41691"/>
                      <a:pt x="16954" y="39029"/>
                    </a:cubicBezTo>
                    <a:lnTo>
                      <a:pt x="16954" y="4822"/>
                    </a:lnTo>
                    <a:cubicBezTo>
                      <a:pt x="16954" y="2160"/>
                      <a:pt x="14794" y="0"/>
                      <a:pt x="12132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9"/>
                      <a:pt x="2160" y="9643"/>
                      <a:pt x="4822" y="96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58"/>
              <p:cNvSpPr/>
              <p:nvPr/>
            </p:nvSpPr>
            <p:spPr>
              <a:xfrm>
                <a:off x="5288908" y="3862323"/>
                <a:ext cx="16960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43850" extrusionOk="0">
                    <a:moveTo>
                      <a:pt x="4822" y="9643"/>
                    </a:moveTo>
                    <a:lnTo>
                      <a:pt x="7310" y="9643"/>
                    </a:lnTo>
                    <a:lnTo>
                      <a:pt x="7310" y="39029"/>
                    </a:lnTo>
                    <a:cubicBezTo>
                      <a:pt x="7310" y="41691"/>
                      <a:pt x="9470" y="43851"/>
                      <a:pt x="12139" y="43851"/>
                    </a:cubicBezTo>
                    <a:cubicBezTo>
                      <a:pt x="14800" y="43851"/>
                      <a:pt x="16961" y="41691"/>
                      <a:pt x="16961" y="39029"/>
                    </a:cubicBezTo>
                    <a:lnTo>
                      <a:pt x="16961" y="4822"/>
                    </a:lnTo>
                    <a:cubicBezTo>
                      <a:pt x="16961" y="2160"/>
                      <a:pt x="14800" y="0"/>
                      <a:pt x="12139" y="0"/>
                    </a:cubicBezTo>
                    <a:lnTo>
                      <a:pt x="4822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2" y="96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58"/>
              <p:cNvSpPr/>
              <p:nvPr/>
            </p:nvSpPr>
            <p:spPr>
              <a:xfrm>
                <a:off x="5272134" y="4053342"/>
                <a:ext cx="16960" cy="43851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43851" extrusionOk="0">
                    <a:moveTo>
                      <a:pt x="12138" y="0"/>
                    </a:moveTo>
                    <a:lnTo>
                      <a:pt x="4828" y="0"/>
                    </a:lnTo>
                    <a:cubicBezTo>
                      <a:pt x="2160" y="0"/>
                      <a:pt x="0" y="2160"/>
                      <a:pt x="0" y="4822"/>
                    </a:cubicBezTo>
                    <a:cubicBezTo>
                      <a:pt x="0" y="7483"/>
                      <a:pt x="2160" y="9643"/>
                      <a:pt x="4828" y="9643"/>
                    </a:cubicBezTo>
                    <a:lnTo>
                      <a:pt x="7316" y="9643"/>
                    </a:lnTo>
                    <a:lnTo>
                      <a:pt x="7316" y="39030"/>
                    </a:lnTo>
                    <a:cubicBezTo>
                      <a:pt x="7316" y="41691"/>
                      <a:pt x="9477" y="43851"/>
                      <a:pt x="12138" y="43851"/>
                    </a:cubicBezTo>
                    <a:cubicBezTo>
                      <a:pt x="14800" y="43851"/>
                      <a:pt x="16960" y="41691"/>
                      <a:pt x="16960" y="39030"/>
                    </a:cubicBezTo>
                    <a:lnTo>
                      <a:pt x="16960" y="4822"/>
                    </a:lnTo>
                    <a:cubicBezTo>
                      <a:pt x="16960" y="2160"/>
                      <a:pt x="14800" y="0"/>
                      <a:pt x="12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58"/>
              <p:cNvSpPr/>
              <p:nvPr/>
            </p:nvSpPr>
            <p:spPr>
              <a:xfrm>
                <a:off x="5385798" y="3909434"/>
                <a:ext cx="29433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33" h="45245" extrusionOk="0">
                    <a:moveTo>
                      <a:pt x="14717" y="0"/>
                    </a:moveTo>
                    <a:cubicBezTo>
                      <a:pt x="6603" y="0"/>
                      <a:pt x="0" y="6602"/>
                      <a:pt x="0" y="14715"/>
                    </a:cubicBezTo>
                    <a:lnTo>
                      <a:pt x="0" y="30537"/>
                    </a:lnTo>
                    <a:cubicBezTo>
                      <a:pt x="0" y="38650"/>
                      <a:pt x="6603" y="45246"/>
                      <a:pt x="14717" y="45246"/>
                    </a:cubicBezTo>
                    <a:cubicBezTo>
                      <a:pt x="22830" y="45246"/>
                      <a:pt x="29433" y="38650"/>
                      <a:pt x="29433" y="30537"/>
                    </a:cubicBezTo>
                    <a:lnTo>
                      <a:pt x="29433" y="14715"/>
                    </a:lnTo>
                    <a:cubicBezTo>
                      <a:pt x="29433" y="6602"/>
                      <a:pt x="22830" y="0"/>
                      <a:pt x="14717" y="0"/>
                    </a:cubicBezTo>
                    <a:close/>
                    <a:moveTo>
                      <a:pt x="19783" y="30537"/>
                    </a:moveTo>
                    <a:cubicBezTo>
                      <a:pt x="19783" y="33327"/>
                      <a:pt x="17513" y="35603"/>
                      <a:pt x="14717" y="35603"/>
                    </a:cubicBezTo>
                    <a:cubicBezTo>
                      <a:pt x="11920" y="35603"/>
                      <a:pt x="9644" y="33327"/>
                      <a:pt x="9644" y="30537"/>
                    </a:cubicBezTo>
                    <a:lnTo>
                      <a:pt x="9644" y="14715"/>
                    </a:lnTo>
                    <a:cubicBezTo>
                      <a:pt x="9644" y="11919"/>
                      <a:pt x="11920" y="9643"/>
                      <a:pt x="14717" y="9643"/>
                    </a:cubicBezTo>
                    <a:cubicBezTo>
                      <a:pt x="17513" y="9643"/>
                      <a:pt x="19783" y="11919"/>
                      <a:pt x="19783" y="14715"/>
                    </a:cubicBezTo>
                    <a:lnTo>
                      <a:pt x="19783" y="305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58"/>
              <p:cNvSpPr/>
              <p:nvPr/>
            </p:nvSpPr>
            <p:spPr>
              <a:xfrm>
                <a:off x="5454302" y="3881481"/>
                <a:ext cx="29433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33" h="45245" extrusionOk="0">
                    <a:moveTo>
                      <a:pt x="14717" y="0"/>
                    </a:moveTo>
                    <a:cubicBezTo>
                      <a:pt x="6603" y="0"/>
                      <a:pt x="0" y="6602"/>
                      <a:pt x="0" y="14715"/>
                    </a:cubicBezTo>
                    <a:lnTo>
                      <a:pt x="0" y="30530"/>
                    </a:lnTo>
                    <a:cubicBezTo>
                      <a:pt x="0" y="38650"/>
                      <a:pt x="6603" y="45246"/>
                      <a:pt x="14717" y="45246"/>
                    </a:cubicBezTo>
                    <a:cubicBezTo>
                      <a:pt x="22831" y="45246"/>
                      <a:pt x="29434" y="38650"/>
                      <a:pt x="29434" y="30530"/>
                    </a:cubicBezTo>
                    <a:lnTo>
                      <a:pt x="29434" y="14715"/>
                    </a:lnTo>
                    <a:cubicBezTo>
                      <a:pt x="29434" y="6602"/>
                      <a:pt x="22831" y="0"/>
                      <a:pt x="14717" y="0"/>
                    </a:cubicBezTo>
                    <a:close/>
                    <a:moveTo>
                      <a:pt x="19790" y="30530"/>
                    </a:moveTo>
                    <a:cubicBezTo>
                      <a:pt x="19790" y="33327"/>
                      <a:pt x="17514" y="35603"/>
                      <a:pt x="14717" y="35603"/>
                    </a:cubicBezTo>
                    <a:cubicBezTo>
                      <a:pt x="11920" y="35603"/>
                      <a:pt x="9644" y="33327"/>
                      <a:pt x="9644" y="30530"/>
                    </a:cubicBezTo>
                    <a:lnTo>
                      <a:pt x="9644" y="14715"/>
                    </a:lnTo>
                    <a:cubicBezTo>
                      <a:pt x="9644" y="11919"/>
                      <a:pt x="11920" y="9643"/>
                      <a:pt x="14717" y="9643"/>
                    </a:cubicBezTo>
                    <a:cubicBezTo>
                      <a:pt x="17514" y="9643"/>
                      <a:pt x="19790" y="11919"/>
                      <a:pt x="19790" y="14715"/>
                    </a:cubicBezTo>
                    <a:lnTo>
                      <a:pt x="19790" y="305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58"/>
              <p:cNvSpPr/>
              <p:nvPr/>
            </p:nvSpPr>
            <p:spPr>
              <a:xfrm>
                <a:off x="5534733" y="3794197"/>
                <a:ext cx="29433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33" h="45245" extrusionOk="0">
                    <a:moveTo>
                      <a:pt x="14717" y="45246"/>
                    </a:moveTo>
                    <a:cubicBezTo>
                      <a:pt x="22831" y="45246"/>
                      <a:pt x="29434" y="38643"/>
                      <a:pt x="29434" y="30530"/>
                    </a:cubicBezTo>
                    <a:lnTo>
                      <a:pt x="29434" y="14709"/>
                    </a:lnTo>
                    <a:cubicBezTo>
                      <a:pt x="29434" y="6596"/>
                      <a:pt x="22831" y="0"/>
                      <a:pt x="14717" y="0"/>
                    </a:cubicBezTo>
                    <a:cubicBezTo>
                      <a:pt x="6603" y="0"/>
                      <a:pt x="0" y="6596"/>
                      <a:pt x="0" y="14709"/>
                    </a:cubicBezTo>
                    <a:lnTo>
                      <a:pt x="0" y="30530"/>
                    </a:lnTo>
                    <a:cubicBezTo>
                      <a:pt x="0" y="38643"/>
                      <a:pt x="6603" y="45246"/>
                      <a:pt x="14717" y="45246"/>
                    </a:cubicBezTo>
                    <a:close/>
                    <a:moveTo>
                      <a:pt x="9644" y="14709"/>
                    </a:moveTo>
                    <a:cubicBezTo>
                      <a:pt x="9644" y="11919"/>
                      <a:pt x="11920" y="9643"/>
                      <a:pt x="14717" y="9643"/>
                    </a:cubicBezTo>
                    <a:cubicBezTo>
                      <a:pt x="17514" y="9643"/>
                      <a:pt x="19783" y="11919"/>
                      <a:pt x="19783" y="14709"/>
                    </a:cubicBezTo>
                    <a:lnTo>
                      <a:pt x="19783" y="30530"/>
                    </a:lnTo>
                    <a:cubicBezTo>
                      <a:pt x="19783" y="33327"/>
                      <a:pt x="17514" y="35603"/>
                      <a:pt x="14717" y="35603"/>
                    </a:cubicBezTo>
                    <a:cubicBezTo>
                      <a:pt x="11920" y="35603"/>
                      <a:pt x="9644" y="33327"/>
                      <a:pt x="9644" y="30530"/>
                    </a:cubicBezTo>
                    <a:lnTo>
                      <a:pt x="9644" y="147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58"/>
              <p:cNvSpPr/>
              <p:nvPr/>
            </p:nvSpPr>
            <p:spPr>
              <a:xfrm>
                <a:off x="5272520" y="3923570"/>
                <a:ext cx="29426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26" h="45245" extrusionOk="0">
                    <a:moveTo>
                      <a:pt x="14710" y="0"/>
                    </a:moveTo>
                    <a:cubicBezTo>
                      <a:pt x="6596" y="0"/>
                      <a:pt x="0" y="6602"/>
                      <a:pt x="0" y="14716"/>
                    </a:cubicBezTo>
                    <a:lnTo>
                      <a:pt x="0" y="30531"/>
                    </a:lnTo>
                    <a:cubicBezTo>
                      <a:pt x="0" y="38643"/>
                      <a:pt x="6596" y="45246"/>
                      <a:pt x="14710" y="45246"/>
                    </a:cubicBezTo>
                    <a:cubicBezTo>
                      <a:pt x="22824" y="45246"/>
                      <a:pt x="29427" y="38643"/>
                      <a:pt x="29427" y="30531"/>
                    </a:cubicBezTo>
                    <a:lnTo>
                      <a:pt x="29427" y="14716"/>
                    </a:lnTo>
                    <a:cubicBezTo>
                      <a:pt x="29427" y="6602"/>
                      <a:pt x="22824" y="0"/>
                      <a:pt x="14710" y="0"/>
                    </a:cubicBezTo>
                    <a:close/>
                    <a:moveTo>
                      <a:pt x="19783" y="30531"/>
                    </a:moveTo>
                    <a:cubicBezTo>
                      <a:pt x="19783" y="33327"/>
                      <a:pt x="17507" y="35603"/>
                      <a:pt x="14710" y="35603"/>
                    </a:cubicBezTo>
                    <a:cubicBezTo>
                      <a:pt x="11920" y="35603"/>
                      <a:pt x="9644" y="33327"/>
                      <a:pt x="9644" y="30531"/>
                    </a:cubicBezTo>
                    <a:lnTo>
                      <a:pt x="9644" y="14716"/>
                    </a:lnTo>
                    <a:cubicBezTo>
                      <a:pt x="9644" y="11919"/>
                      <a:pt x="11920" y="9643"/>
                      <a:pt x="14710" y="9643"/>
                    </a:cubicBezTo>
                    <a:cubicBezTo>
                      <a:pt x="17507" y="9643"/>
                      <a:pt x="19783" y="11919"/>
                      <a:pt x="19783" y="14716"/>
                    </a:cubicBezTo>
                    <a:lnTo>
                      <a:pt x="19783" y="30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58"/>
              <p:cNvSpPr/>
              <p:nvPr/>
            </p:nvSpPr>
            <p:spPr>
              <a:xfrm>
                <a:off x="5571708" y="3915220"/>
                <a:ext cx="29426" cy="45252"/>
              </a:xfrm>
              <a:custGeom>
                <a:avLst/>
                <a:gdLst/>
                <a:ahLst/>
                <a:cxnLst/>
                <a:rect l="l" t="t" r="r" b="b"/>
                <a:pathLst>
                  <a:path w="29426" h="45252" extrusionOk="0">
                    <a:moveTo>
                      <a:pt x="14710" y="0"/>
                    </a:moveTo>
                    <a:cubicBezTo>
                      <a:pt x="6596" y="0"/>
                      <a:pt x="0" y="6602"/>
                      <a:pt x="0" y="14715"/>
                    </a:cubicBezTo>
                    <a:lnTo>
                      <a:pt x="0" y="30537"/>
                    </a:lnTo>
                    <a:cubicBezTo>
                      <a:pt x="0" y="38650"/>
                      <a:pt x="6596" y="45252"/>
                      <a:pt x="14710" y="45252"/>
                    </a:cubicBezTo>
                    <a:cubicBezTo>
                      <a:pt x="22824" y="45252"/>
                      <a:pt x="29427" y="38650"/>
                      <a:pt x="29427" y="30537"/>
                    </a:cubicBezTo>
                    <a:lnTo>
                      <a:pt x="29427" y="14715"/>
                    </a:lnTo>
                    <a:cubicBezTo>
                      <a:pt x="29427" y="6602"/>
                      <a:pt x="22824" y="0"/>
                      <a:pt x="14710" y="0"/>
                    </a:cubicBezTo>
                    <a:close/>
                    <a:moveTo>
                      <a:pt x="19783" y="30537"/>
                    </a:moveTo>
                    <a:cubicBezTo>
                      <a:pt x="19783" y="33333"/>
                      <a:pt x="17507" y="35609"/>
                      <a:pt x="14710" y="35609"/>
                    </a:cubicBezTo>
                    <a:cubicBezTo>
                      <a:pt x="11920" y="35609"/>
                      <a:pt x="9644" y="33333"/>
                      <a:pt x="9644" y="30537"/>
                    </a:cubicBezTo>
                    <a:lnTo>
                      <a:pt x="9644" y="14715"/>
                    </a:lnTo>
                    <a:cubicBezTo>
                      <a:pt x="9644" y="11919"/>
                      <a:pt x="11920" y="9649"/>
                      <a:pt x="14710" y="9649"/>
                    </a:cubicBezTo>
                    <a:cubicBezTo>
                      <a:pt x="17507" y="9649"/>
                      <a:pt x="19783" y="11919"/>
                      <a:pt x="19783" y="14715"/>
                    </a:cubicBezTo>
                    <a:lnTo>
                      <a:pt x="19783" y="305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58"/>
              <p:cNvSpPr/>
              <p:nvPr/>
            </p:nvSpPr>
            <p:spPr>
              <a:xfrm>
                <a:off x="5306981" y="3794197"/>
                <a:ext cx="29433" cy="45245"/>
              </a:xfrm>
              <a:custGeom>
                <a:avLst/>
                <a:gdLst/>
                <a:ahLst/>
                <a:cxnLst/>
                <a:rect l="l" t="t" r="r" b="b"/>
                <a:pathLst>
                  <a:path w="29433" h="45245" extrusionOk="0">
                    <a:moveTo>
                      <a:pt x="14716" y="45246"/>
                    </a:moveTo>
                    <a:cubicBezTo>
                      <a:pt x="22830" y="45246"/>
                      <a:pt x="29433" y="38643"/>
                      <a:pt x="29433" y="30530"/>
                    </a:cubicBezTo>
                    <a:lnTo>
                      <a:pt x="29433" y="14709"/>
                    </a:lnTo>
                    <a:cubicBezTo>
                      <a:pt x="29433" y="6596"/>
                      <a:pt x="22830" y="0"/>
                      <a:pt x="14716" y="0"/>
                    </a:cubicBezTo>
                    <a:cubicBezTo>
                      <a:pt x="6603" y="0"/>
                      <a:pt x="0" y="6596"/>
                      <a:pt x="0" y="14709"/>
                    </a:cubicBezTo>
                    <a:lnTo>
                      <a:pt x="0" y="30530"/>
                    </a:lnTo>
                    <a:cubicBezTo>
                      <a:pt x="0" y="38643"/>
                      <a:pt x="6603" y="45246"/>
                      <a:pt x="14716" y="45246"/>
                    </a:cubicBezTo>
                    <a:close/>
                    <a:moveTo>
                      <a:pt x="9644" y="14709"/>
                    </a:moveTo>
                    <a:cubicBezTo>
                      <a:pt x="9644" y="11919"/>
                      <a:pt x="11920" y="9643"/>
                      <a:pt x="14716" y="9643"/>
                    </a:cubicBezTo>
                    <a:cubicBezTo>
                      <a:pt x="17513" y="9643"/>
                      <a:pt x="19783" y="11919"/>
                      <a:pt x="19783" y="14709"/>
                    </a:cubicBezTo>
                    <a:lnTo>
                      <a:pt x="19783" y="30530"/>
                    </a:lnTo>
                    <a:cubicBezTo>
                      <a:pt x="19783" y="33327"/>
                      <a:pt x="17513" y="35603"/>
                      <a:pt x="14716" y="35603"/>
                    </a:cubicBezTo>
                    <a:cubicBezTo>
                      <a:pt x="11920" y="35603"/>
                      <a:pt x="9644" y="33327"/>
                      <a:pt x="9644" y="30530"/>
                    </a:cubicBezTo>
                    <a:lnTo>
                      <a:pt x="9644" y="147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43BAADE-D1C7-4692-83BD-60C260A1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70" y="385893"/>
            <a:ext cx="6979920" cy="593247"/>
          </a:xfrm>
        </p:spPr>
        <p:txBody>
          <a:bodyPr/>
          <a:lstStyle/>
          <a:p>
            <a:r>
              <a:rPr lang="en-US" sz="3200"/>
              <a:t>tính năng hoàn thiện trong tương lai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5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1477837" y="2851138"/>
            <a:ext cx="345472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3600"/>
              <a:t>Trả lời câu hỏi từ giám khảo</a:t>
            </a:r>
            <a:endParaRPr lang="vi-VN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02964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04035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4852763" y="2385094"/>
            <a:ext cx="345472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Tổng kết</a:t>
            </a:r>
            <a:endParaRPr lang="vi-VN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365100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374163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89783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/>
          <p:nvPr/>
        </p:nvSpPr>
        <p:spPr>
          <a:xfrm>
            <a:off x="233800" y="323250"/>
            <a:ext cx="862064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0" name="Google Shape;711;p27">
            <a:extLst>
              <a:ext uri="{FF2B5EF4-FFF2-40B4-BE49-F238E27FC236}">
                <a16:creationId xmlns:a16="http://schemas.microsoft.com/office/drawing/2014/main" id="{A59FDE59-53EE-4FB9-9C29-A9BDC1EBAB12}"/>
              </a:ext>
            </a:extLst>
          </p:cNvPr>
          <p:cNvGrpSpPr/>
          <p:nvPr/>
        </p:nvGrpSpPr>
        <p:grpSpPr>
          <a:xfrm>
            <a:off x="2796686" y="466300"/>
            <a:ext cx="3845409" cy="3972729"/>
            <a:chOff x="3287467" y="1505257"/>
            <a:chExt cx="2569323" cy="2569323"/>
          </a:xfrm>
          <a:solidFill>
            <a:schemeClr val="accent2"/>
          </a:solidFill>
        </p:grpSpPr>
        <p:sp>
          <p:nvSpPr>
            <p:cNvPr id="21" name="Google Shape;712;p27">
              <a:extLst>
                <a:ext uri="{FF2B5EF4-FFF2-40B4-BE49-F238E27FC236}">
                  <a16:creationId xmlns:a16="http://schemas.microsoft.com/office/drawing/2014/main" id="{F522CDB1-824B-4C9F-8558-47B081AE67D8}"/>
                </a:ext>
              </a:extLst>
            </p:cNvPr>
            <p:cNvSpPr/>
            <p:nvPr/>
          </p:nvSpPr>
          <p:spPr>
            <a:xfrm>
              <a:off x="4452459" y="1557514"/>
              <a:ext cx="238961" cy="97032"/>
            </a:xfrm>
            <a:custGeom>
              <a:avLst/>
              <a:gdLst/>
              <a:ahLst/>
              <a:cxnLst/>
              <a:rect l="l" t="t" r="r" b="b"/>
              <a:pathLst>
                <a:path w="1948" h="791" extrusionOk="0">
                  <a:moveTo>
                    <a:pt x="975" y="1"/>
                  </a:moveTo>
                  <a:cubicBezTo>
                    <a:pt x="668" y="1"/>
                    <a:pt x="360" y="17"/>
                    <a:pt x="57" y="54"/>
                  </a:cubicBezTo>
                  <a:lnTo>
                    <a:pt x="0" y="60"/>
                  </a:lnTo>
                  <a:lnTo>
                    <a:pt x="113" y="791"/>
                  </a:lnTo>
                  <a:lnTo>
                    <a:pt x="166" y="785"/>
                  </a:lnTo>
                  <a:cubicBezTo>
                    <a:pt x="354" y="765"/>
                    <a:pt x="543" y="748"/>
                    <a:pt x="731" y="742"/>
                  </a:cubicBezTo>
                  <a:lnTo>
                    <a:pt x="787" y="742"/>
                  </a:lnTo>
                  <a:lnTo>
                    <a:pt x="764" y="199"/>
                  </a:lnTo>
                  <a:lnTo>
                    <a:pt x="708" y="202"/>
                  </a:lnTo>
                  <a:cubicBezTo>
                    <a:pt x="589" y="206"/>
                    <a:pt x="470" y="213"/>
                    <a:pt x="354" y="222"/>
                  </a:cubicBezTo>
                  <a:lnTo>
                    <a:pt x="298" y="226"/>
                  </a:lnTo>
                  <a:lnTo>
                    <a:pt x="334" y="556"/>
                  </a:lnTo>
                  <a:lnTo>
                    <a:pt x="444" y="547"/>
                  </a:lnTo>
                  <a:lnTo>
                    <a:pt x="420" y="328"/>
                  </a:lnTo>
                  <a:cubicBezTo>
                    <a:pt x="499" y="325"/>
                    <a:pt x="579" y="318"/>
                    <a:pt x="655" y="315"/>
                  </a:cubicBezTo>
                  <a:lnTo>
                    <a:pt x="671" y="632"/>
                  </a:lnTo>
                  <a:cubicBezTo>
                    <a:pt x="516" y="639"/>
                    <a:pt x="360" y="652"/>
                    <a:pt x="209" y="669"/>
                  </a:cubicBezTo>
                  <a:lnTo>
                    <a:pt x="130" y="159"/>
                  </a:lnTo>
                  <a:cubicBezTo>
                    <a:pt x="391" y="130"/>
                    <a:pt x="655" y="117"/>
                    <a:pt x="920" y="113"/>
                  </a:cubicBezTo>
                  <a:lnTo>
                    <a:pt x="920" y="738"/>
                  </a:lnTo>
                  <a:lnTo>
                    <a:pt x="975" y="738"/>
                  </a:lnTo>
                  <a:cubicBezTo>
                    <a:pt x="1243" y="738"/>
                    <a:pt x="1515" y="754"/>
                    <a:pt x="1782" y="785"/>
                  </a:cubicBezTo>
                  <a:lnTo>
                    <a:pt x="1835" y="791"/>
                  </a:lnTo>
                  <a:lnTo>
                    <a:pt x="1947" y="60"/>
                  </a:lnTo>
                  <a:lnTo>
                    <a:pt x="1892" y="54"/>
                  </a:lnTo>
                  <a:cubicBezTo>
                    <a:pt x="1680" y="31"/>
                    <a:pt x="1465" y="14"/>
                    <a:pt x="1250" y="4"/>
                  </a:cubicBezTo>
                  <a:lnTo>
                    <a:pt x="1193" y="4"/>
                  </a:lnTo>
                  <a:lnTo>
                    <a:pt x="1170" y="547"/>
                  </a:lnTo>
                  <a:lnTo>
                    <a:pt x="1227" y="547"/>
                  </a:lnTo>
                  <a:cubicBezTo>
                    <a:pt x="1339" y="550"/>
                    <a:pt x="1451" y="556"/>
                    <a:pt x="1561" y="566"/>
                  </a:cubicBezTo>
                  <a:lnTo>
                    <a:pt x="1614" y="570"/>
                  </a:lnTo>
                  <a:lnTo>
                    <a:pt x="1650" y="242"/>
                  </a:lnTo>
                  <a:lnTo>
                    <a:pt x="1538" y="232"/>
                  </a:lnTo>
                  <a:lnTo>
                    <a:pt x="1515" y="451"/>
                  </a:lnTo>
                  <a:cubicBezTo>
                    <a:pt x="1439" y="444"/>
                    <a:pt x="1362" y="440"/>
                    <a:pt x="1286" y="437"/>
                  </a:cubicBezTo>
                  <a:lnTo>
                    <a:pt x="1303" y="120"/>
                  </a:lnTo>
                  <a:cubicBezTo>
                    <a:pt x="1475" y="127"/>
                    <a:pt x="1650" y="140"/>
                    <a:pt x="1819" y="159"/>
                  </a:cubicBezTo>
                  <a:lnTo>
                    <a:pt x="1742" y="669"/>
                  </a:lnTo>
                  <a:cubicBezTo>
                    <a:pt x="1508" y="643"/>
                    <a:pt x="1266" y="629"/>
                    <a:pt x="1032" y="626"/>
                  </a:cubicBezTo>
                  <a:lnTo>
                    <a:pt x="1032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3;p27">
              <a:extLst>
                <a:ext uri="{FF2B5EF4-FFF2-40B4-BE49-F238E27FC236}">
                  <a16:creationId xmlns:a16="http://schemas.microsoft.com/office/drawing/2014/main" id="{73459A85-7A60-4B4C-9165-9C99C9B72FF7}"/>
                </a:ext>
              </a:extLst>
            </p:cNvPr>
            <p:cNvSpPr/>
            <p:nvPr/>
          </p:nvSpPr>
          <p:spPr>
            <a:xfrm>
              <a:off x="4703931" y="1566837"/>
              <a:ext cx="238961" cy="134324"/>
            </a:xfrm>
            <a:custGeom>
              <a:avLst/>
              <a:gdLst/>
              <a:ahLst/>
              <a:cxnLst/>
              <a:rect l="l" t="t" r="r" b="b"/>
              <a:pathLst>
                <a:path w="1948" h="1095" extrusionOk="0">
                  <a:moveTo>
                    <a:pt x="43" y="1"/>
                  </a:moveTo>
                  <a:lnTo>
                    <a:pt x="0" y="738"/>
                  </a:lnTo>
                  <a:lnTo>
                    <a:pt x="56" y="745"/>
                  </a:lnTo>
                  <a:cubicBezTo>
                    <a:pt x="241" y="761"/>
                    <a:pt x="429" y="785"/>
                    <a:pt x="615" y="817"/>
                  </a:cubicBezTo>
                  <a:lnTo>
                    <a:pt x="671" y="828"/>
                  </a:lnTo>
                  <a:lnTo>
                    <a:pt x="760" y="295"/>
                  </a:lnTo>
                  <a:lnTo>
                    <a:pt x="704" y="285"/>
                  </a:lnTo>
                  <a:cubicBezTo>
                    <a:pt x="588" y="265"/>
                    <a:pt x="472" y="245"/>
                    <a:pt x="357" y="233"/>
                  </a:cubicBezTo>
                  <a:lnTo>
                    <a:pt x="298" y="222"/>
                  </a:lnTo>
                  <a:lnTo>
                    <a:pt x="264" y="553"/>
                  </a:lnTo>
                  <a:lnTo>
                    <a:pt x="377" y="567"/>
                  </a:lnTo>
                  <a:lnTo>
                    <a:pt x="400" y="352"/>
                  </a:lnTo>
                  <a:cubicBezTo>
                    <a:pt x="476" y="361"/>
                    <a:pt x="552" y="371"/>
                    <a:pt x="631" y="384"/>
                  </a:cubicBezTo>
                  <a:lnTo>
                    <a:pt x="579" y="698"/>
                  </a:lnTo>
                  <a:cubicBezTo>
                    <a:pt x="426" y="672"/>
                    <a:pt x="271" y="652"/>
                    <a:pt x="119" y="636"/>
                  </a:cubicBezTo>
                  <a:lnTo>
                    <a:pt x="149" y="123"/>
                  </a:lnTo>
                  <a:cubicBezTo>
                    <a:pt x="410" y="150"/>
                    <a:pt x="671" y="190"/>
                    <a:pt x="928" y="242"/>
                  </a:cubicBezTo>
                  <a:lnTo>
                    <a:pt x="800" y="854"/>
                  </a:lnTo>
                  <a:lnTo>
                    <a:pt x="856" y="864"/>
                  </a:lnTo>
                  <a:cubicBezTo>
                    <a:pt x="1117" y="920"/>
                    <a:pt x="1381" y="993"/>
                    <a:pt x="1636" y="1078"/>
                  </a:cubicBezTo>
                  <a:lnTo>
                    <a:pt x="1686" y="1095"/>
                  </a:lnTo>
                  <a:lnTo>
                    <a:pt x="1947" y="404"/>
                  </a:lnTo>
                  <a:lnTo>
                    <a:pt x="1894" y="384"/>
                  </a:lnTo>
                  <a:cubicBezTo>
                    <a:pt x="1692" y="318"/>
                    <a:pt x="1484" y="256"/>
                    <a:pt x="1276" y="206"/>
                  </a:cubicBezTo>
                  <a:lnTo>
                    <a:pt x="1223" y="193"/>
                  </a:lnTo>
                  <a:lnTo>
                    <a:pt x="1087" y="715"/>
                  </a:lnTo>
                  <a:lnTo>
                    <a:pt x="1140" y="728"/>
                  </a:lnTo>
                  <a:cubicBezTo>
                    <a:pt x="1250" y="758"/>
                    <a:pt x="1358" y="785"/>
                    <a:pt x="1464" y="817"/>
                  </a:cubicBezTo>
                  <a:lnTo>
                    <a:pt x="1517" y="834"/>
                  </a:lnTo>
                  <a:lnTo>
                    <a:pt x="1619" y="520"/>
                  </a:lnTo>
                  <a:lnTo>
                    <a:pt x="1511" y="487"/>
                  </a:lnTo>
                  <a:lnTo>
                    <a:pt x="1444" y="695"/>
                  </a:lnTo>
                  <a:cubicBezTo>
                    <a:pt x="1372" y="672"/>
                    <a:pt x="1296" y="652"/>
                    <a:pt x="1223" y="636"/>
                  </a:cubicBezTo>
                  <a:lnTo>
                    <a:pt x="1302" y="329"/>
                  </a:lnTo>
                  <a:cubicBezTo>
                    <a:pt x="1471" y="371"/>
                    <a:pt x="1639" y="421"/>
                    <a:pt x="1801" y="474"/>
                  </a:cubicBezTo>
                  <a:lnTo>
                    <a:pt x="1619" y="956"/>
                  </a:lnTo>
                  <a:cubicBezTo>
                    <a:pt x="1395" y="880"/>
                    <a:pt x="1163" y="817"/>
                    <a:pt x="932" y="768"/>
                  </a:cubicBezTo>
                  <a:lnTo>
                    <a:pt x="1064" y="156"/>
                  </a:lnTo>
                  <a:lnTo>
                    <a:pt x="1008" y="143"/>
                  </a:lnTo>
                  <a:cubicBezTo>
                    <a:pt x="710" y="80"/>
                    <a:pt x="403" y="34"/>
                    <a:pt x="99" y="4"/>
                  </a:cubicBezTo>
                  <a:lnTo>
                    <a:pt x="43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4;p27">
              <a:extLst>
                <a:ext uri="{FF2B5EF4-FFF2-40B4-BE49-F238E27FC236}">
                  <a16:creationId xmlns:a16="http://schemas.microsoft.com/office/drawing/2014/main" id="{04A29308-38AD-45FD-AD37-5F12EA095222}"/>
                </a:ext>
              </a:extLst>
            </p:cNvPr>
            <p:cNvSpPr/>
            <p:nvPr/>
          </p:nvSpPr>
          <p:spPr>
            <a:xfrm>
              <a:off x="4936144" y="1621671"/>
              <a:ext cx="242273" cy="173701"/>
            </a:xfrm>
            <a:custGeom>
              <a:avLst/>
              <a:gdLst/>
              <a:ahLst/>
              <a:cxnLst/>
              <a:rect l="l" t="t" r="r" b="b"/>
              <a:pathLst>
                <a:path w="1975" h="1416" extrusionOk="0">
                  <a:moveTo>
                    <a:pt x="193" y="1"/>
                  </a:moveTo>
                  <a:lnTo>
                    <a:pt x="1" y="715"/>
                  </a:lnTo>
                  <a:lnTo>
                    <a:pt x="51" y="730"/>
                  </a:lnTo>
                  <a:cubicBezTo>
                    <a:pt x="229" y="787"/>
                    <a:pt x="411" y="849"/>
                    <a:pt x="582" y="922"/>
                  </a:cubicBezTo>
                  <a:lnTo>
                    <a:pt x="636" y="942"/>
                  </a:lnTo>
                  <a:lnTo>
                    <a:pt x="834" y="437"/>
                  </a:lnTo>
                  <a:lnTo>
                    <a:pt x="781" y="417"/>
                  </a:lnTo>
                  <a:cubicBezTo>
                    <a:pt x="672" y="373"/>
                    <a:pt x="563" y="331"/>
                    <a:pt x="451" y="294"/>
                  </a:cubicBezTo>
                  <a:lnTo>
                    <a:pt x="398" y="274"/>
                  </a:lnTo>
                  <a:lnTo>
                    <a:pt x="295" y="588"/>
                  </a:lnTo>
                  <a:lnTo>
                    <a:pt x="401" y="625"/>
                  </a:lnTo>
                  <a:lnTo>
                    <a:pt x="467" y="417"/>
                  </a:lnTo>
                  <a:cubicBezTo>
                    <a:pt x="543" y="443"/>
                    <a:pt x="616" y="473"/>
                    <a:pt x="689" y="500"/>
                  </a:cubicBezTo>
                  <a:lnTo>
                    <a:pt x="573" y="797"/>
                  </a:lnTo>
                  <a:cubicBezTo>
                    <a:pt x="431" y="741"/>
                    <a:pt x="282" y="688"/>
                    <a:pt x="137" y="642"/>
                  </a:cubicBezTo>
                  <a:lnTo>
                    <a:pt x="272" y="143"/>
                  </a:lnTo>
                  <a:cubicBezTo>
                    <a:pt x="520" y="225"/>
                    <a:pt x="771" y="318"/>
                    <a:pt x="1009" y="423"/>
                  </a:cubicBezTo>
                  <a:lnTo>
                    <a:pt x="758" y="992"/>
                  </a:lnTo>
                  <a:lnTo>
                    <a:pt x="808" y="1015"/>
                  </a:lnTo>
                  <a:cubicBezTo>
                    <a:pt x="1055" y="1124"/>
                    <a:pt x="1296" y="1250"/>
                    <a:pt x="1528" y="1385"/>
                  </a:cubicBezTo>
                  <a:lnTo>
                    <a:pt x="1574" y="1415"/>
                  </a:lnTo>
                  <a:lnTo>
                    <a:pt x="1975" y="794"/>
                  </a:lnTo>
                  <a:lnTo>
                    <a:pt x="1925" y="764"/>
                  </a:lnTo>
                  <a:cubicBezTo>
                    <a:pt x="1740" y="655"/>
                    <a:pt x="1551" y="552"/>
                    <a:pt x="1360" y="460"/>
                  </a:cubicBezTo>
                  <a:lnTo>
                    <a:pt x="1307" y="433"/>
                  </a:lnTo>
                  <a:lnTo>
                    <a:pt x="1066" y="919"/>
                  </a:lnTo>
                  <a:lnTo>
                    <a:pt x="1118" y="942"/>
                  </a:lnTo>
                  <a:cubicBezTo>
                    <a:pt x="1217" y="992"/>
                    <a:pt x="1316" y="1041"/>
                    <a:pt x="1412" y="1098"/>
                  </a:cubicBezTo>
                  <a:lnTo>
                    <a:pt x="1462" y="1121"/>
                  </a:lnTo>
                  <a:lnTo>
                    <a:pt x="1627" y="837"/>
                  </a:lnTo>
                  <a:lnTo>
                    <a:pt x="1528" y="780"/>
                  </a:lnTo>
                  <a:lnTo>
                    <a:pt x="1419" y="972"/>
                  </a:lnTo>
                  <a:cubicBezTo>
                    <a:pt x="1353" y="936"/>
                    <a:pt x="1284" y="903"/>
                    <a:pt x="1217" y="866"/>
                  </a:cubicBezTo>
                  <a:lnTo>
                    <a:pt x="1360" y="585"/>
                  </a:lnTo>
                  <a:cubicBezTo>
                    <a:pt x="1515" y="661"/>
                    <a:pt x="1667" y="744"/>
                    <a:pt x="1816" y="830"/>
                  </a:cubicBezTo>
                  <a:lnTo>
                    <a:pt x="1538" y="1263"/>
                  </a:lnTo>
                  <a:cubicBezTo>
                    <a:pt x="1333" y="1144"/>
                    <a:pt x="1122" y="1035"/>
                    <a:pt x="904" y="936"/>
                  </a:cubicBezTo>
                  <a:lnTo>
                    <a:pt x="1158" y="364"/>
                  </a:lnTo>
                  <a:lnTo>
                    <a:pt x="1108" y="341"/>
                  </a:lnTo>
                  <a:cubicBezTo>
                    <a:pt x="828" y="219"/>
                    <a:pt x="540" y="109"/>
                    <a:pt x="249" y="20"/>
                  </a:cubicBezTo>
                  <a:lnTo>
                    <a:pt x="193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5;p27">
              <a:extLst>
                <a:ext uri="{FF2B5EF4-FFF2-40B4-BE49-F238E27FC236}">
                  <a16:creationId xmlns:a16="http://schemas.microsoft.com/office/drawing/2014/main" id="{A5BE8258-4DFD-40E3-9F8D-25BD34330877}"/>
                </a:ext>
              </a:extLst>
            </p:cNvPr>
            <p:cNvSpPr/>
            <p:nvPr/>
          </p:nvSpPr>
          <p:spPr>
            <a:xfrm>
              <a:off x="5152288" y="1727412"/>
              <a:ext cx="234913" cy="204982"/>
            </a:xfrm>
            <a:custGeom>
              <a:avLst/>
              <a:gdLst/>
              <a:ahLst/>
              <a:cxnLst/>
              <a:rect l="l" t="t" r="r" b="b"/>
              <a:pathLst>
                <a:path w="1915" h="1671" extrusionOk="0">
                  <a:moveTo>
                    <a:pt x="338" y="1"/>
                  </a:moveTo>
                  <a:lnTo>
                    <a:pt x="1" y="659"/>
                  </a:lnTo>
                  <a:lnTo>
                    <a:pt x="47" y="686"/>
                  </a:lnTo>
                  <a:cubicBezTo>
                    <a:pt x="209" y="778"/>
                    <a:pt x="371" y="877"/>
                    <a:pt x="530" y="983"/>
                  </a:cubicBezTo>
                  <a:lnTo>
                    <a:pt x="576" y="1016"/>
                  </a:lnTo>
                  <a:lnTo>
                    <a:pt x="874" y="563"/>
                  </a:lnTo>
                  <a:lnTo>
                    <a:pt x="828" y="530"/>
                  </a:lnTo>
                  <a:cubicBezTo>
                    <a:pt x="732" y="467"/>
                    <a:pt x="629" y="401"/>
                    <a:pt x="530" y="341"/>
                  </a:cubicBezTo>
                  <a:lnTo>
                    <a:pt x="480" y="312"/>
                  </a:lnTo>
                  <a:lnTo>
                    <a:pt x="315" y="599"/>
                  </a:lnTo>
                  <a:lnTo>
                    <a:pt x="414" y="655"/>
                  </a:lnTo>
                  <a:lnTo>
                    <a:pt x="520" y="467"/>
                  </a:lnTo>
                  <a:cubicBezTo>
                    <a:pt x="586" y="507"/>
                    <a:pt x="652" y="550"/>
                    <a:pt x="718" y="593"/>
                  </a:cubicBezTo>
                  <a:lnTo>
                    <a:pt x="543" y="857"/>
                  </a:lnTo>
                  <a:cubicBezTo>
                    <a:pt x="414" y="774"/>
                    <a:pt x="282" y="692"/>
                    <a:pt x="149" y="616"/>
                  </a:cubicBezTo>
                  <a:lnTo>
                    <a:pt x="384" y="156"/>
                  </a:lnTo>
                  <a:cubicBezTo>
                    <a:pt x="613" y="289"/>
                    <a:pt x="837" y="431"/>
                    <a:pt x="1049" y="582"/>
                  </a:cubicBezTo>
                  <a:lnTo>
                    <a:pt x="682" y="1089"/>
                  </a:lnTo>
                  <a:lnTo>
                    <a:pt x="728" y="1122"/>
                  </a:lnTo>
                  <a:cubicBezTo>
                    <a:pt x="947" y="1280"/>
                    <a:pt x="1158" y="1452"/>
                    <a:pt x="1356" y="1634"/>
                  </a:cubicBezTo>
                  <a:lnTo>
                    <a:pt x="1396" y="1670"/>
                  </a:lnTo>
                  <a:lnTo>
                    <a:pt x="1914" y="1145"/>
                  </a:lnTo>
                  <a:lnTo>
                    <a:pt x="1872" y="1105"/>
                  </a:lnTo>
                  <a:cubicBezTo>
                    <a:pt x="1716" y="963"/>
                    <a:pt x="1551" y="820"/>
                    <a:pt x="1383" y="692"/>
                  </a:cubicBezTo>
                  <a:lnTo>
                    <a:pt x="1339" y="655"/>
                  </a:lnTo>
                  <a:lnTo>
                    <a:pt x="999" y="1082"/>
                  </a:lnTo>
                  <a:lnTo>
                    <a:pt x="1046" y="1115"/>
                  </a:lnTo>
                  <a:cubicBezTo>
                    <a:pt x="1131" y="1185"/>
                    <a:pt x="1220" y="1254"/>
                    <a:pt x="1304" y="1327"/>
                  </a:cubicBezTo>
                  <a:lnTo>
                    <a:pt x="1346" y="1363"/>
                  </a:lnTo>
                  <a:lnTo>
                    <a:pt x="1565" y="1118"/>
                  </a:lnTo>
                  <a:lnTo>
                    <a:pt x="1482" y="1042"/>
                  </a:lnTo>
                  <a:lnTo>
                    <a:pt x="1336" y="1204"/>
                  </a:lnTo>
                  <a:cubicBezTo>
                    <a:pt x="1277" y="1158"/>
                    <a:pt x="1217" y="1108"/>
                    <a:pt x="1158" y="1062"/>
                  </a:cubicBezTo>
                  <a:lnTo>
                    <a:pt x="1356" y="814"/>
                  </a:lnTo>
                  <a:cubicBezTo>
                    <a:pt x="1492" y="920"/>
                    <a:pt x="1624" y="1032"/>
                    <a:pt x="1753" y="1148"/>
                  </a:cubicBezTo>
                  <a:lnTo>
                    <a:pt x="1392" y="1515"/>
                  </a:lnTo>
                  <a:cubicBezTo>
                    <a:pt x="1217" y="1356"/>
                    <a:pt x="1032" y="1204"/>
                    <a:pt x="840" y="1066"/>
                  </a:cubicBezTo>
                  <a:lnTo>
                    <a:pt x="1208" y="556"/>
                  </a:lnTo>
                  <a:lnTo>
                    <a:pt x="1161" y="527"/>
                  </a:lnTo>
                  <a:cubicBezTo>
                    <a:pt x="913" y="344"/>
                    <a:pt x="655" y="179"/>
                    <a:pt x="387" y="31"/>
                  </a:cubicBezTo>
                  <a:lnTo>
                    <a:pt x="338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6;p27">
              <a:extLst>
                <a:ext uri="{FF2B5EF4-FFF2-40B4-BE49-F238E27FC236}">
                  <a16:creationId xmlns:a16="http://schemas.microsoft.com/office/drawing/2014/main" id="{1097BEC8-9671-4485-B50D-9C95F33AB2D5}"/>
                </a:ext>
              </a:extLst>
            </p:cNvPr>
            <p:cNvSpPr/>
            <p:nvPr/>
          </p:nvSpPr>
          <p:spPr>
            <a:xfrm>
              <a:off x="5342916" y="1879523"/>
              <a:ext cx="217862" cy="227185"/>
            </a:xfrm>
            <a:custGeom>
              <a:avLst/>
              <a:gdLst/>
              <a:ahLst/>
              <a:cxnLst/>
              <a:rect l="l" t="t" r="r" b="b"/>
              <a:pathLst>
                <a:path w="1776" h="1852" extrusionOk="0">
                  <a:moveTo>
                    <a:pt x="470" y="1"/>
                  </a:moveTo>
                  <a:lnTo>
                    <a:pt x="0" y="576"/>
                  </a:lnTo>
                  <a:lnTo>
                    <a:pt x="43" y="612"/>
                  </a:lnTo>
                  <a:cubicBezTo>
                    <a:pt x="186" y="735"/>
                    <a:pt x="321" y="866"/>
                    <a:pt x="453" y="1002"/>
                  </a:cubicBezTo>
                  <a:lnTo>
                    <a:pt x="493" y="1042"/>
                  </a:lnTo>
                  <a:lnTo>
                    <a:pt x="876" y="659"/>
                  </a:lnTo>
                  <a:lnTo>
                    <a:pt x="836" y="619"/>
                  </a:lnTo>
                  <a:cubicBezTo>
                    <a:pt x="757" y="536"/>
                    <a:pt x="671" y="453"/>
                    <a:pt x="586" y="374"/>
                  </a:cubicBezTo>
                  <a:lnTo>
                    <a:pt x="546" y="334"/>
                  </a:lnTo>
                  <a:lnTo>
                    <a:pt x="325" y="582"/>
                  </a:lnTo>
                  <a:lnTo>
                    <a:pt x="407" y="655"/>
                  </a:lnTo>
                  <a:lnTo>
                    <a:pt x="552" y="493"/>
                  </a:lnTo>
                  <a:cubicBezTo>
                    <a:pt x="609" y="549"/>
                    <a:pt x="665" y="602"/>
                    <a:pt x="717" y="659"/>
                  </a:cubicBezTo>
                  <a:lnTo>
                    <a:pt x="493" y="883"/>
                  </a:lnTo>
                  <a:cubicBezTo>
                    <a:pt x="384" y="770"/>
                    <a:pt x="272" y="665"/>
                    <a:pt x="156" y="563"/>
                  </a:cubicBezTo>
                  <a:lnTo>
                    <a:pt x="483" y="163"/>
                  </a:lnTo>
                  <a:cubicBezTo>
                    <a:pt x="678" y="338"/>
                    <a:pt x="867" y="523"/>
                    <a:pt x="1045" y="718"/>
                  </a:cubicBezTo>
                  <a:lnTo>
                    <a:pt x="583" y="1138"/>
                  </a:lnTo>
                  <a:lnTo>
                    <a:pt x="618" y="1177"/>
                  </a:lnTo>
                  <a:cubicBezTo>
                    <a:pt x="801" y="1379"/>
                    <a:pt x="969" y="1591"/>
                    <a:pt x="1128" y="1809"/>
                  </a:cubicBezTo>
                  <a:lnTo>
                    <a:pt x="1158" y="1852"/>
                  </a:lnTo>
                  <a:lnTo>
                    <a:pt x="1776" y="1445"/>
                  </a:lnTo>
                  <a:lnTo>
                    <a:pt x="1742" y="1399"/>
                  </a:lnTo>
                  <a:cubicBezTo>
                    <a:pt x="1617" y="1227"/>
                    <a:pt x="1485" y="1055"/>
                    <a:pt x="1349" y="893"/>
                  </a:cubicBezTo>
                  <a:lnTo>
                    <a:pt x="1312" y="850"/>
                  </a:lnTo>
                  <a:lnTo>
                    <a:pt x="893" y="1194"/>
                  </a:lnTo>
                  <a:lnTo>
                    <a:pt x="929" y="1237"/>
                  </a:lnTo>
                  <a:cubicBezTo>
                    <a:pt x="1002" y="1323"/>
                    <a:pt x="1071" y="1409"/>
                    <a:pt x="1141" y="1498"/>
                  </a:cubicBezTo>
                  <a:lnTo>
                    <a:pt x="1174" y="1541"/>
                  </a:lnTo>
                  <a:lnTo>
                    <a:pt x="1439" y="1346"/>
                  </a:lnTo>
                  <a:lnTo>
                    <a:pt x="1372" y="1257"/>
                  </a:lnTo>
                  <a:lnTo>
                    <a:pt x="1197" y="1385"/>
                  </a:lnTo>
                  <a:cubicBezTo>
                    <a:pt x="1147" y="1326"/>
                    <a:pt x="1101" y="1266"/>
                    <a:pt x="1051" y="1207"/>
                  </a:cubicBezTo>
                  <a:lnTo>
                    <a:pt x="1297" y="1005"/>
                  </a:lnTo>
                  <a:cubicBezTo>
                    <a:pt x="1408" y="1141"/>
                    <a:pt x="1515" y="1277"/>
                    <a:pt x="1617" y="1415"/>
                  </a:cubicBezTo>
                  <a:lnTo>
                    <a:pt x="1187" y="1699"/>
                  </a:lnTo>
                  <a:cubicBezTo>
                    <a:pt x="1048" y="1508"/>
                    <a:pt x="896" y="1323"/>
                    <a:pt x="741" y="1144"/>
                  </a:cubicBezTo>
                  <a:lnTo>
                    <a:pt x="1204" y="724"/>
                  </a:lnTo>
                  <a:lnTo>
                    <a:pt x="1167" y="685"/>
                  </a:lnTo>
                  <a:cubicBezTo>
                    <a:pt x="963" y="457"/>
                    <a:pt x="741" y="242"/>
                    <a:pt x="513" y="40"/>
                  </a:cubicBezTo>
                  <a:lnTo>
                    <a:pt x="470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7;p27">
              <a:extLst>
                <a:ext uri="{FF2B5EF4-FFF2-40B4-BE49-F238E27FC236}">
                  <a16:creationId xmlns:a16="http://schemas.microsoft.com/office/drawing/2014/main" id="{56881DBB-F717-42D9-ACEC-4400E655EE7C}"/>
                </a:ext>
              </a:extLst>
            </p:cNvPr>
            <p:cNvSpPr/>
            <p:nvPr/>
          </p:nvSpPr>
          <p:spPr>
            <a:xfrm>
              <a:off x="5500669" y="2071256"/>
              <a:ext cx="190629" cy="239820"/>
            </a:xfrm>
            <a:custGeom>
              <a:avLst/>
              <a:gdLst/>
              <a:ahLst/>
              <a:cxnLst/>
              <a:rect l="l" t="t" r="r" b="b"/>
              <a:pathLst>
                <a:path w="1554" h="1955" extrusionOk="0">
                  <a:moveTo>
                    <a:pt x="575" y="1"/>
                  </a:moveTo>
                  <a:lnTo>
                    <a:pt x="0" y="464"/>
                  </a:lnTo>
                  <a:lnTo>
                    <a:pt x="30" y="507"/>
                  </a:lnTo>
                  <a:cubicBezTo>
                    <a:pt x="142" y="659"/>
                    <a:pt x="252" y="814"/>
                    <a:pt x="351" y="973"/>
                  </a:cubicBezTo>
                  <a:lnTo>
                    <a:pt x="380" y="1023"/>
                  </a:lnTo>
                  <a:lnTo>
                    <a:pt x="836" y="728"/>
                  </a:lnTo>
                  <a:lnTo>
                    <a:pt x="807" y="682"/>
                  </a:lnTo>
                  <a:cubicBezTo>
                    <a:pt x="744" y="583"/>
                    <a:pt x="681" y="484"/>
                    <a:pt x="612" y="388"/>
                  </a:cubicBezTo>
                  <a:lnTo>
                    <a:pt x="579" y="342"/>
                  </a:lnTo>
                  <a:lnTo>
                    <a:pt x="311" y="536"/>
                  </a:lnTo>
                  <a:lnTo>
                    <a:pt x="377" y="629"/>
                  </a:lnTo>
                  <a:lnTo>
                    <a:pt x="552" y="500"/>
                  </a:lnTo>
                  <a:cubicBezTo>
                    <a:pt x="598" y="563"/>
                    <a:pt x="641" y="629"/>
                    <a:pt x="685" y="695"/>
                  </a:cubicBezTo>
                  <a:lnTo>
                    <a:pt x="417" y="867"/>
                  </a:lnTo>
                  <a:cubicBezTo>
                    <a:pt x="334" y="738"/>
                    <a:pt x="245" y="609"/>
                    <a:pt x="153" y="484"/>
                  </a:cubicBezTo>
                  <a:lnTo>
                    <a:pt x="556" y="159"/>
                  </a:lnTo>
                  <a:cubicBezTo>
                    <a:pt x="711" y="371"/>
                    <a:pt x="856" y="593"/>
                    <a:pt x="989" y="821"/>
                  </a:cubicBezTo>
                  <a:lnTo>
                    <a:pt x="450" y="1135"/>
                  </a:lnTo>
                  <a:lnTo>
                    <a:pt x="476" y="1184"/>
                  </a:lnTo>
                  <a:cubicBezTo>
                    <a:pt x="612" y="1416"/>
                    <a:pt x="737" y="1657"/>
                    <a:pt x="844" y="1905"/>
                  </a:cubicBezTo>
                  <a:lnTo>
                    <a:pt x="863" y="1955"/>
                  </a:lnTo>
                  <a:lnTo>
                    <a:pt x="1554" y="1683"/>
                  </a:lnTo>
                  <a:lnTo>
                    <a:pt x="1531" y="1631"/>
                  </a:lnTo>
                  <a:cubicBezTo>
                    <a:pt x="1445" y="1436"/>
                    <a:pt x="1352" y="1241"/>
                    <a:pt x="1250" y="1052"/>
                  </a:cubicBezTo>
                  <a:lnTo>
                    <a:pt x="1224" y="1006"/>
                  </a:lnTo>
                  <a:lnTo>
                    <a:pt x="744" y="1254"/>
                  </a:lnTo>
                  <a:lnTo>
                    <a:pt x="771" y="1303"/>
                  </a:lnTo>
                  <a:cubicBezTo>
                    <a:pt x="824" y="1403"/>
                    <a:pt x="873" y="1502"/>
                    <a:pt x="923" y="1604"/>
                  </a:cubicBezTo>
                  <a:lnTo>
                    <a:pt x="946" y="1651"/>
                  </a:lnTo>
                  <a:lnTo>
                    <a:pt x="1247" y="1518"/>
                  </a:lnTo>
                  <a:lnTo>
                    <a:pt x="1201" y="1416"/>
                  </a:lnTo>
                  <a:lnTo>
                    <a:pt x="998" y="1505"/>
                  </a:lnTo>
                  <a:cubicBezTo>
                    <a:pt x="966" y="1436"/>
                    <a:pt x="932" y="1369"/>
                    <a:pt x="896" y="1303"/>
                  </a:cubicBezTo>
                  <a:lnTo>
                    <a:pt x="1177" y="1155"/>
                  </a:lnTo>
                  <a:cubicBezTo>
                    <a:pt x="1256" y="1310"/>
                    <a:pt x="1332" y="1465"/>
                    <a:pt x="1405" y="1624"/>
                  </a:cubicBezTo>
                  <a:lnTo>
                    <a:pt x="923" y="1809"/>
                  </a:lnTo>
                  <a:cubicBezTo>
                    <a:pt x="827" y="1595"/>
                    <a:pt x="721" y="1383"/>
                    <a:pt x="602" y="1175"/>
                  </a:cubicBezTo>
                  <a:lnTo>
                    <a:pt x="1144" y="861"/>
                  </a:lnTo>
                  <a:lnTo>
                    <a:pt x="1114" y="811"/>
                  </a:lnTo>
                  <a:cubicBezTo>
                    <a:pt x="963" y="550"/>
                    <a:pt x="790" y="292"/>
                    <a:pt x="609" y="48"/>
                  </a:cubicBezTo>
                  <a:lnTo>
                    <a:pt x="575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8;p27">
              <a:extLst>
                <a:ext uri="{FF2B5EF4-FFF2-40B4-BE49-F238E27FC236}">
                  <a16:creationId xmlns:a16="http://schemas.microsoft.com/office/drawing/2014/main" id="{66352539-9E0F-47FC-BE68-BA6564A09D62}"/>
                </a:ext>
              </a:extLst>
            </p:cNvPr>
            <p:cNvSpPr/>
            <p:nvPr/>
          </p:nvSpPr>
          <p:spPr>
            <a:xfrm>
              <a:off x="5617450" y="2293902"/>
              <a:ext cx="155791" cy="242151"/>
            </a:xfrm>
            <a:custGeom>
              <a:avLst/>
              <a:gdLst/>
              <a:ahLst/>
              <a:cxnLst/>
              <a:rect l="l" t="t" r="r" b="b"/>
              <a:pathLst>
                <a:path w="1270" h="1974" extrusionOk="0">
                  <a:moveTo>
                    <a:pt x="661" y="1"/>
                  </a:moveTo>
                  <a:lnTo>
                    <a:pt x="0" y="338"/>
                  </a:lnTo>
                  <a:lnTo>
                    <a:pt x="23" y="387"/>
                  </a:lnTo>
                  <a:cubicBezTo>
                    <a:pt x="103" y="556"/>
                    <a:pt x="176" y="732"/>
                    <a:pt x="241" y="910"/>
                  </a:cubicBezTo>
                  <a:lnTo>
                    <a:pt x="261" y="962"/>
                  </a:lnTo>
                  <a:lnTo>
                    <a:pt x="767" y="768"/>
                  </a:lnTo>
                  <a:lnTo>
                    <a:pt x="748" y="718"/>
                  </a:lnTo>
                  <a:cubicBezTo>
                    <a:pt x="708" y="609"/>
                    <a:pt x="665" y="497"/>
                    <a:pt x="618" y="387"/>
                  </a:cubicBezTo>
                  <a:lnTo>
                    <a:pt x="595" y="335"/>
                  </a:lnTo>
                  <a:lnTo>
                    <a:pt x="291" y="474"/>
                  </a:lnTo>
                  <a:lnTo>
                    <a:pt x="337" y="576"/>
                  </a:lnTo>
                  <a:lnTo>
                    <a:pt x="536" y="486"/>
                  </a:lnTo>
                  <a:cubicBezTo>
                    <a:pt x="566" y="559"/>
                    <a:pt x="595" y="632"/>
                    <a:pt x="621" y="705"/>
                  </a:cubicBezTo>
                  <a:lnTo>
                    <a:pt x="328" y="817"/>
                  </a:lnTo>
                  <a:cubicBezTo>
                    <a:pt x="272" y="672"/>
                    <a:pt x="212" y="530"/>
                    <a:pt x="149" y="387"/>
                  </a:cubicBezTo>
                  <a:lnTo>
                    <a:pt x="609" y="156"/>
                  </a:lnTo>
                  <a:cubicBezTo>
                    <a:pt x="714" y="394"/>
                    <a:pt x="813" y="642"/>
                    <a:pt x="896" y="890"/>
                  </a:cubicBezTo>
                  <a:lnTo>
                    <a:pt x="304" y="1085"/>
                  </a:lnTo>
                  <a:lnTo>
                    <a:pt x="321" y="1138"/>
                  </a:lnTo>
                  <a:cubicBezTo>
                    <a:pt x="403" y="1392"/>
                    <a:pt x="473" y="1657"/>
                    <a:pt x="529" y="1921"/>
                  </a:cubicBezTo>
                  <a:lnTo>
                    <a:pt x="539" y="1974"/>
                  </a:lnTo>
                  <a:lnTo>
                    <a:pt x="1270" y="1852"/>
                  </a:lnTo>
                  <a:lnTo>
                    <a:pt x="1256" y="1795"/>
                  </a:lnTo>
                  <a:cubicBezTo>
                    <a:pt x="1213" y="1588"/>
                    <a:pt x="1164" y="1376"/>
                    <a:pt x="1105" y="1171"/>
                  </a:cubicBezTo>
                  <a:lnTo>
                    <a:pt x="1088" y="1118"/>
                  </a:lnTo>
                  <a:lnTo>
                    <a:pt x="566" y="1264"/>
                  </a:lnTo>
                  <a:lnTo>
                    <a:pt x="582" y="1319"/>
                  </a:lnTo>
                  <a:cubicBezTo>
                    <a:pt x="612" y="1426"/>
                    <a:pt x="641" y="1534"/>
                    <a:pt x="668" y="1641"/>
                  </a:cubicBezTo>
                  <a:lnTo>
                    <a:pt x="681" y="1693"/>
                  </a:lnTo>
                  <a:lnTo>
                    <a:pt x="1002" y="1627"/>
                  </a:lnTo>
                  <a:lnTo>
                    <a:pt x="978" y="1515"/>
                  </a:lnTo>
                  <a:lnTo>
                    <a:pt x="764" y="1561"/>
                  </a:lnTo>
                  <a:cubicBezTo>
                    <a:pt x="744" y="1488"/>
                    <a:pt x="725" y="1415"/>
                    <a:pt x="705" y="1343"/>
                  </a:cubicBezTo>
                  <a:lnTo>
                    <a:pt x="1012" y="1257"/>
                  </a:lnTo>
                  <a:cubicBezTo>
                    <a:pt x="1058" y="1422"/>
                    <a:pt x="1097" y="1591"/>
                    <a:pt x="1134" y="1760"/>
                  </a:cubicBezTo>
                  <a:lnTo>
                    <a:pt x="629" y="1845"/>
                  </a:lnTo>
                  <a:cubicBezTo>
                    <a:pt x="579" y="1614"/>
                    <a:pt x="516" y="1383"/>
                    <a:pt x="443" y="1158"/>
                  </a:cubicBezTo>
                  <a:lnTo>
                    <a:pt x="1038" y="962"/>
                  </a:lnTo>
                  <a:lnTo>
                    <a:pt x="1022" y="910"/>
                  </a:lnTo>
                  <a:cubicBezTo>
                    <a:pt x="926" y="619"/>
                    <a:pt x="813" y="332"/>
                    <a:pt x="685" y="54"/>
                  </a:cubicBezTo>
                  <a:lnTo>
                    <a:pt x="661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9;p27">
              <a:extLst>
                <a:ext uri="{FF2B5EF4-FFF2-40B4-BE49-F238E27FC236}">
                  <a16:creationId xmlns:a16="http://schemas.microsoft.com/office/drawing/2014/main" id="{49ACCBD8-64D9-47E1-95CA-DB9B37B9C12D}"/>
                </a:ext>
              </a:extLst>
            </p:cNvPr>
            <p:cNvSpPr/>
            <p:nvPr/>
          </p:nvSpPr>
          <p:spPr>
            <a:xfrm>
              <a:off x="5689212" y="2538383"/>
              <a:ext cx="113592" cy="237734"/>
            </a:xfrm>
            <a:custGeom>
              <a:avLst/>
              <a:gdLst/>
              <a:ahLst/>
              <a:cxnLst/>
              <a:rect l="l" t="t" r="r" b="b"/>
              <a:pathLst>
                <a:path w="926" h="1938" extrusionOk="0">
                  <a:moveTo>
                    <a:pt x="715" y="1"/>
                  </a:moveTo>
                  <a:lnTo>
                    <a:pt x="1" y="193"/>
                  </a:lnTo>
                  <a:lnTo>
                    <a:pt x="10" y="246"/>
                  </a:lnTo>
                  <a:cubicBezTo>
                    <a:pt x="53" y="428"/>
                    <a:pt x="90" y="616"/>
                    <a:pt x="116" y="801"/>
                  </a:cubicBezTo>
                  <a:lnTo>
                    <a:pt x="123" y="857"/>
                  </a:lnTo>
                  <a:lnTo>
                    <a:pt x="658" y="774"/>
                  </a:lnTo>
                  <a:lnTo>
                    <a:pt x="651" y="719"/>
                  </a:lnTo>
                  <a:cubicBezTo>
                    <a:pt x="635" y="603"/>
                    <a:pt x="616" y="487"/>
                    <a:pt x="592" y="371"/>
                  </a:cubicBezTo>
                  <a:lnTo>
                    <a:pt x="582" y="315"/>
                  </a:lnTo>
                  <a:lnTo>
                    <a:pt x="255" y="385"/>
                  </a:lnTo>
                  <a:lnTo>
                    <a:pt x="282" y="493"/>
                  </a:lnTo>
                  <a:lnTo>
                    <a:pt x="493" y="447"/>
                  </a:lnTo>
                  <a:cubicBezTo>
                    <a:pt x="506" y="527"/>
                    <a:pt x="520" y="603"/>
                    <a:pt x="532" y="679"/>
                  </a:cubicBezTo>
                  <a:lnTo>
                    <a:pt x="219" y="728"/>
                  </a:lnTo>
                  <a:cubicBezTo>
                    <a:pt x="195" y="576"/>
                    <a:pt x="166" y="424"/>
                    <a:pt x="132" y="272"/>
                  </a:cubicBezTo>
                  <a:lnTo>
                    <a:pt x="631" y="140"/>
                  </a:lnTo>
                  <a:cubicBezTo>
                    <a:pt x="688" y="397"/>
                    <a:pt x="731" y="659"/>
                    <a:pt x="761" y="920"/>
                  </a:cubicBezTo>
                  <a:lnTo>
                    <a:pt x="140" y="986"/>
                  </a:lnTo>
                  <a:lnTo>
                    <a:pt x="146" y="1042"/>
                  </a:lnTo>
                  <a:cubicBezTo>
                    <a:pt x="175" y="1310"/>
                    <a:pt x="189" y="1581"/>
                    <a:pt x="186" y="1852"/>
                  </a:cubicBezTo>
                  <a:lnTo>
                    <a:pt x="186" y="1905"/>
                  </a:lnTo>
                  <a:lnTo>
                    <a:pt x="926" y="1938"/>
                  </a:lnTo>
                  <a:lnTo>
                    <a:pt x="926" y="1879"/>
                  </a:lnTo>
                  <a:cubicBezTo>
                    <a:pt x="926" y="1667"/>
                    <a:pt x="919" y="1452"/>
                    <a:pt x="903" y="1238"/>
                  </a:cubicBezTo>
                  <a:lnTo>
                    <a:pt x="900" y="1184"/>
                  </a:lnTo>
                  <a:lnTo>
                    <a:pt x="361" y="1218"/>
                  </a:lnTo>
                  <a:lnTo>
                    <a:pt x="364" y="1274"/>
                  </a:lnTo>
                  <a:cubicBezTo>
                    <a:pt x="370" y="1383"/>
                    <a:pt x="378" y="1495"/>
                    <a:pt x="381" y="1607"/>
                  </a:cubicBezTo>
                  <a:lnTo>
                    <a:pt x="381" y="1660"/>
                  </a:lnTo>
                  <a:lnTo>
                    <a:pt x="711" y="1660"/>
                  </a:lnTo>
                  <a:lnTo>
                    <a:pt x="711" y="1548"/>
                  </a:lnTo>
                  <a:lnTo>
                    <a:pt x="489" y="1548"/>
                  </a:lnTo>
                  <a:cubicBezTo>
                    <a:pt x="489" y="1472"/>
                    <a:pt x="483" y="1396"/>
                    <a:pt x="480" y="1320"/>
                  </a:cubicBezTo>
                  <a:lnTo>
                    <a:pt x="797" y="1300"/>
                  </a:lnTo>
                  <a:cubicBezTo>
                    <a:pt x="807" y="1476"/>
                    <a:pt x="814" y="1647"/>
                    <a:pt x="814" y="1819"/>
                  </a:cubicBezTo>
                  <a:lnTo>
                    <a:pt x="298" y="1796"/>
                  </a:lnTo>
                  <a:cubicBezTo>
                    <a:pt x="298" y="1561"/>
                    <a:pt x="288" y="1323"/>
                    <a:pt x="265" y="1085"/>
                  </a:cubicBezTo>
                  <a:lnTo>
                    <a:pt x="886" y="1019"/>
                  </a:lnTo>
                  <a:lnTo>
                    <a:pt x="880" y="963"/>
                  </a:lnTo>
                  <a:cubicBezTo>
                    <a:pt x="846" y="659"/>
                    <a:pt x="794" y="355"/>
                    <a:pt x="727" y="57"/>
                  </a:cubicBezTo>
                  <a:lnTo>
                    <a:pt x="715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0;p27">
              <a:extLst>
                <a:ext uri="{FF2B5EF4-FFF2-40B4-BE49-F238E27FC236}">
                  <a16:creationId xmlns:a16="http://schemas.microsoft.com/office/drawing/2014/main" id="{F8F455A6-99AC-488B-9445-F91C9A9B7BA0}"/>
                </a:ext>
              </a:extLst>
            </p:cNvPr>
            <p:cNvSpPr/>
            <p:nvPr/>
          </p:nvSpPr>
          <p:spPr>
            <a:xfrm>
              <a:off x="5690807" y="2793904"/>
              <a:ext cx="112856" cy="237734"/>
            </a:xfrm>
            <a:custGeom>
              <a:avLst/>
              <a:gdLst/>
              <a:ahLst/>
              <a:cxnLst/>
              <a:rect l="l" t="t" r="r" b="b"/>
              <a:pathLst>
                <a:path w="920" h="1938" extrusionOk="0">
                  <a:moveTo>
                    <a:pt x="913" y="0"/>
                  </a:moveTo>
                  <a:lnTo>
                    <a:pt x="173" y="37"/>
                  </a:lnTo>
                  <a:lnTo>
                    <a:pt x="176" y="93"/>
                  </a:lnTo>
                  <a:cubicBezTo>
                    <a:pt x="179" y="282"/>
                    <a:pt x="173" y="470"/>
                    <a:pt x="159" y="659"/>
                  </a:cubicBezTo>
                  <a:lnTo>
                    <a:pt x="156" y="714"/>
                  </a:lnTo>
                  <a:lnTo>
                    <a:pt x="698" y="744"/>
                  </a:lnTo>
                  <a:lnTo>
                    <a:pt x="702" y="688"/>
                  </a:lnTo>
                  <a:cubicBezTo>
                    <a:pt x="708" y="572"/>
                    <a:pt x="714" y="453"/>
                    <a:pt x="718" y="334"/>
                  </a:cubicBezTo>
                  <a:lnTo>
                    <a:pt x="718" y="278"/>
                  </a:lnTo>
                  <a:lnTo>
                    <a:pt x="384" y="282"/>
                  </a:lnTo>
                  <a:lnTo>
                    <a:pt x="388" y="394"/>
                  </a:lnTo>
                  <a:lnTo>
                    <a:pt x="603" y="391"/>
                  </a:lnTo>
                  <a:lnTo>
                    <a:pt x="603" y="391"/>
                  </a:lnTo>
                  <a:cubicBezTo>
                    <a:pt x="603" y="470"/>
                    <a:pt x="599" y="549"/>
                    <a:pt x="592" y="625"/>
                  </a:cubicBezTo>
                  <a:lnTo>
                    <a:pt x="275" y="609"/>
                  </a:lnTo>
                  <a:cubicBezTo>
                    <a:pt x="285" y="453"/>
                    <a:pt x="288" y="298"/>
                    <a:pt x="288" y="146"/>
                  </a:cubicBezTo>
                  <a:lnTo>
                    <a:pt x="801" y="116"/>
                  </a:lnTo>
                  <a:lnTo>
                    <a:pt x="801" y="116"/>
                  </a:lnTo>
                  <a:cubicBezTo>
                    <a:pt x="804" y="381"/>
                    <a:pt x="794" y="645"/>
                    <a:pt x="768" y="906"/>
                  </a:cubicBezTo>
                  <a:lnTo>
                    <a:pt x="146" y="844"/>
                  </a:lnTo>
                  <a:lnTo>
                    <a:pt x="139" y="900"/>
                  </a:lnTo>
                  <a:cubicBezTo>
                    <a:pt x="113" y="1167"/>
                    <a:pt x="70" y="1439"/>
                    <a:pt x="14" y="1700"/>
                  </a:cubicBezTo>
                  <a:lnTo>
                    <a:pt x="0" y="1753"/>
                  </a:lnTo>
                  <a:lnTo>
                    <a:pt x="718" y="1938"/>
                  </a:lnTo>
                  <a:lnTo>
                    <a:pt x="731" y="1881"/>
                  </a:lnTo>
                  <a:cubicBezTo>
                    <a:pt x="774" y="1673"/>
                    <a:pt x="814" y="1462"/>
                    <a:pt x="844" y="1250"/>
                  </a:cubicBezTo>
                  <a:lnTo>
                    <a:pt x="850" y="1194"/>
                  </a:lnTo>
                  <a:lnTo>
                    <a:pt x="315" y="1115"/>
                  </a:lnTo>
                  <a:lnTo>
                    <a:pt x="305" y="1170"/>
                  </a:lnTo>
                  <a:cubicBezTo>
                    <a:pt x="292" y="1280"/>
                    <a:pt x="275" y="1392"/>
                    <a:pt x="252" y="1501"/>
                  </a:cubicBezTo>
                  <a:lnTo>
                    <a:pt x="242" y="1554"/>
                  </a:lnTo>
                  <a:lnTo>
                    <a:pt x="566" y="1623"/>
                  </a:lnTo>
                  <a:lnTo>
                    <a:pt x="589" y="1511"/>
                  </a:lnTo>
                  <a:lnTo>
                    <a:pt x="374" y="1468"/>
                  </a:lnTo>
                  <a:cubicBezTo>
                    <a:pt x="388" y="1392"/>
                    <a:pt x="397" y="1316"/>
                    <a:pt x="411" y="1243"/>
                  </a:cubicBezTo>
                  <a:lnTo>
                    <a:pt x="725" y="1289"/>
                  </a:lnTo>
                  <a:cubicBezTo>
                    <a:pt x="698" y="1458"/>
                    <a:pt x="668" y="1630"/>
                    <a:pt x="632" y="1799"/>
                  </a:cubicBezTo>
                  <a:lnTo>
                    <a:pt x="133" y="1670"/>
                  </a:lnTo>
                  <a:cubicBezTo>
                    <a:pt x="182" y="1439"/>
                    <a:pt x="222" y="1204"/>
                    <a:pt x="246" y="969"/>
                  </a:cubicBezTo>
                  <a:lnTo>
                    <a:pt x="870" y="1032"/>
                  </a:lnTo>
                  <a:lnTo>
                    <a:pt x="873" y="976"/>
                  </a:lnTo>
                  <a:cubicBezTo>
                    <a:pt x="906" y="671"/>
                    <a:pt x="920" y="364"/>
                    <a:pt x="913" y="57"/>
                  </a:cubicBezTo>
                  <a:lnTo>
                    <a:pt x="913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1;p27">
              <a:extLst>
                <a:ext uri="{FF2B5EF4-FFF2-40B4-BE49-F238E27FC236}">
                  <a16:creationId xmlns:a16="http://schemas.microsoft.com/office/drawing/2014/main" id="{F621986C-98A8-47E2-994A-B7870CBED65A}"/>
                </a:ext>
              </a:extLst>
            </p:cNvPr>
            <p:cNvSpPr/>
            <p:nvPr/>
          </p:nvSpPr>
          <p:spPr>
            <a:xfrm>
              <a:off x="5621131" y="3034705"/>
              <a:ext cx="154196" cy="241905"/>
            </a:xfrm>
            <a:custGeom>
              <a:avLst/>
              <a:gdLst/>
              <a:ahLst/>
              <a:cxnLst/>
              <a:rect l="l" t="t" r="r" b="b"/>
              <a:pathLst>
                <a:path w="1257" h="1972" extrusionOk="0">
                  <a:moveTo>
                    <a:pt x="526" y="1"/>
                  </a:moveTo>
                  <a:lnTo>
                    <a:pt x="516" y="54"/>
                  </a:lnTo>
                  <a:cubicBezTo>
                    <a:pt x="480" y="239"/>
                    <a:pt x="437" y="424"/>
                    <a:pt x="384" y="606"/>
                  </a:cubicBezTo>
                  <a:lnTo>
                    <a:pt x="367" y="659"/>
                  </a:lnTo>
                  <a:lnTo>
                    <a:pt x="893" y="801"/>
                  </a:lnTo>
                  <a:lnTo>
                    <a:pt x="906" y="748"/>
                  </a:lnTo>
                  <a:cubicBezTo>
                    <a:pt x="939" y="635"/>
                    <a:pt x="968" y="520"/>
                    <a:pt x="995" y="404"/>
                  </a:cubicBezTo>
                  <a:lnTo>
                    <a:pt x="1008" y="348"/>
                  </a:lnTo>
                  <a:lnTo>
                    <a:pt x="681" y="282"/>
                  </a:lnTo>
                  <a:lnTo>
                    <a:pt x="658" y="391"/>
                  </a:lnTo>
                  <a:lnTo>
                    <a:pt x="873" y="434"/>
                  </a:lnTo>
                  <a:cubicBezTo>
                    <a:pt x="853" y="513"/>
                    <a:pt x="833" y="589"/>
                    <a:pt x="814" y="662"/>
                  </a:cubicBezTo>
                  <a:lnTo>
                    <a:pt x="506" y="580"/>
                  </a:lnTo>
                  <a:cubicBezTo>
                    <a:pt x="549" y="431"/>
                    <a:pt x="585" y="278"/>
                    <a:pt x="615" y="130"/>
                  </a:cubicBezTo>
                  <a:lnTo>
                    <a:pt x="1124" y="209"/>
                  </a:lnTo>
                  <a:cubicBezTo>
                    <a:pt x="1071" y="467"/>
                    <a:pt x="1005" y="725"/>
                    <a:pt x="925" y="976"/>
                  </a:cubicBezTo>
                  <a:lnTo>
                    <a:pt x="330" y="785"/>
                  </a:lnTo>
                  <a:lnTo>
                    <a:pt x="314" y="838"/>
                  </a:lnTo>
                  <a:cubicBezTo>
                    <a:pt x="231" y="1095"/>
                    <a:pt x="135" y="1349"/>
                    <a:pt x="23" y="1594"/>
                  </a:cubicBezTo>
                  <a:lnTo>
                    <a:pt x="0" y="1644"/>
                  </a:lnTo>
                  <a:lnTo>
                    <a:pt x="661" y="1971"/>
                  </a:lnTo>
                  <a:lnTo>
                    <a:pt x="687" y="1918"/>
                  </a:lnTo>
                  <a:cubicBezTo>
                    <a:pt x="774" y="1723"/>
                    <a:pt x="856" y="1525"/>
                    <a:pt x="929" y="1323"/>
                  </a:cubicBezTo>
                  <a:lnTo>
                    <a:pt x="945" y="1274"/>
                  </a:lnTo>
                  <a:lnTo>
                    <a:pt x="440" y="1085"/>
                  </a:lnTo>
                  <a:lnTo>
                    <a:pt x="420" y="1138"/>
                  </a:lnTo>
                  <a:cubicBezTo>
                    <a:pt x="384" y="1241"/>
                    <a:pt x="341" y="1346"/>
                    <a:pt x="301" y="1449"/>
                  </a:cubicBezTo>
                  <a:lnTo>
                    <a:pt x="278" y="1499"/>
                  </a:lnTo>
                  <a:lnTo>
                    <a:pt x="579" y="1631"/>
                  </a:lnTo>
                  <a:lnTo>
                    <a:pt x="625" y="1528"/>
                  </a:lnTo>
                  <a:lnTo>
                    <a:pt x="423" y="1439"/>
                  </a:lnTo>
                  <a:cubicBezTo>
                    <a:pt x="453" y="1369"/>
                    <a:pt x="480" y="1300"/>
                    <a:pt x="506" y="1227"/>
                  </a:cubicBezTo>
                  <a:lnTo>
                    <a:pt x="803" y="1340"/>
                  </a:lnTo>
                  <a:cubicBezTo>
                    <a:pt x="744" y="1502"/>
                    <a:pt x="678" y="1660"/>
                    <a:pt x="608" y="1819"/>
                  </a:cubicBezTo>
                  <a:lnTo>
                    <a:pt x="149" y="1591"/>
                  </a:lnTo>
                  <a:cubicBezTo>
                    <a:pt x="245" y="1373"/>
                    <a:pt x="330" y="1151"/>
                    <a:pt x="403" y="927"/>
                  </a:cubicBezTo>
                  <a:lnTo>
                    <a:pt x="998" y="1115"/>
                  </a:lnTo>
                  <a:lnTo>
                    <a:pt x="1015" y="1062"/>
                  </a:lnTo>
                  <a:cubicBezTo>
                    <a:pt x="1111" y="771"/>
                    <a:pt x="1186" y="474"/>
                    <a:pt x="1243" y="173"/>
                  </a:cubicBezTo>
                  <a:lnTo>
                    <a:pt x="1256" y="117"/>
                  </a:lnTo>
                  <a:lnTo>
                    <a:pt x="526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2;p27">
              <a:extLst>
                <a:ext uri="{FF2B5EF4-FFF2-40B4-BE49-F238E27FC236}">
                  <a16:creationId xmlns:a16="http://schemas.microsoft.com/office/drawing/2014/main" id="{0E640A18-A6F3-4956-AB08-49CD50DFD346}"/>
                </a:ext>
              </a:extLst>
            </p:cNvPr>
            <p:cNvSpPr/>
            <p:nvPr/>
          </p:nvSpPr>
          <p:spPr>
            <a:xfrm>
              <a:off x="5505944" y="3260663"/>
              <a:ext cx="189402" cy="239697"/>
            </a:xfrm>
            <a:custGeom>
              <a:avLst/>
              <a:gdLst/>
              <a:ahLst/>
              <a:cxnLst/>
              <a:rect l="l" t="t" r="r" b="b"/>
              <a:pathLst>
                <a:path w="1544" h="1954" extrusionOk="0">
                  <a:moveTo>
                    <a:pt x="853" y="0"/>
                  </a:moveTo>
                  <a:lnTo>
                    <a:pt x="833" y="50"/>
                  </a:lnTo>
                  <a:cubicBezTo>
                    <a:pt x="757" y="221"/>
                    <a:pt x="678" y="394"/>
                    <a:pt x="589" y="559"/>
                  </a:cubicBezTo>
                  <a:lnTo>
                    <a:pt x="563" y="609"/>
                  </a:lnTo>
                  <a:lnTo>
                    <a:pt x="1045" y="856"/>
                  </a:lnTo>
                  <a:lnTo>
                    <a:pt x="1071" y="807"/>
                  </a:lnTo>
                  <a:cubicBezTo>
                    <a:pt x="1127" y="701"/>
                    <a:pt x="1177" y="595"/>
                    <a:pt x="1227" y="490"/>
                  </a:cubicBezTo>
                  <a:lnTo>
                    <a:pt x="1253" y="440"/>
                  </a:lnTo>
                  <a:lnTo>
                    <a:pt x="949" y="305"/>
                  </a:lnTo>
                  <a:lnTo>
                    <a:pt x="903" y="407"/>
                  </a:lnTo>
                  <a:lnTo>
                    <a:pt x="1101" y="496"/>
                  </a:lnTo>
                  <a:cubicBezTo>
                    <a:pt x="1068" y="566"/>
                    <a:pt x="1031" y="635"/>
                    <a:pt x="999" y="704"/>
                  </a:cubicBezTo>
                  <a:lnTo>
                    <a:pt x="714" y="562"/>
                  </a:lnTo>
                  <a:cubicBezTo>
                    <a:pt x="787" y="424"/>
                    <a:pt x="853" y="285"/>
                    <a:pt x="912" y="142"/>
                  </a:cubicBezTo>
                  <a:lnTo>
                    <a:pt x="1396" y="328"/>
                  </a:lnTo>
                  <a:cubicBezTo>
                    <a:pt x="1289" y="566"/>
                    <a:pt x="1170" y="804"/>
                    <a:pt x="1045" y="1035"/>
                  </a:cubicBezTo>
                  <a:lnTo>
                    <a:pt x="499" y="724"/>
                  </a:lnTo>
                  <a:lnTo>
                    <a:pt x="473" y="774"/>
                  </a:lnTo>
                  <a:cubicBezTo>
                    <a:pt x="337" y="1008"/>
                    <a:pt x="192" y="1237"/>
                    <a:pt x="30" y="1451"/>
                  </a:cubicBezTo>
                  <a:lnTo>
                    <a:pt x="0" y="1495"/>
                  </a:lnTo>
                  <a:lnTo>
                    <a:pt x="578" y="1954"/>
                  </a:lnTo>
                  <a:lnTo>
                    <a:pt x="612" y="1907"/>
                  </a:lnTo>
                  <a:cubicBezTo>
                    <a:pt x="737" y="1736"/>
                    <a:pt x="860" y="1557"/>
                    <a:pt x="972" y="1376"/>
                  </a:cubicBezTo>
                  <a:lnTo>
                    <a:pt x="1002" y="1329"/>
                  </a:lnTo>
                  <a:lnTo>
                    <a:pt x="543" y="1038"/>
                  </a:lnTo>
                  <a:lnTo>
                    <a:pt x="513" y="1088"/>
                  </a:lnTo>
                  <a:cubicBezTo>
                    <a:pt x="456" y="1184"/>
                    <a:pt x="394" y="1276"/>
                    <a:pt x="331" y="1369"/>
                  </a:cubicBezTo>
                  <a:lnTo>
                    <a:pt x="301" y="1411"/>
                  </a:lnTo>
                  <a:lnTo>
                    <a:pt x="569" y="1607"/>
                  </a:lnTo>
                  <a:lnTo>
                    <a:pt x="635" y="1514"/>
                  </a:lnTo>
                  <a:lnTo>
                    <a:pt x="456" y="1385"/>
                  </a:lnTo>
                  <a:cubicBezTo>
                    <a:pt x="496" y="1323"/>
                    <a:pt x="539" y="1260"/>
                    <a:pt x="578" y="1193"/>
                  </a:cubicBezTo>
                  <a:lnTo>
                    <a:pt x="847" y="1365"/>
                  </a:lnTo>
                  <a:cubicBezTo>
                    <a:pt x="754" y="1511"/>
                    <a:pt x="658" y="1656"/>
                    <a:pt x="555" y="1795"/>
                  </a:cubicBezTo>
                  <a:lnTo>
                    <a:pt x="152" y="1475"/>
                  </a:lnTo>
                  <a:cubicBezTo>
                    <a:pt x="291" y="1283"/>
                    <a:pt x="424" y="1081"/>
                    <a:pt x="543" y="876"/>
                  </a:cubicBezTo>
                  <a:lnTo>
                    <a:pt x="1085" y="1187"/>
                  </a:lnTo>
                  <a:lnTo>
                    <a:pt x="1114" y="1138"/>
                  </a:lnTo>
                  <a:cubicBezTo>
                    <a:pt x="1263" y="873"/>
                    <a:pt x="1402" y="598"/>
                    <a:pt x="1521" y="317"/>
                  </a:cubicBezTo>
                  <a:lnTo>
                    <a:pt x="1544" y="261"/>
                  </a:lnTo>
                  <a:lnTo>
                    <a:pt x="853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3;p27">
              <a:extLst>
                <a:ext uri="{FF2B5EF4-FFF2-40B4-BE49-F238E27FC236}">
                  <a16:creationId xmlns:a16="http://schemas.microsoft.com/office/drawing/2014/main" id="{1B52334E-1689-40B1-867D-68D165AA604C}"/>
                </a:ext>
              </a:extLst>
            </p:cNvPr>
            <p:cNvSpPr/>
            <p:nvPr/>
          </p:nvSpPr>
          <p:spPr>
            <a:xfrm>
              <a:off x="5349786" y="3465399"/>
              <a:ext cx="216635" cy="228044"/>
            </a:xfrm>
            <a:custGeom>
              <a:avLst/>
              <a:gdLst/>
              <a:ahLst/>
              <a:cxnLst/>
              <a:rect l="l" t="t" r="r" b="b"/>
              <a:pathLst>
                <a:path w="1766" h="1859" extrusionOk="0">
                  <a:moveTo>
                    <a:pt x="1148" y="0"/>
                  </a:moveTo>
                  <a:lnTo>
                    <a:pt x="1114" y="47"/>
                  </a:lnTo>
                  <a:cubicBezTo>
                    <a:pt x="1009" y="199"/>
                    <a:pt x="893" y="351"/>
                    <a:pt x="771" y="496"/>
                  </a:cubicBezTo>
                  <a:lnTo>
                    <a:pt x="734" y="540"/>
                  </a:lnTo>
                  <a:lnTo>
                    <a:pt x="1157" y="880"/>
                  </a:lnTo>
                  <a:lnTo>
                    <a:pt x="1191" y="837"/>
                  </a:lnTo>
                  <a:cubicBezTo>
                    <a:pt x="1267" y="748"/>
                    <a:pt x="1340" y="655"/>
                    <a:pt x="1412" y="563"/>
                  </a:cubicBezTo>
                  <a:lnTo>
                    <a:pt x="1445" y="516"/>
                  </a:lnTo>
                  <a:lnTo>
                    <a:pt x="1174" y="321"/>
                  </a:lnTo>
                  <a:lnTo>
                    <a:pt x="1111" y="414"/>
                  </a:lnTo>
                  <a:lnTo>
                    <a:pt x="1287" y="540"/>
                  </a:lnTo>
                  <a:cubicBezTo>
                    <a:pt x="1241" y="602"/>
                    <a:pt x="1191" y="662"/>
                    <a:pt x="1141" y="724"/>
                  </a:cubicBezTo>
                  <a:lnTo>
                    <a:pt x="893" y="523"/>
                  </a:lnTo>
                  <a:cubicBezTo>
                    <a:pt x="992" y="404"/>
                    <a:pt x="1085" y="282"/>
                    <a:pt x="1177" y="156"/>
                  </a:cubicBezTo>
                  <a:lnTo>
                    <a:pt x="1607" y="433"/>
                  </a:lnTo>
                  <a:cubicBezTo>
                    <a:pt x="1455" y="648"/>
                    <a:pt x="1290" y="857"/>
                    <a:pt x="1118" y="1055"/>
                  </a:cubicBezTo>
                  <a:lnTo>
                    <a:pt x="652" y="639"/>
                  </a:lnTo>
                  <a:lnTo>
                    <a:pt x="612" y="682"/>
                  </a:lnTo>
                  <a:cubicBezTo>
                    <a:pt x="434" y="883"/>
                    <a:pt x="242" y="1075"/>
                    <a:pt x="40" y="1254"/>
                  </a:cubicBezTo>
                  <a:lnTo>
                    <a:pt x="1" y="1289"/>
                  </a:lnTo>
                  <a:lnTo>
                    <a:pt x="473" y="1858"/>
                  </a:lnTo>
                  <a:lnTo>
                    <a:pt x="516" y="1822"/>
                  </a:lnTo>
                  <a:cubicBezTo>
                    <a:pt x="675" y="1680"/>
                    <a:pt x="830" y="1527"/>
                    <a:pt x="976" y="1376"/>
                  </a:cubicBezTo>
                  <a:lnTo>
                    <a:pt x="1015" y="1333"/>
                  </a:lnTo>
                  <a:lnTo>
                    <a:pt x="629" y="956"/>
                  </a:lnTo>
                  <a:lnTo>
                    <a:pt x="589" y="996"/>
                  </a:lnTo>
                  <a:cubicBezTo>
                    <a:pt x="513" y="1078"/>
                    <a:pt x="434" y="1158"/>
                    <a:pt x="354" y="1234"/>
                  </a:cubicBezTo>
                  <a:lnTo>
                    <a:pt x="315" y="1270"/>
                  </a:lnTo>
                  <a:lnTo>
                    <a:pt x="536" y="1515"/>
                  </a:lnTo>
                  <a:lnTo>
                    <a:pt x="619" y="1438"/>
                  </a:lnTo>
                  <a:lnTo>
                    <a:pt x="470" y="1277"/>
                  </a:lnTo>
                  <a:cubicBezTo>
                    <a:pt x="523" y="1224"/>
                    <a:pt x="579" y="1170"/>
                    <a:pt x="632" y="1115"/>
                  </a:cubicBezTo>
                  <a:lnTo>
                    <a:pt x="857" y="1336"/>
                  </a:lnTo>
                  <a:cubicBezTo>
                    <a:pt x="738" y="1462"/>
                    <a:pt x="612" y="1584"/>
                    <a:pt x="483" y="1696"/>
                  </a:cubicBezTo>
                  <a:lnTo>
                    <a:pt x="156" y="1300"/>
                  </a:lnTo>
                  <a:cubicBezTo>
                    <a:pt x="331" y="1141"/>
                    <a:pt x="500" y="972"/>
                    <a:pt x="658" y="797"/>
                  </a:cubicBezTo>
                  <a:lnTo>
                    <a:pt x="1128" y="1214"/>
                  </a:lnTo>
                  <a:lnTo>
                    <a:pt x="1164" y="1170"/>
                  </a:lnTo>
                  <a:cubicBezTo>
                    <a:pt x="1369" y="943"/>
                    <a:pt x="1558" y="701"/>
                    <a:pt x="1732" y="450"/>
                  </a:cubicBezTo>
                  <a:lnTo>
                    <a:pt x="1766" y="404"/>
                  </a:lnTo>
                  <a:lnTo>
                    <a:pt x="1148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4;p27">
              <a:extLst>
                <a:ext uri="{FF2B5EF4-FFF2-40B4-BE49-F238E27FC236}">
                  <a16:creationId xmlns:a16="http://schemas.microsoft.com/office/drawing/2014/main" id="{483B851C-F563-4B55-96CB-3342A5DB56ED}"/>
                </a:ext>
              </a:extLst>
            </p:cNvPr>
            <p:cNvSpPr/>
            <p:nvPr/>
          </p:nvSpPr>
          <p:spPr>
            <a:xfrm>
              <a:off x="5160016" y="3641430"/>
              <a:ext cx="234422" cy="205595"/>
            </a:xfrm>
            <a:custGeom>
              <a:avLst/>
              <a:gdLst/>
              <a:ahLst/>
              <a:cxnLst/>
              <a:rect l="l" t="t" r="r" b="b"/>
              <a:pathLst>
                <a:path w="1911" h="1676" extrusionOk="0">
                  <a:moveTo>
                    <a:pt x="1389" y="0"/>
                  </a:moveTo>
                  <a:lnTo>
                    <a:pt x="1349" y="37"/>
                  </a:lnTo>
                  <a:cubicBezTo>
                    <a:pt x="1210" y="165"/>
                    <a:pt x="1068" y="288"/>
                    <a:pt x="919" y="407"/>
                  </a:cubicBezTo>
                  <a:lnTo>
                    <a:pt x="876" y="440"/>
                  </a:lnTo>
                  <a:lnTo>
                    <a:pt x="1217" y="863"/>
                  </a:lnTo>
                  <a:lnTo>
                    <a:pt x="1260" y="826"/>
                  </a:lnTo>
                  <a:cubicBezTo>
                    <a:pt x="1352" y="754"/>
                    <a:pt x="1442" y="678"/>
                    <a:pt x="1531" y="602"/>
                  </a:cubicBezTo>
                  <a:lnTo>
                    <a:pt x="1574" y="565"/>
                  </a:lnTo>
                  <a:lnTo>
                    <a:pt x="1349" y="318"/>
                  </a:lnTo>
                  <a:lnTo>
                    <a:pt x="1267" y="394"/>
                  </a:lnTo>
                  <a:lnTo>
                    <a:pt x="1415" y="556"/>
                  </a:lnTo>
                  <a:cubicBezTo>
                    <a:pt x="1356" y="605"/>
                    <a:pt x="1293" y="655"/>
                    <a:pt x="1233" y="704"/>
                  </a:cubicBezTo>
                  <a:lnTo>
                    <a:pt x="1035" y="460"/>
                  </a:lnTo>
                  <a:cubicBezTo>
                    <a:pt x="1154" y="360"/>
                    <a:pt x="1273" y="261"/>
                    <a:pt x="1386" y="156"/>
                  </a:cubicBezTo>
                  <a:lnTo>
                    <a:pt x="1749" y="519"/>
                  </a:lnTo>
                  <a:cubicBezTo>
                    <a:pt x="1558" y="698"/>
                    <a:pt x="1352" y="866"/>
                    <a:pt x="1141" y="1025"/>
                  </a:cubicBezTo>
                  <a:lnTo>
                    <a:pt x="771" y="519"/>
                  </a:lnTo>
                  <a:lnTo>
                    <a:pt x="725" y="552"/>
                  </a:lnTo>
                  <a:cubicBezTo>
                    <a:pt x="510" y="714"/>
                    <a:pt x="281" y="863"/>
                    <a:pt x="47" y="995"/>
                  </a:cubicBezTo>
                  <a:lnTo>
                    <a:pt x="1" y="1021"/>
                  </a:lnTo>
                  <a:lnTo>
                    <a:pt x="344" y="1676"/>
                  </a:lnTo>
                  <a:lnTo>
                    <a:pt x="394" y="1646"/>
                  </a:lnTo>
                  <a:cubicBezTo>
                    <a:pt x="579" y="1544"/>
                    <a:pt x="761" y="1428"/>
                    <a:pt x="939" y="1306"/>
                  </a:cubicBezTo>
                  <a:lnTo>
                    <a:pt x="983" y="1276"/>
                  </a:lnTo>
                  <a:lnTo>
                    <a:pt x="681" y="826"/>
                  </a:lnTo>
                  <a:lnTo>
                    <a:pt x="635" y="856"/>
                  </a:lnTo>
                  <a:cubicBezTo>
                    <a:pt x="546" y="919"/>
                    <a:pt x="450" y="982"/>
                    <a:pt x="358" y="1038"/>
                  </a:cubicBezTo>
                  <a:lnTo>
                    <a:pt x="312" y="1068"/>
                  </a:lnTo>
                  <a:lnTo>
                    <a:pt x="477" y="1352"/>
                  </a:lnTo>
                  <a:lnTo>
                    <a:pt x="573" y="1296"/>
                  </a:lnTo>
                  <a:lnTo>
                    <a:pt x="463" y="1108"/>
                  </a:lnTo>
                  <a:cubicBezTo>
                    <a:pt x="527" y="1064"/>
                    <a:pt x="589" y="1025"/>
                    <a:pt x="652" y="982"/>
                  </a:cubicBezTo>
                  <a:lnTo>
                    <a:pt x="830" y="1247"/>
                  </a:lnTo>
                  <a:cubicBezTo>
                    <a:pt x="685" y="1342"/>
                    <a:pt x="539" y="1435"/>
                    <a:pt x="388" y="1520"/>
                  </a:cubicBezTo>
                  <a:lnTo>
                    <a:pt x="150" y="1064"/>
                  </a:lnTo>
                  <a:cubicBezTo>
                    <a:pt x="354" y="945"/>
                    <a:pt x="556" y="817"/>
                    <a:pt x="748" y="678"/>
                  </a:cubicBezTo>
                  <a:lnTo>
                    <a:pt x="1118" y="1180"/>
                  </a:lnTo>
                  <a:lnTo>
                    <a:pt x="1164" y="1147"/>
                  </a:lnTo>
                  <a:cubicBezTo>
                    <a:pt x="1409" y="965"/>
                    <a:pt x="1647" y="771"/>
                    <a:pt x="1868" y="562"/>
                  </a:cubicBezTo>
                  <a:lnTo>
                    <a:pt x="1911" y="522"/>
                  </a:lnTo>
                  <a:lnTo>
                    <a:pt x="1389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;p27">
              <a:extLst>
                <a:ext uri="{FF2B5EF4-FFF2-40B4-BE49-F238E27FC236}">
                  <a16:creationId xmlns:a16="http://schemas.microsoft.com/office/drawing/2014/main" id="{42BFF29B-255B-41BE-8A24-DCFDC13B6E2F}"/>
                </a:ext>
              </a:extLst>
            </p:cNvPr>
            <p:cNvSpPr/>
            <p:nvPr/>
          </p:nvSpPr>
          <p:spPr>
            <a:xfrm>
              <a:off x="4944731" y="3780047"/>
              <a:ext cx="242151" cy="174927"/>
            </a:xfrm>
            <a:custGeom>
              <a:avLst/>
              <a:gdLst/>
              <a:ahLst/>
              <a:cxnLst/>
              <a:rect l="l" t="t" r="r" b="b"/>
              <a:pathLst>
                <a:path w="1974" h="1426" extrusionOk="0">
                  <a:moveTo>
                    <a:pt x="1571" y="1"/>
                  </a:moveTo>
                  <a:lnTo>
                    <a:pt x="1524" y="30"/>
                  </a:lnTo>
                  <a:cubicBezTo>
                    <a:pt x="1362" y="126"/>
                    <a:pt x="1194" y="219"/>
                    <a:pt x="1028" y="301"/>
                  </a:cubicBezTo>
                  <a:lnTo>
                    <a:pt x="976" y="325"/>
                  </a:lnTo>
                  <a:lnTo>
                    <a:pt x="1223" y="807"/>
                  </a:lnTo>
                  <a:lnTo>
                    <a:pt x="1273" y="784"/>
                  </a:lnTo>
                  <a:cubicBezTo>
                    <a:pt x="1376" y="731"/>
                    <a:pt x="1481" y="675"/>
                    <a:pt x="1583" y="619"/>
                  </a:cubicBezTo>
                  <a:lnTo>
                    <a:pt x="1633" y="593"/>
                  </a:lnTo>
                  <a:lnTo>
                    <a:pt x="1464" y="305"/>
                  </a:lnTo>
                  <a:lnTo>
                    <a:pt x="1369" y="361"/>
                  </a:lnTo>
                  <a:lnTo>
                    <a:pt x="1478" y="549"/>
                  </a:lnTo>
                  <a:cubicBezTo>
                    <a:pt x="1412" y="586"/>
                    <a:pt x="1342" y="622"/>
                    <a:pt x="1273" y="658"/>
                  </a:cubicBezTo>
                  <a:lnTo>
                    <a:pt x="1127" y="378"/>
                  </a:lnTo>
                  <a:cubicBezTo>
                    <a:pt x="1266" y="305"/>
                    <a:pt x="1402" y="232"/>
                    <a:pt x="1534" y="152"/>
                  </a:cubicBezTo>
                  <a:lnTo>
                    <a:pt x="1815" y="582"/>
                  </a:lnTo>
                  <a:cubicBezTo>
                    <a:pt x="1591" y="718"/>
                    <a:pt x="1356" y="840"/>
                    <a:pt x="1118" y="953"/>
                  </a:cubicBezTo>
                  <a:lnTo>
                    <a:pt x="857" y="381"/>
                  </a:lnTo>
                  <a:lnTo>
                    <a:pt x="807" y="404"/>
                  </a:lnTo>
                  <a:cubicBezTo>
                    <a:pt x="562" y="516"/>
                    <a:pt x="308" y="616"/>
                    <a:pt x="53" y="695"/>
                  </a:cubicBezTo>
                  <a:lnTo>
                    <a:pt x="1" y="712"/>
                  </a:lnTo>
                  <a:lnTo>
                    <a:pt x="199" y="1426"/>
                  </a:lnTo>
                  <a:lnTo>
                    <a:pt x="255" y="1406"/>
                  </a:lnTo>
                  <a:cubicBezTo>
                    <a:pt x="457" y="1342"/>
                    <a:pt x="658" y="1267"/>
                    <a:pt x="857" y="1188"/>
                  </a:cubicBezTo>
                  <a:lnTo>
                    <a:pt x="909" y="1164"/>
                  </a:lnTo>
                  <a:lnTo>
                    <a:pt x="708" y="662"/>
                  </a:lnTo>
                  <a:lnTo>
                    <a:pt x="655" y="685"/>
                  </a:lnTo>
                  <a:cubicBezTo>
                    <a:pt x="552" y="728"/>
                    <a:pt x="450" y="767"/>
                    <a:pt x="344" y="804"/>
                  </a:cubicBezTo>
                  <a:lnTo>
                    <a:pt x="294" y="824"/>
                  </a:lnTo>
                  <a:lnTo>
                    <a:pt x="397" y="1134"/>
                  </a:lnTo>
                  <a:lnTo>
                    <a:pt x="503" y="1101"/>
                  </a:lnTo>
                  <a:lnTo>
                    <a:pt x="433" y="890"/>
                  </a:lnTo>
                  <a:cubicBezTo>
                    <a:pt x="506" y="866"/>
                    <a:pt x="576" y="837"/>
                    <a:pt x="645" y="811"/>
                  </a:cubicBezTo>
                  <a:lnTo>
                    <a:pt x="764" y="1104"/>
                  </a:lnTo>
                  <a:cubicBezTo>
                    <a:pt x="602" y="1168"/>
                    <a:pt x="440" y="1227"/>
                    <a:pt x="274" y="1283"/>
                  </a:cubicBezTo>
                  <a:lnTo>
                    <a:pt x="136" y="787"/>
                  </a:lnTo>
                  <a:cubicBezTo>
                    <a:pt x="361" y="712"/>
                    <a:pt x="585" y="625"/>
                    <a:pt x="800" y="529"/>
                  </a:cubicBezTo>
                  <a:lnTo>
                    <a:pt x="1061" y="1101"/>
                  </a:lnTo>
                  <a:lnTo>
                    <a:pt x="1111" y="1078"/>
                  </a:lnTo>
                  <a:cubicBezTo>
                    <a:pt x="1389" y="950"/>
                    <a:pt x="1663" y="807"/>
                    <a:pt x="1925" y="648"/>
                  </a:cubicBezTo>
                  <a:lnTo>
                    <a:pt x="1974" y="619"/>
                  </a:lnTo>
                  <a:lnTo>
                    <a:pt x="1571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6;p27">
              <a:extLst>
                <a:ext uri="{FF2B5EF4-FFF2-40B4-BE49-F238E27FC236}">
                  <a16:creationId xmlns:a16="http://schemas.microsoft.com/office/drawing/2014/main" id="{28FA4FC6-770C-4547-BD8B-2A631B36C567}"/>
                </a:ext>
              </a:extLst>
            </p:cNvPr>
            <p:cNvSpPr/>
            <p:nvPr/>
          </p:nvSpPr>
          <p:spPr>
            <a:xfrm>
              <a:off x="4713131" y="3875729"/>
              <a:ext cx="239452" cy="136409"/>
            </a:xfrm>
            <a:custGeom>
              <a:avLst/>
              <a:gdLst/>
              <a:ahLst/>
              <a:cxnLst/>
              <a:rect l="l" t="t" r="r" b="b"/>
              <a:pathLst>
                <a:path w="1952" h="1112" extrusionOk="0">
                  <a:moveTo>
                    <a:pt x="1683" y="1"/>
                  </a:moveTo>
                  <a:lnTo>
                    <a:pt x="1631" y="17"/>
                  </a:lnTo>
                  <a:cubicBezTo>
                    <a:pt x="1456" y="80"/>
                    <a:pt x="1270" y="136"/>
                    <a:pt x="1091" y="182"/>
                  </a:cubicBezTo>
                  <a:lnTo>
                    <a:pt x="1036" y="196"/>
                  </a:lnTo>
                  <a:lnTo>
                    <a:pt x="1178" y="718"/>
                  </a:lnTo>
                  <a:lnTo>
                    <a:pt x="1230" y="705"/>
                  </a:lnTo>
                  <a:cubicBezTo>
                    <a:pt x="1343" y="675"/>
                    <a:pt x="1459" y="642"/>
                    <a:pt x="1571" y="609"/>
                  </a:cubicBezTo>
                  <a:lnTo>
                    <a:pt x="1624" y="592"/>
                  </a:lnTo>
                  <a:lnTo>
                    <a:pt x="1518" y="278"/>
                  </a:lnTo>
                  <a:lnTo>
                    <a:pt x="1413" y="312"/>
                  </a:lnTo>
                  <a:lnTo>
                    <a:pt x="1482" y="520"/>
                  </a:lnTo>
                  <a:cubicBezTo>
                    <a:pt x="1406" y="539"/>
                    <a:pt x="1329" y="562"/>
                    <a:pt x="1257" y="582"/>
                  </a:cubicBezTo>
                  <a:lnTo>
                    <a:pt x="1175" y="275"/>
                  </a:lnTo>
                  <a:cubicBezTo>
                    <a:pt x="1323" y="235"/>
                    <a:pt x="1472" y="193"/>
                    <a:pt x="1617" y="143"/>
                  </a:cubicBezTo>
                  <a:lnTo>
                    <a:pt x="1802" y="622"/>
                  </a:lnTo>
                  <a:cubicBezTo>
                    <a:pt x="1555" y="705"/>
                    <a:pt x="1300" y="777"/>
                    <a:pt x="1042" y="837"/>
                  </a:cubicBezTo>
                  <a:lnTo>
                    <a:pt x="907" y="225"/>
                  </a:lnTo>
                  <a:lnTo>
                    <a:pt x="853" y="239"/>
                  </a:lnTo>
                  <a:cubicBezTo>
                    <a:pt x="589" y="295"/>
                    <a:pt x="322" y="338"/>
                    <a:pt x="54" y="368"/>
                  </a:cubicBezTo>
                  <a:lnTo>
                    <a:pt x="1" y="371"/>
                  </a:lnTo>
                  <a:lnTo>
                    <a:pt x="47" y="1111"/>
                  </a:lnTo>
                  <a:lnTo>
                    <a:pt x="107" y="1105"/>
                  </a:lnTo>
                  <a:cubicBezTo>
                    <a:pt x="318" y="1082"/>
                    <a:pt x="530" y="1052"/>
                    <a:pt x="742" y="1012"/>
                  </a:cubicBezTo>
                  <a:lnTo>
                    <a:pt x="794" y="1003"/>
                  </a:lnTo>
                  <a:lnTo>
                    <a:pt x="705" y="470"/>
                  </a:lnTo>
                  <a:lnTo>
                    <a:pt x="649" y="480"/>
                  </a:lnTo>
                  <a:cubicBezTo>
                    <a:pt x="540" y="500"/>
                    <a:pt x="427" y="516"/>
                    <a:pt x="318" y="533"/>
                  </a:cubicBezTo>
                  <a:lnTo>
                    <a:pt x="266" y="539"/>
                  </a:lnTo>
                  <a:lnTo>
                    <a:pt x="302" y="867"/>
                  </a:lnTo>
                  <a:lnTo>
                    <a:pt x="411" y="857"/>
                  </a:lnTo>
                  <a:lnTo>
                    <a:pt x="388" y="635"/>
                  </a:lnTo>
                  <a:cubicBezTo>
                    <a:pt x="464" y="626"/>
                    <a:pt x="536" y="612"/>
                    <a:pt x="612" y="599"/>
                  </a:cubicBezTo>
                  <a:lnTo>
                    <a:pt x="665" y="913"/>
                  </a:lnTo>
                  <a:cubicBezTo>
                    <a:pt x="496" y="943"/>
                    <a:pt x="325" y="969"/>
                    <a:pt x="153" y="986"/>
                  </a:cubicBezTo>
                  <a:lnTo>
                    <a:pt x="120" y="473"/>
                  </a:lnTo>
                  <a:cubicBezTo>
                    <a:pt x="354" y="447"/>
                    <a:pt x="589" y="411"/>
                    <a:pt x="824" y="361"/>
                  </a:cubicBezTo>
                  <a:lnTo>
                    <a:pt x="957" y="969"/>
                  </a:lnTo>
                  <a:lnTo>
                    <a:pt x="1012" y="959"/>
                  </a:lnTo>
                  <a:cubicBezTo>
                    <a:pt x="1310" y="893"/>
                    <a:pt x="1607" y="811"/>
                    <a:pt x="1895" y="708"/>
                  </a:cubicBezTo>
                  <a:lnTo>
                    <a:pt x="1951" y="692"/>
                  </a:lnTo>
                  <a:lnTo>
                    <a:pt x="1683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7;p27">
              <a:extLst>
                <a:ext uri="{FF2B5EF4-FFF2-40B4-BE49-F238E27FC236}">
                  <a16:creationId xmlns:a16="http://schemas.microsoft.com/office/drawing/2014/main" id="{7329771B-7937-4C39-A6C0-658843A1ECB4}"/>
                </a:ext>
              </a:extLst>
            </p:cNvPr>
            <p:cNvSpPr/>
            <p:nvPr/>
          </p:nvSpPr>
          <p:spPr>
            <a:xfrm>
              <a:off x="4462150" y="3924429"/>
              <a:ext cx="239452" cy="97768"/>
            </a:xfrm>
            <a:custGeom>
              <a:avLst/>
              <a:gdLst/>
              <a:ahLst/>
              <a:cxnLst/>
              <a:rect l="l" t="t" r="r" b="b"/>
              <a:pathLst>
                <a:path w="1952" h="797" extrusionOk="0">
                  <a:moveTo>
                    <a:pt x="1832" y="0"/>
                  </a:moveTo>
                  <a:lnTo>
                    <a:pt x="1779" y="7"/>
                  </a:lnTo>
                  <a:cubicBezTo>
                    <a:pt x="1590" y="30"/>
                    <a:pt x="1402" y="46"/>
                    <a:pt x="1214" y="53"/>
                  </a:cubicBezTo>
                  <a:lnTo>
                    <a:pt x="1158" y="57"/>
                  </a:lnTo>
                  <a:lnTo>
                    <a:pt x="1187" y="595"/>
                  </a:lnTo>
                  <a:lnTo>
                    <a:pt x="1244" y="595"/>
                  </a:lnTo>
                  <a:cubicBezTo>
                    <a:pt x="1360" y="589"/>
                    <a:pt x="1475" y="582"/>
                    <a:pt x="1594" y="572"/>
                  </a:cubicBezTo>
                  <a:lnTo>
                    <a:pt x="1650" y="566"/>
                  </a:lnTo>
                  <a:lnTo>
                    <a:pt x="1614" y="235"/>
                  </a:lnTo>
                  <a:lnTo>
                    <a:pt x="1502" y="249"/>
                  </a:lnTo>
                  <a:lnTo>
                    <a:pt x="1528" y="463"/>
                  </a:lnTo>
                  <a:cubicBezTo>
                    <a:pt x="1448" y="470"/>
                    <a:pt x="1369" y="476"/>
                    <a:pt x="1293" y="480"/>
                  </a:cubicBezTo>
                  <a:lnTo>
                    <a:pt x="1277" y="162"/>
                  </a:lnTo>
                  <a:cubicBezTo>
                    <a:pt x="1429" y="156"/>
                    <a:pt x="1584" y="142"/>
                    <a:pt x="1740" y="123"/>
                  </a:cubicBezTo>
                  <a:lnTo>
                    <a:pt x="1822" y="632"/>
                  </a:lnTo>
                  <a:cubicBezTo>
                    <a:pt x="1561" y="661"/>
                    <a:pt x="1297" y="681"/>
                    <a:pt x="1032" y="685"/>
                  </a:cubicBezTo>
                  <a:lnTo>
                    <a:pt x="1026" y="60"/>
                  </a:lnTo>
                  <a:lnTo>
                    <a:pt x="969" y="60"/>
                  </a:lnTo>
                  <a:cubicBezTo>
                    <a:pt x="947" y="60"/>
                    <a:pt x="926" y="60"/>
                    <a:pt x="904" y="60"/>
                  </a:cubicBezTo>
                  <a:cubicBezTo>
                    <a:pt x="658" y="60"/>
                    <a:pt x="409" y="44"/>
                    <a:pt x="162" y="20"/>
                  </a:cubicBezTo>
                  <a:lnTo>
                    <a:pt x="110" y="14"/>
                  </a:lnTo>
                  <a:lnTo>
                    <a:pt x="1" y="744"/>
                  </a:lnTo>
                  <a:lnTo>
                    <a:pt x="60" y="751"/>
                  </a:lnTo>
                  <a:cubicBezTo>
                    <a:pt x="272" y="774"/>
                    <a:pt x="487" y="787"/>
                    <a:pt x="702" y="794"/>
                  </a:cubicBezTo>
                  <a:lnTo>
                    <a:pt x="754" y="797"/>
                  </a:lnTo>
                  <a:lnTo>
                    <a:pt x="777" y="255"/>
                  </a:lnTo>
                  <a:lnTo>
                    <a:pt x="718" y="252"/>
                  </a:lnTo>
                  <a:cubicBezTo>
                    <a:pt x="609" y="252"/>
                    <a:pt x="496" y="245"/>
                    <a:pt x="388" y="235"/>
                  </a:cubicBezTo>
                  <a:lnTo>
                    <a:pt x="331" y="232"/>
                  </a:lnTo>
                  <a:lnTo>
                    <a:pt x="298" y="559"/>
                  </a:lnTo>
                  <a:lnTo>
                    <a:pt x="411" y="572"/>
                  </a:lnTo>
                  <a:lnTo>
                    <a:pt x="434" y="351"/>
                  </a:lnTo>
                  <a:cubicBezTo>
                    <a:pt x="510" y="357"/>
                    <a:pt x="586" y="361"/>
                    <a:pt x="658" y="364"/>
                  </a:cubicBezTo>
                  <a:lnTo>
                    <a:pt x="649" y="681"/>
                  </a:lnTo>
                  <a:cubicBezTo>
                    <a:pt x="477" y="675"/>
                    <a:pt x="301" y="661"/>
                    <a:pt x="130" y="645"/>
                  </a:cubicBezTo>
                  <a:lnTo>
                    <a:pt x="206" y="136"/>
                  </a:lnTo>
                  <a:cubicBezTo>
                    <a:pt x="440" y="159"/>
                    <a:pt x="678" y="172"/>
                    <a:pt x="916" y="172"/>
                  </a:cubicBezTo>
                  <a:lnTo>
                    <a:pt x="920" y="797"/>
                  </a:lnTo>
                  <a:lnTo>
                    <a:pt x="976" y="797"/>
                  </a:lnTo>
                  <a:cubicBezTo>
                    <a:pt x="1283" y="794"/>
                    <a:pt x="1590" y="774"/>
                    <a:pt x="1892" y="737"/>
                  </a:cubicBezTo>
                  <a:lnTo>
                    <a:pt x="1951" y="728"/>
                  </a:lnTo>
                  <a:lnTo>
                    <a:pt x="1832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8;p27">
              <a:extLst>
                <a:ext uri="{FF2B5EF4-FFF2-40B4-BE49-F238E27FC236}">
                  <a16:creationId xmlns:a16="http://schemas.microsoft.com/office/drawing/2014/main" id="{1A304B7B-D8E1-449C-9743-A206C538EA05}"/>
                </a:ext>
              </a:extLst>
            </p:cNvPr>
            <p:cNvSpPr/>
            <p:nvPr/>
          </p:nvSpPr>
          <p:spPr>
            <a:xfrm>
              <a:off x="4210432" y="3881372"/>
              <a:ext cx="238470" cy="132729"/>
            </a:xfrm>
            <a:custGeom>
              <a:avLst/>
              <a:gdLst/>
              <a:ahLst/>
              <a:cxnLst/>
              <a:rect l="l" t="t" r="r" b="b"/>
              <a:pathLst>
                <a:path w="1944" h="1082" extrusionOk="0">
                  <a:moveTo>
                    <a:pt x="258" y="1"/>
                  </a:moveTo>
                  <a:lnTo>
                    <a:pt x="0" y="692"/>
                  </a:lnTo>
                  <a:lnTo>
                    <a:pt x="57" y="712"/>
                  </a:lnTo>
                  <a:cubicBezTo>
                    <a:pt x="258" y="778"/>
                    <a:pt x="466" y="838"/>
                    <a:pt x="675" y="887"/>
                  </a:cubicBezTo>
                  <a:lnTo>
                    <a:pt x="727" y="900"/>
                  </a:lnTo>
                  <a:lnTo>
                    <a:pt x="859" y="374"/>
                  </a:lnTo>
                  <a:lnTo>
                    <a:pt x="803" y="362"/>
                  </a:lnTo>
                  <a:cubicBezTo>
                    <a:pt x="698" y="335"/>
                    <a:pt x="588" y="305"/>
                    <a:pt x="483" y="275"/>
                  </a:cubicBezTo>
                  <a:lnTo>
                    <a:pt x="429" y="259"/>
                  </a:lnTo>
                  <a:lnTo>
                    <a:pt x="330" y="573"/>
                  </a:lnTo>
                  <a:lnTo>
                    <a:pt x="437" y="609"/>
                  </a:lnTo>
                  <a:lnTo>
                    <a:pt x="502" y="397"/>
                  </a:lnTo>
                  <a:cubicBezTo>
                    <a:pt x="575" y="417"/>
                    <a:pt x="648" y="437"/>
                    <a:pt x="724" y="457"/>
                  </a:cubicBezTo>
                  <a:lnTo>
                    <a:pt x="644" y="765"/>
                  </a:lnTo>
                  <a:cubicBezTo>
                    <a:pt x="479" y="722"/>
                    <a:pt x="310" y="675"/>
                    <a:pt x="145" y="623"/>
                  </a:cubicBezTo>
                  <a:lnTo>
                    <a:pt x="324" y="140"/>
                  </a:lnTo>
                  <a:cubicBezTo>
                    <a:pt x="548" y="213"/>
                    <a:pt x="780" y="272"/>
                    <a:pt x="1015" y="322"/>
                  </a:cubicBezTo>
                  <a:lnTo>
                    <a:pt x="890" y="937"/>
                  </a:lnTo>
                  <a:lnTo>
                    <a:pt x="942" y="946"/>
                  </a:lnTo>
                  <a:cubicBezTo>
                    <a:pt x="1243" y="1006"/>
                    <a:pt x="1547" y="1052"/>
                    <a:pt x="1851" y="1079"/>
                  </a:cubicBezTo>
                  <a:lnTo>
                    <a:pt x="1911" y="1082"/>
                  </a:lnTo>
                  <a:lnTo>
                    <a:pt x="1944" y="345"/>
                  </a:lnTo>
                  <a:lnTo>
                    <a:pt x="1891" y="338"/>
                  </a:lnTo>
                  <a:cubicBezTo>
                    <a:pt x="1706" y="322"/>
                    <a:pt x="1517" y="298"/>
                    <a:pt x="1329" y="269"/>
                  </a:cubicBezTo>
                  <a:lnTo>
                    <a:pt x="1273" y="259"/>
                  </a:lnTo>
                  <a:lnTo>
                    <a:pt x="1190" y="794"/>
                  </a:lnTo>
                  <a:lnTo>
                    <a:pt x="1247" y="804"/>
                  </a:lnTo>
                  <a:cubicBezTo>
                    <a:pt x="1358" y="821"/>
                    <a:pt x="1477" y="838"/>
                    <a:pt x="1593" y="854"/>
                  </a:cubicBezTo>
                  <a:lnTo>
                    <a:pt x="1653" y="861"/>
                  </a:lnTo>
                  <a:lnTo>
                    <a:pt x="1683" y="530"/>
                  </a:lnTo>
                  <a:lnTo>
                    <a:pt x="1570" y="520"/>
                  </a:lnTo>
                  <a:lnTo>
                    <a:pt x="1550" y="735"/>
                  </a:lnTo>
                  <a:cubicBezTo>
                    <a:pt x="1474" y="725"/>
                    <a:pt x="1395" y="715"/>
                    <a:pt x="1319" y="702"/>
                  </a:cubicBezTo>
                  <a:lnTo>
                    <a:pt x="1369" y="388"/>
                  </a:lnTo>
                  <a:cubicBezTo>
                    <a:pt x="1520" y="411"/>
                    <a:pt x="1676" y="431"/>
                    <a:pt x="1828" y="447"/>
                  </a:cubicBezTo>
                  <a:lnTo>
                    <a:pt x="1805" y="960"/>
                  </a:lnTo>
                  <a:cubicBezTo>
                    <a:pt x="1540" y="937"/>
                    <a:pt x="1279" y="897"/>
                    <a:pt x="1021" y="847"/>
                  </a:cubicBezTo>
                  <a:lnTo>
                    <a:pt x="1147" y="236"/>
                  </a:lnTo>
                  <a:lnTo>
                    <a:pt x="1091" y="223"/>
                  </a:lnTo>
                  <a:cubicBezTo>
                    <a:pt x="826" y="170"/>
                    <a:pt x="565" y="100"/>
                    <a:pt x="307" y="17"/>
                  </a:cubicBezTo>
                  <a:lnTo>
                    <a:pt x="258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9;p27">
              <a:extLst>
                <a:ext uri="{FF2B5EF4-FFF2-40B4-BE49-F238E27FC236}">
                  <a16:creationId xmlns:a16="http://schemas.microsoft.com/office/drawing/2014/main" id="{0BF4BD47-8B78-4173-8729-9D508D1366BB}"/>
                </a:ext>
              </a:extLst>
            </p:cNvPr>
            <p:cNvSpPr/>
            <p:nvPr/>
          </p:nvSpPr>
          <p:spPr>
            <a:xfrm>
              <a:off x="3974416" y="3789002"/>
              <a:ext cx="242151" cy="171983"/>
            </a:xfrm>
            <a:custGeom>
              <a:avLst/>
              <a:gdLst/>
              <a:ahLst/>
              <a:cxnLst/>
              <a:rect l="l" t="t" r="r" b="b"/>
              <a:pathLst>
                <a:path w="1974" h="1402" extrusionOk="0">
                  <a:moveTo>
                    <a:pt x="394" y="0"/>
                  </a:moveTo>
                  <a:lnTo>
                    <a:pt x="0" y="628"/>
                  </a:lnTo>
                  <a:lnTo>
                    <a:pt x="50" y="655"/>
                  </a:lnTo>
                  <a:cubicBezTo>
                    <a:pt x="235" y="764"/>
                    <a:pt x="426" y="863"/>
                    <a:pt x="618" y="956"/>
                  </a:cubicBezTo>
                  <a:lnTo>
                    <a:pt x="668" y="979"/>
                  </a:lnTo>
                  <a:lnTo>
                    <a:pt x="906" y="493"/>
                  </a:lnTo>
                  <a:lnTo>
                    <a:pt x="856" y="470"/>
                  </a:lnTo>
                  <a:cubicBezTo>
                    <a:pt x="754" y="420"/>
                    <a:pt x="655" y="371"/>
                    <a:pt x="559" y="317"/>
                  </a:cubicBezTo>
                  <a:lnTo>
                    <a:pt x="509" y="291"/>
                  </a:lnTo>
                  <a:lnTo>
                    <a:pt x="347" y="579"/>
                  </a:lnTo>
                  <a:lnTo>
                    <a:pt x="443" y="635"/>
                  </a:lnTo>
                  <a:lnTo>
                    <a:pt x="553" y="443"/>
                  </a:lnTo>
                  <a:cubicBezTo>
                    <a:pt x="618" y="476"/>
                    <a:pt x="687" y="513"/>
                    <a:pt x="757" y="546"/>
                  </a:cubicBezTo>
                  <a:lnTo>
                    <a:pt x="615" y="830"/>
                  </a:lnTo>
                  <a:cubicBezTo>
                    <a:pt x="460" y="754"/>
                    <a:pt x="307" y="674"/>
                    <a:pt x="156" y="589"/>
                  </a:cubicBezTo>
                  <a:lnTo>
                    <a:pt x="434" y="152"/>
                  </a:lnTo>
                  <a:cubicBezTo>
                    <a:pt x="638" y="268"/>
                    <a:pt x="850" y="377"/>
                    <a:pt x="1068" y="473"/>
                  </a:cubicBezTo>
                  <a:lnTo>
                    <a:pt x="817" y="1048"/>
                  </a:lnTo>
                  <a:lnTo>
                    <a:pt x="870" y="1071"/>
                  </a:lnTo>
                  <a:cubicBezTo>
                    <a:pt x="1151" y="1190"/>
                    <a:pt x="1441" y="1299"/>
                    <a:pt x="1732" y="1385"/>
                  </a:cubicBezTo>
                  <a:lnTo>
                    <a:pt x="1785" y="1402"/>
                  </a:lnTo>
                  <a:lnTo>
                    <a:pt x="1973" y="688"/>
                  </a:lnTo>
                  <a:lnTo>
                    <a:pt x="1924" y="671"/>
                  </a:lnTo>
                  <a:cubicBezTo>
                    <a:pt x="1743" y="619"/>
                    <a:pt x="1564" y="555"/>
                    <a:pt x="1389" y="486"/>
                  </a:cubicBezTo>
                  <a:lnTo>
                    <a:pt x="1336" y="466"/>
                  </a:lnTo>
                  <a:lnTo>
                    <a:pt x="1144" y="972"/>
                  </a:lnTo>
                  <a:lnTo>
                    <a:pt x="1194" y="992"/>
                  </a:lnTo>
                  <a:cubicBezTo>
                    <a:pt x="1302" y="1035"/>
                    <a:pt x="1415" y="1075"/>
                    <a:pt x="1528" y="1115"/>
                  </a:cubicBezTo>
                  <a:lnTo>
                    <a:pt x="1580" y="1131"/>
                  </a:lnTo>
                  <a:lnTo>
                    <a:pt x="1679" y="817"/>
                  </a:lnTo>
                  <a:lnTo>
                    <a:pt x="1574" y="781"/>
                  </a:lnTo>
                  <a:lnTo>
                    <a:pt x="1508" y="989"/>
                  </a:lnTo>
                  <a:cubicBezTo>
                    <a:pt x="1435" y="962"/>
                    <a:pt x="1359" y="936"/>
                    <a:pt x="1286" y="909"/>
                  </a:cubicBezTo>
                  <a:lnTo>
                    <a:pt x="1401" y="612"/>
                  </a:lnTo>
                  <a:cubicBezTo>
                    <a:pt x="1544" y="668"/>
                    <a:pt x="1693" y="718"/>
                    <a:pt x="1838" y="764"/>
                  </a:cubicBezTo>
                  <a:lnTo>
                    <a:pt x="1709" y="1263"/>
                  </a:lnTo>
                  <a:cubicBezTo>
                    <a:pt x="1458" y="1184"/>
                    <a:pt x="1207" y="1091"/>
                    <a:pt x="965" y="989"/>
                  </a:cubicBezTo>
                  <a:lnTo>
                    <a:pt x="1213" y="417"/>
                  </a:lnTo>
                  <a:lnTo>
                    <a:pt x="1163" y="394"/>
                  </a:lnTo>
                  <a:cubicBezTo>
                    <a:pt x="916" y="285"/>
                    <a:pt x="675" y="163"/>
                    <a:pt x="440" y="30"/>
                  </a:cubicBezTo>
                  <a:lnTo>
                    <a:pt x="394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0;p27">
              <a:extLst>
                <a:ext uri="{FF2B5EF4-FFF2-40B4-BE49-F238E27FC236}">
                  <a16:creationId xmlns:a16="http://schemas.microsoft.com/office/drawing/2014/main" id="{272906BF-D664-429C-A5D1-988211E5297E}"/>
                </a:ext>
              </a:extLst>
            </p:cNvPr>
            <p:cNvSpPr/>
            <p:nvPr/>
          </p:nvSpPr>
          <p:spPr>
            <a:xfrm>
              <a:off x="3760726" y="3651121"/>
              <a:ext cx="235281" cy="203632"/>
            </a:xfrm>
            <a:custGeom>
              <a:avLst/>
              <a:gdLst/>
              <a:ahLst/>
              <a:cxnLst/>
              <a:rect l="l" t="t" r="r" b="b"/>
              <a:pathLst>
                <a:path w="1918" h="1660" extrusionOk="0">
                  <a:moveTo>
                    <a:pt x="516" y="1"/>
                  </a:moveTo>
                  <a:lnTo>
                    <a:pt x="0" y="533"/>
                  </a:lnTo>
                  <a:lnTo>
                    <a:pt x="43" y="573"/>
                  </a:lnTo>
                  <a:cubicBezTo>
                    <a:pt x="199" y="715"/>
                    <a:pt x="367" y="850"/>
                    <a:pt x="536" y="982"/>
                  </a:cubicBezTo>
                  <a:lnTo>
                    <a:pt x="579" y="1015"/>
                  </a:lnTo>
                  <a:lnTo>
                    <a:pt x="913" y="589"/>
                  </a:lnTo>
                  <a:lnTo>
                    <a:pt x="870" y="553"/>
                  </a:lnTo>
                  <a:cubicBezTo>
                    <a:pt x="780" y="486"/>
                    <a:pt x="694" y="417"/>
                    <a:pt x="609" y="344"/>
                  </a:cubicBezTo>
                  <a:lnTo>
                    <a:pt x="565" y="311"/>
                  </a:lnTo>
                  <a:lnTo>
                    <a:pt x="347" y="556"/>
                  </a:lnTo>
                  <a:lnTo>
                    <a:pt x="433" y="632"/>
                  </a:lnTo>
                  <a:lnTo>
                    <a:pt x="579" y="466"/>
                  </a:lnTo>
                  <a:cubicBezTo>
                    <a:pt x="635" y="513"/>
                    <a:pt x="694" y="562"/>
                    <a:pt x="754" y="608"/>
                  </a:cubicBezTo>
                  <a:lnTo>
                    <a:pt x="559" y="857"/>
                  </a:lnTo>
                  <a:cubicBezTo>
                    <a:pt x="423" y="751"/>
                    <a:pt x="291" y="642"/>
                    <a:pt x="162" y="526"/>
                  </a:cubicBezTo>
                  <a:lnTo>
                    <a:pt x="519" y="156"/>
                  </a:lnTo>
                  <a:cubicBezTo>
                    <a:pt x="698" y="315"/>
                    <a:pt x="882" y="463"/>
                    <a:pt x="1074" y="602"/>
                  </a:cubicBezTo>
                  <a:lnTo>
                    <a:pt x="711" y="1114"/>
                  </a:lnTo>
                  <a:lnTo>
                    <a:pt x="757" y="1144"/>
                  </a:lnTo>
                  <a:cubicBezTo>
                    <a:pt x="1005" y="1322"/>
                    <a:pt x="1266" y="1488"/>
                    <a:pt x="1534" y="1633"/>
                  </a:cubicBezTo>
                  <a:lnTo>
                    <a:pt x="1587" y="1660"/>
                  </a:lnTo>
                  <a:lnTo>
                    <a:pt x="1918" y="1002"/>
                  </a:lnTo>
                  <a:lnTo>
                    <a:pt x="1871" y="976"/>
                  </a:lnTo>
                  <a:cubicBezTo>
                    <a:pt x="1706" y="883"/>
                    <a:pt x="1544" y="787"/>
                    <a:pt x="1385" y="681"/>
                  </a:cubicBezTo>
                  <a:lnTo>
                    <a:pt x="1339" y="652"/>
                  </a:lnTo>
                  <a:lnTo>
                    <a:pt x="1045" y="1108"/>
                  </a:lnTo>
                  <a:lnTo>
                    <a:pt x="1091" y="1138"/>
                  </a:lnTo>
                  <a:cubicBezTo>
                    <a:pt x="1190" y="1200"/>
                    <a:pt x="1289" y="1263"/>
                    <a:pt x="1392" y="1326"/>
                  </a:cubicBezTo>
                  <a:lnTo>
                    <a:pt x="1442" y="1352"/>
                  </a:lnTo>
                  <a:lnTo>
                    <a:pt x="1604" y="1065"/>
                  </a:lnTo>
                  <a:lnTo>
                    <a:pt x="1504" y="1009"/>
                  </a:lnTo>
                  <a:lnTo>
                    <a:pt x="1398" y="1197"/>
                  </a:lnTo>
                  <a:cubicBezTo>
                    <a:pt x="1332" y="1157"/>
                    <a:pt x="1266" y="1118"/>
                    <a:pt x="1200" y="1075"/>
                  </a:cubicBezTo>
                  <a:lnTo>
                    <a:pt x="1372" y="807"/>
                  </a:lnTo>
                  <a:cubicBezTo>
                    <a:pt x="1501" y="890"/>
                    <a:pt x="1633" y="972"/>
                    <a:pt x="1769" y="1049"/>
                  </a:cubicBezTo>
                  <a:lnTo>
                    <a:pt x="1537" y="1508"/>
                  </a:lnTo>
                  <a:cubicBezTo>
                    <a:pt x="1309" y="1379"/>
                    <a:pt x="1085" y="1237"/>
                    <a:pt x="870" y="1084"/>
                  </a:cubicBezTo>
                  <a:lnTo>
                    <a:pt x="1230" y="576"/>
                  </a:lnTo>
                  <a:lnTo>
                    <a:pt x="1187" y="546"/>
                  </a:lnTo>
                  <a:cubicBezTo>
                    <a:pt x="966" y="387"/>
                    <a:pt x="754" y="219"/>
                    <a:pt x="556" y="37"/>
                  </a:cubicBezTo>
                  <a:lnTo>
                    <a:pt x="516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1;p27">
              <a:extLst>
                <a:ext uri="{FF2B5EF4-FFF2-40B4-BE49-F238E27FC236}">
                  <a16:creationId xmlns:a16="http://schemas.microsoft.com/office/drawing/2014/main" id="{A32EBC85-4F45-455C-8921-2443B985A946}"/>
                </a:ext>
              </a:extLst>
            </p:cNvPr>
            <p:cNvSpPr/>
            <p:nvPr/>
          </p:nvSpPr>
          <p:spPr>
            <a:xfrm>
              <a:off x="3585922" y="3474722"/>
              <a:ext cx="218353" cy="226326"/>
            </a:xfrm>
            <a:custGeom>
              <a:avLst/>
              <a:gdLst/>
              <a:ahLst/>
              <a:cxnLst/>
              <a:rect l="l" t="t" r="r" b="b"/>
              <a:pathLst>
                <a:path w="1780" h="1845" extrusionOk="0">
                  <a:moveTo>
                    <a:pt x="615" y="0"/>
                  </a:moveTo>
                  <a:lnTo>
                    <a:pt x="0" y="410"/>
                  </a:lnTo>
                  <a:lnTo>
                    <a:pt x="34" y="460"/>
                  </a:lnTo>
                  <a:cubicBezTo>
                    <a:pt x="159" y="632"/>
                    <a:pt x="292" y="801"/>
                    <a:pt x="430" y="963"/>
                  </a:cubicBezTo>
                  <a:lnTo>
                    <a:pt x="467" y="1005"/>
                  </a:lnTo>
                  <a:lnTo>
                    <a:pt x="883" y="658"/>
                  </a:lnTo>
                  <a:lnTo>
                    <a:pt x="847" y="612"/>
                  </a:lnTo>
                  <a:cubicBezTo>
                    <a:pt x="774" y="529"/>
                    <a:pt x="705" y="444"/>
                    <a:pt x="635" y="354"/>
                  </a:cubicBezTo>
                  <a:lnTo>
                    <a:pt x="602" y="311"/>
                  </a:lnTo>
                  <a:lnTo>
                    <a:pt x="334" y="510"/>
                  </a:lnTo>
                  <a:lnTo>
                    <a:pt x="403" y="599"/>
                  </a:lnTo>
                  <a:lnTo>
                    <a:pt x="579" y="467"/>
                  </a:lnTo>
                  <a:cubicBezTo>
                    <a:pt x="629" y="526"/>
                    <a:pt x="675" y="586"/>
                    <a:pt x="725" y="642"/>
                  </a:cubicBezTo>
                  <a:lnTo>
                    <a:pt x="480" y="847"/>
                  </a:lnTo>
                  <a:cubicBezTo>
                    <a:pt x="371" y="714"/>
                    <a:pt x="261" y="579"/>
                    <a:pt x="159" y="440"/>
                  </a:cubicBezTo>
                  <a:lnTo>
                    <a:pt x="586" y="153"/>
                  </a:lnTo>
                  <a:cubicBezTo>
                    <a:pt x="728" y="345"/>
                    <a:pt x="879" y="529"/>
                    <a:pt x="1038" y="705"/>
                  </a:cubicBezTo>
                  <a:lnTo>
                    <a:pt x="576" y="1128"/>
                  </a:lnTo>
                  <a:lnTo>
                    <a:pt x="615" y="1171"/>
                  </a:lnTo>
                  <a:cubicBezTo>
                    <a:pt x="820" y="1392"/>
                    <a:pt x="1042" y="1607"/>
                    <a:pt x="1273" y="1808"/>
                  </a:cubicBezTo>
                  <a:lnTo>
                    <a:pt x="1320" y="1845"/>
                  </a:lnTo>
                  <a:lnTo>
                    <a:pt x="1779" y="1270"/>
                  </a:lnTo>
                  <a:lnTo>
                    <a:pt x="1739" y="1233"/>
                  </a:lnTo>
                  <a:cubicBezTo>
                    <a:pt x="1597" y="1111"/>
                    <a:pt x="1459" y="979"/>
                    <a:pt x="1326" y="847"/>
                  </a:cubicBezTo>
                  <a:lnTo>
                    <a:pt x="1286" y="807"/>
                  </a:lnTo>
                  <a:lnTo>
                    <a:pt x="906" y="1190"/>
                  </a:lnTo>
                  <a:lnTo>
                    <a:pt x="943" y="1230"/>
                  </a:lnTo>
                  <a:cubicBezTo>
                    <a:pt x="1025" y="1313"/>
                    <a:pt x="1111" y="1396"/>
                    <a:pt x="1197" y="1475"/>
                  </a:cubicBezTo>
                  <a:lnTo>
                    <a:pt x="1240" y="1515"/>
                  </a:lnTo>
                  <a:lnTo>
                    <a:pt x="1459" y="1267"/>
                  </a:lnTo>
                  <a:lnTo>
                    <a:pt x="1375" y="1190"/>
                  </a:lnTo>
                  <a:lnTo>
                    <a:pt x="1230" y="1352"/>
                  </a:lnTo>
                  <a:cubicBezTo>
                    <a:pt x="1174" y="1300"/>
                    <a:pt x="1117" y="1247"/>
                    <a:pt x="1062" y="1190"/>
                  </a:cubicBezTo>
                  <a:lnTo>
                    <a:pt x="1286" y="966"/>
                  </a:lnTo>
                  <a:cubicBezTo>
                    <a:pt x="1395" y="1075"/>
                    <a:pt x="1508" y="1181"/>
                    <a:pt x="1624" y="1283"/>
                  </a:cubicBezTo>
                  <a:lnTo>
                    <a:pt x="1303" y="1683"/>
                  </a:lnTo>
                  <a:cubicBezTo>
                    <a:pt x="1105" y="1511"/>
                    <a:pt x="916" y="1326"/>
                    <a:pt x="734" y="1134"/>
                  </a:cubicBezTo>
                  <a:lnTo>
                    <a:pt x="1197" y="711"/>
                  </a:lnTo>
                  <a:lnTo>
                    <a:pt x="1157" y="668"/>
                  </a:lnTo>
                  <a:cubicBezTo>
                    <a:pt x="975" y="473"/>
                    <a:pt x="804" y="261"/>
                    <a:pt x="645" y="43"/>
                  </a:cubicBezTo>
                  <a:lnTo>
                    <a:pt x="615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2;p27">
              <a:extLst>
                <a:ext uri="{FF2B5EF4-FFF2-40B4-BE49-F238E27FC236}">
                  <a16:creationId xmlns:a16="http://schemas.microsoft.com/office/drawing/2014/main" id="{59994D8E-9BDB-4176-AC14-332667C8AC32}"/>
                </a:ext>
              </a:extLst>
            </p:cNvPr>
            <p:cNvSpPr/>
            <p:nvPr/>
          </p:nvSpPr>
          <p:spPr>
            <a:xfrm>
              <a:off x="3452089" y="3270354"/>
              <a:ext cx="191979" cy="239452"/>
            </a:xfrm>
            <a:custGeom>
              <a:avLst/>
              <a:gdLst/>
              <a:ahLst/>
              <a:cxnLst/>
              <a:rect l="l" t="t" r="r" b="b"/>
              <a:pathLst>
                <a:path w="1565" h="1952" extrusionOk="0">
                  <a:moveTo>
                    <a:pt x="688" y="0"/>
                  </a:moveTo>
                  <a:lnTo>
                    <a:pt x="1" y="275"/>
                  </a:lnTo>
                  <a:lnTo>
                    <a:pt x="24" y="328"/>
                  </a:lnTo>
                  <a:cubicBezTo>
                    <a:pt x="110" y="523"/>
                    <a:pt x="205" y="714"/>
                    <a:pt x="308" y="903"/>
                  </a:cubicBezTo>
                  <a:lnTo>
                    <a:pt x="335" y="952"/>
                  </a:lnTo>
                  <a:lnTo>
                    <a:pt x="814" y="698"/>
                  </a:lnTo>
                  <a:lnTo>
                    <a:pt x="788" y="649"/>
                  </a:lnTo>
                  <a:cubicBezTo>
                    <a:pt x="734" y="549"/>
                    <a:pt x="681" y="450"/>
                    <a:pt x="632" y="351"/>
                  </a:cubicBezTo>
                  <a:lnTo>
                    <a:pt x="609" y="301"/>
                  </a:lnTo>
                  <a:lnTo>
                    <a:pt x="308" y="437"/>
                  </a:lnTo>
                  <a:lnTo>
                    <a:pt x="354" y="539"/>
                  </a:lnTo>
                  <a:lnTo>
                    <a:pt x="556" y="450"/>
                  </a:lnTo>
                  <a:cubicBezTo>
                    <a:pt x="589" y="516"/>
                    <a:pt x="626" y="586"/>
                    <a:pt x="661" y="652"/>
                  </a:cubicBezTo>
                  <a:lnTo>
                    <a:pt x="381" y="801"/>
                  </a:lnTo>
                  <a:cubicBezTo>
                    <a:pt x="298" y="649"/>
                    <a:pt x="222" y="493"/>
                    <a:pt x="150" y="334"/>
                  </a:cubicBezTo>
                  <a:lnTo>
                    <a:pt x="629" y="142"/>
                  </a:lnTo>
                  <a:cubicBezTo>
                    <a:pt x="728" y="357"/>
                    <a:pt x="837" y="572"/>
                    <a:pt x="956" y="777"/>
                  </a:cubicBezTo>
                  <a:lnTo>
                    <a:pt x="417" y="1094"/>
                  </a:lnTo>
                  <a:lnTo>
                    <a:pt x="443" y="1144"/>
                  </a:lnTo>
                  <a:cubicBezTo>
                    <a:pt x="599" y="1405"/>
                    <a:pt x="774" y="1660"/>
                    <a:pt x="956" y="1904"/>
                  </a:cubicBezTo>
                  <a:lnTo>
                    <a:pt x="992" y="1951"/>
                  </a:lnTo>
                  <a:lnTo>
                    <a:pt x="1564" y="1482"/>
                  </a:lnTo>
                  <a:lnTo>
                    <a:pt x="1531" y="1439"/>
                  </a:lnTo>
                  <a:cubicBezTo>
                    <a:pt x="1419" y="1290"/>
                    <a:pt x="1310" y="1134"/>
                    <a:pt x="1207" y="975"/>
                  </a:cubicBezTo>
                  <a:lnTo>
                    <a:pt x="1177" y="926"/>
                  </a:lnTo>
                  <a:lnTo>
                    <a:pt x="725" y="1224"/>
                  </a:lnTo>
                  <a:lnTo>
                    <a:pt x="754" y="1270"/>
                  </a:lnTo>
                  <a:cubicBezTo>
                    <a:pt x="817" y="1369"/>
                    <a:pt x="884" y="1468"/>
                    <a:pt x="953" y="1564"/>
                  </a:cubicBezTo>
                  <a:lnTo>
                    <a:pt x="986" y="1610"/>
                  </a:lnTo>
                  <a:lnTo>
                    <a:pt x="1250" y="1412"/>
                  </a:lnTo>
                  <a:lnTo>
                    <a:pt x="1184" y="1323"/>
                  </a:lnTo>
                  <a:lnTo>
                    <a:pt x="1009" y="1451"/>
                  </a:lnTo>
                  <a:cubicBezTo>
                    <a:pt x="966" y="1389"/>
                    <a:pt x="923" y="1323"/>
                    <a:pt x="880" y="1257"/>
                  </a:cubicBezTo>
                  <a:lnTo>
                    <a:pt x="1145" y="1082"/>
                  </a:lnTo>
                  <a:cubicBezTo>
                    <a:pt x="1227" y="1213"/>
                    <a:pt x="1316" y="1339"/>
                    <a:pt x="1409" y="1462"/>
                  </a:cubicBezTo>
                  <a:lnTo>
                    <a:pt x="1012" y="1789"/>
                  </a:lnTo>
                  <a:cubicBezTo>
                    <a:pt x="853" y="1581"/>
                    <a:pt x="705" y="1359"/>
                    <a:pt x="569" y="1134"/>
                  </a:cubicBezTo>
                  <a:lnTo>
                    <a:pt x="1108" y="817"/>
                  </a:lnTo>
                  <a:lnTo>
                    <a:pt x="1078" y="768"/>
                  </a:lnTo>
                  <a:cubicBezTo>
                    <a:pt x="943" y="536"/>
                    <a:pt x="817" y="295"/>
                    <a:pt x="708" y="47"/>
                  </a:cubicBezTo>
                  <a:lnTo>
                    <a:pt x="688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3;p27">
              <a:extLst>
                <a:ext uri="{FF2B5EF4-FFF2-40B4-BE49-F238E27FC236}">
                  <a16:creationId xmlns:a16="http://schemas.microsoft.com/office/drawing/2014/main" id="{C6A8C83D-2CBF-4F24-A742-D89BBF5F0790}"/>
                </a:ext>
              </a:extLst>
            </p:cNvPr>
            <p:cNvSpPr/>
            <p:nvPr/>
          </p:nvSpPr>
          <p:spPr>
            <a:xfrm>
              <a:off x="3367693" y="3042556"/>
              <a:ext cx="157140" cy="241660"/>
            </a:xfrm>
            <a:custGeom>
              <a:avLst/>
              <a:gdLst/>
              <a:ahLst/>
              <a:cxnLst/>
              <a:rect l="l" t="t" r="r" b="b"/>
              <a:pathLst>
                <a:path w="1281" h="1970" extrusionOk="0">
                  <a:moveTo>
                    <a:pt x="731" y="0"/>
                  </a:moveTo>
                  <a:lnTo>
                    <a:pt x="1" y="126"/>
                  </a:lnTo>
                  <a:lnTo>
                    <a:pt x="14" y="182"/>
                  </a:lnTo>
                  <a:cubicBezTo>
                    <a:pt x="57" y="390"/>
                    <a:pt x="113" y="602"/>
                    <a:pt x="173" y="803"/>
                  </a:cubicBezTo>
                  <a:lnTo>
                    <a:pt x="190" y="856"/>
                  </a:lnTo>
                  <a:lnTo>
                    <a:pt x="708" y="707"/>
                  </a:lnTo>
                  <a:lnTo>
                    <a:pt x="692" y="655"/>
                  </a:lnTo>
                  <a:cubicBezTo>
                    <a:pt x="662" y="548"/>
                    <a:pt x="632" y="440"/>
                    <a:pt x="606" y="330"/>
                  </a:cubicBezTo>
                  <a:lnTo>
                    <a:pt x="593" y="278"/>
                  </a:lnTo>
                  <a:lnTo>
                    <a:pt x="269" y="350"/>
                  </a:lnTo>
                  <a:lnTo>
                    <a:pt x="295" y="459"/>
                  </a:lnTo>
                  <a:lnTo>
                    <a:pt x="510" y="413"/>
                  </a:lnTo>
                  <a:cubicBezTo>
                    <a:pt x="530" y="486"/>
                    <a:pt x="550" y="559"/>
                    <a:pt x="570" y="631"/>
                  </a:cubicBezTo>
                  <a:lnTo>
                    <a:pt x="266" y="721"/>
                  </a:lnTo>
                  <a:cubicBezTo>
                    <a:pt x="216" y="552"/>
                    <a:pt x="173" y="383"/>
                    <a:pt x="136" y="214"/>
                  </a:cubicBezTo>
                  <a:lnTo>
                    <a:pt x="643" y="129"/>
                  </a:lnTo>
                  <a:cubicBezTo>
                    <a:pt x="695" y="360"/>
                    <a:pt x="758" y="588"/>
                    <a:pt x="831" y="813"/>
                  </a:cubicBezTo>
                  <a:lnTo>
                    <a:pt x="239" y="1015"/>
                  </a:lnTo>
                  <a:lnTo>
                    <a:pt x="255" y="1067"/>
                  </a:lnTo>
                  <a:cubicBezTo>
                    <a:pt x="355" y="1358"/>
                    <a:pt x="470" y="1642"/>
                    <a:pt x="600" y="1920"/>
                  </a:cubicBezTo>
                  <a:lnTo>
                    <a:pt x="626" y="1970"/>
                  </a:lnTo>
                  <a:lnTo>
                    <a:pt x="1280" y="1630"/>
                  </a:lnTo>
                  <a:lnTo>
                    <a:pt x="1257" y="1583"/>
                  </a:lnTo>
                  <a:cubicBezTo>
                    <a:pt x="1178" y="1415"/>
                    <a:pt x="1105" y="1239"/>
                    <a:pt x="1039" y="1061"/>
                  </a:cubicBezTo>
                  <a:lnTo>
                    <a:pt x="1019" y="1008"/>
                  </a:lnTo>
                  <a:lnTo>
                    <a:pt x="513" y="1206"/>
                  </a:lnTo>
                  <a:lnTo>
                    <a:pt x="533" y="1256"/>
                  </a:lnTo>
                  <a:cubicBezTo>
                    <a:pt x="573" y="1369"/>
                    <a:pt x="620" y="1477"/>
                    <a:pt x="666" y="1583"/>
                  </a:cubicBezTo>
                  <a:lnTo>
                    <a:pt x="689" y="1636"/>
                  </a:lnTo>
                  <a:lnTo>
                    <a:pt x="989" y="1497"/>
                  </a:lnTo>
                  <a:lnTo>
                    <a:pt x="943" y="1395"/>
                  </a:lnTo>
                  <a:lnTo>
                    <a:pt x="745" y="1488"/>
                  </a:lnTo>
                  <a:cubicBezTo>
                    <a:pt x="715" y="1415"/>
                    <a:pt x="685" y="1342"/>
                    <a:pt x="659" y="1269"/>
                  </a:cubicBezTo>
                  <a:lnTo>
                    <a:pt x="953" y="1154"/>
                  </a:lnTo>
                  <a:cubicBezTo>
                    <a:pt x="1009" y="1299"/>
                    <a:pt x="1069" y="1441"/>
                    <a:pt x="1135" y="1580"/>
                  </a:cubicBezTo>
                  <a:lnTo>
                    <a:pt x="675" y="1818"/>
                  </a:lnTo>
                  <a:cubicBezTo>
                    <a:pt x="566" y="1580"/>
                    <a:pt x="467" y="1335"/>
                    <a:pt x="382" y="1084"/>
                  </a:cubicBezTo>
                  <a:lnTo>
                    <a:pt x="973" y="886"/>
                  </a:lnTo>
                  <a:lnTo>
                    <a:pt x="957" y="833"/>
                  </a:lnTo>
                  <a:cubicBezTo>
                    <a:pt x="870" y="578"/>
                    <a:pt x="798" y="314"/>
                    <a:pt x="742" y="53"/>
                  </a:cubicBezTo>
                  <a:lnTo>
                    <a:pt x="731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4;p27">
              <a:extLst>
                <a:ext uri="{FF2B5EF4-FFF2-40B4-BE49-F238E27FC236}">
                  <a16:creationId xmlns:a16="http://schemas.microsoft.com/office/drawing/2014/main" id="{5B5FD5F0-EA1B-4027-A74D-78F80383CBF1}"/>
                </a:ext>
              </a:extLst>
            </p:cNvPr>
            <p:cNvSpPr/>
            <p:nvPr/>
          </p:nvSpPr>
          <p:spPr>
            <a:xfrm>
              <a:off x="3343404" y="2798320"/>
              <a:ext cx="110894" cy="238225"/>
            </a:xfrm>
            <a:custGeom>
              <a:avLst/>
              <a:gdLst/>
              <a:ahLst/>
              <a:cxnLst/>
              <a:rect l="l" t="t" r="r" b="b"/>
              <a:pathLst>
                <a:path w="904" h="1942" extrusionOk="0">
                  <a:moveTo>
                    <a:pt x="8" y="1"/>
                  </a:moveTo>
                  <a:lnTo>
                    <a:pt x="4" y="60"/>
                  </a:lnTo>
                  <a:cubicBezTo>
                    <a:pt x="0" y="272"/>
                    <a:pt x="4" y="487"/>
                    <a:pt x="17" y="702"/>
                  </a:cubicBezTo>
                  <a:lnTo>
                    <a:pt x="20" y="754"/>
                  </a:lnTo>
                  <a:lnTo>
                    <a:pt x="560" y="731"/>
                  </a:lnTo>
                  <a:lnTo>
                    <a:pt x="556" y="675"/>
                  </a:lnTo>
                  <a:cubicBezTo>
                    <a:pt x="549" y="563"/>
                    <a:pt x="546" y="454"/>
                    <a:pt x="546" y="341"/>
                  </a:cubicBezTo>
                  <a:lnTo>
                    <a:pt x="546" y="285"/>
                  </a:lnTo>
                  <a:lnTo>
                    <a:pt x="215" y="282"/>
                  </a:lnTo>
                  <a:lnTo>
                    <a:pt x="212" y="394"/>
                  </a:lnTo>
                  <a:lnTo>
                    <a:pt x="434" y="397"/>
                  </a:lnTo>
                  <a:cubicBezTo>
                    <a:pt x="437" y="474"/>
                    <a:pt x="437" y="550"/>
                    <a:pt x="441" y="626"/>
                  </a:cubicBezTo>
                  <a:lnTo>
                    <a:pt x="127" y="639"/>
                  </a:lnTo>
                  <a:cubicBezTo>
                    <a:pt x="116" y="467"/>
                    <a:pt x="113" y="292"/>
                    <a:pt x="116" y="120"/>
                  </a:cubicBezTo>
                  <a:lnTo>
                    <a:pt x="116" y="120"/>
                  </a:lnTo>
                  <a:lnTo>
                    <a:pt x="629" y="153"/>
                  </a:lnTo>
                  <a:cubicBezTo>
                    <a:pt x="626" y="388"/>
                    <a:pt x="635" y="626"/>
                    <a:pt x="655" y="864"/>
                  </a:cubicBezTo>
                  <a:lnTo>
                    <a:pt x="31" y="920"/>
                  </a:lnTo>
                  <a:lnTo>
                    <a:pt x="37" y="976"/>
                  </a:lnTo>
                  <a:cubicBezTo>
                    <a:pt x="64" y="1280"/>
                    <a:pt x="110" y="1584"/>
                    <a:pt x="173" y="1885"/>
                  </a:cubicBezTo>
                  <a:lnTo>
                    <a:pt x="186" y="1941"/>
                  </a:lnTo>
                  <a:lnTo>
                    <a:pt x="903" y="1763"/>
                  </a:lnTo>
                  <a:lnTo>
                    <a:pt x="890" y="1710"/>
                  </a:lnTo>
                  <a:cubicBezTo>
                    <a:pt x="853" y="1525"/>
                    <a:pt x="821" y="1337"/>
                    <a:pt x="798" y="1151"/>
                  </a:cubicBezTo>
                  <a:lnTo>
                    <a:pt x="791" y="1095"/>
                  </a:lnTo>
                  <a:lnTo>
                    <a:pt x="255" y="1168"/>
                  </a:lnTo>
                  <a:lnTo>
                    <a:pt x="262" y="1224"/>
                  </a:lnTo>
                  <a:cubicBezTo>
                    <a:pt x="275" y="1340"/>
                    <a:pt x="292" y="1459"/>
                    <a:pt x="315" y="1575"/>
                  </a:cubicBezTo>
                  <a:lnTo>
                    <a:pt x="325" y="1630"/>
                  </a:lnTo>
                  <a:lnTo>
                    <a:pt x="649" y="1564"/>
                  </a:lnTo>
                  <a:lnTo>
                    <a:pt x="626" y="1456"/>
                  </a:lnTo>
                  <a:lnTo>
                    <a:pt x="414" y="1498"/>
                  </a:lnTo>
                  <a:cubicBezTo>
                    <a:pt x="401" y="1419"/>
                    <a:pt x="391" y="1343"/>
                    <a:pt x="381" y="1264"/>
                  </a:cubicBezTo>
                  <a:lnTo>
                    <a:pt x="695" y="1221"/>
                  </a:lnTo>
                  <a:cubicBezTo>
                    <a:pt x="714" y="1376"/>
                    <a:pt x="741" y="1528"/>
                    <a:pt x="771" y="1680"/>
                  </a:cubicBezTo>
                  <a:lnTo>
                    <a:pt x="272" y="1802"/>
                  </a:lnTo>
                  <a:cubicBezTo>
                    <a:pt x="219" y="1545"/>
                    <a:pt x="179" y="1284"/>
                    <a:pt x="153" y="1022"/>
                  </a:cubicBezTo>
                  <a:lnTo>
                    <a:pt x="778" y="966"/>
                  </a:lnTo>
                  <a:lnTo>
                    <a:pt x="771" y="910"/>
                  </a:lnTo>
                  <a:cubicBezTo>
                    <a:pt x="748" y="642"/>
                    <a:pt x="738" y="368"/>
                    <a:pt x="745" y="100"/>
                  </a:cubicBezTo>
                  <a:lnTo>
                    <a:pt x="745" y="47"/>
                  </a:lnTo>
                  <a:lnTo>
                    <a:pt x="8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5;p27">
              <a:extLst>
                <a:ext uri="{FF2B5EF4-FFF2-40B4-BE49-F238E27FC236}">
                  <a16:creationId xmlns:a16="http://schemas.microsoft.com/office/drawing/2014/main" id="{3D1F4B46-2649-4455-BD01-20567251AB97}"/>
                </a:ext>
              </a:extLst>
            </p:cNvPr>
            <p:cNvSpPr/>
            <p:nvPr/>
          </p:nvSpPr>
          <p:spPr>
            <a:xfrm>
              <a:off x="3340583" y="2539241"/>
              <a:ext cx="116905" cy="237366"/>
            </a:xfrm>
            <a:custGeom>
              <a:avLst/>
              <a:gdLst/>
              <a:ahLst/>
              <a:cxnLst/>
              <a:rect l="l" t="t" r="r" b="b"/>
              <a:pathLst>
                <a:path w="953" h="1935" extrusionOk="0">
                  <a:moveTo>
                    <a:pt x="238" y="1"/>
                  </a:moveTo>
                  <a:lnTo>
                    <a:pt x="226" y="57"/>
                  </a:lnTo>
                  <a:cubicBezTo>
                    <a:pt x="176" y="265"/>
                    <a:pt x="133" y="477"/>
                    <a:pt x="100" y="685"/>
                  </a:cubicBezTo>
                  <a:lnTo>
                    <a:pt x="90" y="741"/>
                  </a:lnTo>
                  <a:lnTo>
                    <a:pt x="626" y="834"/>
                  </a:lnTo>
                  <a:lnTo>
                    <a:pt x="635" y="778"/>
                  </a:lnTo>
                  <a:cubicBezTo>
                    <a:pt x="652" y="668"/>
                    <a:pt x="672" y="556"/>
                    <a:pt x="695" y="447"/>
                  </a:cubicBezTo>
                  <a:lnTo>
                    <a:pt x="705" y="394"/>
                  </a:lnTo>
                  <a:lnTo>
                    <a:pt x="384" y="318"/>
                  </a:lnTo>
                  <a:lnTo>
                    <a:pt x="357" y="427"/>
                  </a:lnTo>
                  <a:lnTo>
                    <a:pt x="572" y="480"/>
                  </a:lnTo>
                  <a:cubicBezTo>
                    <a:pt x="559" y="553"/>
                    <a:pt x="546" y="628"/>
                    <a:pt x="533" y="701"/>
                  </a:cubicBezTo>
                  <a:lnTo>
                    <a:pt x="219" y="648"/>
                  </a:lnTo>
                  <a:cubicBezTo>
                    <a:pt x="249" y="480"/>
                    <a:pt x="281" y="308"/>
                    <a:pt x="321" y="140"/>
                  </a:cubicBezTo>
                  <a:lnTo>
                    <a:pt x="817" y="282"/>
                  </a:lnTo>
                  <a:cubicBezTo>
                    <a:pt x="764" y="509"/>
                    <a:pt x="722" y="744"/>
                    <a:pt x="688" y="982"/>
                  </a:cubicBezTo>
                  <a:lnTo>
                    <a:pt x="67" y="903"/>
                  </a:lnTo>
                  <a:lnTo>
                    <a:pt x="60" y="959"/>
                  </a:lnTo>
                  <a:cubicBezTo>
                    <a:pt x="23" y="1263"/>
                    <a:pt x="4" y="1571"/>
                    <a:pt x="0" y="1875"/>
                  </a:cubicBezTo>
                  <a:lnTo>
                    <a:pt x="0" y="1934"/>
                  </a:lnTo>
                  <a:lnTo>
                    <a:pt x="741" y="1911"/>
                  </a:lnTo>
                  <a:lnTo>
                    <a:pt x="741" y="1858"/>
                  </a:lnTo>
                  <a:cubicBezTo>
                    <a:pt x="741" y="1670"/>
                    <a:pt x="751" y="1478"/>
                    <a:pt x="768" y="1293"/>
                  </a:cubicBezTo>
                  <a:lnTo>
                    <a:pt x="771" y="1237"/>
                  </a:lnTo>
                  <a:lnTo>
                    <a:pt x="232" y="1194"/>
                  </a:lnTo>
                  <a:lnTo>
                    <a:pt x="229" y="1250"/>
                  </a:lnTo>
                  <a:cubicBezTo>
                    <a:pt x="219" y="1366"/>
                    <a:pt x="209" y="1485"/>
                    <a:pt x="206" y="1600"/>
                  </a:cubicBezTo>
                  <a:lnTo>
                    <a:pt x="202" y="1660"/>
                  </a:lnTo>
                  <a:lnTo>
                    <a:pt x="533" y="1664"/>
                  </a:lnTo>
                  <a:lnTo>
                    <a:pt x="536" y="1554"/>
                  </a:lnTo>
                  <a:lnTo>
                    <a:pt x="318" y="1548"/>
                  </a:lnTo>
                  <a:cubicBezTo>
                    <a:pt x="325" y="1472"/>
                    <a:pt x="328" y="1392"/>
                    <a:pt x="334" y="1316"/>
                  </a:cubicBezTo>
                  <a:lnTo>
                    <a:pt x="652" y="1339"/>
                  </a:lnTo>
                  <a:cubicBezTo>
                    <a:pt x="638" y="1492"/>
                    <a:pt x="632" y="1647"/>
                    <a:pt x="629" y="1802"/>
                  </a:cubicBezTo>
                  <a:lnTo>
                    <a:pt x="113" y="1818"/>
                  </a:lnTo>
                  <a:cubicBezTo>
                    <a:pt x="119" y="1554"/>
                    <a:pt x="136" y="1290"/>
                    <a:pt x="166" y="1029"/>
                  </a:cubicBezTo>
                  <a:lnTo>
                    <a:pt x="787" y="1104"/>
                  </a:lnTo>
                  <a:lnTo>
                    <a:pt x="794" y="1052"/>
                  </a:lnTo>
                  <a:cubicBezTo>
                    <a:pt x="827" y="784"/>
                    <a:pt x="876" y="517"/>
                    <a:pt x="940" y="255"/>
                  </a:cubicBezTo>
                  <a:lnTo>
                    <a:pt x="952" y="202"/>
                  </a:lnTo>
                  <a:lnTo>
                    <a:pt x="238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6;p27">
              <a:extLst>
                <a:ext uri="{FF2B5EF4-FFF2-40B4-BE49-F238E27FC236}">
                  <a16:creationId xmlns:a16="http://schemas.microsoft.com/office/drawing/2014/main" id="{D326EB34-11A5-4112-B607-D9593C1A31BE}"/>
                </a:ext>
              </a:extLst>
            </p:cNvPr>
            <p:cNvSpPr/>
            <p:nvPr/>
          </p:nvSpPr>
          <p:spPr>
            <a:xfrm>
              <a:off x="3371005" y="2295128"/>
              <a:ext cx="157876" cy="242273"/>
            </a:xfrm>
            <a:custGeom>
              <a:avLst/>
              <a:gdLst/>
              <a:ahLst/>
              <a:cxnLst/>
              <a:rect l="l" t="t" r="r" b="b"/>
              <a:pathLst>
                <a:path w="1287" h="1975" extrusionOk="0">
                  <a:moveTo>
                    <a:pt x="628" y="0"/>
                  </a:moveTo>
                  <a:lnTo>
                    <a:pt x="605" y="54"/>
                  </a:lnTo>
                  <a:cubicBezTo>
                    <a:pt x="513" y="246"/>
                    <a:pt x="427" y="444"/>
                    <a:pt x="351" y="645"/>
                  </a:cubicBezTo>
                  <a:lnTo>
                    <a:pt x="335" y="695"/>
                  </a:lnTo>
                  <a:lnTo>
                    <a:pt x="837" y="893"/>
                  </a:lnTo>
                  <a:lnTo>
                    <a:pt x="857" y="841"/>
                  </a:lnTo>
                  <a:cubicBezTo>
                    <a:pt x="896" y="738"/>
                    <a:pt x="939" y="635"/>
                    <a:pt x="982" y="533"/>
                  </a:cubicBezTo>
                  <a:lnTo>
                    <a:pt x="1005" y="484"/>
                  </a:lnTo>
                  <a:lnTo>
                    <a:pt x="704" y="345"/>
                  </a:lnTo>
                  <a:lnTo>
                    <a:pt x="658" y="444"/>
                  </a:lnTo>
                  <a:lnTo>
                    <a:pt x="857" y="536"/>
                  </a:lnTo>
                  <a:cubicBezTo>
                    <a:pt x="827" y="609"/>
                    <a:pt x="800" y="679"/>
                    <a:pt x="774" y="748"/>
                  </a:cubicBezTo>
                  <a:lnTo>
                    <a:pt x="477" y="632"/>
                  </a:lnTo>
                  <a:cubicBezTo>
                    <a:pt x="539" y="470"/>
                    <a:pt x="608" y="311"/>
                    <a:pt x="681" y="156"/>
                  </a:cubicBezTo>
                  <a:lnTo>
                    <a:pt x="1138" y="394"/>
                  </a:lnTo>
                  <a:cubicBezTo>
                    <a:pt x="1038" y="609"/>
                    <a:pt x="946" y="830"/>
                    <a:pt x="870" y="1052"/>
                  </a:cubicBezTo>
                  <a:lnTo>
                    <a:pt x="278" y="850"/>
                  </a:lnTo>
                  <a:lnTo>
                    <a:pt x="259" y="903"/>
                  </a:lnTo>
                  <a:cubicBezTo>
                    <a:pt x="159" y="1194"/>
                    <a:pt x="77" y="1492"/>
                    <a:pt x="13" y="1789"/>
                  </a:cubicBezTo>
                  <a:lnTo>
                    <a:pt x="1" y="1845"/>
                  </a:lnTo>
                  <a:lnTo>
                    <a:pt x="727" y="1974"/>
                  </a:lnTo>
                  <a:lnTo>
                    <a:pt x="741" y="1921"/>
                  </a:lnTo>
                  <a:cubicBezTo>
                    <a:pt x="781" y="1739"/>
                    <a:pt x="827" y="1554"/>
                    <a:pt x="883" y="1373"/>
                  </a:cubicBezTo>
                  <a:lnTo>
                    <a:pt x="900" y="1320"/>
                  </a:lnTo>
                  <a:lnTo>
                    <a:pt x="378" y="1167"/>
                  </a:lnTo>
                  <a:lnTo>
                    <a:pt x="364" y="1221"/>
                  </a:lnTo>
                  <a:cubicBezTo>
                    <a:pt x="328" y="1333"/>
                    <a:pt x="298" y="1448"/>
                    <a:pt x="268" y="1561"/>
                  </a:cubicBezTo>
                  <a:lnTo>
                    <a:pt x="255" y="1617"/>
                  </a:lnTo>
                  <a:lnTo>
                    <a:pt x="579" y="1690"/>
                  </a:lnTo>
                  <a:lnTo>
                    <a:pt x="602" y="1581"/>
                  </a:lnTo>
                  <a:lnTo>
                    <a:pt x="390" y="1535"/>
                  </a:lnTo>
                  <a:cubicBezTo>
                    <a:pt x="410" y="1459"/>
                    <a:pt x="434" y="1382"/>
                    <a:pt x="454" y="1306"/>
                  </a:cubicBezTo>
                  <a:lnTo>
                    <a:pt x="758" y="1396"/>
                  </a:lnTo>
                  <a:cubicBezTo>
                    <a:pt x="715" y="1544"/>
                    <a:pt x="675" y="1697"/>
                    <a:pt x="642" y="1845"/>
                  </a:cubicBezTo>
                  <a:lnTo>
                    <a:pt x="136" y="1756"/>
                  </a:lnTo>
                  <a:cubicBezTo>
                    <a:pt x="192" y="1498"/>
                    <a:pt x="265" y="1244"/>
                    <a:pt x="347" y="992"/>
                  </a:cubicBezTo>
                  <a:lnTo>
                    <a:pt x="939" y="1194"/>
                  </a:lnTo>
                  <a:lnTo>
                    <a:pt x="956" y="1141"/>
                  </a:lnTo>
                  <a:cubicBezTo>
                    <a:pt x="1045" y="887"/>
                    <a:pt x="1148" y="635"/>
                    <a:pt x="1263" y="394"/>
                  </a:cubicBezTo>
                  <a:lnTo>
                    <a:pt x="1287" y="345"/>
                  </a:lnTo>
                  <a:lnTo>
                    <a:pt x="628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7;p27">
              <a:extLst>
                <a:ext uri="{FF2B5EF4-FFF2-40B4-BE49-F238E27FC236}">
                  <a16:creationId xmlns:a16="http://schemas.microsoft.com/office/drawing/2014/main" id="{DD7E304D-B68C-4CC0-9475-B2DC5929A2F4}"/>
                </a:ext>
              </a:extLst>
            </p:cNvPr>
            <p:cNvSpPr/>
            <p:nvPr/>
          </p:nvSpPr>
          <p:spPr>
            <a:xfrm>
              <a:off x="3456137" y="2069293"/>
              <a:ext cx="190752" cy="240188"/>
            </a:xfrm>
            <a:custGeom>
              <a:avLst/>
              <a:gdLst/>
              <a:ahLst/>
              <a:cxnLst/>
              <a:rect l="l" t="t" r="r" b="b"/>
              <a:pathLst>
                <a:path w="1555" h="1958" extrusionOk="0">
                  <a:moveTo>
                    <a:pt x="979" y="1"/>
                  </a:moveTo>
                  <a:lnTo>
                    <a:pt x="943" y="47"/>
                  </a:lnTo>
                  <a:cubicBezTo>
                    <a:pt x="817" y="219"/>
                    <a:pt x="695" y="397"/>
                    <a:pt x="579" y="576"/>
                  </a:cubicBezTo>
                  <a:lnTo>
                    <a:pt x="553" y="625"/>
                  </a:lnTo>
                  <a:lnTo>
                    <a:pt x="1005" y="916"/>
                  </a:lnTo>
                  <a:lnTo>
                    <a:pt x="1035" y="870"/>
                  </a:lnTo>
                  <a:cubicBezTo>
                    <a:pt x="1095" y="774"/>
                    <a:pt x="1158" y="682"/>
                    <a:pt x="1220" y="592"/>
                  </a:cubicBezTo>
                  <a:lnTo>
                    <a:pt x="1250" y="546"/>
                  </a:lnTo>
                  <a:lnTo>
                    <a:pt x="985" y="351"/>
                  </a:lnTo>
                  <a:lnTo>
                    <a:pt x="920" y="444"/>
                  </a:lnTo>
                  <a:lnTo>
                    <a:pt x="1098" y="572"/>
                  </a:lnTo>
                  <a:cubicBezTo>
                    <a:pt x="1055" y="635"/>
                    <a:pt x="1012" y="698"/>
                    <a:pt x="973" y="761"/>
                  </a:cubicBezTo>
                  <a:lnTo>
                    <a:pt x="705" y="589"/>
                  </a:lnTo>
                  <a:cubicBezTo>
                    <a:pt x="797" y="444"/>
                    <a:pt x="897" y="302"/>
                    <a:pt x="999" y="163"/>
                  </a:cubicBezTo>
                  <a:lnTo>
                    <a:pt x="1399" y="486"/>
                  </a:lnTo>
                  <a:cubicBezTo>
                    <a:pt x="1260" y="675"/>
                    <a:pt x="1128" y="877"/>
                    <a:pt x="1005" y="1078"/>
                  </a:cubicBezTo>
                  <a:lnTo>
                    <a:pt x="467" y="764"/>
                  </a:lnTo>
                  <a:lnTo>
                    <a:pt x="437" y="814"/>
                  </a:lnTo>
                  <a:cubicBezTo>
                    <a:pt x="285" y="1078"/>
                    <a:pt x="146" y="1353"/>
                    <a:pt x="24" y="1634"/>
                  </a:cubicBezTo>
                  <a:lnTo>
                    <a:pt x="1" y="1687"/>
                  </a:lnTo>
                  <a:lnTo>
                    <a:pt x="688" y="1957"/>
                  </a:lnTo>
                  <a:lnTo>
                    <a:pt x="712" y="1908"/>
                  </a:lnTo>
                  <a:cubicBezTo>
                    <a:pt x="784" y="1733"/>
                    <a:pt x="866" y="1564"/>
                    <a:pt x="956" y="1399"/>
                  </a:cubicBezTo>
                  <a:lnTo>
                    <a:pt x="982" y="1346"/>
                  </a:lnTo>
                  <a:lnTo>
                    <a:pt x="503" y="1098"/>
                  </a:lnTo>
                  <a:lnTo>
                    <a:pt x="477" y="1144"/>
                  </a:lnTo>
                  <a:cubicBezTo>
                    <a:pt x="421" y="1250"/>
                    <a:pt x="367" y="1356"/>
                    <a:pt x="318" y="1461"/>
                  </a:cubicBezTo>
                  <a:lnTo>
                    <a:pt x="291" y="1511"/>
                  </a:lnTo>
                  <a:lnTo>
                    <a:pt x="596" y="1647"/>
                  </a:lnTo>
                  <a:lnTo>
                    <a:pt x="642" y="1544"/>
                  </a:lnTo>
                  <a:lnTo>
                    <a:pt x="444" y="1458"/>
                  </a:lnTo>
                  <a:cubicBezTo>
                    <a:pt x="477" y="1385"/>
                    <a:pt x="513" y="1316"/>
                    <a:pt x="549" y="1246"/>
                  </a:cubicBezTo>
                  <a:lnTo>
                    <a:pt x="831" y="1396"/>
                  </a:lnTo>
                  <a:cubicBezTo>
                    <a:pt x="758" y="1531"/>
                    <a:pt x="692" y="1670"/>
                    <a:pt x="628" y="1812"/>
                  </a:cubicBezTo>
                  <a:lnTo>
                    <a:pt x="149" y="1623"/>
                  </a:lnTo>
                  <a:cubicBezTo>
                    <a:pt x="256" y="1382"/>
                    <a:pt x="378" y="1147"/>
                    <a:pt x="506" y="920"/>
                  </a:cubicBezTo>
                  <a:lnTo>
                    <a:pt x="1049" y="1234"/>
                  </a:lnTo>
                  <a:lnTo>
                    <a:pt x="1075" y="1184"/>
                  </a:lnTo>
                  <a:cubicBezTo>
                    <a:pt x="1211" y="953"/>
                    <a:pt x="1359" y="724"/>
                    <a:pt x="1521" y="509"/>
                  </a:cubicBezTo>
                  <a:lnTo>
                    <a:pt x="1554" y="467"/>
                  </a:lnTo>
                  <a:lnTo>
                    <a:pt x="979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8;p27">
              <a:extLst>
                <a:ext uri="{FF2B5EF4-FFF2-40B4-BE49-F238E27FC236}">
                  <a16:creationId xmlns:a16="http://schemas.microsoft.com/office/drawing/2014/main" id="{8B680358-00E7-4FD2-BC44-FEFE424F6801}"/>
                </a:ext>
              </a:extLst>
            </p:cNvPr>
            <p:cNvSpPr/>
            <p:nvPr/>
          </p:nvSpPr>
          <p:spPr>
            <a:xfrm>
              <a:off x="3586658" y="1879523"/>
              <a:ext cx="218353" cy="226449"/>
            </a:xfrm>
            <a:custGeom>
              <a:avLst/>
              <a:gdLst/>
              <a:ahLst/>
              <a:cxnLst/>
              <a:rect l="l" t="t" r="r" b="b"/>
              <a:pathLst>
                <a:path w="1780" h="1846" extrusionOk="0">
                  <a:moveTo>
                    <a:pt x="1320" y="1"/>
                  </a:moveTo>
                  <a:lnTo>
                    <a:pt x="1274" y="37"/>
                  </a:lnTo>
                  <a:cubicBezTo>
                    <a:pt x="1115" y="175"/>
                    <a:pt x="957" y="325"/>
                    <a:pt x="808" y="477"/>
                  </a:cubicBezTo>
                  <a:lnTo>
                    <a:pt x="768" y="516"/>
                  </a:lnTo>
                  <a:lnTo>
                    <a:pt x="1148" y="900"/>
                  </a:lnTo>
                  <a:lnTo>
                    <a:pt x="1188" y="860"/>
                  </a:lnTo>
                  <a:cubicBezTo>
                    <a:pt x="1267" y="781"/>
                    <a:pt x="1346" y="701"/>
                    <a:pt x="1429" y="628"/>
                  </a:cubicBezTo>
                  <a:lnTo>
                    <a:pt x="1468" y="589"/>
                  </a:lnTo>
                  <a:lnTo>
                    <a:pt x="1250" y="344"/>
                  </a:lnTo>
                  <a:lnTo>
                    <a:pt x="1168" y="417"/>
                  </a:lnTo>
                  <a:lnTo>
                    <a:pt x="1314" y="582"/>
                  </a:lnTo>
                  <a:cubicBezTo>
                    <a:pt x="1257" y="635"/>
                    <a:pt x="1201" y="688"/>
                    <a:pt x="1148" y="741"/>
                  </a:cubicBezTo>
                  <a:lnTo>
                    <a:pt x="927" y="516"/>
                  </a:lnTo>
                  <a:cubicBezTo>
                    <a:pt x="1049" y="394"/>
                    <a:pt x="1175" y="275"/>
                    <a:pt x="1303" y="163"/>
                  </a:cubicBezTo>
                  <a:lnTo>
                    <a:pt x="1624" y="563"/>
                  </a:lnTo>
                  <a:cubicBezTo>
                    <a:pt x="1449" y="718"/>
                    <a:pt x="1277" y="886"/>
                    <a:pt x="1115" y="1058"/>
                  </a:cubicBezTo>
                  <a:lnTo>
                    <a:pt x="652" y="635"/>
                  </a:lnTo>
                  <a:lnTo>
                    <a:pt x="616" y="675"/>
                  </a:lnTo>
                  <a:cubicBezTo>
                    <a:pt x="408" y="900"/>
                    <a:pt x="213" y="1141"/>
                    <a:pt x="34" y="1385"/>
                  </a:cubicBezTo>
                  <a:lnTo>
                    <a:pt x="1" y="1432"/>
                  </a:lnTo>
                  <a:lnTo>
                    <a:pt x="612" y="1845"/>
                  </a:lnTo>
                  <a:lnTo>
                    <a:pt x="646" y="1802"/>
                  </a:lnTo>
                  <a:cubicBezTo>
                    <a:pt x="754" y="1650"/>
                    <a:pt x="873" y="1501"/>
                    <a:pt x="996" y="1356"/>
                  </a:cubicBezTo>
                  <a:lnTo>
                    <a:pt x="1032" y="1313"/>
                  </a:lnTo>
                  <a:lnTo>
                    <a:pt x="620" y="966"/>
                  </a:lnTo>
                  <a:lnTo>
                    <a:pt x="583" y="1008"/>
                  </a:lnTo>
                  <a:cubicBezTo>
                    <a:pt x="507" y="1098"/>
                    <a:pt x="431" y="1191"/>
                    <a:pt x="358" y="1283"/>
                  </a:cubicBezTo>
                  <a:lnTo>
                    <a:pt x="322" y="1326"/>
                  </a:lnTo>
                  <a:lnTo>
                    <a:pt x="589" y="1524"/>
                  </a:lnTo>
                  <a:lnTo>
                    <a:pt x="655" y="1435"/>
                  </a:lnTo>
                  <a:lnTo>
                    <a:pt x="484" y="1306"/>
                  </a:lnTo>
                  <a:cubicBezTo>
                    <a:pt x="530" y="1243"/>
                    <a:pt x="580" y="1184"/>
                    <a:pt x="632" y="1124"/>
                  </a:cubicBezTo>
                  <a:lnTo>
                    <a:pt x="873" y="1326"/>
                  </a:lnTo>
                  <a:cubicBezTo>
                    <a:pt x="774" y="1445"/>
                    <a:pt x="679" y="1568"/>
                    <a:pt x="586" y="1693"/>
                  </a:cubicBezTo>
                  <a:lnTo>
                    <a:pt x="159" y="1405"/>
                  </a:lnTo>
                  <a:cubicBezTo>
                    <a:pt x="315" y="1194"/>
                    <a:pt x="484" y="989"/>
                    <a:pt x="659" y="794"/>
                  </a:cubicBezTo>
                  <a:lnTo>
                    <a:pt x="1122" y="1217"/>
                  </a:lnTo>
                  <a:lnTo>
                    <a:pt x="1158" y="1174"/>
                  </a:lnTo>
                  <a:cubicBezTo>
                    <a:pt x="1340" y="976"/>
                    <a:pt x="1535" y="787"/>
                    <a:pt x="1740" y="612"/>
                  </a:cubicBezTo>
                  <a:lnTo>
                    <a:pt x="1779" y="579"/>
                  </a:lnTo>
                  <a:lnTo>
                    <a:pt x="1320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9;p27">
              <a:extLst>
                <a:ext uri="{FF2B5EF4-FFF2-40B4-BE49-F238E27FC236}">
                  <a16:creationId xmlns:a16="http://schemas.microsoft.com/office/drawing/2014/main" id="{4777DBDB-3DEE-4D48-8185-6B68617B0170}"/>
                </a:ext>
              </a:extLst>
            </p:cNvPr>
            <p:cNvSpPr/>
            <p:nvPr/>
          </p:nvSpPr>
          <p:spPr>
            <a:xfrm>
              <a:off x="3764284" y="1721401"/>
              <a:ext cx="235772" cy="203632"/>
            </a:xfrm>
            <a:custGeom>
              <a:avLst/>
              <a:gdLst/>
              <a:ahLst/>
              <a:cxnLst/>
              <a:rect l="l" t="t" r="r" b="b"/>
              <a:pathLst>
                <a:path w="1922" h="1660" extrusionOk="0">
                  <a:moveTo>
                    <a:pt x="1587" y="1"/>
                  </a:moveTo>
                  <a:lnTo>
                    <a:pt x="1538" y="30"/>
                  </a:lnTo>
                  <a:cubicBezTo>
                    <a:pt x="1353" y="132"/>
                    <a:pt x="1168" y="245"/>
                    <a:pt x="989" y="361"/>
                  </a:cubicBezTo>
                  <a:lnTo>
                    <a:pt x="943" y="390"/>
                  </a:lnTo>
                  <a:lnTo>
                    <a:pt x="1237" y="846"/>
                  </a:lnTo>
                  <a:lnTo>
                    <a:pt x="1283" y="817"/>
                  </a:lnTo>
                  <a:cubicBezTo>
                    <a:pt x="1376" y="754"/>
                    <a:pt x="1472" y="695"/>
                    <a:pt x="1564" y="639"/>
                  </a:cubicBezTo>
                  <a:lnTo>
                    <a:pt x="1614" y="608"/>
                  </a:lnTo>
                  <a:lnTo>
                    <a:pt x="1452" y="324"/>
                  </a:lnTo>
                  <a:lnTo>
                    <a:pt x="1353" y="378"/>
                  </a:lnTo>
                  <a:lnTo>
                    <a:pt x="1462" y="569"/>
                  </a:lnTo>
                  <a:cubicBezTo>
                    <a:pt x="1396" y="608"/>
                    <a:pt x="1333" y="648"/>
                    <a:pt x="1270" y="691"/>
                  </a:cubicBezTo>
                  <a:lnTo>
                    <a:pt x="1099" y="424"/>
                  </a:lnTo>
                  <a:cubicBezTo>
                    <a:pt x="1241" y="331"/>
                    <a:pt x="1389" y="242"/>
                    <a:pt x="1541" y="155"/>
                  </a:cubicBezTo>
                  <a:lnTo>
                    <a:pt x="1773" y="616"/>
                  </a:lnTo>
                  <a:cubicBezTo>
                    <a:pt x="1564" y="731"/>
                    <a:pt x="1363" y="860"/>
                    <a:pt x="1168" y="996"/>
                  </a:cubicBezTo>
                  <a:lnTo>
                    <a:pt x="807" y="483"/>
                  </a:lnTo>
                  <a:lnTo>
                    <a:pt x="761" y="516"/>
                  </a:lnTo>
                  <a:cubicBezTo>
                    <a:pt x="513" y="695"/>
                    <a:pt x="272" y="886"/>
                    <a:pt x="44" y="1091"/>
                  </a:cubicBezTo>
                  <a:lnTo>
                    <a:pt x="1" y="1131"/>
                  </a:lnTo>
                  <a:lnTo>
                    <a:pt x="516" y="1660"/>
                  </a:lnTo>
                  <a:lnTo>
                    <a:pt x="556" y="1623"/>
                  </a:lnTo>
                  <a:cubicBezTo>
                    <a:pt x="695" y="1498"/>
                    <a:pt x="844" y="1376"/>
                    <a:pt x="992" y="1263"/>
                  </a:cubicBezTo>
                  <a:lnTo>
                    <a:pt x="1039" y="1226"/>
                  </a:lnTo>
                  <a:lnTo>
                    <a:pt x="702" y="804"/>
                  </a:lnTo>
                  <a:lnTo>
                    <a:pt x="659" y="837"/>
                  </a:lnTo>
                  <a:cubicBezTo>
                    <a:pt x="566" y="906"/>
                    <a:pt x="473" y="982"/>
                    <a:pt x="385" y="1058"/>
                  </a:cubicBezTo>
                  <a:lnTo>
                    <a:pt x="342" y="1095"/>
                  </a:lnTo>
                  <a:lnTo>
                    <a:pt x="560" y="1342"/>
                  </a:lnTo>
                  <a:lnTo>
                    <a:pt x="646" y="1266"/>
                  </a:lnTo>
                  <a:lnTo>
                    <a:pt x="500" y="1104"/>
                  </a:lnTo>
                  <a:cubicBezTo>
                    <a:pt x="560" y="1055"/>
                    <a:pt x="623" y="1005"/>
                    <a:pt x="685" y="959"/>
                  </a:cubicBezTo>
                  <a:lnTo>
                    <a:pt x="880" y="1207"/>
                  </a:lnTo>
                  <a:cubicBezTo>
                    <a:pt x="758" y="1303"/>
                    <a:pt x="639" y="1402"/>
                    <a:pt x="523" y="1504"/>
                  </a:cubicBezTo>
                  <a:lnTo>
                    <a:pt x="163" y="1138"/>
                  </a:lnTo>
                  <a:cubicBezTo>
                    <a:pt x="362" y="962"/>
                    <a:pt x="566" y="797"/>
                    <a:pt x="781" y="642"/>
                  </a:cubicBezTo>
                  <a:lnTo>
                    <a:pt x="1141" y="1151"/>
                  </a:lnTo>
                  <a:lnTo>
                    <a:pt x="1187" y="1118"/>
                  </a:lnTo>
                  <a:cubicBezTo>
                    <a:pt x="1409" y="962"/>
                    <a:pt x="1637" y="817"/>
                    <a:pt x="1875" y="688"/>
                  </a:cubicBezTo>
                  <a:lnTo>
                    <a:pt x="1921" y="662"/>
                  </a:lnTo>
                  <a:lnTo>
                    <a:pt x="1587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0;p27">
              <a:extLst>
                <a:ext uri="{FF2B5EF4-FFF2-40B4-BE49-F238E27FC236}">
                  <a16:creationId xmlns:a16="http://schemas.microsoft.com/office/drawing/2014/main" id="{CD15FC7B-A475-4A96-8D97-47B4266707E3}"/>
                </a:ext>
              </a:extLst>
            </p:cNvPr>
            <p:cNvSpPr/>
            <p:nvPr/>
          </p:nvSpPr>
          <p:spPr>
            <a:xfrm>
              <a:off x="3977237" y="1617623"/>
              <a:ext cx="242151" cy="171615"/>
            </a:xfrm>
            <a:custGeom>
              <a:avLst/>
              <a:gdLst/>
              <a:ahLst/>
              <a:cxnLst/>
              <a:rect l="l" t="t" r="r" b="b"/>
              <a:pathLst>
                <a:path w="1974" h="1399" extrusionOk="0">
                  <a:moveTo>
                    <a:pt x="1789" y="0"/>
                  </a:moveTo>
                  <a:lnTo>
                    <a:pt x="1732" y="17"/>
                  </a:lnTo>
                  <a:cubicBezTo>
                    <a:pt x="1528" y="80"/>
                    <a:pt x="1326" y="149"/>
                    <a:pt x="1128" y="228"/>
                  </a:cubicBezTo>
                  <a:lnTo>
                    <a:pt x="1075" y="248"/>
                  </a:lnTo>
                  <a:lnTo>
                    <a:pt x="1267" y="754"/>
                  </a:lnTo>
                  <a:lnTo>
                    <a:pt x="1319" y="734"/>
                  </a:lnTo>
                  <a:cubicBezTo>
                    <a:pt x="1422" y="694"/>
                    <a:pt x="1528" y="655"/>
                    <a:pt x="1633" y="618"/>
                  </a:cubicBezTo>
                  <a:lnTo>
                    <a:pt x="1683" y="602"/>
                  </a:lnTo>
                  <a:lnTo>
                    <a:pt x="1587" y="287"/>
                  </a:lnTo>
                  <a:lnTo>
                    <a:pt x="1482" y="321"/>
                  </a:lnTo>
                  <a:lnTo>
                    <a:pt x="1544" y="529"/>
                  </a:lnTo>
                  <a:cubicBezTo>
                    <a:pt x="1474" y="556"/>
                    <a:pt x="1402" y="582"/>
                    <a:pt x="1332" y="609"/>
                  </a:cubicBezTo>
                  <a:lnTo>
                    <a:pt x="1220" y="311"/>
                  </a:lnTo>
                  <a:cubicBezTo>
                    <a:pt x="1378" y="252"/>
                    <a:pt x="1544" y="192"/>
                    <a:pt x="1709" y="142"/>
                  </a:cubicBezTo>
                  <a:lnTo>
                    <a:pt x="1839" y="641"/>
                  </a:lnTo>
                  <a:cubicBezTo>
                    <a:pt x="1613" y="711"/>
                    <a:pt x="1389" y="794"/>
                    <a:pt x="1171" y="882"/>
                  </a:cubicBezTo>
                  <a:lnTo>
                    <a:pt x="922" y="311"/>
                  </a:lnTo>
                  <a:lnTo>
                    <a:pt x="870" y="331"/>
                  </a:lnTo>
                  <a:cubicBezTo>
                    <a:pt x="592" y="453"/>
                    <a:pt x="315" y="592"/>
                    <a:pt x="50" y="744"/>
                  </a:cubicBezTo>
                  <a:lnTo>
                    <a:pt x="0" y="774"/>
                  </a:lnTo>
                  <a:lnTo>
                    <a:pt x="394" y="1398"/>
                  </a:lnTo>
                  <a:lnTo>
                    <a:pt x="440" y="1372"/>
                  </a:lnTo>
                  <a:cubicBezTo>
                    <a:pt x="602" y="1279"/>
                    <a:pt x="771" y="1190"/>
                    <a:pt x="942" y="1111"/>
                  </a:cubicBezTo>
                  <a:lnTo>
                    <a:pt x="992" y="1085"/>
                  </a:lnTo>
                  <a:lnTo>
                    <a:pt x="754" y="598"/>
                  </a:lnTo>
                  <a:lnTo>
                    <a:pt x="704" y="621"/>
                  </a:lnTo>
                  <a:cubicBezTo>
                    <a:pt x="599" y="671"/>
                    <a:pt x="493" y="724"/>
                    <a:pt x="391" y="780"/>
                  </a:cubicBezTo>
                  <a:lnTo>
                    <a:pt x="338" y="807"/>
                  </a:lnTo>
                  <a:lnTo>
                    <a:pt x="503" y="1097"/>
                  </a:lnTo>
                  <a:lnTo>
                    <a:pt x="599" y="1041"/>
                  </a:lnTo>
                  <a:lnTo>
                    <a:pt x="493" y="853"/>
                  </a:lnTo>
                  <a:cubicBezTo>
                    <a:pt x="562" y="817"/>
                    <a:pt x="632" y="780"/>
                    <a:pt x="704" y="748"/>
                  </a:cubicBezTo>
                  <a:lnTo>
                    <a:pt x="843" y="1032"/>
                  </a:lnTo>
                  <a:cubicBezTo>
                    <a:pt x="701" y="1101"/>
                    <a:pt x="565" y="1170"/>
                    <a:pt x="430" y="1247"/>
                  </a:cubicBezTo>
                  <a:lnTo>
                    <a:pt x="156" y="813"/>
                  </a:lnTo>
                  <a:cubicBezTo>
                    <a:pt x="387" y="681"/>
                    <a:pt x="622" y="562"/>
                    <a:pt x="863" y="456"/>
                  </a:cubicBezTo>
                  <a:lnTo>
                    <a:pt x="1111" y="1032"/>
                  </a:lnTo>
                  <a:lnTo>
                    <a:pt x="1164" y="1009"/>
                  </a:lnTo>
                  <a:cubicBezTo>
                    <a:pt x="1412" y="902"/>
                    <a:pt x="1666" y="810"/>
                    <a:pt x="1924" y="734"/>
                  </a:cubicBezTo>
                  <a:lnTo>
                    <a:pt x="1973" y="717"/>
                  </a:lnTo>
                  <a:lnTo>
                    <a:pt x="1789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1;p27">
              <a:extLst>
                <a:ext uri="{FF2B5EF4-FFF2-40B4-BE49-F238E27FC236}">
                  <a16:creationId xmlns:a16="http://schemas.microsoft.com/office/drawing/2014/main" id="{46156C73-4314-4ADC-8F34-6B1465E3D856}"/>
                </a:ext>
              </a:extLst>
            </p:cNvPr>
            <p:cNvSpPr/>
            <p:nvPr/>
          </p:nvSpPr>
          <p:spPr>
            <a:xfrm>
              <a:off x="4207120" y="1566101"/>
              <a:ext cx="238961" cy="133588"/>
            </a:xfrm>
            <a:custGeom>
              <a:avLst/>
              <a:gdLst/>
              <a:ahLst/>
              <a:cxnLst/>
              <a:rect l="l" t="t" r="r" b="b"/>
              <a:pathLst>
                <a:path w="1948" h="1089" extrusionOk="0">
                  <a:moveTo>
                    <a:pt x="1908" y="1"/>
                  </a:moveTo>
                  <a:lnTo>
                    <a:pt x="1852" y="4"/>
                  </a:lnTo>
                  <a:cubicBezTo>
                    <a:pt x="1640" y="24"/>
                    <a:pt x="1425" y="50"/>
                    <a:pt x="1214" y="86"/>
                  </a:cubicBezTo>
                  <a:lnTo>
                    <a:pt x="1161" y="97"/>
                  </a:lnTo>
                  <a:lnTo>
                    <a:pt x="1247" y="632"/>
                  </a:lnTo>
                  <a:lnTo>
                    <a:pt x="1300" y="622"/>
                  </a:lnTo>
                  <a:cubicBezTo>
                    <a:pt x="1412" y="602"/>
                    <a:pt x="1521" y="585"/>
                    <a:pt x="1631" y="573"/>
                  </a:cubicBezTo>
                  <a:lnTo>
                    <a:pt x="1686" y="565"/>
                  </a:lnTo>
                  <a:lnTo>
                    <a:pt x="1654" y="239"/>
                  </a:lnTo>
                  <a:lnTo>
                    <a:pt x="1541" y="248"/>
                  </a:lnTo>
                  <a:lnTo>
                    <a:pt x="1564" y="469"/>
                  </a:lnTo>
                  <a:cubicBezTo>
                    <a:pt x="1488" y="480"/>
                    <a:pt x="1412" y="489"/>
                    <a:pt x="1339" y="503"/>
                  </a:cubicBezTo>
                  <a:lnTo>
                    <a:pt x="1289" y="189"/>
                  </a:lnTo>
                  <a:cubicBezTo>
                    <a:pt x="1458" y="162"/>
                    <a:pt x="1631" y="139"/>
                    <a:pt x="1802" y="123"/>
                  </a:cubicBezTo>
                  <a:lnTo>
                    <a:pt x="1829" y="635"/>
                  </a:lnTo>
                  <a:cubicBezTo>
                    <a:pt x="1594" y="658"/>
                    <a:pt x="1356" y="695"/>
                    <a:pt x="1124" y="741"/>
                  </a:cubicBezTo>
                  <a:lnTo>
                    <a:pt x="999" y="126"/>
                  </a:lnTo>
                  <a:lnTo>
                    <a:pt x="943" y="139"/>
                  </a:lnTo>
                  <a:cubicBezTo>
                    <a:pt x="645" y="199"/>
                    <a:pt x="348" y="281"/>
                    <a:pt x="57" y="377"/>
                  </a:cubicBezTo>
                  <a:lnTo>
                    <a:pt x="0" y="394"/>
                  </a:lnTo>
                  <a:lnTo>
                    <a:pt x="258" y="1088"/>
                  </a:lnTo>
                  <a:lnTo>
                    <a:pt x="311" y="1072"/>
                  </a:lnTo>
                  <a:cubicBezTo>
                    <a:pt x="490" y="1012"/>
                    <a:pt x="671" y="959"/>
                    <a:pt x="853" y="913"/>
                  </a:cubicBezTo>
                  <a:lnTo>
                    <a:pt x="909" y="899"/>
                  </a:lnTo>
                  <a:lnTo>
                    <a:pt x="778" y="377"/>
                  </a:lnTo>
                  <a:lnTo>
                    <a:pt x="721" y="390"/>
                  </a:lnTo>
                  <a:cubicBezTo>
                    <a:pt x="609" y="417"/>
                    <a:pt x="493" y="446"/>
                    <a:pt x="381" y="480"/>
                  </a:cubicBezTo>
                  <a:lnTo>
                    <a:pt x="325" y="496"/>
                  </a:lnTo>
                  <a:lnTo>
                    <a:pt x="427" y="814"/>
                  </a:lnTo>
                  <a:lnTo>
                    <a:pt x="533" y="777"/>
                  </a:lnTo>
                  <a:lnTo>
                    <a:pt x="467" y="573"/>
                  </a:lnTo>
                  <a:cubicBezTo>
                    <a:pt x="543" y="553"/>
                    <a:pt x="619" y="529"/>
                    <a:pt x="694" y="513"/>
                  </a:cubicBezTo>
                  <a:lnTo>
                    <a:pt x="774" y="820"/>
                  </a:lnTo>
                  <a:cubicBezTo>
                    <a:pt x="622" y="857"/>
                    <a:pt x="473" y="899"/>
                    <a:pt x="328" y="945"/>
                  </a:cubicBezTo>
                  <a:lnTo>
                    <a:pt x="146" y="463"/>
                  </a:lnTo>
                  <a:cubicBezTo>
                    <a:pt x="397" y="384"/>
                    <a:pt x="655" y="315"/>
                    <a:pt x="909" y="258"/>
                  </a:cubicBezTo>
                  <a:lnTo>
                    <a:pt x="1039" y="873"/>
                  </a:lnTo>
                  <a:lnTo>
                    <a:pt x="1091" y="860"/>
                  </a:lnTo>
                  <a:cubicBezTo>
                    <a:pt x="1356" y="807"/>
                    <a:pt x="1627" y="767"/>
                    <a:pt x="1892" y="744"/>
                  </a:cubicBezTo>
                  <a:lnTo>
                    <a:pt x="1948" y="738"/>
                  </a:lnTo>
                  <a:lnTo>
                    <a:pt x="1908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2;p27">
              <a:extLst>
                <a:ext uri="{FF2B5EF4-FFF2-40B4-BE49-F238E27FC236}">
                  <a16:creationId xmlns:a16="http://schemas.microsoft.com/office/drawing/2014/main" id="{6BBD6937-74B5-4279-B095-E927694719F1}"/>
                </a:ext>
              </a:extLst>
            </p:cNvPr>
            <p:cNvSpPr/>
            <p:nvPr/>
          </p:nvSpPr>
          <p:spPr>
            <a:xfrm>
              <a:off x="3287467" y="1505257"/>
              <a:ext cx="2569323" cy="2569323"/>
            </a:xfrm>
            <a:custGeom>
              <a:avLst/>
              <a:gdLst/>
              <a:ahLst/>
              <a:cxnLst/>
              <a:rect l="l" t="t" r="r" b="b"/>
              <a:pathLst>
                <a:path w="20945" h="20945" extrusionOk="0">
                  <a:moveTo>
                    <a:pt x="10472" y="149"/>
                  </a:moveTo>
                  <a:cubicBezTo>
                    <a:pt x="16161" y="149"/>
                    <a:pt x="20793" y="4781"/>
                    <a:pt x="20793" y="10473"/>
                  </a:cubicBezTo>
                  <a:cubicBezTo>
                    <a:pt x="20793" y="16165"/>
                    <a:pt x="16161" y="20796"/>
                    <a:pt x="10472" y="20796"/>
                  </a:cubicBezTo>
                  <a:cubicBezTo>
                    <a:pt x="4780" y="20796"/>
                    <a:pt x="149" y="16165"/>
                    <a:pt x="149" y="10473"/>
                  </a:cubicBezTo>
                  <a:cubicBezTo>
                    <a:pt x="149" y="4781"/>
                    <a:pt x="4780" y="149"/>
                    <a:pt x="10472" y="149"/>
                  </a:cubicBezTo>
                  <a:close/>
                  <a:moveTo>
                    <a:pt x="10472" y="1"/>
                  </a:moveTo>
                  <a:cubicBezTo>
                    <a:pt x="4698" y="1"/>
                    <a:pt x="0" y="4698"/>
                    <a:pt x="0" y="10473"/>
                  </a:cubicBezTo>
                  <a:cubicBezTo>
                    <a:pt x="0" y="16247"/>
                    <a:pt x="4698" y="20945"/>
                    <a:pt x="10472" y="20945"/>
                  </a:cubicBezTo>
                  <a:cubicBezTo>
                    <a:pt x="16244" y="20945"/>
                    <a:pt x="20944" y="16247"/>
                    <a:pt x="20944" y="10473"/>
                  </a:cubicBezTo>
                  <a:cubicBezTo>
                    <a:pt x="20944" y="4698"/>
                    <a:pt x="16244" y="1"/>
                    <a:pt x="10472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46"/>
          <p:cNvSpPr txBox="1">
            <a:spLocks noGrp="1"/>
          </p:cNvSpPr>
          <p:nvPr>
            <p:ph type="title"/>
          </p:nvPr>
        </p:nvSpPr>
        <p:spPr>
          <a:xfrm>
            <a:off x="2768546" y="1429835"/>
            <a:ext cx="3960519" cy="18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 for listening</a:t>
            </a:r>
            <a:endParaRPr sz="4800"/>
          </a:p>
        </p:txBody>
      </p:sp>
      <p:grpSp>
        <p:nvGrpSpPr>
          <p:cNvPr id="457" name="Google Shape;457;p46"/>
          <p:cNvGrpSpPr/>
          <p:nvPr/>
        </p:nvGrpSpPr>
        <p:grpSpPr>
          <a:xfrm>
            <a:off x="2731420" y="3173404"/>
            <a:ext cx="3975375" cy="181938"/>
            <a:chOff x="4327875" y="2914825"/>
            <a:chExt cx="3975375" cy="181938"/>
          </a:xfrm>
        </p:grpSpPr>
        <p:sp>
          <p:nvSpPr>
            <p:cNvPr id="458" name="Google Shape;458;p46"/>
            <p:cNvSpPr/>
            <p:nvPr/>
          </p:nvSpPr>
          <p:spPr>
            <a:xfrm>
              <a:off x="5044725" y="29356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459" name="Google Shape;459;p46"/>
            <p:cNvCxnSpPr>
              <a:stCxn id="460" idx="2"/>
              <a:endCxn id="461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2" name="Google Shape;462;p46"/>
            <p:cNvGrpSpPr/>
            <p:nvPr/>
          </p:nvGrpSpPr>
          <p:grpSpPr>
            <a:xfrm>
              <a:off x="4327875" y="2914825"/>
              <a:ext cx="3975375" cy="181938"/>
              <a:chOff x="4327875" y="2914825"/>
              <a:chExt cx="3975375" cy="181938"/>
            </a:xfrm>
          </p:grpSpPr>
          <p:sp>
            <p:nvSpPr>
              <p:cNvPr id="463" name="Google Shape;463;p46"/>
              <p:cNvSpPr/>
              <p:nvPr/>
            </p:nvSpPr>
            <p:spPr>
              <a:xfrm>
                <a:off x="43278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4" name="Google Shape;464;p46"/>
              <p:cNvSpPr/>
              <p:nvPr/>
            </p:nvSpPr>
            <p:spPr>
              <a:xfrm>
                <a:off x="5684150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0" name="Google Shape;460;p46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1" name="Google Shape;461;p46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5" name="Google Shape;465;p46"/>
              <p:cNvSpPr/>
              <p:nvPr/>
            </p:nvSpPr>
            <p:spPr>
              <a:xfrm>
                <a:off x="7249350" y="29148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6" name="Google Shape;466;p46"/>
              <p:cNvSpPr/>
              <p:nvPr/>
            </p:nvSpPr>
            <p:spPr>
              <a:xfrm>
                <a:off x="7791750" y="30688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467" name="Google Shape;467;p46"/>
              <p:cNvCxnSpPr>
                <a:stCxn id="463" idx="6"/>
                <a:endCxn id="458" idx="2"/>
              </p:cNvCxnSpPr>
              <p:nvPr/>
            </p:nvCxnSpPr>
            <p:spPr>
              <a:xfrm rot="10800000" flipH="1">
                <a:off x="4355775" y="2949475"/>
                <a:ext cx="6891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46"/>
              <p:cNvCxnSpPr>
                <a:stCxn id="458" idx="6"/>
                <a:endCxn id="464" idx="2"/>
              </p:cNvCxnSpPr>
              <p:nvPr/>
            </p:nvCxnSpPr>
            <p:spPr>
              <a:xfrm>
                <a:off x="5072625" y="29495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46"/>
              <p:cNvCxnSpPr>
                <a:stCxn id="464" idx="6"/>
                <a:endCxn id="460" idx="2"/>
              </p:cNvCxnSpPr>
              <p:nvPr/>
            </p:nvCxnSpPr>
            <p:spPr>
              <a:xfrm rot="10800000" flipH="1">
                <a:off x="5712050" y="3006475"/>
                <a:ext cx="521100" cy="74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46"/>
              <p:cNvCxnSpPr>
                <a:stCxn id="461" idx="6"/>
                <a:endCxn id="465" idx="2"/>
              </p:cNvCxnSpPr>
              <p:nvPr/>
            </p:nvCxnSpPr>
            <p:spPr>
              <a:xfrm rot="10800000" flipH="1">
                <a:off x="6763800" y="2928900"/>
                <a:ext cx="485700" cy="153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46"/>
              <p:cNvCxnSpPr>
                <a:stCxn id="465" idx="6"/>
                <a:endCxn id="466" idx="2"/>
              </p:cNvCxnSpPr>
              <p:nvPr/>
            </p:nvCxnSpPr>
            <p:spPr>
              <a:xfrm>
                <a:off x="7277250" y="2928775"/>
                <a:ext cx="514500" cy="153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46"/>
              <p:cNvCxnSpPr>
                <a:stCxn id="466" idx="6"/>
              </p:cNvCxnSpPr>
              <p:nvPr/>
            </p:nvCxnSpPr>
            <p:spPr>
              <a:xfrm rot="10800000" flipH="1">
                <a:off x="7819650" y="3005113"/>
                <a:ext cx="4836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accel="3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0" name="Google Shape;232;p37">
            <a:extLst>
              <a:ext uri="{FF2B5EF4-FFF2-40B4-BE49-F238E27FC236}">
                <a16:creationId xmlns:a16="http://schemas.microsoft.com/office/drawing/2014/main" id="{FB261033-1F2E-40B8-AE5D-950605723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216" y="162517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" name="Google Shape;235;p37">
            <a:extLst>
              <a:ext uri="{FF2B5EF4-FFF2-40B4-BE49-F238E27FC236}">
                <a16:creationId xmlns:a16="http://schemas.microsoft.com/office/drawing/2014/main" id="{79F0920B-AF1C-435F-B03A-297DFBF398C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10162" y="1727625"/>
            <a:ext cx="26187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Giới thiệu</a:t>
            </a:r>
            <a:endParaRPr/>
          </a:p>
        </p:txBody>
      </p:sp>
      <p:sp>
        <p:nvSpPr>
          <p:cNvPr id="83" name="Google Shape;236;p37">
            <a:extLst>
              <a:ext uri="{FF2B5EF4-FFF2-40B4-BE49-F238E27FC236}">
                <a16:creationId xmlns:a16="http://schemas.microsoft.com/office/drawing/2014/main" id="{4AB4B8A4-7717-4646-AC14-6F69100C84E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643216" y="333882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" name="Google Shape;238;p37">
            <a:extLst>
              <a:ext uri="{FF2B5EF4-FFF2-40B4-BE49-F238E27FC236}">
                <a16:creationId xmlns:a16="http://schemas.microsoft.com/office/drawing/2014/main" id="{DB2698A5-38B6-4EF7-9F31-1C3262B2146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310162" y="3441267"/>
            <a:ext cx="26187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Nguồn gốc ý tưởng</a:t>
            </a:r>
            <a:endParaRPr/>
          </a:p>
        </p:txBody>
      </p:sp>
      <p:sp>
        <p:nvSpPr>
          <p:cNvPr id="86" name="Google Shape;239;p37">
            <a:extLst>
              <a:ext uri="{FF2B5EF4-FFF2-40B4-BE49-F238E27FC236}">
                <a16:creationId xmlns:a16="http://schemas.microsoft.com/office/drawing/2014/main" id="{C86D581F-D60E-42F2-AEF7-FA1321BF2748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5238996" y="162517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" name="Google Shape;241;p37">
            <a:extLst>
              <a:ext uri="{FF2B5EF4-FFF2-40B4-BE49-F238E27FC236}">
                <a16:creationId xmlns:a16="http://schemas.microsoft.com/office/drawing/2014/main" id="{8A449149-8FE0-433F-861C-80A5A8E6C7A9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905935" y="1727625"/>
            <a:ext cx="2853153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lí do – nhu cầu – lợi ích</a:t>
            </a:r>
          </a:p>
        </p:txBody>
      </p:sp>
      <p:sp>
        <p:nvSpPr>
          <p:cNvPr id="89" name="Google Shape;242;p37">
            <a:extLst>
              <a:ext uri="{FF2B5EF4-FFF2-40B4-BE49-F238E27FC236}">
                <a16:creationId xmlns:a16="http://schemas.microsoft.com/office/drawing/2014/main" id="{17203259-042D-48F7-9D7C-07C15BE8328D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5238996" y="333882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" name="Google Shape;244;p37">
            <a:extLst>
              <a:ext uri="{FF2B5EF4-FFF2-40B4-BE49-F238E27FC236}">
                <a16:creationId xmlns:a16="http://schemas.microsoft.com/office/drawing/2014/main" id="{FDF5C416-8D83-4235-B976-FEE447239C50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5905936" y="3441267"/>
            <a:ext cx="3033262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Qúa trình làm sản phẩm</a:t>
            </a:r>
            <a:endParaRPr/>
          </a:p>
        </p:txBody>
      </p:sp>
      <p:cxnSp>
        <p:nvCxnSpPr>
          <p:cNvPr id="92" name="Google Shape;245;p37">
            <a:extLst>
              <a:ext uri="{FF2B5EF4-FFF2-40B4-BE49-F238E27FC236}">
                <a16:creationId xmlns:a16="http://schemas.microsoft.com/office/drawing/2014/main" id="{9E9E1FEC-D22F-4F30-A4EE-44EE5E7D2283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>
            <a:off x="975316" y="2218575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246;p37">
            <a:extLst>
              <a:ext uri="{FF2B5EF4-FFF2-40B4-BE49-F238E27FC236}">
                <a16:creationId xmlns:a16="http://schemas.microsoft.com/office/drawing/2014/main" id="{291D24E1-206C-4405-BAA5-5246FE2179C6}"/>
              </a:ext>
            </a:extLst>
          </p:cNvPr>
          <p:cNvCxnSpPr>
            <a:stCxn id="86" idx="2"/>
            <a:endCxn id="89" idx="0"/>
          </p:cNvCxnSpPr>
          <p:nvPr/>
        </p:nvCxnSpPr>
        <p:spPr>
          <a:xfrm>
            <a:off x="5571096" y="2218575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247;p37">
            <a:extLst>
              <a:ext uri="{FF2B5EF4-FFF2-40B4-BE49-F238E27FC236}">
                <a16:creationId xmlns:a16="http://schemas.microsoft.com/office/drawing/2014/main" id="{E0A4F7D1-DB51-495C-932E-038E2F90AB18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5400000" flipH="1" flipV="1">
            <a:off x="2119681" y="480810"/>
            <a:ext cx="2307050" cy="4595780"/>
          </a:xfrm>
          <a:prstGeom prst="bentConnector5">
            <a:avLst>
              <a:gd name="adj1" fmla="val -18442"/>
              <a:gd name="adj2" fmla="val 64093"/>
              <a:gd name="adj3" fmla="val 1099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232;p37">
            <a:extLst>
              <a:ext uri="{FF2B5EF4-FFF2-40B4-BE49-F238E27FC236}">
                <a16:creationId xmlns:a16="http://schemas.microsoft.com/office/drawing/2014/main" id="{B09F7478-CA6A-4E99-AE05-B9DCA7CE5771}"/>
              </a:ext>
            </a:extLst>
          </p:cNvPr>
          <p:cNvSpPr txBox="1">
            <a:spLocks/>
          </p:cNvSpPr>
          <p:nvPr/>
        </p:nvSpPr>
        <p:spPr>
          <a:xfrm>
            <a:off x="9673500" y="1666450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97" name="Google Shape;235;p37">
            <a:extLst>
              <a:ext uri="{FF2B5EF4-FFF2-40B4-BE49-F238E27FC236}">
                <a16:creationId xmlns:a16="http://schemas.microsoft.com/office/drawing/2014/main" id="{07E15CCA-B478-4245-BFC9-F5359F94D9F0}"/>
              </a:ext>
            </a:extLst>
          </p:cNvPr>
          <p:cNvSpPr txBox="1">
            <a:spLocks/>
          </p:cNvSpPr>
          <p:nvPr/>
        </p:nvSpPr>
        <p:spPr>
          <a:xfrm>
            <a:off x="10292311" y="1958375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/>
              <a:t>Demo và hướng dẫn sử dụng</a:t>
            </a:r>
            <a:endParaRPr lang="vi-VN"/>
          </a:p>
        </p:txBody>
      </p:sp>
      <p:sp>
        <p:nvSpPr>
          <p:cNvPr id="98" name="Google Shape;236;p37">
            <a:extLst>
              <a:ext uri="{FF2B5EF4-FFF2-40B4-BE49-F238E27FC236}">
                <a16:creationId xmlns:a16="http://schemas.microsoft.com/office/drawing/2014/main" id="{9C477487-04B3-4754-9150-17E4142703E7}"/>
              </a:ext>
            </a:extLst>
          </p:cNvPr>
          <p:cNvSpPr txBox="1">
            <a:spLocks/>
          </p:cNvSpPr>
          <p:nvPr/>
        </p:nvSpPr>
        <p:spPr>
          <a:xfrm>
            <a:off x="9673500" y="3380100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100" name="Google Shape;238;p37">
            <a:extLst>
              <a:ext uri="{FF2B5EF4-FFF2-40B4-BE49-F238E27FC236}">
                <a16:creationId xmlns:a16="http://schemas.microsoft.com/office/drawing/2014/main" id="{1074101A-E1B8-41D3-8952-FACAD6984987}"/>
              </a:ext>
            </a:extLst>
          </p:cNvPr>
          <p:cNvSpPr txBox="1">
            <a:spLocks/>
          </p:cNvSpPr>
          <p:nvPr/>
        </p:nvSpPr>
        <p:spPr>
          <a:xfrm>
            <a:off x="10401406" y="3829767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/>
              <a:t>Hạn chế và tính năng hoàn thiện trong tương lai</a:t>
            </a:r>
            <a:endParaRPr lang="vi-VN"/>
          </a:p>
        </p:txBody>
      </p:sp>
      <p:cxnSp>
        <p:nvCxnSpPr>
          <p:cNvPr id="101" name="Google Shape;245;p37">
            <a:extLst>
              <a:ext uri="{FF2B5EF4-FFF2-40B4-BE49-F238E27FC236}">
                <a16:creationId xmlns:a16="http://schemas.microsoft.com/office/drawing/2014/main" id="{3BEE25C0-FC24-4F39-A878-BB90B9EA4CCD}"/>
              </a:ext>
            </a:extLst>
          </p:cNvPr>
          <p:cNvCxnSpPr>
            <a:stCxn id="95" idx="2"/>
            <a:endCxn id="98" idx="0"/>
          </p:cNvCxnSpPr>
          <p:nvPr/>
        </p:nvCxnSpPr>
        <p:spPr>
          <a:xfrm>
            <a:off x="10005600" y="2259850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247;p37">
            <a:extLst>
              <a:ext uri="{FF2B5EF4-FFF2-40B4-BE49-F238E27FC236}">
                <a16:creationId xmlns:a16="http://schemas.microsoft.com/office/drawing/2014/main" id="{6889F302-A3C9-45FF-B7A8-00706C174C5C}"/>
              </a:ext>
            </a:extLst>
          </p:cNvPr>
          <p:cNvCxnSpPr>
            <a:cxnSpLocks/>
          </p:cNvCxnSpPr>
          <p:nvPr/>
        </p:nvCxnSpPr>
        <p:spPr>
          <a:xfrm rot="16200000">
            <a:off x="6630546" y="613075"/>
            <a:ext cx="2307000" cy="4425900"/>
          </a:xfrm>
          <a:prstGeom prst="bentConnector5">
            <a:avLst>
              <a:gd name="adj1" fmla="val -27874"/>
              <a:gd name="adj2" fmla="val 86465"/>
              <a:gd name="adj3" fmla="val 1103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232;p37">
            <a:extLst>
              <a:ext uri="{FF2B5EF4-FFF2-40B4-BE49-F238E27FC236}">
                <a16:creationId xmlns:a16="http://schemas.microsoft.com/office/drawing/2014/main" id="{5BEEE6C3-E560-4FDF-A089-5C0B03A545AB}"/>
              </a:ext>
            </a:extLst>
          </p:cNvPr>
          <p:cNvSpPr txBox="1">
            <a:spLocks/>
          </p:cNvSpPr>
          <p:nvPr/>
        </p:nvSpPr>
        <p:spPr>
          <a:xfrm>
            <a:off x="13529820" y="1666450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/>
              <a:t>07</a:t>
            </a:r>
          </a:p>
        </p:txBody>
      </p:sp>
      <p:sp>
        <p:nvSpPr>
          <p:cNvPr id="114" name="Google Shape;235;p37">
            <a:extLst>
              <a:ext uri="{FF2B5EF4-FFF2-40B4-BE49-F238E27FC236}">
                <a16:creationId xmlns:a16="http://schemas.microsoft.com/office/drawing/2014/main" id="{C10381DD-9BAF-4BA4-AE11-9DEDB9EBD6C3}"/>
              </a:ext>
            </a:extLst>
          </p:cNvPr>
          <p:cNvSpPr txBox="1">
            <a:spLocks/>
          </p:cNvSpPr>
          <p:nvPr/>
        </p:nvSpPr>
        <p:spPr>
          <a:xfrm>
            <a:off x="14194019" y="1963150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/>
              <a:t>Trả lời câu hỏi từ giám khảo</a:t>
            </a:r>
            <a:endParaRPr lang="vi-VN"/>
          </a:p>
        </p:txBody>
      </p:sp>
      <p:sp>
        <p:nvSpPr>
          <p:cNvPr id="115" name="Google Shape;236;p37">
            <a:extLst>
              <a:ext uri="{FF2B5EF4-FFF2-40B4-BE49-F238E27FC236}">
                <a16:creationId xmlns:a16="http://schemas.microsoft.com/office/drawing/2014/main" id="{AD270614-254C-40D2-B390-48B1C4419244}"/>
              </a:ext>
            </a:extLst>
          </p:cNvPr>
          <p:cNvSpPr txBox="1">
            <a:spLocks/>
          </p:cNvSpPr>
          <p:nvPr/>
        </p:nvSpPr>
        <p:spPr>
          <a:xfrm>
            <a:off x="13529820" y="3380100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/>
              <a:t>08</a:t>
            </a:r>
          </a:p>
        </p:txBody>
      </p:sp>
      <p:sp>
        <p:nvSpPr>
          <p:cNvPr id="116" name="Google Shape;238;p37">
            <a:extLst>
              <a:ext uri="{FF2B5EF4-FFF2-40B4-BE49-F238E27FC236}">
                <a16:creationId xmlns:a16="http://schemas.microsoft.com/office/drawing/2014/main" id="{5FFB6083-ECE2-4A59-852D-84E0715F23CE}"/>
              </a:ext>
            </a:extLst>
          </p:cNvPr>
          <p:cNvSpPr txBox="1">
            <a:spLocks/>
          </p:cNvSpPr>
          <p:nvPr/>
        </p:nvSpPr>
        <p:spPr>
          <a:xfrm>
            <a:off x="14183533" y="3543725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/>
              <a:t>Tổng kết</a:t>
            </a:r>
            <a:endParaRPr lang="vi-VN"/>
          </a:p>
        </p:txBody>
      </p:sp>
      <p:cxnSp>
        <p:nvCxnSpPr>
          <p:cNvPr id="117" name="Google Shape;245;p37">
            <a:extLst>
              <a:ext uri="{FF2B5EF4-FFF2-40B4-BE49-F238E27FC236}">
                <a16:creationId xmlns:a16="http://schemas.microsoft.com/office/drawing/2014/main" id="{91D72389-1F4D-4124-9CF4-662B7851E2EE}"/>
              </a:ext>
            </a:extLst>
          </p:cNvPr>
          <p:cNvCxnSpPr>
            <a:stCxn id="113" idx="2"/>
            <a:endCxn id="115" idx="0"/>
          </p:cNvCxnSpPr>
          <p:nvPr/>
        </p:nvCxnSpPr>
        <p:spPr>
          <a:xfrm>
            <a:off x="13861920" y="2259850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CF8264E-909E-453D-8D0F-2F28AED5B7A6}"/>
              </a:ext>
            </a:extLst>
          </p:cNvPr>
          <p:cNvGrpSpPr/>
          <p:nvPr/>
        </p:nvGrpSpPr>
        <p:grpSpPr>
          <a:xfrm>
            <a:off x="9994996" y="1666450"/>
            <a:ext cx="3866924" cy="2631230"/>
            <a:chOff x="9994996" y="1666450"/>
            <a:chExt cx="3866924" cy="2631230"/>
          </a:xfrm>
        </p:grpSpPr>
        <p:cxnSp>
          <p:nvCxnSpPr>
            <p:cNvPr id="130" name="Google Shape;247;p37">
              <a:extLst>
                <a:ext uri="{FF2B5EF4-FFF2-40B4-BE49-F238E27FC236}">
                  <a16:creationId xmlns:a16="http://schemas.microsoft.com/office/drawing/2014/main" id="{3AFB534C-D6AD-4E96-B49A-274380DA309E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V="1">
              <a:off x="9994996" y="1666450"/>
              <a:ext cx="3866924" cy="2631230"/>
            </a:xfrm>
            <a:prstGeom prst="bentConnector4">
              <a:avLst>
                <a:gd name="adj1" fmla="val 78467"/>
                <a:gd name="adj2" fmla="val 10868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245;p37">
              <a:extLst>
                <a:ext uri="{FF2B5EF4-FFF2-40B4-BE49-F238E27FC236}">
                  <a16:creationId xmlns:a16="http://schemas.microsoft.com/office/drawing/2014/main" id="{263F584B-45D1-46A7-9CFA-530CEA8936B1}"/>
                </a:ext>
              </a:extLst>
            </p:cNvPr>
            <p:cNvCxnSpPr>
              <a:cxnSpLocks/>
            </p:cNvCxnSpPr>
            <p:nvPr/>
          </p:nvCxnSpPr>
          <p:spPr>
            <a:xfrm>
              <a:off x="9994996" y="3973500"/>
              <a:ext cx="0" cy="3241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5" name="Google Shape;232;p37">
            <a:extLst>
              <a:ext uri="{FF2B5EF4-FFF2-40B4-BE49-F238E27FC236}">
                <a16:creationId xmlns:a16="http://schemas.microsoft.com/office/drawing/2014/main" id="{90F542C6-37F7-4AA7-8E8B-76FD69850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138834" y="162517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" name="Google Shape;235;p37">
            <a:extLst>
              <a:ext uri="{FF2B5EF4-FFF2-40B4-BE49-F238E27FC236}">
                <a16:creationId xmlns:a16="http://schemas.microsoft.com/office/drawing/2014/main" id="{D60F47DE-688E-4ECD-B7E4-E53A7A530AA3}"/>
              </a:ext>
            </a:extLst>
          </p:cNvPr>
          <p:cNvSpPr txBox="1">
            <a:spLocks/>
          </p:cNvSpPr>
          <p:nvPr/>
        </p:nvSpPr>
        <p:spPr>
          <a:xfrm>
            <a:off x="-7471888" y="1727625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vi-VN"/>
              <a:t>Giới thiệu</a:t>
            </a:r>
          </a:p>
        </p:txBody>
      </p:sp>
      <p:sp>
        <p:nvSpPr>
          <p:cNvPr id="137" name="Google Shape;236;p37">
            <a:extLst>
              <a:ext uri="{FF2B5EF4-FFF2-40B4-BE49-F238E27FC236}">
                <a16:creationId xmlns:a16="http://schemas.microsoft.com/office/drawing/2014/main" id="{83C25C68-D973-4C67-BE01-86053A0FEEA8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8138834" y="333882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8" name="Google Shape;238;p37">
            <a:extLst>
              <a:ext uri="{FF2B5EF4-FFF2-40B4-BE49-F238E27FC236}">
                <a16:creationId xmlns:a16="http://schemas.microsoft.com/office/drawing/2014/main" id="{A9C0F732-E2E9-4075-98ED-3CB416DD60BB}"/>
              </a:ext>
            </a:extLst>
          </p:cNvPr>
          <p:cNvSpPr txBox="1">
            <a:spLocks/>
          </p:cNvSpPr>
          <p:nvPr/>
        </p:nvSpPr>
        <p:spPr>
          <a:xfrm>
            <a:off x="-7471888" y="3441267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vi-VN"/>
              <a:t>Nguồn gốc ý tưởng</a:t>
            </a:r>
          </a:p>
        </p:txBody>
      </p:sp>
      <p:sp>
        <p:nvSpPr>
          <p:cNvPr id="139" name="Google Shape;239;p37">
            <a:extLst>
              <a:ext uri="{FF2B5EF4-FFF2-40B4-BE49-F238E27FC236}">
                <a16:creationId xmlns:a16="http://schemas.microsoft.com/office/drawing/2014/main" id="{D0907AAA-3113-4AF9-BC0D-352F096AD346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-3543054" y="162517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0" name="Google Shape;241;p37">
            <a:extLst>
              <a:ext uri="{FF2B5EF4-FFF2-40B4-BE49-F238E27FC236}">
                <a16:creationId xmlns:a16="http://schemas.microsoft.com/office/drawing/2014/main" id="{82CC498A-FF89-4D58-BEEC-FCC3296DAB20}"/>
              </a:ext>
            </a:extLst>
          </p:cNvPr>
          <p:cNvSpPr txBox="1">
            <a:spLocks/>
          </p:cNvSpPr>
          <p:nvPr/>
        </p:nvSpPr>
        <p:spPr>
          <a:xfrm>
            <a:off x="-2876115" y="1727625"/>
            <a:ext cx="2853153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vi-VN"/>
              <a:t>lí do – nhu cầu – lợi ích</a:t>
            </a:r>
          </a:p>
        </p:txBody>
      </p:sp>
      <p:sp>
        <p:nvSpPr>
          <p:cNvPr id="141" name="Google Shape;242;p37">
            <a:extLst>
              <a:ext uri="{FF2B5EF4-FFF2-40B4-BE49-F238E27FC236}">
                <a16:creationId xmlns:a16="http://schemas.microsoft.com/office/drawing/2014/main" id="{EA71533F-EB29-406E-A85F-CD5C562745AB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-3543054" y="333882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2" name="Google Shape;244;p37">
            <a:extLst>
              <a:ext uri="{FF2B5EF4-FFF2-40B4-BE49-F238E27FC236}">
                <a16:creationId xmlns:a16="http://schemas.microsoft.com/office/drawing/2014/main" id="{CF6E1AA9-E185-44B6-9B4E-7C9DA71B2E79}"/>
              </a:ext>
            </a:extLst>
          </p:cNvPr>
          <p:cNvSpPr txBox="1">
            <a:spLocks/>
          </p:cNvSpPr>
          <p:nvPr/>
        </p:nvSpPr>
        <p:spPr>
          <a:xfrm>
            <a:off x="-2876114" y="3441267"/>
            <a:ext cx="3033262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vi-VN"/>
              <a:t>Qúa trình làm sản phẩm</a:t>
            </a:r>
          </a:p>
        </p:txBody>
      </p:sp>
      <p:cxnSp>
        <p:nvCxnSpPr>
          <p:cNvPr id="143" name="Google Shape;245;p37">
            <a:extLst>
              <a:ext uri="{FF2B5EF4-FFF2-40B4-BE49-F238E27FC236}">
                <a16:creationId xmlns:a16="http://schemas.microsoft.com/office/drawing/2014/main" id="{021EE741-081F-451B-AD16-9FFE858A3842}"/>
              </a:ext>
            </a:extLst>
          </p:cNvPr>
          <p:cNvCxnSpPr>
            <a:stCxn id="135" idx="2"/>
            <a:endCxn id="137" idx="0"/>
          </p:cNvCxnSpPr>
          <p:nvPr/>
        </p:nvCxnSpPr>
        <p:spPr>
          <a:xfrm>
            <a:off x="-7806734" y="2218575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246;p37">
            <a:extLst>
              <a:ext uri="{FF2B5EF4-FFF2-40B4-BE49-F238E27FC236}">
                <a16:creationId xmlns:a16="http://schemas.microsoft.com/office/drawing/2014/main" id="{9F252A3D-D46B-419E-9AE6-F0090A3A1D74}"/>
              </a:ext>
            </a:extLst>
          </p:cNvPr>
          <p:cNvCxnSpPr>
            <a:stCxn id="139" idx="2"/>
            <a:endCxn id="141" idx="0"/>
          </p:cNvCxnSpPr>
          <p:nvPr/>
        </p:nvCxnSpPr>
        <p:spPr>
          <a:xfrm>
            <a:off x="-3210954" y="2218575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5" name="Google Shape;247;p37">
            <a:extLst>
              <a:ext uri="{FF2B5EF4-FFF2-40B4-BE49-F238E27FC236}">
                <a16:creationId xmlns:a16="http://schemas.microsoft.com/office/drawing/2014/main" id="{135FDEFD-6E96-4663-BB56-6AAD25C70D8B}"/>
              </a:ext>
            </a:extLst>
          </p:cNvPr>
          <p:cNvCxnSpPr>
            <a:stCxn id="137" idx="2"/>
            <a:endCxn id="139" idx="0"/>
          </p:cNvCxnSpPr>
          <p:nvPr/>
        </p:nvCxnSpPr>
        <p:spPr>
          <a:xfrm rot="5400000" flipH="1" flipV="1">
            <a:off x="-6662369" y="480810"/>
            <a:ext cx="2307050" cy="4595780"/>
          </a:xfrm>
          <a:prstGeom prst="bentConnector5">
            <a:avLst>
              <a:gd name="adj1" fmla="val -18442"/>
              <a:gd name="adj2" fmla="val 64093"/>
              <a:gd name="adj3" fmla="val 1099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232;p37">
            <a:extLst>
              <a:ext uri="{FF2B5EF4-FFF2-40B4-BE49-F238E27FC236}">
                <a16:creationId xmlns:a16="http://schemas.microsoft.com/office/drawing/2014/main" id="{5E137011-E2D5-4906-A1DD-D6D3AFEC12C8}"/>
              </a:ext>
            </a:extLst>
          </p:cNvPr>
          <p:cNvSpPr txBox="1">
            <a:spLocks/>
          </p:cNvSpPr>
          <p:nvPr/>
        </p:nvSpPr>
        <p:spPr>
          <a:xfrm>
            <a:off x="891450" y="1666450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147" name="Google Shape;235;p37">
            <a:extLst>
              <a:ext uri="{FF2B5EF4-FFF2-40B4-BE49-F238E27FC236}">
                <a16:creationId xmlns:a16="http://schemas.microsoft.com/office/drawing/2014/main" id="{D1872462-E56B-4D41-9063-E180BEA56831}"/>
              </a:ext>
            </a:extLst>
          </p:cNvPr>
          <p:cNvSpPr txBox="1">
            <a:spLocks/>
          </p:cNvSpPr>
          <p:nvPr/>
        </p:nvSpPr>
        <p:spPr>
          <a:xfrm>
            <a:off x="1564254" y="1963150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/>
              <a:t>Demo và hướng dẫn sử dụng</a:t>
            </a:r>
            <a:endParaRPr lang="vi-VN"/>
          </a:p>
        </p:txBody>
      </p:sp>
      <p:sp>
        <p:nvSpPr>
          <p:cNvPr id="148" name="Google Shape;236;p37">
            <a:extLst>
              <a:ext uri="{FF2B5EF4-FFF2-40B4-BE49-F238E27FC236}">
                <a16:creationId xmlns:a16="http://schemas.microsoft.com/office/drawing/2014/main" id="{E38AD81A-57D6-48F8-8B29-A268DC0EE754}"/>
              </a:ext>
            </a:extLst>
          </p:cNvPr>
          <p:cNvSpPr txBox="1">
            <a:spLocks/>
          </p:cNvSpPr>
          <p:nvPr/>
        </p:nvSpPr>
        <p:spPr>
          <a:xfrm>
            <a:off x="891450" y="3380100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149" name="Google Shape;238;p37">
            <a:extLst>
              <a:ext uri="{FF2B5EF4-FFF2-40B4-BE49-F238E27FC236}">
                <a16:creationId xmlns:a16="http://schemas.microsoft.com/office/drawing/2014/main" id="{A46329AE-2C9A-4687-B448-769CB8D4C048}"/>
              </a:ext>
            </a:extLst>
          </p:cNvPr>
          <p:cNvSpPr txBox="1">
            <a:spLocks/>
          </p:cNvSpPr>
          <p:nvPr/>
        </p:nvSpPr>
        <p:spPr>
          <a:xfrm>
            <a:off x="1619356" y="3829767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/>
              <a:t>Hạn chế và tính năng hoàn thiện trong tương lai</a:t>
            </a:r>
            <a:endParaRPr lang="vi-VN"/>
          </a:p>
        </p:txBody>
      </p:sp>
      <p:cxnSp>
        <p:nvCxnSpPr>
          <p:cNvPr id="150" name="Google Shape;245;p37">
            <a:extLst>
              <a:ext uri="{FF2B5EF4-FFF2-40B4-BE49-F238E27FC236}">
                <a16:creationId xmlns:a16="http://schemas.microsoft.com/office/drawing/2014/main" id="{EE41D847-9B60-4D65-8DB6-06D3C69FF7A1}"/>
              </a:ext>
            </a:extLst>
          </p:cNvPr>
          <p:cNvCxnSpPr>
            <a:stCxn id="146" idx="2"/>
            <a:endCxn id="148" idx="0"/>
          </p:cNvCxnSpPr>
          <p:nvPr/>
        </p:nvCxnSpPr>
        <p:spPr>
          <a:xfrm>
            <a:off x="1223550" y="2259850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247;p37">
            <a:extLst>
              <a:ext uri="{FF2B5EF4-FFF2-40B4-BE49-F238E27FC236}">
                <a16:creationId xmlns:a16="http://schemas.microsoft.com/office/drawing/2014/main" id="{AAA40AB5-47D1-4C67-AC06-0E27BB7B54F0}"/>
              </a:ext>
            </a:extLst>
          </p:cNvPr>
          <p:cNvCxnSpPr>
            <a:cxnSpLocks/>
          </p:cNvCxnSpPr>
          <p:nvPr/>
        </p:nvCxnSpPr>
        <p:spPr>
          <a:xfrm rot="16200000">
            <a:off x="-2151504" y="613075"/>
            <a:ext cx="2307000" cy="4425900"/>
          </a:xfrm>
          <a:prstGeom prst="bentConnector5">
            <a:avLst>
              <a:gd name="adj1" fmla="val -27874"/>
              <a:gd name="adj2" fmla="val 86465"/>
              <a:gd name="adj3" fmla="val 1103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232;p37">
            <a:extLst>
              <a:ext uri="{FF2B5EF4-FFF2-40B4-BE49-F238E27FC236}">
                <a16:creationId xmlns:a16="http://schemas.microsoft.com/office/drawing/2014/main" id="{EF0EEB5B-C1DD-4B27-BA2C-AAAE78D30170}"/>
              </a:ext>
            </a:extLst>
          </p:cNvPr>
          <p:cNvSpPr txBox="1">
            <a:spLocks/>
          </p:cNvSpPr>
          <p:nvPr/>
        </p:nvSpPr>
        <p:spPr>
          <a:xfrm>
            <a:off x="4747770" y="1666450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/>
              <a:t>07</a:t>
            </a:r>
          </a:p>
        </p:txBody>
      </p:sp>
      <p:sp>
        <p:nvSpPr>
          <p:cNvPr id="153" name="Google Shape;235;p37">
            <a:extLst>
              <a:ext uri="{FF2B5EF4-FFF2-40B4-BE49-F238E27FC236}">
                <a16:creationId xmlns:a16="http://schemas.microsoft.com/office/drawing/2014/main" id="{0C86EF8D-54C2-4F49-8089-E5A8B4804D91}"/>
              </a:ext>
            </a:extLst>
          </p:cNvPr>
          <p:cNvSpPr txBox="1">
            <a:spLocks/>
          </p:cNvSpPr>
          <p:nvPr/>
        </p:nvSpPr>
        <p:spPr>
          <a:xfrm>
            <a:off x="5411969" y="1963150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/>
              <a:t>Trả lời câu hỏi từ giám khảo</a:t>
            </a:r>
            <a:endParaRPr lang="vi-VN"/>
          </a:p>
        </p:txBody>
      </p:sp>
      <p:sp>
        <p:nvSpPr>
          <p:cNvPr id="154" name="Google Shape;236;p37">
            <a:extLst>
              <a:ext uri="{FF2B5EF4-FFF2-40B4-BE49-F238E27FC236}">
                <a16:creationId xmlns:a16="http://schemas.microsoft.com/office/drawing/2014/main" id="{EED1433F-7537-4639-AED0-B6314F494E1C}"/>
              </a:ext>
            </a:extLst>
          </p:cNvPr>
          <p:cNvSpPr txBox="1">
            <a:spLocks/>
          </p:cNvSpPr>
          <p:nvPr/>
        </p:nvSpPr>
        <p:spPr>
          <a:xfrm>
            <a:off x="4747770" y="3380100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/>
              <a:t>08</a:t>
            </a:r>
          </a:p>
        </p:txBody>
      </p:sp>
      <p:sp>
        <p:nvSpPr>
          <p:cNvPr id="155" name="Google Shape;238;p37">
            <a:extLst>
              <a:ext uri="{FF2B5EF4-FFF2-40B4-BE49-F238E27FC236}">
                <a16:creationId xmlns:a16="http://schemas.microsoft.com/office/drawing/2014/main" id="{06E97DC1-40FD-4092-B286-AD1A510D6A2F}"/>
              </a:ext>
            </a:extLst>
          </p:cNvPr>
          <p:cNvSpPr txBox="1">
            <a:spLocks/>
          </p:cNvSpPr>
          <p:nvPr/>
        </p:nvSpPr>
        <p:spPr>
          <a:xfrm>
            <a:off x="5401483" y="3543725"/>
            <a:ext cx="2618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/>
              <a:t>Tổng kết</a:t>
            </a:r>
            <a:endParaRPr lang="vi-VN"/>
          </a:p>
        </p:txBody>
      </p:sp>
      <p:cxnSp>
        <p:nvCxnSpPr>
          <p:cNvPr id="156" name="Google Shape;245;p37">
            <a:extLst>
              <a:ext uri="{FF2B5EF4-FFF2-40B4-BE49-F238E27FC236}">
                <a16:creationId xmlns:a16="http://schemas.microsoft.com/office/drawing/2014/main" id="{67B2E7FF-5BA7-4283-A7C8-9D78950111B0}"/>
              </a:ext>
            </a:extLst>
          </p:cNvPr>
          <p:cNvCxnSpPr>
            <a:stCxn id="152" idx="2"/>
            <a:endCxn id="154" idx="0"/>
          </p:cNvCxnSpPr>
          <p:nvPr/>
        </p:nvCxnSpPr>
        <p:spPr>
          <a:xfrm>
            <a:off x="5079870" y="2259850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FD33FF-D851-4803-BA96-0235909FA2E4}"/>
              </a:ext>
            </a:extLst>
          </p:cNvPr>
          <p:cNvGrpSpPr/>
          <p:nvPr/>
        </p:nvGrpSpPr>
        <p:grpSpPr>
          <a:xfrm>
            <a:off x="1212945" y="1666450"/>
            <a:ext cx="3869677" cy="2631230"/>
            <a:chOff x="1212946" y="1666450"/>
            <a:chExt cx="3866924" cy="2631230"/>
          </a:xfrm>
        </p:grpSpPr>
        <p:cxnSp>
          <p:nvCxnSpPr>
            <p:cNvPr id="158" name="Google Shape;247;p37">
              <a:extLst>
                <a:ext uri="{FF2B5EF4-FFF2-40B4-BE49-F238E27FC236}">
                  <a16:creationId xmlns:a16="http://schemas.microsoft.com/office/drawing/2014/main" id="{B52304BB-88B8-45EC-A109-C8F9FD2AFFBB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 flipV="1">
              <a:off x="1212946" y="1666450"/>
              <a:ext cx="3866924" cy="2631230"/>
            </a:xfrm>
            <a:prstGeom prst="bentConnector4">
              <a:avLst>
                <a:gd name="adj1" fmla="val 77213"/>
                <a:gd name="adj2" fmla="val 10868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245;p37">
              <a:extLst>
                <a:ext uri="{FF2B5EF4-FFF2-40B4-BE49-F238E27FC236}">
                  <a16:creationId xmlns:a16="http://schemas.microsoft.com/office/drawing/2014/main" id="{03B90917-9910-4D72-995B-0B9440E8F78F}"/>
                </a:ext>
              </a:extLst>
            </p:cNvPr>
            <p:cNvCxnSpPr>
              <a:cxnSpLocks/>
            </p:cNvCxnSpPr>
            <p:nvPr/>
          </p:nvCxnSpPr>
          <p:spPr>
            <a:xfrm>
              <a:off x="1223543" y="3973500"/>
              <a:ext cx="0" cy="3241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60100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2060100" y="2431063"/>
            <a:ext cx="345472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Giới thiệu</a:t>
            </a:r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Giới thiệu</a:t>
            </a:r>
            <a:r>
              <a:rPr lang="en-US"/>
              <a:t> về bản thân</a:t>
            </a:r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subTitle" idx="1"/>
          </p:nvPr>
        </p:nvSpPr>
        <p:spPr>
          <a:xfrm>
            <a:off x="715115" y="3186551"/>
            <a:ext cx="24234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Võ Đình Phong</a:t>
            </a:r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subTitle" idx="2"/>
          </p:nvPr>
        </p:nvSpPr>
        <p:spPr>
          <a:xfrm>
            <a:off x="715099" y="2874275"/>
            <a:ext cx="2423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Họ tên</a:t>
            </a:r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subTitle" idx="3"/>
          </p:nvPr>
        </p:nvSpPr>
        <p:spPr>
          <a:xfrm>
            <a:off x="3352893" y="3498826"/>
            <a:ext cx="24234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Năm nay 14 tuổi</a:t>
            </a:r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subTitle" idx="4"/>
          </p:nvPr>
        </p:nvSpPr>
        <p:spPr>
          <a:xfrm>
            <a:off x="3352890" y="3186550"/>
            <a:ext cx="2423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Tuổi</a:t>
            </a:r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subTitle" idx="5"/>
          </p:nvPr>
        </p:nvSpPr>
        <p:spPr>
          <a:xfrm>
            <a:off x="5990672" y="3811101"/>
            <a:ext cx="24234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Đang theo học tại trường THCS Lê Tấn Bê</a:t>
            </a:r>
            <a:endParaRPr lang="vi-VN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6"/>
          </p:nvPr>
        </p:nvSpPr>
        <p:spPr>
          <a:xfrm>
            <a:off x="5990681" y="3498825"/>
            <a:ext cx="2423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Nơi theo học</a:t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715088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01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3352888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02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5990688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03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38" name="Google Shape;338;p43"/>
          <p:cNvCxnSpPr>
            <a:stCxn id="335" idx="2"/>
            <a:endCxn id="330" idx="0"/>
          </p:cNvCxnSpPr>
          <p:nvPr/>
        </p:nvCxnSpPr>
        <p:spPr>
          <a:xfrm rot="-5400000" flipH="1">
            <a:off x="975188" y="1922688"/>
            <a:ext cx="1023600" cy="879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9" name="Google Shape;339;p43"/>
          <p:cNvCxnSpPr>
            <a:stCxn id="336" idx="2"/>
            <a:endCxn id="332" idx="0"/>
          </p:cNvCxnSpPr>
          <p:nvPr/>
        </p:nvCxnSpPr>
        <p:spPr>
          <a:xfrm rot="-5400000" flipH="1">
            <a:off x="3456838" y="2078838"/>
            <a:ext cx="1335900" cy="879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0" name="Google Shape;340;p43"/>
          <p:cNvCxnSpPr>
            <a:stCxn id="337" idx="2"/>
            <a:endCxn id="334" idx="0"/>
          </p:cNvCxnSpPr>
          <p:nvPr/>
        </p:nvCxnSpPr>
        <p:spPr>
          <a:xfrm rot="-5400000" flipH="1">
            <a:off x="5938488" y="2234988"/>
            <a:ext cx="1648200" cy="879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2973675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3674963" y="2600213"/>
            <a:ext cx="476917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/>
              <a:t>Nguồn gốc ý tưởng</a:t>
            </a:r>
            <a:endParaRPr lang="vi-VN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3584325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3674963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19879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Nguồn gốc ý tưởng</a:t>
            </a: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subTitle" idx="1"/>
          </p:nvPr>
        </p:nvSpPr>
        <p:spPr>
          <a:xfrm>
            <a:off x="3373801" y="1807727"/>
            <a:ext cx="40971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Đến từ các ứng dụng nhập điểm và quản lí học sinh, ví dụ như Vietschool,</a:t>
            </a:r>
            <a:r>
              <a:rPr lang="en-US" sz="1400"/>
              <a:t> EnetViet</a:t>
            </a:r>
            <a:r>
              <a:rPr lang="vi-VN" sz="1400"/>
              <a:t>…</a:t>
            </a:r>
            <a:endParaRPr lang="vi-VN"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7" name="Google Shape;317;p42"/>
          <p:cNvSpPr txBox="1">
            <a:spLocks noGrp="1"/>
          </p:cNvSpPr>
          <p:nvPr>
            <p:ph type="subTitle" idx="2"/>
          </p:nvPr>
        </p:nvSpPr>
        <p:spPr>
          <a:xfrm>
            <a:off x="3373801" y="1495450"/>
            <a:ext cx="40971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Nguồn gốc chính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subTitle" idx="3"/>
          </p:nvPr>
        </p:nvSpPr>
        <p:spPr>
          <a:xfrm>
            <a:off x="3373801" y="3811104"/>
            <a:ext cx="40971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Tạo một ứng dụng đa năng cho học sinh lẫn giáo viên</a:t>
            </a:r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subTitle" idx="4"/>
          </p:nvPr>
        </p:nvSpPr>
        <p:spPr>
          <a:xfrm>
            <a:off x="3373801" y="3498822"/>
            <a:ext cx="40971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/>
              <a:t>Nguồn gốc bên ngoài</a:t>
            </a:r>
          </a:p>
        </p:txBody>
      </p:sp>
      <p:sp>
        <p:nvSpPr>
          <p:cNvPr id="320" name="Google Shape;320;p42"/>
          <p:cNvSpPr txBox="1"/>
          <p:nvPr/>
        </p:nvSpPr>
        <p:spPr>
          <a:xfrm>
            <a:off x="1666538" y="149543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01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1671438" y="3498825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02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22" name="Google Shape;322;p42"/>
          <p:cNvCxnSpPr>
            <a:stCxn id="321" idx="2"/>
            <a:endCxn id="319" idx="1"/>
          </p:cNvCxnSpPr>
          <p:nvPr/>
        </p:nvCxnSpPr>
        <p:spPr>
          <a:xfrm rot="-5400000">
            <a:off x="2489088" y="3207375"/>
            <a:ext cx="399300" cy="1370400"/>
          </a:xfrm>
          <a:prstGeom prst="bentConnector4">
            <a:avLst>
              <a:gd name="adj1" fmla="val -59636"/>
              <a:gd name="adj2" fmla="val 621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3" name="Google Shape;323;p42"/>
          <p:cNvCxnSpPr>
            <a:stCxn id="320" idx="2"/>
            <a:endCxn id="317" idx="1"/>
          </p:cNvCxnSpPr>
          <p:nvPr/>
        </p:nvCxnSpPr>
        <p:spPr>
          <a:xfrm rot="-5400000">
            <a:off x="2486738" y="1201738"/>
            <a:ext cx="399000" cy="1375200"/>
          </a:xfrm>
          <a:prstGeom prst="bentConnector4">
            <a:avLst>
              <a:gd name="adj1" fmla="val -59680"/>
              <a:gd name="adj2" fmla="val 6207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693338" y="2516801"/>
            <a:ext cx="52106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/>
              <a:t>lí do – nhu cầu – lợi ích</a:t>
            </a:r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64289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lí do – nhu cầu – lợi ích</a:t>
            </a:r>
            <a:r>
              <a:rPr lang="en-US" sz="3200"/>
              <a:t> đến từ sản phẩm</a:t>
            </a:r>
            <a:endParaRPr/>
          </a:p>
        </p:txBody>
      </p:sp>
      <p:sp>
        <p:nvSpPr>
          <p:cNvPr id="346" name="Google Shape;346;p44"/>
          <p:cNvSpPr txBox="1">
            <a:spLocks noGrp="1"/>
          </p:cNvSpPr>
          <p:nvPr>
            <p:ph type="subTitle" idx="1"/>
          </p:nvPr>
        </p:nvSpPr>
        <p:spPr>
          <a:xfrm>
            <a:off x="715120" y="1851375"/>
            <a:ext cx="28992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tx1"/>
                </a:solidFill>
              </a:rPr>
              <a:t>Tăng độ hiệu quả và tiết kiệm thời gian cho học sinh/giáo viên</a:t>
            </a:r>
            <a:endParaRPr/>
          </a:p>
        </p:txBody>
      </p:sp>
      <p:sp>
        <p:nvSpPr>
          <p:cNvPr id="347" name="Google Shape;347;p44"/>
          <p:cNvSpPr txBox="1">
            <a:spLocks noGrp="1"/>
          </p:cNvSpPr>
          <p:nvPr>
            <p:ph type="subTitle" idx="2"/>
          </p:nvPr>
        </p:nvSpPr>
        <p:spPr>
          <a:xfrm>
            <a:off x="715100" y="1539100"/>
            <a:ext cx="2899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lí do</a:t>
            </a:r>
            <a:endParaRPr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3"/>
          </p:nvPr>
        </p:nvSpPr>
        <p:spPr>
          <a:xfrm>
            <a:off x="5529720" y="1851375"/>
            <a:ext cx="28992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Cần một phần mềm đủ nhanh, đa chức năng cho lí do trên</a:t>
            </a:r>
            <a:endParaRPr/>
          </a:p>
        </p:txBody>
      </p:sp>
      <p:sp>
        <p:nvSpPr>
          <p:cNvPr id="349" name="Google Shape;349;p44"/>
          <p:cNvSpPr txBox="1">
            <a:spLocks noGrp="1"/>
          </p:cNvSpPr>
          <p:nvPr>
            <p:ph type="subTitle" idx="4"/>
          </p:nvPr>
        </p:nvSpPr>
        <p:spPr>
          <a:xfrm>
            <a:off x="5529700" y="1539100"/>
            <a:ext cx="2899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Nhu cầu</a:t>
            </a:r>
            <a:endParaRPr/>
          </a:p>
        </p:txBody>
      </p:sp>
      <p:sp>
        <p:nvSpPr>
          <p:cNvPr id="350" name="Google Shape;350;p44"/>
          <p:cNvSpPr txBox="1">
            <a:spLocks noGrp="1"/>
          </p:cNvSpPr>
          <p:nvPr>
            <p:ph type="subTitle" idx="5"/>
          </p:nvPr>
        </p:nvSpPr>
        <p:spPr>
          <a:xfrm>
            <a:off x="715120" y="3572100"/>
            <a:ext cx="28992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Tiết kiệm thời gian cho học sinh/giáo viên trong công việc và học tập</a:t>
            </a:r>
            <a:endParaRPr/>
          </a:p>
        </p:txBody>
      </p:sp>
      <p:sp>
        <p:nvSpPr>
          <p:cNvPr id="351" name="Google Shape;351;p44"/>
          <p:cNvSpPr txBox="1">
            <a:spLocks noGrp="1"/>
          </p:cNvSpPr>
          <p:nvPr>
            <p:ph type="subTitle" idx="6"/>
          </p:nvPr>
        </p:nvSpPr>
        <p:spPr>
          <a:xfrm>
            <a:off x="715100" y="3259825"/>
            <a:ext cx="2899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Lợi ích</a:t>
            </a:r>
            <a:endParaRPr/>
          </a:p>
        </p:txBody>
      </p:sp>
      <p:sp>
        <p:nvSpPr>
          <p:cNvPr id="354" name="Google Shape;354;p44"/>
          <p:cNvSpPr txBox="1"/>
          <p:nvPr/>
        </p:nvSpPr>
        <p:spPr>
          <a:xfrm>
            <a:off x="4239925" y="1425013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01 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5" name="Google Shape;355;p44"/>
          <p:cNvSpPr txBox="1"/>
          <p:nvPr/>
        </p:nvSpPr>
        <p:spPr>
          <a:xfrm>
            <a:off x="4239925" y="2311513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02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4239925" y="3198013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03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58" name="Google Shape;358;p44"/>
          <p:cNvCxnSpPr>
            <a:stCxn id="346" idx="3"/>
            <a:endCxn id="354" idx="1"/>
          </p:cNvCxnSpPr>
          <p:nvPr/>
        </p:nvCxnSpPr>
        <p:spPr>
          <a:xfrm rot="10800000" flipH="1">
            <a:off x="3614320" y="1721775"/>
            <a:ext cx="625500" cy="6132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59" name="Google Shape;359;p44"/>
          <p:cNvCxnSpPr>
            <a:stCxn id="348" idx="1"/>
            <a:endCxn id="355" idx="3"/>
          </p:cNvCxnSpPr>
          <p:nvPr/>
        </p:nvCxnSpPr>
        <p:spPr>
          <a:xfrm flipH="1">
            <a:off x="4904220" y="2334975"/>
            <a:ext cx="625500" cy="273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60" name="Google Shape;360;p44"/>
          <p:cNvCxnSpPr>
            <a:stCxn id="356" idx="1"/>
            <a:endCxn id="350" idx="3"/>
          </p:cNvCxnSpPr>
          <p:nvPr/>
        </p:nvCxnSpPr>
        <p:spPr>
          <a:xfrm flipH="1">
            <a:off x="3614425" y="3494713"/>
            <a:ext cx="625500" cy="5610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berspace by Slidesgo">
  <a:themeElements>
    <a:clrScheme name="Simple Light">
      <a:dk1>
        <a:srgbClr val="B7D6FC"/>
      </a:dk1>
      <a:lt1>
        <a:srgbClr val="0D1621"/>
      </a:lt1>
      <a:dk2>
        <a:srgbClr val="5061A5"/>
      </a:dk2>
      <a:lt2>
        <a:srgbClr val="7187DE"/>
      </a:lt2>
      <a:accent1>
        <a:srgbClr val="A6B8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D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440</Words>
  <Application>Microsoft Office PowerPoint</Application>
  <PresentationFormat>On-screen Show (16:9)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Play</vt:lpstr>
      <vt:lpstr>Calibri</vt:lpstr>
      <vt:lpstr>Open Sans</vt:lpstr>
      <vt:lpstr>Bebas Neue</vt:lpstr>
      <vt:lpstr>Barlow Semi Condensed</vt:lpstr>
      <vt:lpstr>Anaheim</vt:lpstr>
      <vt:lpstr>Cyberspace by Slidesgo</vt:lpstr>
      <vt:lpstr>Demo sản phẩm</vt:lpstr>
      <vt:lpstr>Table of contents</vt:lpstr>
      <vt:lpstr>Table of contents</vt:lpstr>
      <vt:lpstr>Giới thiệu</vt:lpstr>
      <vt:lpstr>Giới thiệu về bản thân</vt:lpstr>
      <vt:lpstr>Nguồn gốc ý tưởng</vt:lpstr>
      <vt:lpstr>Nguồn gốc ý tưởng</vt:lpstr>
      <vt:lpstr>lí do – nhu cầu – lợi ích</vt:lpstr>
      <vt:lpstr>lí do – nhu cầu – lợi ích đến từ sản phẩm</vt:lpstr>
      <vt:lpstr>Qúa trình làm sản phẩm</vt:lpstr>
      <vt:lpstr>Reviewing concepts is a good idea</vt:lpstr>
      <vt:lpstr>Demo và hướng dẫn sử dụng</vt:lpstr>
      <vt:lpstr>PowerPoint Presentation</vt:lpstr>
      <vt:lpstr>Hạn chế và tính năng hoàn thiện trong tương lai</vt:lpstr>
      <vt:lpstr>Hạn chế</vt:lpstr>
      <vt:lpstr>tính năng hoàn thiện trong tương lai</vt:lpstr>
      <vt:lpstr>Trả lời câu hỏi từ giám khảo</vt:lpstr>
      <vt:lpstr>Tổng kết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sản phẩm</dc:title>
  <cp:lastModifiedBy>Võ Đình Phong</cp:lastModifiedBy>
  <cp:revision>13</cp:revision>
  <dcterms:modified xsi:type="dcterms:W3CDTF">2024-07-13T09:44:44Z</dcterms:modified>
</cp:coreProperties>
</file>