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85" r:id="rId3"/>
    <p:sldId id="262" r:id="rId4"/>
    <p:sldId id="286" r:id="rId5"/>
    <p:sldId id="265" r:id="rId6"/>
    <p:sldId id="287" r:id="rId7"/>
    <p:sldId id="268" r:id="rId8"/>
    <p:sldId id="288" r:id="rId9"/>
    <p:sldId id="270" r:id="rId10"/>
    <p:sldId id="289" r:id="rId11"/>
    <p:sldId id="290" r:id="rId12"/>
    <p:sldId id="295" r:id="rId13"/>
    <p:sldId id="296" r:id="rId14"/>
    <p:sldId id="291" r:id="rId15"/>
    <p:sldId id="292" r:id="rId16"/>
    <p:sldId id="294" r:id="rId1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9"/>
      <p:bold r:id="rId20"/>
      <p:italic r:id="rId21"/>
      <p:boldItalic r:id="rId22"/>
    </p:embeddedFont>
    <p:embeddedFont>
      <p:font typeface="Barlow Semi Condensed Medium" panose="00000606000000000000" pitchFamily="2" charset="0"/>
      <p:regular r:id="rId23"/>
      <p:bold r:id="rId24"/>
      <p:italic r:id="rId25"/>
      <p:boldItalic r:id="rId26"/>
    </p:embeddedFont>
    <p:embeddedFont>
      <p:font typeface="Fjall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4C06E8-D436-42B4-9B46-7D0B34D23AB7}">
  <a:tblStyle styleId="{884C06E8-D436-42B4-9B46-7D0B34D23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59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55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61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859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666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16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60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34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85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7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02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1" r:id="rId7"/>
    <p:sldLayoutId id="2147483663" r:id="rId8"/>
    <p:sldLayoutId id="2147483666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942670" y="1666020"/>
            <a:ext cx="4067280" cy="865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Demo sản phẩm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647570" y="2434639"/>
            <a:ext cx="44356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err="1">
                <a:solidFill>
                  <a:schemeClr val="accent1"/>
                </a:solidFill>
              </a:rPr>
              <a:t>Chào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mừng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thầy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cô</a:t>
            </a:r>
            <a:r>
              <a:rPr lang="en-US" sz="2300" dirty="0">
                <a:solidFill>
                  <a:schemeClr val="accent1"/>
                </a:solidFill>
              </a:rPr>
              <a:t>, </a:t>
            </a:r>
            <a:r>
              <a:rPr lang="en-US" sz="2300" dirty="0" err="1">
                <a:solidFill>
                  <a:schemeClr val="accent1"/>
                </a:solidFill>
              </a:rPr>
              <a:t>bạn</a:t>
            </a:r>
            <a:r>
              <a:rPr lang="en-US" sz="2300" dirty="0">
                <a:solidFill>
                  <a:schemeClr val="accent1"/>
                </a:solidFill>
              </a:rPr>
              <a:t> bè </a:t>
            </a:r>
            <a:r>
              <a:rPr lang="en-US" sz="2300" dirty="0" err="1">
                <a:solidFill>
                  <a:schemeClr val="accent1"/>
                </a:solidFill>
              </a:rPr>
              <a:t>va</a:t>
            </a:r>
            <a:r>
              <a:rPr lang="en-US" sz="2300" dirty="0">
                <a:solidFill>
                  <a:schemeClr val="accent1"/>
                </a:solidFill>
              </a:rPr>
              <a:t>̀ </a:t>
            </a:r>
            <a:r>
              <a:rPr lang="en-US" sz="2300" dirty="0" err="1">
                <a:solidFill>
                  <a:schemeClr val="accent1"/>
                </a:solidFill>
              </a:rPr>
              <a:t>quy</a:t>
            </a:r>
            <a:r>
              <a:rPr lang="en-US" sz="2300" dirty="0">
                <a:solidFill>
                  <a:schemeClr val="accent1"/>
                </a:solidFill>
              </a:rPr>
              <a:t>́ </a:t>
            </a:r>
            <a:r>
              <a:rPr lang="en-US" sz="2300" dirty="0" err="1">
                <a:solidFill>
                  <a:schemeClr val="accent1"/>
                </a:solidFill>
              </a:rPr>
              <a:t>phu</a:t>
            </a:r>
            <a:r>
              <a:rPr lang="en-US" sz="2300" dirty="0">
                <a:solidFill>
                  <a:schemeClr val="accent1"/>
                </a:solidFill>
              </a:rPr>
              <a:t>̣ </a:t>
            </a:r>
            <a:r>
              <a:rPr lang="en-US" sz="2300" dirty="0" err="1">
                <a:solidFill>
                  <a:schemeClr val="accent1"/>
                </a:solidFill>
              </a:rPr>
              <a:t>huynh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đa</a:t>
            </a:r>
            <a:r>
              <a:rPr lang="en-US" sz="2300" dirty="0">
                <a:solidFill>
                  <a:schemeClr val="accent1"/>
                </a:solidFill>
              </a:rPr>
              <a:t>̃ </a:t>
            </a:r>
            <a:r>
              <a:rPr lang="en-US" sz="2300" dirty="0" err="1">
                <a:solidFill>
                  <a:schemeClr val="accent1"/>
                </a:solidFill>
              </a:rPr>
              <a:t>đến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với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buổi</a:t>
            </a:r>
            <a:r>
              <a:rPr lang="en-US" sz="2300" dirty="0">
                <a:solidFill>
                  <a:schemeClr val="accent1"/>
                </a:solidFill>
              </a:rPr>
              <a:t> demo </a:t>
            </a:r>
            <a:r>
              <a:rPr lang="en-US" sz="2300" dirty="0" err="1">
                <a:solidFill>
                  <a:schemeClr val="accent1"/>
                </a:solidFill>
              </a:rPr>
              <a:t>sản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phẩm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của</a:t>
            </a:r>
            <a:r>
              <a:rPr lang="en-US" sz="2300" dirty="0">
                <a:solidFill>
                  <a:schemeClr val="accent1"/>
                </a:solidFill>
              </a:rPr>
              <a:t> con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13566" y="2846130"/>
            <a:ext cx="398883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Demo và hướng dẫn sử dụng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94441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82101" y="2651775"/>
            <a:ext cx="534699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 err="1"/>
              <a:t>Hạn</a:t>
            </a:r>
            <a:r>
              <a:rPr lang="en-US" sz="4700" dirty="0"/>
              <a:t> </a:t>
            </a:r>
            <a:r>
              <a:rPr lang="en-US" sz="4700" dirty="0" err="1"/>
              <a:t>chê</a:t>
            </a:r>
            <a:r>
              <a:rPr lang="en-US" sz="4700" dirty="0"/>
              <a:t>́ </a:t>
            </a:r>
            <a:r>
              <a:rPr lang="en-US" sz="4700" dirty="0" err="1"/>
              <a:t>va</a:t>
            </a:r>
            <a:r>
              <a:rPr lang="en-US" sz="4700" dirty="0"/>
              <a:t>̀ </a:t>
            </a:r>
            <a:r>
              <a:rPr lang="en-US" sz="4700" dirty="0" err="1"/>
              <a:t>tính</a:t>
            </a:r>
            <a:r>
              <a:rPr lang="en-US" sz="4700" dirty="0"/>
              <a:t> </a:t>
            </a:r>
            <a:r>
              <a:rPr lang="en-US" sz="4700" dirty="0" err="1"/>
              <a:t>năng</a:t>
            </a:r>
            <a:r>
              <a:rPr lang="en-US" sz="4700" dirty="0"/>
              <a:t> </a:t>
            </a:r>
            <a:r>
              <a:rPr lang="en-US" sz="4700" dirty="0" err="1"/>
              <a:t>hoàn</a:t>
            </a:r>
            <a:r>
              <a:rPr lang="en-US" sz="4700" dirty="0"/>
              <a:t> </a:t>
            </a:r>
            <a:r>
              <a:rPr lang="en-US" sz="4700" dirty="0" err="1"/>
              <a:t>thiện</a:t>
            </a:r>
            <a:r>
              <a:rPr lang="en-US" sz="4700" dirty="0"/>
              <a:t> </a:t>
            </a:r>
            <a:r>
              <a:rPr lang="en-US" sz="4700" dirty="0" err="1"/>
              <a:t>trong</a:t>
            </a:r>
            <a:r>
              <a:rPr lang="en-US" sz="4700" dirty="0"/>
              <a:t> </a:t>
            </a:r>
            <a:r>
              <a:rPr lang="en-US" sz="4700" dirty="0" err="1"/>
              <a:t>tương</a:t>
            </a:r>
            <a:r>
              <a:rPr lang="en-US" sz="4700" dirty="0"/>
              <a:t> </a:t>
            </a:r>
            <a:r>
              <a:rPr lang="en-US" sz="4700" dirty="0" err="1"/>
              <a:t>lai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9" y="92939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  <p:sp>
        <p:nvSpPr>
          <p:cNvPr id="73" name="Google Shape;2974;p52">
            <a:extLst>
              <a:ext uri="{FF2B5EF4-FFF2-40B4-BE49-F238E27FC236}">
                <a16:creationId xmlns:a16="http://schemas.microsoft.com/office/drawing/2014/main" id="{B70030C6-406B-41E8-B85C-9A70F7B66487}"/>
              </a:ext>
            </a:extLst>
          </p:cNvPr>
          <p:cNvSpPr txBox="1">
            <a:spLocks/>
          </p:cNvSpPr>
          <p:nvPr/>
        </p:nvSpPr>
        <p:spPr>
          <a:xfrm>
            <a:off x="3911314" y="9095864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Hiệu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suất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còn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thấp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4" name="Google Shape;2975;p52">
            <a:extLst>
              <a:ext uri="{FF2B5EF4-FFF2-40B4-BE49-F238E27FC236}">
                <a16:creationId xmlns:a16="http://schemas.microsoft.com/office/drawing/2014/main" id="{8FA8E0E9-11AF-447B-937E-44733C110FB1}"/>
              </a:ext>
            </a:extLst>
          </p:cNvPr>
          <p:cNvSpPr txBox="1">
            <a:spLocks/>
          </p:cNvSpPr>
          <p:nvPr/>
        </p:nvSpPr>
        <p:spPr>
          <a:xfrm>
            <a:off x="6673367" y="15095661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vi-VN" sz="2000" dirty="0"/>
              <a:t>Hạn chế</a:t>
            </a:r>
            <a:r>
              <a:rPr lang="en-US" sz="2000" dirty="0"/>
              <a:t> 3</a:t>
            </a:r>
            <a:endParaRPr lang="vi-VN" sz="2000" dirty="0"/>
          </a:p>
          <a:p>
            <a:endParaRPr lang="en-US" sz="2000" dirty="0"/>
          </a:p>
        </p:txBody>
      </p:sp>
      <p:sp>
        <p:nvSpPr>
          <p:cNvPr id="75" name="Google Shape;2976;p52">
            <a:extLst>
              <a:ext uri="{FF2B5EF4-FFF2-40B4-BE49-F238E27FC236}">
                <a16:creationId xmlns:a16="http://schemas.microsoft.com/office/drawing/2014/main" id="{36171A7E-7412-49FE-A2BE-3B8FE96BF9E9}"/>
              </a:ext>
            </a:extLst>
          </p:cNvPr>
          <p:cNvSpPr txBox="1">
            <a:spLocks/>
          </p:cNvSpPr>
          <p:nvPr/>
        </p:nvSpPr>
        <p:spPr>
          <a:xfrm>
            <a:off x="1010533" y="585817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vi-VN" sz="2000"/>
              <a:t>Hạn chế</a:t>
            </a:r>
            <a:r>
              <a:rPr lang="en-US" sz="2000"/>
              <a:t> 1</a:t>
            </a:r>
            <a:endParaRPr lang="vi-VN" sz="2000" dirty="0"/>
          </a:p>
        </p:txBody>
      </p:sp>
      <p:sp>
        <p:nvSpPr>
          <p:cNvPr id="76" name="Google Shape;2977;p52">
            <a:extLst>
              <a:ext uri="{FF2B5EF4-FFF2-40B4-BE49-F238E27FC236}">
                <a16:creationId xmlns:a16="http://schemas.microsoft.com/office/drawing/2014/main" id="{1A32A7FA-B060-4303-9AF5-C12B3402DB1D}"/>
              </a:ext>
            </a:extLst>
          </p:cNvPr>
          <p:cNvSpPr txBox="1">
            <a:spLocks/>
          </p:cNvSpPr>
          <p:nvPr/>
        </p:nvSpPr>
        <p:spPr>
          <a:xfrm>
            <a:off x="3911314" y="8756031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vi-VN" sz="2000" dirty="0"/>
              <a:t>Hạn chế</a:t>
            </a:r>
            <a:r>
              <a:rPr lang="en-US" sz="2000" dirty="0"/>
              <a:t> 2</a:t>
            </a:r>
            <a:endParaRPr lang="vi-VN" sz="2000" dirty="0"/>
          </a:p>
          <a:p>
            <a:endParaRPr lang="en-US" sz="2000" dirty="0"/>
          </a:p>
        </p:txBody>
      </p:sp>
      <p:sp>
        <p:nvSpPr>
          <p:cNvPr id="77" name="Google Shape;2978;p52">
            <a:extLst>
              <a:ext uri="{FF2B5EF4-FFF2-40B4-BE49-F238E27FC236}">
                <a16:creationId xmlns:a16="http://schemas.microsoft.com/office/drawing/2014/main" id="{6D7F8C36-5FCD-444C-A361-1481C3B4A2F4}"/>
              </a:ext>
            </a:extLst>
          </p:cNvPr>
          <p:cNvSpPr txBox="1">
            <a:spLocks/>
          </p:cNvSpPr>
          <p:nvPr/>
        </p:nvSpPr>
        <p:spPr>
          <a:xfrm>
            <a:off x="6673367" y="15435494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Giao </a:t>
            </a:r>
            <a:r>
              <a:rPr lang="en-US" sz="1800" dirty="0" err="1"/>
              <a:t>diện</a:t>
            </a:r>
            <a:r>
              <a:rPr lang="en-US" sz="1800" dirty="0"/>
              <a:t> </a:t>
            </a:r>
            <a:r>
              <a:rPr lang="en-US" sz="1800" dirty="0" err="1"/>
              <a:t>còn</a:t>
            </a:r>
            <a:r>
              <a:rPr lang="en-US" sz="1800" dirty="0"/>
              <a:t> </a:t>
            </a:r>
            <a:r>
              <a:rPr lang="en-US" sz="1800" dirty="0" err="1"/>
              <a:t>xấu</a:t>
            </a:r>
            <a:endParaRPr lang="en-US" sz="1800" dirty="0"/>
          </a:p>
        </p:txBody>
      </p:sp>
      <p:sp>
        <p:nvSpPr>
          <p:cNvPr id="78" name="Google Shape;2979;p52">
            <a:extLst>
              <a:ext uri="{FF2B5EF4-FFF2-40B4-BE49-F238E27FC236}">
                <a16:creationId xmlns:a16="http://schemas.microsoft.com/office/drawing/2014/main" id="{9CE7C90B-D003-442D-A9F9-8733B653F487}"/>
              </a:ext>
            </a:extLst>
          </p:cNvPr>
          <p:cNvSpPr txBox="1">
            <a:spLocks/>
          </p:cNvSpPr>
          <p:nvPr/>
        </p:nvSpPr>
        <p:spPr>
          <a:xfrm>
            <a:off x="1010533" y="619800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vi-VN" sz="1800"/>
              <a:t>Chưa đầy đủ chức năng</a:t>
            </a:r>
            <a:endParaRPr lang="vi-VN" sz="1800" dirty="0"/>
          </a:p>
        </p:txBody>
      </p:sp>
      <p:sp>
        <p:nvSpPr>
          <p:cNvPr id="79" name="Google Shape;2981;p52">
            <a:extLst>
              <a:ext uri="{FF2B5EF4-FFF2-40B4-BE49-F238E27FC236}">
                <a16:creationId xmlns:a16="http://schemas.microsoft.com/office/drawing/2014/main" id="{37877BC4-2DE1-4DAB-B604-E14F7384B983}"/>
              </a:ext>
            </a:extLst>
          </p:cNvPr>
          <p:cNvSpPr/>
          <p:nvPr/>
        </p:nvSpPr>
        <p:spPr>
          <a:xfrm>
            <a:off x="1721218" y="5478162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80" name="Google Shape;2982;p52">
            <a:extLst>
              <a:ext uri="{FF2B5EF4-FFF2-40B4-BE49-F238E27FC236}">
                <a16:creationId xmlns:a16="http://schemas.microsoft.com/office/drawing/2014/main" id="{038F2315-D949-4F7C-9036-C3A683559B9F}"/>
              </a:ext>
            </a:extLst>
          </p:cNvPr>
          <p:cNvGrpSpPr/>
          <p:nvPr/>
        </p:nvGrpSpPr>
        <p:grpSpPr>
          <a:xfrm>
            <a:off x="4621453" y="8376000"/>
            <a:ext cx="344622" cy="340204"/>
            <a:chOff x="6238300" y="1426975"/>
            <a:chExt cx="489450" cy="483175"/>
          </a:xfrm>
        </p:grpSpPr>
        <p:sp>
          <p:nvSpPr>
            <p:cNvPr id="81" name="Google Shape;2983;p52">
              <a:extLst>
                <a:ext uri="{FF2B5EF4-FFF2-40B4-BE49-F238E27FC236}">
                  <a16:creationId xmlns:a16="http://schemas.microsoft.com/office/drawing/2014/main" id="{C764DDC6-7847-4C58-9A91-2A3253F9B968}"/>
                </a:ext>
              </a:extLst>
            </p:cNvPr>
            <p:cNvSpPr/>
            <p:nvPr/>
          </p:nvSpPr>
          <p:spPr>
            <a:xfrm>
              <a:off x="6238300" y="1426975"/>
              <a:ext cx="489450" cy="483175"/>
            </a:xfrm>
            <a:custGeom>
              <a:avLst/>
              <a:gdLst/>
              <a:ahLst/>
              <a:cxnLst/>
              <a:rect l="l" t="t" r="r" b="b"/>
              <a:pathLst>
                <a:path w="19578" h="19327" extrusionOk="0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2984;p52">
              <a:extLst>
                <a:ext uri="{FF2B5EF4-FFF2-40B4-BE49-F238E27FC236}">
                  <a16:creationId xmlns:a16="http://schemas.microsoft.com/office/drawing/2014/main" id="{12BCA950-E732-4950-9113-2397C59002E6}"/>
                </a:ext>
              </a:extLst>
            </p:cNvPr>
            <p:cNvSpPr/>
            <p:nvPr/>
          </p:nvSpPr>
          <p:spPr>
            <a:xfrm>
              <a:off x="6426850" y="1596875"/>
              <a:ext cx="115150" cy="113250"/>
            </a:xfrm>
            <a:custGeom>
              <a:avLst/>
              <a:gdLst/>
              <a:ahLst/>
              <a:cxnLst/>
              <a:rect l="l" t="t" r="r" b="b"/>
              <a:pathLst>
                <a:path w="4606" h="4530" extrusionOk="0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2985;p52">
              <a:extLst>
                <a:ext uri="{FF2B5EF4-FFF2-40B4-BE49-F238E27FC236}">
                  <a16:creationId xmlns:a16="http://schemas.microsoft.com/office/drawing/2014/main" id="{965816A7-F621-44D9-9217-6AF477D93101}"/>
                </a:ext>
              </a:extLst>
            </p:cNvPr>
            <p:cNvSpPr/>
            <p:nvPr/>
          </p:nvSpPr>
          <p:spPr>
            <a:xfrm>
              <a:off x="6485350" y="1796900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" name="Google Shape;2989;p52">
            <a:extLst>
              <a:ext uri="{FF2B5EF4-FFF2-40B4-BE49-F238E27FC236}">
                <a16:creationId xmlns:a16="http://schemas.microsoft.com/office/drawing/2014/main" id="{0B593D69-7D63-45CD-94B7-8294C429E352}"/>
              </a:ext>
            </a:extLst>
          </p:cNvPr>
          <p:cNvGrpSpPr/>
          <p:nvPr/>
        </p:nvGrpSpPr>
        <p:grpSpPr>
          <a:xfrm>
            <a:off x="7385733" y="14746205"/>
            <a:ext cx="340168" cy="309628"/>
            <a:chOff x="1487200" y="4421025"/>
            <a:chExt cx="483125" cy="439750"/>
          </a:xfrm>
        </p:grpSpPr>
        <p:sp>
          <p:nvSpPr>
            <p:cNvPr id="85" name="Google Shape;2990;p52">
              <a:extLst>
                <a:ext uri="{FF2B5EF4-FFF2-40B4-BE49-F238E27FC236}">
                  <a16:creationId xmlns:a16="http://schemas.microsoft.com/office/drawing/2014/main" id="{4B61C788-EFBF-4FF1-B125-1EC01B1B1D58}"/>
                </a:ext>
              </a:extLst>
            </p:cNvPr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" name="Google Shape;2991;p52">
              <a:extLst>
                <a:ext uri="{FF2B5EF4-FFF2-40B4-BE49-F238E27FC236}">
                  <a16:creationId xmlns:a16="http://schemas.microsoft.com/office/drawing/2014/main" id="{4E37E951-D36B-4EC4-A58B-CE43073DA1F4}"/>
                </a:ext>
              </a:extLst>
            </p:cNvPr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" name="Google Shape;2992;p52">
              <a:extLst>
                <a:ext uri="{FF2B5EF4-FFF2-40B4-BE49-F238E27FC236}">
                  <a16:creationId xmlns:a16="http://schemas.microsoft.com/office/drawing/2014/main" id="{E379082C-E5CA-41CE-9132-48CE49838CDB}"/>
                </a:ext>
              </a:extLst>
            </p:cNvPr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2993;p52">
              <a:extLst>
                <a:ext uri="{FF2B5EF4-FFF2-40B4-BE49-F238E27FC236}">
                  <a16:creationId xmlns:a16="http://schemas.microsoft.com/office/drawing/2014/main" id="{2FDD4016-9D93-4845-9868-73E3C96F84CC}"/>
                </a:ext>
              </a:extLst>
            </p:cNvPr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93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1246185" y="-577516"/>
            <a:ext cx="6934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Hạn</a:t>
            </a:r>
            <a:r>
              <a:rPr lang="en-US" sz="2800" dirty="0"/>
              <a:t> </a:t>
            </a:r>
            <a:r>
              <a:rPr lang="en-US" sz="2800" dirty="0" err="1"/>
              <a:t>chê</a:t>
            </a:r>
            <a:r>
              <a:rPr lang="en-US" sz="2800" dirty="0"/>
              <a:t>́ </a:t>
            </a:r>
            <a:r>
              <a:rPr lang="en-US" sz="2800" dirty="0" err="1"/>
              <a:t>va</a:t>
            </a:r>
            <a:r>
              <a:rPr lang="en-US" sz="2800" dirty="0"/>
              <a:t>̀ </a:t>
            </a:r>
            <a:r>
              <a:rPr lang="en-US" sz="2800" dirty="0" err="1"/>
              <a:t>tính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hoàn</a:t>
            </a:r>
            <a:r>
              <a:rPr lang="en-US" sz="2800" dirty="0"/>
              <a:t> </a:t>
            </a:r>
            <a:r>
              <a:rPr lang="en-US" sz="2800" dirty="0" err="1"/>
              <a:t>thiện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lai</a:t>
            </a:r>
            <a:endParaRPr dirty="0"/>
          </a:p>
        </p:txBody>
      </p:sp>
      <p:sp>
        <p:nvSpPr>
          <p:cNvPr id="59" name="Google Shape;2980;p52">
            <a:extLst>
              <a:ext uri="{FF2B5EF4-FFF2-40B4-BE49-F238E27FC236}">
                <a16:creationId xmlns:a16="http://schemas.microsoft.com/office/drawing/2014/main" id="{3B21D873-77B6-4835-B573-A4A5265CF75E}"/>
              </a:ext>
            </a:extLst>
          </p:cNvPr>
          <p:cNvSpPr txBox="1">
            <a:spLocks/>
          </p:cNvSpPr>
          <p:nvPr/>
        </p:nvSpPr>
        <p:spPr>
          <a:xfrm>
            <a:off x="3729497" y="544371"/>
            <a:ext cx="182700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3600" dirty="0"/>
              <a:t>Hạn chế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B045B1-880A-4788-BE7D-CF8AAB295901}"/>
              </a:ext>
            </a:extLst>
          </p:cNvPr>
          <p:cNvCxnSpPr>
            <a:cxnSpLocks/>
          </p:cNvCxnSpPr>
          <p:nvPr/>
        </p:nvCxnSpPr>
        <p:spPr>
          <a:xfrm>
            <a:off x="4170801" y="1258371"/>
            <a:ext cx="944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2974;p52">
            <a:extLst>
              <a:ext uri="{FF2B5EF4-FFF2-40B4-BE49-F238E27FC236}">
                <a16:creationId xmlns:a16="http://schemas.microsoft.com/office/drawing/2014/main" id="{51B72949-6FEE-4A5E-8ADB-E57E952310FA}"/>
              </a:ext>
            </a:extLst>
          </p:cNvPr>
          <p:cNvSpPr txBox="1">
            <a:spLocks/>
          </p:cNvSpPr>
          <p:nvPr/>
        </p:nvSpPr>
        <p:spPr>
          <a:xfrm>
            <a:off x="3758914" y="2766152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Hiệu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suất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còn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thấp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3" name="Google Shape;2975;p52">
            <a:extLst>
              <a:ext uri="{FF2B5EF4-FFF2-40B4-BE49-F238E27FC236}">
                <a16:creationId xmlns:a16="http://schemas.microsoft.com/office/drawing/2014/main" id="{4484C0BC-6A5C-41B0-A634-C499C9F96383}"/>
              </a:ext>
            </a:extLst>
          </p:cNvPr>
          <p:cNvSpPr txBox="1">
            <a:spLocks/>
          </p:cNvSpPr>
          <p:nvPr/>
        </p:nvSpPr>
        <p:spPr>
          <a:xfrm>
            <a:off x="6520967" y="2487069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vi-VN" sz="2000" dirty="0"/>
              <a:t>Hạn chế</a:t>
            </a:r>
            <a:r>
              <a:rPr lang="en-US" sz="2000" dirty="0"/>
              <a:t> 3</a:t>
            </a:r>
            <a:endParaRPr lang="vi-VN" sz="2000" dirty="0"/>
          </a:p>
          <a:p>
            <a:endParaRPr lang="en-US" sz="2000" dirty="0"/>
          </a:p>
        </p:txBody>
      </p:sp>
      <p:sp>
        <p:nvSpPr>
          <p:cNvPr id="64" name="Google Shape;2976;p52">
            <a:extLst>
              <a:ext uri="{FF2B5EF4-FFF2-40B4-BE49-F238E27FC236}">
                <a16:creationId xmlns:a16="http://schemas.microsoft.com/office/drawing/2014/main" id="{04225999-25D1-4730-9C73-D317DA2D11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8133" y="23758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2000" dirty="0"/>
              <a:t>Hạn chế</a:t>
            </a:r>
            <a:r>
              <a:rPr lang="en-US" sz="2000" dirty="0"/>
              <a:t> 1</a:t>
            </a:r>
            <a:endParaRPr lang="vi-VN" sz="2000" dirty="0"/>
          </a:p>
        </p:txBody>
      </p:sp>
      <p:sp>
        <p:nvSpPr>
          <p:cNvPr id="65" name="Google Shape;2977;p52">
            <a:extLst>
              <a:ext uri="{FF2B5EF4-FFF2-40B4-BE49-F238E27FC236}">
                <a16:creationId xmlns:a16="http://schemas.microsoft.com/office/drawing/2014/main" id="{8EC611CF-324A-424E-9B98-649A48E69095}"/>
              </a:ext>
            </a:extLst>
          </p:cNvPr>
          <p:cNvSpPr txBox="1">
            <a:spLocks/>
          </p:cNvSpPr>
          <p:nvPr/>
        </p:nvSpPr>
        <p:spPr>
          <a:xfrm>
            <a:off x="3758914" y="2426319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vi-VN" sz="2000" dirty="0"/>
              <a:t>Hạn chế</a:t>
            </a:r>
            <a:r>
              <a:rPr lang="en-US" sz="2000" dirty="0"/>
              <a:t> 2</a:t>
            </a:r>
            <a:endParaRPr lang="vi-VN" sz="2000" dirty="0"/>
          </a:p>
          <a:p>
            <a:endParaRPr lang="en-US" sz="2000" dirty="0"/>
          </a:p>
        </p:txBody>
      </p:sp>
      <p:sp>
        <p:nvSpPr>
          <p:cNvPr id="66" name="Google Shape;2978;p52">
            <a:extLst>
              <a:ext uri="{FF2B5EF4-FFF2-40B4-BE49-F238E27FC236}">
                <a16:creationId xmlns:a16="http://schemas.microsoft.com/office/drawing/2014/main" id="{6E41316B-BE3D-4713-8C0E-FD1DEA678C6C}"/>
              </a:ext>
            </a:extLst>
          </p:cNvPr>
          <p:cNvSpPr txBox="1">
            <a:spLocks/>
          </p:cNvSpPr>
          <p:nvPr/>
        </p:nvSpPr>
        <p:spPr>
          <a:xfrm>
            <a:off x="6520967" y="2826902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Giao </a:t>
            </a:r>
            <a:r>
              <a:rPr lang="en-US" sz="1800" dirty="0" err="1"/>
              <a:t>diện</a:t>
            </a:r>
            <a:r>
              <a:rPr lang="en-US" sz="1800" dirty="0"/>
              <a:t> </a:t>
            </a:r>
            <a:r>
              <a:rPr lang="en-US" sz="1800" dirty="0" err="1"/>
              <a:t>còn</a:t>
            </a:r>
            <a:r>
              <a:rPr lang="en-US" sz="1800" dirty="0"/>
              <a:t> </a:t>
            </a:r>
            <a:r>
              <a:rPr lang="en-US" sz="1800" dirty="0" err="1"/>
              <a:t>xấu</a:t>
            </a:r>
            <a:endParaRPr lang="en-US" sz="1800" dirty="0"/>
          </a:p>
        </p:txBody>
      </p:sp>
      <p:sp>
        <p:nvSpPr>
          <p:cNvPr id="67" name="Google Shape;2979;p52">
            <a:extLst>
              <a:ext uri="{FF2B5EF4-FFF2-40B4-BE49-F238E27FC236}">
                <a16:creationId xmlns:a16="http://schemas.microsoft.com/office/drawing/2014/main" id="{B8E5DE8F-3EE5-4689-9F95-87DFA3FCB8F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58133" y="27156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Chưa đầy đủ chức năng</a:t>
            </a: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8" name="Google Shape;2981;p52">
            <a:extLst>
              <a:ext uri="{FF2B5EF4-FFF2-40B4-BE49-F238E27FC236}">
                <a16:creationId xmlns:a16="http://schemas.microsoft.com/office/drawing/2014/main" id="{66CC758A-45EC-4B23-B523-DEDCD5EDF657}"/>
              </a:ext>
            </a:extLst>
          </p:cNvPr>
          <p:cNvSpPr/>
          <p:nvPr/>
        </p:nvSpPr>
        <p:spPr>
          <a:xfrm>
            <a:off x="1568818" y="1995822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9" name="Google Shape;2982;p52">
            <a:extLst>
              <a:ext uri="{FF2B5EF4-FFF2-40B4-BE49-F238E27FC236}">
                <a16:creationId xmlns:a16="http://schemas.microsoft.com/office/drawing/2014/main" id="{80B4A8BD-49E7-411E-92AC-AADCBC131CFD}"/>
              </a:ext>
            </a:extLst>
          </p:cNvPr>
          <p:cNvGrpSpPr/>
          <p:nvPr/>
        </p:nvGrpSpPr>
        <p:grpSpPr>
          <a:xfrm>
            <a:off x="4469053" y="2046288"/>
            <a:ext cx="344622" cy="340204"/>
            <a:chOff x="6238300" y="1426975"/>
            <a:chExt cx="489450" cy="483175"/>
          </a:xfrm>
        </p:grpSpPr>
        <p:sp>
          <p:nvSpPr>
            <p:cNvPr id="70" name="Google Shape;2983;p52">
              <a:extLst>
                <a:ext uri="{FF2B5EF4-FFF2-40B4-BE49-F238E27FC236}">
                  <a16:creationId xmlns:a16="http://schemas.microsoft.com/office/drawing/2014/main" id="{C0E2DD6F-9FB9-4B5F-AFB1-BD99FF2A9057}"/>
                </a:ext>
              </a:extLst>
            </p:cNvPr>
            <p:cNvSpPr/>
            <p:nvPr/>
          </p:nvSpPr>
          <p:spPr>
            <a:xfrm>
              <a:off x="6238300" y="1426975"/>
              <a:ext cx="489450" cy="483175"/>
            </a:xfrm>
            <a:custGeom>
              <a:avLst/>
              <a:gdLst/>
              <a:ahLst/>
              <a:cxnLst/>
              <a:rect l="l" t="t" r="r" b="b"/>
              <a:pathLst>
                <a:path w="19578" h="19327" extrusionOk="0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2984;p52">
              <a:extLst>
                <a:ext uri="{FF2B5EF4-FFF2-40B4-BE49-F238E27FC236}">
                  <a16:creationId xmlns:a16="http://schemas.microsoft.com/office/drawing/2014/main" id="{C51E45C6-E08F-4188-88D3-FDA5D4C28542}"/>
                </a:ext>
              </a:extLst>
            </p:cNvPr>
            <p:cNvSpPr/>
            <p:nvPr/>
          </p:nvSpPr>
          <p:spPr>
            <a:xfrm>
              <a:off x="6426850" y="1596875"/>
              <a:ext cx="115150" cy="113250"/>
            </a:xfrm>
            <a:custGeom>
              <a:avLst/>
              <a:gdLst/>
              <a:ahLst/>
              <a:cxnLst/>
              <a:rect l="l" t="t" r="r" b="b"/>
              <a:pathLst>
                <a:path w="4606" h="4530" extrusionOk="0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2985;p52">
              <a:extLst>
                <a:ext uri="{FF2B5EF4-FFF2-40B4-BE49-F238E27FC236}">
                  <a16:creationId xmlns:a16="http://schemas.microsoft.com/office/drawing/2014/main" id="{E773955D-6FA0-4D1D-8707-4DD68ADDDD5F}"/>
                </a:ext>
              </a:extLst>
            </p:cNvPr>
            <p:cNvSpPr/>
            <p:nvPr/>
          </p:nvSpPr>
          <p:spPr>
            <a:xfrm>
              <a:off x="6485350" y="1796900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" name="Google Shape;2989;p52">
            <a:extLst>
              <a:ext uri="{FF2B5EF4-FFF2-40B4-BE49-F238E27FC236}">
                <a16:creationId xmlns:a16="http://schemas.microsoft.com/office/drawing/2014/main" id="{28897AC7-14CF-4CFA-A87D-723E65166E2E}"/>
              </a:ext>
            </a:extLst>
          </p:cNvPr>
          <p:cNvGrpSpPr/>
          <p:nvPr/>
        </p:nvGrpSpPr>
        <p:grpSpPr>
          <a:xfrm>
            <a:off x="7233333" y="2137613"/>
            <a:ext cx="340168" cy="309628"/>
            <a:chOff x="1487200" y="4421025"/>
            <a:chExt cx="483125" cy="439750"/>
          </a:xfrm>
        </p:grpSpPr>
        <p:sp>
          <p:nvSpPr>
            <p:cNvPr id="74" name="Google Shape;2990;p52">
              <a:extLst>
                <a:ext uri="{FF2B5EF4-FFF2-40B4-BE49-F238E27FC236}">
                  <a16:creationId xmlns:a16="http://schemas.microsoft.com/office/drawing/2014/main" id="{9B8BC114-C9B1-4B81-AE03-97E70EC1208C}"/>
                </a:ext>
              </a:extLst>
            </p:cNvPr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2991;p52">
              <a:extLst>
                <a:ext uri="{FF2B5EF4-FFF2-40B4-BE49-F238E27FC236}">
                  <a16:creationId xmlns:a16="http://schemas.microsoft.com/office/drawing/2014/main" id="{8D689DD2-DF3C-46FF-918F-844077F2DAAE}"/>
                </a:ext>
              </a:extLst>
            </p:cNvPr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2992;p52">
              <a:extLst>
                <a:ext uri="{FF2B5EF4-FFF2-40B4-BE49-F238E27FC236}">
                  <a16:creationId xmlns:a16="http://schemas.microsoft.com/office/drawing/2014/main" id="{BAEEE527-7389-4B38-97D7-931C7E63942B}"/>
                </a:ext>
              </a:extLst>
            </p:cNvPr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" name="Google Shape;2993;p52">
              <a:extLst>
                <a:ext uri="{FF2B5EF4-FFF2-40B4-BE49-F238E27FC236}">
                  <a16:creationId xmlns:a16="http://schemas.microsoft.com/office/drawing/2014/main" id="{2E00952C-89F8-45C0-A1B5-C2247C58A18B}"/>
                </a:ext>
              </a:extLst>
            </p:cNvPr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2B7D400-5FB6-4D73-822A-04241AE8CE9B}"/>
              </a:ext>
            </a:extLst>
          </p:cNvPr>
          <p:cNvGrpSpPr/>
          <p:nvPr/>
        </p:nvGrpSpPr>
        <p:grpSpPr>
          <a:xfrm>
            <a:off x="3638992" y="10446296"/>
            <a:ext cx="1949150" cy="1289635"/>
            <a:chOff x="3638992" y="2013496"/>
            <a:chExt cx="1949150" cy="1289635"/>
          </a:xfrm>
        </p:grpSpPr>
        <p:sp>
          <p:nvSpPr>
            <p:cNvPr id="132" name="Google Shape;2996;p52">
              <a:extLst>
                <a:ext uri="{FF2B5EF4-FFF2-40B4-BE49-F238E27FC236}">
                  <a16:creationId xmlns:a16="http://schemas.microsoft.com/office/drawing/2014/main" id="{9B539CB7-9A98-426C-9CBC-2A37E08F1CB5}"/>
                </a:ext>
              </a:extLst>
            </p:cNvPr>
            <p:cNvSpPr txBox="1">
              <a:spLocks/>
            </p:cNvSpPr>
            <p:nvPr/>
          </p:nvSpPr>
          <p:spPr>
            <a:xfrm>
              <a:off x="3638992" y="2352275"/>
              <a:ext cx="1949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2</a:t>
              </a:r>
            </a:p>
            <a:p>
              <a:endParaRPr lang="en-US" sz="2000" dirty="0"/>
            </a:p>
          </p:txBody>
        </p:sp>
        <p:sp>
          <p:nvSpPr>
            <p:cNvPr id="133" name="Google Shape;2997;p52">
              <a:extLst>
                <a:ext uri="{FF2B5EF4-FFF2-40B4-BE49-F238E27FC236}">
                  <a16:creationId xmlns:a16="http://schemas.microsoft.com/office/drawing/2014/main" id="{89573F00-0E46-4327-A527-13A57F99F537}"/>
                </a:ext>
              </a:extLst>
            </p:cNvPr>
            <p:cNvSpPr txBox="1">
              <a:spLocks/>
            </p:cNvSpPr>
            <p:nvPr/>
          </p:nvSpPr>
          <p:spPr>
            <a:xfrm>
              <a:off x="3639042" y="2692331"/>
              <a:ext cx="19491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1800" dirty="0" err="1"/>
                <a:t>Cải</a:t>
              </a:r>
              <a:r>
                <a:rPr lang="en-US" sz="1800" dirty="0"/>
                <a:t> </a:t>
              </a:r>
              <a:r>
                <a:rPr lang="en-US" sz="1800" dirty="0" err="1"/>
                <a:t>thiện</a:t>
              </a:r>
              <a:r>
                <a:rPr lang="en-US" sz="1800" dirty="0"/>
                <a:t> </a:t>
              </a:r>
              <a:r>
                <a:rPr lang="en-US" sz="1800" dirty="0" err="1"/>
                <a:t>hiệu</a:t>
              </a:r>
              <a:r>
                <a:rPr lang="en-US" sz="1800" dirty="0"/>
                <a:t> </a:t>
              </a:r>
              <a:r>
                <a:rPr lang="en-US" sz="1800" dirty="0" err="1"/>
                <a:t>suất</a:t>
              </a:r>
              <a:endParaRPr lang="en-US" sz="1800" dirty="0"/>
            </a:p>
          </p:txBody>
        </p:sp>
        <p:grpSp>
          <p:nvGrpSpPr>
            <p:cNvPr id="134" name="Google Shape;2998;p52">
              <a:extLst>
                <a:ext uri="{FF2B5EF4-FFF2-40B4-BE49-F238E27FC236}">
                  <a16:creationId xmlns:a16="http://schemas.microsoft.com/office/drawing/2014/main" id="{68F4A432-CE35-45BC-BBD3-E1FF94AFCBDF}"/>
                </a:ext>
              </a:extLst>
            </p:cNvPr>
            <p:cNvGrpSpPr/>
            <p:nvPr/>
          </p:nvGrpSpPr>
          <p:grpSpPr>
            <a:xfrm>
              <a:off x="4443459" y="2013496"/>
              <a:ext cx="340168" cy="298978"/>
              <a:chOff x="892750" y="267400"/>
              <a:chExt cx="483125" cy="424625"/>
            </a:xfrm>
          </p:grpSpPr>
          <p:sp>
            <p:nvSpPr>
              <p:cNvPr id="135" name="Google Shape;2999;p52">
                <a:extLst>
                  <a:ext uri="{FF2B5EF4-FFF2-40B4-BE49-F238E27FC236}">
                    <a16:creationId xmlns:a16="http://schemas.microsoft.com/office/drawing/2014/main" id="{E46B4EF6-4213-4064-89E5-04489B117E36}"/>
                  </a:ext>
                </a:extLst>
              </p:cNvPr>
              <p:cNvSpPr/>
              <p:nvPr/>
            </p:nvSpPr>
            <p:spPr>
              <a:xfrm>
                <a:off x="892750" y="267400"/>
                <a:ext cx="483125" cy="4246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6985" extrusionOk="0">
                    <a:moveTo>
                      <a:pt x="2832" y="1133"/>
                    </a:moveTo>
                    <a:cubicBezTo>
                      <a:pt x="3143" y="1133"/>
                      <a:pt x="3397" y="1383"/>
                      <a:pt x="3397" y="1697"/>
                    </a:cubicBezTo>
                    <a:lnTo>
                      <a:pt x="3397" y="2265"/>
                    </a:lnTo>
                    <a:lnTo>
                      <a:pt x="2265" y="2265"/>
                    </a:lnTo>
                    <a:lnTo>
                      <a:pt x="2265" y="1697"/>
                    </a:lnTo>
                    <a:cubicBezTo>
                      <a:pt x="2265" y="1383"/>
                      <a:pt x="2518" y="1133"/>
                      <a:pt x="2832" y="1133"/>
                    </a:cubicBezTo>
                    <a:close/>
                    <a:moveTo>
                      <a:pt x="11927" y="1133"/>
                    </a:moveTo>
                    <a:cubicBezTo>
                      <a:pt x="12241" y="1133"/>
                      <a:pt x="12494" y="1383"/>
                      <a:pt x="12494" y="1697"/>
                    </a:cubicBezTo>
                    <a:lnTo>
                      <a:pt x="12494" y="2265"/>
                    </a:lnTo>
                    <a:lnTo>
                      <a:pt x="6833" y="2265"/>
                    </a:lnTo>
                    <a:lnTo>
                      <a:pt x="6833" y="1697"/>
                    </a:lnTo>
                    <a:cubicBezTo>
                      <a:pt x="6833" y="1383"/>
                      <a:pt x="7084" y="1133"/>
                      <a:pt x="7398" y="1133"/>
                    </a:cubicBezTo>
                    <a:close/>
                    <a:moveTo>
                      <a:pt x="17628" y="3397"/>
                    </a:moveTo>
                    <a:cubicBezTo>
                      <a:pt x="17939" y="3397"/>
                      <a:pt x="18192" y="3648"/>
                      <a:pt x="18192" y="3962"/>
                    </a:cubicBezTo>
                    <a:lnTo>
                      <a:pt x="18192" y="4530"/>
                    </a:lnTo>
                    <a:lnTo>
                      <a:pt x="17628" y="4530"/>
                    </a:lnTo>
                    <a:cubicBezTo>
                      <a:pt x="16688" y="4530"/>
                      <a:pt x="15928" y="5288"/>
                      <a:pt x="15928" y="6227"/>
                    </a:cubicBezTo>
                    <a:lnTo>
                      <a:pt x="15928" y="9059"/>
                    </a:lnTo>
                    <a:lnTo>
                      <a:pt x="13584" y="9059"/>
                    </a:lnTo>
                    <a:cubicBezTo>
                      <a:pt x="13304" y="7108"/>
                      <a:pt x="11631" y="5662"/>
                      <a:pt x="9662" y="5662"/>
                    </a:cubicBezTo>
                    <a:cubicBezTo>
                      <a:pt x="7694" y="5662"/>
                      <a:pt x="6021" y="7108"/>
                      <a:pt x="5740" y="9059"/>
                    </a:cubicBezTo>
                    <a:lnTo>
                      <a:pt x="3397" y="9059"/>
                    </a:lnTo>
                    <a:lnTo>
                      <a:pt x="3397" y="6227"/>
                    </a:lnTo>
                    <a:cubicBezTo>
                      <a:pt x="3397" y="5288"/>
                      <a:pt x="2636" y="4530"/>
                      <a:pt x="1700" y="4530"/>
                    </a:cubicBezTo>
                    <a:lnTo>
                      <a:pt x="1132" y="4530"/>
                    </a:lnTo>
                    <a:lnTo>
                      <a:pt x="1132" y="3962"/>
                    </a:lnTo>
                    <a:cubicBezTo>
                      <a:pt x="1132" y="3648"/>
                      <a:pt x="1386" y="3397"/>
                      <a:pt x="1700" y="3397"/>
                    </a:cubicBezTo>
                    <a:close/>
                    <a:moveTo>
                      <a:pt x="9663" y="6793"/>
                    </a:moveTo>
                    <a:cubicBezTo>
                      <a:pt x="10399" y="6793"/>
                      <a:pt x="11123" y="7080"/>
                      <a:pt x="11664" y="7622"/>
                    </a:cubicBezTo>
                    <a:cubicBezTo>
                      <a:pt x="12473" y="8431"/>
                      <a:pt x="12715" y="9648"/>
                      <a:pt x="12277" y="10708"/>
                    </a:cubicBezTo>
                    <a:cubicBezTo>
                      <a:pt x="11839" y="11764"/>
                      <a:pt x="10807" y="12456"/>
                      <a:pt x="9662" y="12456"/>
                    </a:cubicBezTo>
                    <a:cubicBezTo>
                      <a:pt x="8098" y="12453"/>
                      <a:pt x="6833" y="11188"/>
                      <a:pt x="6833" y="9624"/>
                    </a:cubicBezTo>
                    <a:cubicBezTo>
                      <a:pt x="6833" y="8479"/>
                      <a:pt x="7521" y="7447"/>
                      <a:pt x="8578" y="7009"/>
                    </a:cubicBezTo>
                    <a:cubicBezTo>
                      <a:pt x="8929" y="6864"/>
                      <a:pt x="9298" y="6793"/>
                      <a:pt x="9663" y="6793"/>
                    </a:cubicBezTo>
                    <a:close/>
                    <a:moveTo>
                      <a:pt x="1700" y="5662"/>
                    </a:moveTo>
                    <a:cubicBezTo>
                      <a:pt x="2011" y="5662"/>
                      <a:pt x="2265" y="5913"/>
                      <a:pt x="2265" y="6227"/>
                    </a:cubicBezTo>
                    <a:lnTo>
                      <a:pt x="2265" y="13020"/>
                    </a:lnTo>
                    <a:cubicBezTo>
                      <a:pt x="2265" y="13334"/>
                      <a:pt x="2011" y="13588"/>
                      <a:pt x="1700" y="13588"/>
                    </a:cubicBezTo>
                    <a:lnTo>
                      <a:pt x="1132" y="13588"/>
                    </a:lnTo>
                    <a:lnTo>
                      <a:pt x="1132" y="5662"/>
                    </a:lnTo>
                    <a:close/>
                    <a:moveTo>
                      <a:pt x="18192" y="5662"/>
                    </a:moveTo>
                    <a:lnTo>
                      <a:pt x="18192" y="13588"/>
                    </a:lnTo>
                    <a:lnTo>
                      <a:pt x="17628" y="13588"/>
                    </a:lnTo>
                    <a:cubicBezTo>
                      <a:pt x="17314" y="13588"/>
                      <a:pt x="17060" y="13334"/>
                      <a:pt x="17060" y="13020"/>
                    </a:cubicBezTo>
                    <a:lnTo>
                      <a:pt x="17060" y="6227"/>
                    </a:lnTo>
                    <a:cubicBezTo>
                      <a:pt x="17060" y="5913"/>
                      <a:pt x="17314" y="5662"/>
                      <a:pt x="17628" y="5662"/>
                    </a:cubicBezTo>
                    <a:close/>
                    <a:moveTo>
                      <a:pt x="15928" y="10191"/>
                    </a:moveTo>
                    <a:lnTo>
                      <a:pt x="15928" y="13020"/>
                    </a:lnTo>
                    <a:cubicBezTo>
                      <a:pt x="15928" y="13959"/>
                      <a:pt x="16688" y="14717"/>
                      <a:pt x="17628" y="14720"/>
                    </a:cubicBezTo>
                    <a:lnTo>
                      <a:pt x="18192" y="14720"/>
                    </a:lnTo>
                    <a:lnTo>
                      <a:pt x="18192" y="15285"/>
                    </a:lnTo>
                    <a:cubicBezTo>
                      <a:pt x="18192" y="15599"/>
                      <a:pt x="17939" y="15853"/>
                      <a:pt x="17628" y="15853"/>
                    </a:cubicBezTo>
                    <a:lnTo>
                      <a:pt x="1700" y="15853"/>
                    </a:lnTo>
                    <a:cubicBezTo>
                      <a:pt x="1386" y="15853"/>
                      <a:pt x="1132" y="15599"/>
                      <a:pt x="1132" y="15285"/>
                    </a:cubicBezTo>
                    <a:lnTo>
                      <a:pt x="1132" y="14720"/>
                    </a:lnTo>
                    <a:lnTo>
                      <a:pt x="1700" y="14720"/>
                    </a:lnTo>
                    <a:cubicBezTo>
                      <a:pt x="2636" y="14717"/>
                      <a:pt x="3397" y="13959"/>
                      <a:pt x="3397" y="13020"/>
                    </a:cubicBezTo>
                    <a:lnTo>
                      <a:pt x="3397" y="10191"/>
                    </a:lnTo>
                    <a:lnTo>
                      <a:pt x="5740" y="10191"/>
                    </a:lnTo>
                    <a:cubicBezTo>
                      <a:pt x="6021" y="12139"/>
                      <a:pt x="7694" y="13585"/>
                      <a:pt x="9662" y="13585"/>
                    </a:cubicBezTo>
                    <a:cubicBezTo>
                      <a:pt x="11631" y="13585"/>
                      <a:pt x="13304" y="12139"/>
                      <a:pt x="13584" y="10191"/>
                    </a:cubicBezTo>
                    <a:close/>
                    <a:moveTo>
                      <a:pt x="2832" y="1"/>
                    </a:moveTo>
                    <a:cubicBezTo>
                      <a:pt x="1893" y="1"/>
                      <a:pt x="1132" y="758"/>
                      <a:pt x="1132" y="1697"/>
                    </a:cubicBezTo>
                    <a:lnTo>
                      <a:pt x="1132" y="2362"/>
                    </a:lnTo>
                    <a:cubicBezTo>
                      <a:pt x="453" y="2600"/>
                      <a:pt x="0" y="3243"/>
                      <a:pt x="0" y="3962"/>
                    </a:cubicBezTo>
                    <a:lnTo>
                      <a:pt x="0" y="15285"/>
                    </a:lnTo>
                    <a:cubicBezTo>
                      <a:pt x="0" y="16224"/>
                      <a:pt x="761" y="16982"/>
                      <a:pt x="1700" y="16985"/>
                    </a:cubicBezTo>
                    <a:lnTo>
                      <a:pt x="17628" y="16985"/>
                    </a:lnTo>
                    <a:cubicBezTo>
                      <a:pt x="18564" y="16982"/>
                      <a:pt x="19324" y="16224"/>
                      <a:pt x="19324" y="15285"/>
                    </a:cubicBezTo>
                    <a:lnTo>
                      <a:pt x="19324" y="3962"/>
                    </a:lnTo>
                    <a:cubicBezTo>
                      <a:pt x="19324" y="3023"/>
                      <a:pt x="18564" y="2265"/>
                      <a:pt x="17628" y="2265"/>
                    </a:cubicBezTo>
                    <a:lnTo>
                      <a:pt x="13627" y="2265"/>
                    </a:lnTo>
                    <a:lnTo>
                      <a:pt x="13627" y="1697"/>
                    </a:lnTo>
                    <a:cubicBezTo>
                      <a:pt x="13624" y="758"/>
                      <a:pt x="12866" y="1"/>
                      <a:pt x="11927" y="1"/>
                    </a:cubicBezTo>
                    <a:lnTo>
                      <a:pt x="7398" y="1"/>
                    </a:lnTo>
                    <a:cubicBezTo>
                      <a:pt x="6459" y="1"/>
                      <a:pt x="5701" y="758"/>
                      <a:pt x="5701" y="1697"/>
                    </a:cubicBezTo>
                    <a:lnTo>
                      <a:pt x="5701" y="2265"/>
                    </a:lnTo>
                    <a:lnTo>
                      <a:pt x="4529" y="2265"/>
                    </a:lnTo>
                    <a:lnTo>
                      <a:pt x="4529" y="1697"/>
                    </a:lnTo>
                    <a:cubicBezTo>
                      <a:pt x="4529" y="758"/>
                      <a:pt x="3768" y="1"/>
                      <a:pt x="28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6" name="Google Shape;3000;p52">
                <a:extLst>
                  <a:ext uri="{FF2B5EF4-FFF2-40B4-BE49-F238E27FC236}">
                    <a16:creationId xmlns:a16="http://schemas.microsoft.com/office/drawing/2014/main" id="{94DBE5A0-5185-4A02-BCE6-993727EF1E3E}"/>
                  </a:ext>
                </a:extLst>
              </p:cNvPr>
              <p:cNvSpPr/>
              <p:nvPr/>
            </p:nvSpPr>
            <p:spPr>
              <a:xfrm>
                <a:off x="1091875" y="4655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2"/>
                      <a:pt x="1048" y="129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6"/>
                      <a:pt x="1697" y="3399"/>
                    </a:cubicBezTo>
                    <a:cubicBezTo>
                      <a:pt x="2386" y="3399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7" name="Google Shape;3001;p52">
                <a:extLst>
                  <a:ext uri="{FF2B5EF4-FFF2-40B4-BE49-F238E27FC236}">
                    <a16:creationId xmlns:a16="http://schemas.microsoft.com/office/drawing/2014/main" id="{CD01B8D9-361C-4D26-AE7C-7C82BB6230EE}"/>
                  </a:ext>
                </a:extLst>
              </p:cNvPr>
              <p:cNvSpPr/>
              <p:nvPr/>
            </p:nvSpPr>
            <p:spPr>
              <a:xfrm>
                <a:off x="1005975" y="380625"/>
                <a:ext cx="2832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34" extrusionOk="0">
                    <a:moveTo>
                      <a:pt x="568" y="1"/>
                    </a:moveTo>
                    <a:cubicBezTo>
                      <a:pt x="254" y="1"/>
                      <a:pt x="0" y="251"/>
                      <a:pt x="0" y="565"/>
                    </a:cubicBezTo>
                    <a:cubicBezTo>
                      <a:pt x="0" y="879"/>
                      <a:pt x="254" y="1133"/>
                      <a:pt x="568" y="1133"/>
                    </a:cubicBezTo>
                    <a:cubicBezTo>
                      <a:pt x="879" y="1133"/>
                      <a:pt x="1132" y="879"/>
                      <a:pt x="1132" y="565"/>
                    </a:cubicBezTo>
                    <a:cubicBezTo>
                      <a:pt x="1132" y="251"/>
                      <a:pt x="879" y="1"/>
                      <a:pt x="5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F2B9E1A-0548-4A44-A1DE-7A3CE1E2C948}"/>
              </a:ext>
            </a:extLst>
          </p:cNvPr>
          <p:cNvGrpSpPr/>
          <p:nvPr/>
        </p:nvGrpSpPr>
        <p:grpSpPr>
          <a:xfrm>
            <a:off x="331200" y="6495988"/>
            <a:ext cx="2747222" cy="1336834"/>
            <a:chOff x="331200" y="1964628"/>
            <a:chExt cx="2747222" cy="1336834"/>
          </a:xfrm>
        </p:grpSpPr>
        <p:sp>
          <p:nvSpPr>
            <p:cNvPr id="139" name="Google Shape;2994;p52">
              <a:extLst>
                <a:ext uri="{FF2B5EF4-FFF2-40B4-BE49-F238E27FC236}">
                  <a16:creationId xmlns:a16="http://schemas.microsoft.com/office/drawing/2014/main" id="{99900059-FB7D-4C3B-9906-8109CC8D535C}"/>
                </a:ext>
              </a:extLst>
            </p:cNvPr>
            <p:cNvSpPr txBox="1">
              <a:spLocks/>
            </p:cNvSpPr>
            <p:nvPr/>
          </p:nvSpPr>
          <p:spPr>
            <a:xfrm>
              <a:off x="874322" y="2343150"/>
              <a:ext cx="1764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1</a:t>
              </a:r>
            </a:p>
          </p:txBody>
        </p:sp>
        <p:sp>
          <p:nvSpPr>
            <p:cNvPr id="140" name="Google Shape;2995;p52">
              <a:extLst>
                <a:ext uri="{FF2B5EF4-FFF2-40B4-BE49-F238E27FC236}">
                  <a16:creationId xmlns:a16="http://schemas.microsoft.com/office/drawing/2014/main" id="{B9ACF269-EE8D-4C7D-9353-6FEA5703CA83}"/>
                </a:ext>
              </a:extLst>
            </p:cNvPr>
            <p:cNvSpPr txBox="1">
              <a:spLocks/>
            </p:cNvSpPr>
            <p:nvPr/>
          </p:nvSpPr>
          <p:spPr>
            <a:xfrm>
              <a:off x="331200" y="2690662"/>
              <a:ext cx="2747222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r>
                <a:rPr lang="en-US" sz="1800" dirty="0" err="1"/>
                <a:t>Thêm</a:t>
              </a:r>
              <a:r>
                <a:rPr lang="en-US" sz="1800" dirty="0"/>
                <a:t> </a:t>
              </a:r>
              <a:r>
                <a:rPr lang="en-US" sz="1800" dirty="0" err="1"/>
                <a:t>các</a:t>
              </a:r>
              <a:r>
                <a:rPr lang="en-US" sz="1800" dirty="0"/>
                <a:t> </a:t>
              </a:r>
              <a:r>
                <a:rPr lang="en-US" sz="1800" dirty="0" err="1"/>
                <a:t>tính</a:t>
              </a:r>
              <a:r>
                <a:rPr lang="en-US" sz="1800" dirty="0"/>
                <a:t> </a:t>
              </a:r>
              <a:r>
                <a:rPr lang="en-US" sz="1800" dirty="0" err="1"/>
                <a:t>năng</a:t>
              </a:r>
              <a:r>
                <a:rPr lang="en-US" sz="1800" dirty="0"/>
                <a:t> </a:t>
              </a:r>
              <a:r>
                <a:rPr lang="en-US" sz="1800" dirty="0" err="1"/>
                <a:t>như</a:t>
              </a:r>
              <a:r>
                <a:rPr lang="en-US" sz="1800" dirty="0"/>
                <a:t> </a:t>
              </a:r>
              <a:r>
                <a:rPr lang="en-US" sz="1800" dirty="0" err="1"/>
                <a:t>nhập</a:t>
              </a:r>
              <a:r>
                <a:rPr lang="en-US" sz="1800" dirty="0"/>
                <a:t> – </a:t>
              </a:r>
              <a:r>
                <a:rPr lang="en-US" sz="1800" dirty="0" err="1"/>
                <a:t>thay</a:t>
              </a:r>
              <a:r>
                <a:rPr lang="en-US" sz="1800" dirty="0"/>
                <a:t> </a:t>
              </a:r>
              <a:r>
                <a:rPr lang="en-US" sz="1800" dirty="0" err="1"/>
                <a:t>đổi</a:t>
              </a:r>
              <a:r>
                <a:rPr lang="en-US" sz="1800" dirty="0"/>
                <a:t> </a:t>
              </a:r>
              <a:r>
                <a:rPr lang="en-US" sz="1800" dirty="0" err="1"/>
                <a:t>điểm</a:t>
              </a:r>
              <a:r>
                <a:rPr lang="en-US" sz="1800" dirty="0"/>
                <a:t> </a:t>
              </a:r>
              <a:r>
                <a:rPr lang="en-US" sz="1800" dirty="0" err="1"/>
                <a:t>học</a:t>
              </a:r>
              <a:r>
                <a:rPr lang="en-US" sz="1800" dirty="0"/>
                <a:t> </a:t>
              </a:r>
              <a:r>
                <a:rPr lang="en-US" sz="1800" dirty="0" err="1"/>
                <a:t>sinh</a:t>
              </a:r>
              <a:r>
                <a:rPr lang="en-US" sz="1800" dirty="0"/>
                <a:t>, </a:t>
              </a:r>
              <a:r>
                <a:rPr lang="en-US" sz="1800" dirty="0" err="1"/>
                <a:t>tính</a:t>
              </a:r>
              <a:r>
                <a:rPr lang="en-US" sz="1800" dirty="0"/>
                <a:t> </a:t>
              </a:r>
              <a:r>
                <a:rPr lang="en-US" sz="1800" dirty="0" err="1"/>
                <a:t>năng</a:t>
              </a:r>
              <a:r>
                <a:rPr lang="en-US" sz="1800" dirty="0"/>
                <a:t> </a:t>
              </a:r>
              <a:r>
                <a:rPr lang="en-US" sz="1800" dirty="0" err="1"/>
                <a:t>giao</a:t>
              </a:r>
              <a:r>
                <a:rPr lang="en-US" sz="1800" dirty="0"/>
                <a:t> </a:t>
              </a:r>
              <a:r>
                <a:rPr lang="en-US" sz="1800" dirty="0" err="1"/>
                <a:t>bài</a:t>
              </a:r>
              <a:r>
                <a:rPr lang="en-US" sz="1800" dirty="0"/>
                <a:t> </a:t>
              </a:r>
              <a:r>
                <a:rPr lang="en-US" sz="1800" dirty="0" err="1"/>
                <a:t>tập</a:t>
              </a:r>
              <a:r>
                <a:rPr lang="en-US" sz="1800" dirty="0"/>
                <a:t>,…</a:t>
              </a:r>
            </a:p>
          </p:txBody>
        </p:sp>
        <p:sp>
          <p:nvSpPr>
            <p:cNvPr id="141" name="Google Shape;3002;p52">
              <a:extLst>
                <a:ext uri="{FF2B5EF4-FFF2-40B4-BE49-F238E27FC236}">
                  <a16:creationId xmlns:a16="http://schemas.microsoft.com/office/drawing/2014/main" id="{ED18C21B-92DE-4EA7-B154-175F3610D6C0}"/>
                </a:ext>
              </a:extLst>
            </p:cNvPr>
            <p:cNvSpPr/>
            <p:nvPr/>
          </p:nvSpPr>
          <p:spPr>
            <a:xfrm>
              <a:off x="1606376" y="1964628"/>
              <a:ext cx="300792" cy="338725"/>
            </a:xfrm>
            <a:custGeom>
              <a:avLst/>
              <a:gdLst/>
              <a:ahLst/>
              <a:cxnLst/>
              <a:rect l="l" t="t" r="r" b="b"/>
              <a:pathLst>
                <a:path w="17088" h="19243" extrusionOk="0">
                  <a:moveTo>
                    <a:pt x="15955" y="1281"/>
                  </a:moveTo>
                  <a:lnTo>
                    <a:pt x="15955" y="3452"/>
                  </a:lnTo>
                  <a:lnTo>
                    <a:pt x="5586" y="5877"/>
                  </a:lnTo>
                  <a:lnTo>
                    <a:pt x="5586" y="3703"/>
                  </a:lnTo>
                  <a:lnTo>
                    <a:pt x="15955" y="1281"/>
                  </a:lnTo>
                  <a:close/>
                  <a:moveTo>
                    <a:pt x="14425" y="12363"/>
                  </a:moveTo>
                  <a:cubicBezTo>
                    <a:pt x="14622" y="12363"/>
                    <a:pt x="14821" y="12401"/>
                    <a:pt x="15010" y="12480"/>
                  </a:cubicBezTo>
                  <a:cubicBezTo>
                    <a:pt x="15584" y="12716"/>
                    <a:pt x="15955" y="13274"/>
                    <a:pt x="15955" y="13893"/>
                  </a:cubicBezTo>
                  <a:cubicBezTo>
                    <a:pt x="15955" y="14739"/>
                    <a:pt x="15270" y="15421"/>
                    <a:pt x="14424" y="15421"/>
                  </a:cubicBezTo>
                  <a:cubicBezTo>
                    <a:pt x="13805" y="15421"/>
                    <a:pt x="13250" y="15050"/>
                    <a:pt x="13011" y="14479"/>
                  </a:cubicBezTo>
                  <a:cubicBezTo>
                    <a:pt x="12776" y="13905"/>
                    <a:pt x="12905" y="13247"/>
                    <a:pt x="13343" y="12809"/>
                  </a:cubicBezTo>
                  <a:cubicBezTo>
                    <a:pt x="13636" y="12519"/>
                    <a:pt x="14027" y="12363"/>
                    <a:pt x="14425" y="12363"/>
                  </a:cubicBezTo>
                  <a:close/>
                  <a:moveTo>
                    <a:pt x="2925" y="15050"/>
                  </a:moveTo>
                  <a:cubicBezTo>
                    <a:pt x="3122" y="15050"/>
                    <a:pt x="3322" y="15088"/>
                    <a:pt x="3512" y="15168"/>
                  </a:cubicBezTo>
                  <a:cubicBezTo>
                    <a:pt x="4083" y="15403"/>
                    <a:pt x="4454" y="15962"/>
                    <a:pt x="4454" y="16581"/>
                  </a:cubicBezTo>
                  <a:cubicBezTo>
                    <a:pt x="4454" y="17423"/>
                    <a:pt x="3769" y="18108"/>
                    <a:pt x="2926" y="18108"/>
                  </a:cubicBezTo>
                  <a:cubicBezTo>
                    <a:pt x="2307" y="18108"/>
                    <a:pt x="1749" y="17737"/>
                    <a:pt x="1513" y="17166"/>
                  </a:cubicBezTo>
                  <a:cubicBezTo>
                    <a:pt x="1275" y="16593"/>
                    <a:pt x="1407" y="15934"/>
                    <a:pt x="1845" y="15497"/>
                  </a:cubicBezTo>
                  <a:cubicBezTo>
                    <a:pt x="2136" y="15206"/>
                    <a:pt x="2527" y="15050"/>
                    <a:pt x="2925" y="15050"/>
                  </a:cubicBezTo>
                  <a:close/>
                  <a:moveTo>
                    <a:pt x="16525" y="0"/>
                  </a:moveTo>
                  <a:cubicBezTo>
                    <a:pt x="16481" y="0"/>
                    <a:pt x="16437" y="5"/>
                    <a:pt x="16393" y="16"/>
                  </a:cubicBezTo>
                  <a:lnTo>
                    <a:pt x="4892" y="2703"/>
                  </a:lnTo>
                  <a:cubicBezTo>
                    <a:pt x="4635" y="2761"/>
                    <a:pt x="4454" y="2990"/>
                    <a:pt x="4454" y="3253"/>
                  </a:cubicBezTo>
                  <a:lnTo>
                    <a:pt x="4454" y="14404"/>
                  </a:lnTo>
                  <a:cubicBezTo>
                    <a:pt x="3994" y="14081"/>
                    <a:pt x="3459" y="13921"/>
                    <a:pt x="2926" y="13921"/>
                  </a:cubicBezTo>
                  <a:cubicBezTo>
                    <a:pt x="2299" y="13921"/>
                    <a:pt x="1673" y="14143"/>
                    <a:pt x="1175" y="14579"/>
                  </a:cubicBezTo>
                  <a:cubicBezTo>
                    <a:pt x="251" y="15388"/>
                    <a:pt x="0" y="16720"/>
                    <a:pt x="568" y="17810"/>
                  </a:cubicBezTo>
                  <a:cubicBezTo>
                    <a:pt x="1032" y="18704"/>
                    <a:pt x="1950" y="19242"/>
                    <a:pt x="2925" y="19242"/>
                  </a:cubicBezTo>
                  <a:cubicBezTo>
                    <a:pt x="3136" y="19242"/>
                    <a:pt x="3349" y="19217"/>
                    <a:pt x="3560" y="19165"/>
                  </a:cubicBezTo>
                  <a:cubicBezTo>
                    <a:pt x="4750" y="18872"/>
                    <a:pt x="5589" y="17807"/>
                    <a:pt x="5586" y="16581"/>
                  </a:cubicBezTo>
                  <a:lnTo>
                    <a:pt x="5586" y="7039"/>
                  </a:lnTo>
                  <a:lnTo>
                    <a:pt x="15955" y="4618"/>
                  </a:lnTo>
                  <a:lnTo>
                    <a:pt x="15955" y="11716"/>
                  </a:lnTo>
                  <a:cubicBezTo>
                    <a:pt x="15508" y="11399"/>
                    <a:pt x="14974" y="11230"/>
                    <a:pt x="14424" y="11230"/>
                  </a:cubicBezTo>
                  <a:cubicBezTo>
                    <a:pt x="13349" y="11230"/>
                    <a:pt x="12377" y="11879"/>
                    <a:pt x="11966" y="12873"/>
                  </a:cubicBezTo>
                  <a:cubicBezTo>
                    <a:pt x="11553" y="13869"/>
                    <a:pt x="11782" y="15014"/>
                    <a:pt x="12543" y="15774"/>
                  </a:cubicBezTo>
                  <a:cubicBezTo>
                    <a:pt x="13052" y="16283"/>
                    <a:pt x="13733" y="16555"/>
                    <a:pt x="14426" y="16555"/>
                  </a:cubicBezTo>
                  <a:cubicBezTo>
                    <a:pt x="14769" y="16555"/>
                    <a:pt x="15115" y="16488"/>
                    <a:pt x="15445" y="16351"/>
                  </a:cubicBezTo>
                  <a:cubicBezTo>
                    <a:pt x="16438" y="15941"/>
                    <a:pt x="17087" y="14968"/>
                    <a:pt x="17087" y="13893"/>
                  </a:cubicBezTo>
                  <a:lnTo>
                    <a:pt x="17087" y="565"/>
                  </a:lnTo>
                  <a:cubicBezTo>
                    <a:pt x="17087" y="246"/>
                    <a:pt x="16826" y="0"/>
                    <a:pt x="1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BA3DF06-5776-4289-8624-75BCC2A2D926}"/>
              </a:ext>
            </a:extLst>
          </p:cNvPr>
          <p:cNvGrpSpPr/>
          <p:nvPr/>
        </p:nvGrpSpPr>
        <p:grpSpPr>
          <a:xfrm>
            <a:off x="6587862" y="14917593"/>
            <a:ext cx="1764900" cy="1330824"/>
            <a:chOff x="6587862" y="1973753"/>
            <a:chExt cx="1764900" cy="1330824"/>
          </a:xfrm>
        </p:grpSpPr>
        <p:grpSp>
          <p:nvGrpSpPr>
            <p:cNvPr id="143" name="Google Shape;2986;p52">
              <a:extLst>
                <a:ext uri="{FF2B5EF4-FFF2-40B4-BE49-F238E27FC236}">
                  <a16:creationId xmlns:a16="http://schemas.microsoft.com/office/drawing/2014/main" id="{E4D84F69-49DE-4F5B-B47A-F4EDCA04B200}"/>
                </a:ext>
              </a:extLst>
            </p:cNvPr>
            <p:cNvGrpSpPr/>
            <p:nvPr/>
          </p:nvGrpSpPr>
          <p:grpSpPr>
            <a:xfrm>
              <a:off x="7313835" y="1973753"/>
              <a:ext cx="312955" cy="340168"/>
              <a:chOff x="2100300" y="3804850"/>
              <a:chExt cx="444475" cy="483125"/>
            </a:xfrm>
          </p:grpSpPr>
          <p:sp>
            <p:nvSpPr>
              <p:cNvPr id="146" name="Google Shape;2987;p52">
                <a:extLst>
                  <a:ext uri="{FF2B5EF4-FFF2-40B4-BE49-F238E27FC236}">
                    <a16:creationId xmlns:a16="http://schemas.microsoft.com/office/drawing/2014/main" id="{173A091B-4F53-4E7F-B81E-E450079C3B50}"/>
                  </a:ext>
                </a:extLst>
              </p:cNvPr>
              <p:cNvSpPr/>
              <p:nvPr/>
            </p:nvSpPr>
            <p:spPr>
              <a:xfrm>
                <a:off x="2100300" y="3804850"/>
                <a:ext cx="44447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7779" h="19325" extrusionOk="0">
                    <a:moveTo>
                      <a:pt x="2123" y="4001"/>
                    </a:moveTo>
                    <a:cubicBezTo>
                      <a:pt x="2627" y="4001"/>
                      <a:pt x="2881" y="4611"/>
                      <a:pt x="2524" y="4967"/>
                    </a:cubicBezTo>
                    <a:cubicBezTo>
                      <a:pt x="2408" y="5083"/>
                      <a:pt x="2265" y="5134"/>
                      <a:pt x="2126" y="5134"/>
                    </a:cubicBezTo>
                    <a:cubicBezTo>
                      <a:pt x="1835" y="5134"/>
                      <a:pt x="1558" y="4909"/>
                      <a:pt x="1558" y="4569"/>
                    </a:cubicBezTo>
                    <a:cubicBezTo>
                      <a:pt x="1558" y="4255"/>
                      <a:pt x="1809" y="4001"/>
                      <a:pt x="2123" y="4001"/>
                    </a:cubicBezTo>
                    <a:close/>
                    <a:moveTo>
                      <a:pt x="15710" y="4001"/>
                    </a:moveTo>
                    <a:cubicBezTo>
                      <a:pt x="16215" y="4001"/>
                      <a:pt x="16468" y="4611"/>
                      <a:pt x="16112" y="4967"/>
                    </a:cubicBezTo>
                    <a:cubicBezTo>
                      <a:pt x="15995" y="5083"/>
                      <a:pt x="15853" y="5134"/>
                      <a:pt x="15714" y="5134"/>
                    </a:cubicBezTo>
                    <a:cubicBezTo>
                      <a:pt x="15423" y="5134"/>
                      <a:pt x="15146" y="4909"/>
                      <a:pt x="15146" y="4569"/>
                    </a:cubicBezTo>
                    <a:cubicBezTo>
                      <a:pt x="15146" y="4255"/>
                      <a:pt x="15396" y="4001"/>
                      <a:pt x="15710" y="4001"/>
                    </a:cubicBezTo>
                    <a:close/>
                    <a:moveTo>
                      <a:pt x="8917" y="1132"/>
                    </a:moveTo>
                    <a:cubicBezTo>
                      <a:pt x="9551" y="1132"/>
                      <a:pt x="10251" y="1993"/>
                      <a:pt x="10789" y="3436"/>
                    </a:cubicBezTo>
                    <a:cubicBezTo>
                      <a:pt x="10894" y="3723"/>
                      <a:pt x="10994" y="4028"/>
                      <a:pt x="11084" y="4345"/>
                    </a:cubicBezTo>
                    <a:cubicBezTo>
                      <a:pt x="10345" y="4590"/>
                      <a:pt x="9623" y="4877"/>
                      <a:pt x="8917" y="5203"/>
                    </a:cubicBezTo>
                    <a:cubicBezTo>
                      <a:pt x="8210" y="4877"/>
                      <a:pt x="7488" y="4590"/>
                      <a:pt x="6749" y="4345"/>
                    </a:cubicBezTo>
                    <a:cubicBezTo>
                      <a:pt x="6842" y="4028"/>
                      <a:pt x="6939" y="3723"/>
                      <a:pt x="7044" y="3436"/>
                    </a:cubicBezTo>
                    <a:cubicBezTo>
                      <a:pt x="7582" y="1993"/>
                      <a:pt x="8282" y="1132"/>
                      <a:pt x="8917" y="1132"/>
                    </a:cubicBezTo>
                    <a:close/>
                    <a:moveTo>
                      <a:pt x="6483" y="5453"/>
                    </a:moveTo>
                    <a:cubicBezTo>
                      <a:pt x="6845" y="5577"/>
                      <a:pt x="7217" y="5713"/>
                      <a:pt x="7591" y="5867"/>
                    </a:cubicBezTo>
                    <a:cubicBezTo>
                      <a:pt x="7371" y="5985"/>
                      <a:pt x="7153" y="6105"/>
                      <a:pt x="6936" y="6229"/>
                    </a:cubicBezTo>
                    <a:cubicBezTo>
                      <a:pt x="6715" y="6356"/>
                      <a:pt x="6501" y="6486"/>
                      <a:pt x="6287" y="6619"/>
                    </a:cubicBezTo>
                    <a:cubicBezTo>
                      <a:pt x="6341" y="6217"/>
                      <a:pt x="6407" y="5831"/>
                      <a:pt x="6483" y="5453"/>
                    </a:cubicBezTo>
                    <a:close/>
                    <a:moveTo>
                      <a:pt x="11350" y="5453"/>
                    </a:moveTo>
                    <a:cubicBezTo>
                      <a:pt x="11426" y="5831"/>
                      <a:pt x="11492" y="6217"/>
                      <a:pt x="11546" y="6619"/>
                    </a:cubicBezTo>
                    <a:cubicBezTo>
                      <a:pt x="11335" y="6486"/>
                      <a:pt x="11118" y="6356"/>
                      <a:pt x="10897" y="6229"/>
                    </a:cubicBezTo>
                    <a:cubicBezTo>
                      <a:pt x="10677" y="6102"/>
                      <a:pt x="10459" y="5982"/>
                      <a:pt x="10242" y="5867"/>
                    </a:cubicBezTo>
                    <a:cubicBezTo>
                      <a:pt x="10619" y="5716"/>
                      <a:pt x="10988" y="5574"/>
                      <a:pt x="11350" y="5453"/>
                    </a:cubicBezTo>
                    <a:close/>
                    <a:moveTo>
                      <a:pt x="3799" y="4852"/>
                    </a:moveTo>
                    <a:cubicBezTo>
                      <a:pt x="4336" y="4904"/>
                      <a:pt x="4870" y="4997"/>
                      <a:pt x="5396" y="5133"/>
                    </a:cubicBezTo>
                    <a:cubicBezTo>
                      <a:pt x="5239" y="5894"/>
                      <a:pt x="5124" y="6661"/>
                      <a:pt x="5055" y="7434"/>
                    </a:cubicBezTo>
                    <a:cubicBezTo>
                      <a:pt x="4421" y="7881"/>
                      <a:pt x="3811" y="8361"/>
                      <a:pt x="3231" y="8877"/>
                    </a:cubicBezTo>
                    <a:cubicBezTo>
                      <a:pt x="3004" y="8645"/>
                      <a:pt x="2796" y="8412"/>
                      <a:pt x="2606" y="8180"/>
                    </a:cubicBezTo>
                    <a:cubicBezTo>
                      <a:pt x="1969" y="7404"/>
                      <a:pt x="1579" y="6691"/>
                      <a:pt x="1483" y="6139"/>
                    </a:cubicBezTo>
                    <a:lnTo>
                      <a:pt x="1483" y="6139"/>
                    </a:lnTo>
                    <a:cubicBezTo>
                      <a:pt x="1695" y="6225"/>
                      <a:pt x="1912" y="6266"/>
                      <a:pt x="2125" y="6266"/>
                    </a:cubicBezTo>
                    <a:cubicBezTo>
                      <a:pt x="2922" y="6266"/>
                      <a:pt x="3656" y="5698"/>
                      <a:pt x="3799" y="4852"/>
                    </a:cubicBezTo>
                    <a:close/>
                    <a:moveTo>
                      <a:pt x="14037" y="4852"/>
                    </a:moveTo>
                    <a:cubicBezTo>
                      <a:pt x="14180" y="5698"/>
                      <a:pt x="14914" y="6266"/>
                      <a:pt x="15711" y="6266"/>
                    </a:cubicBezTo>
                    <a:cubicBezTo>
                      <a:pt x="15924" y="6266"/>
                      <a:pt x="16141" y="6225"/>
                      <a:pt x="16353" y="6139"/>
                    </a:cubicBezTo>
                    <a:lnTo>
                      <a:pt x="16353" y="6139"/>
                    </a:lnTo>
                    <a:cubicBezTo>
                      <a:pt x="16254" y="6691"/>
                      <a:pt x="15867" y="7404"/>
                      <a:pt x="15227" y="8180"/>
                    </a:cubicBezTo>
                    <a:cubicBezTo>
                      <a:pt x="15037" y="8412"/>
                      <a:pt x="14829" y="8645"/>
                      <a:pt x="14602" y="8877"/>
                    </a:cubicBezTo>
                    <a:cubicBezTo>
                      <a:pt x="14022" y="8361"/>
                      <a:pt x="13412" y="7881"/>
                      <a:pt x="12778" y="7434"/>
                    </a:cubicBezTo>
                    <a:cubicBezTo>
                      <a:pt x="12709" y="6661"/>
                      <a:pt x="12594" y="5894"/>
                      <a:pt x="12440" y="5133"/>
                    </a:cubicBezTo>
                    <a:cubicBezTo>
                      <a:pt x="12963" y="4997"/>
                      <a:pt x="13497" y="4904"/>
                      <a:pt x="14037" y="4852"/>
                    </a:cubicBezTo>
                    <a:close/>
                    <a:moveTo>
                      <a:pt x="4964" y="8908"/>
                    </a:moveTo>
                    <a:lnTo>
                      <a:pt x="4964" y="8908"/>
                    </a:lnTo>
                    <a:cubicBezTo>
                      <a:pt x="4958" y="9158"/>
                      <a:pt x="4955" y="9409"/>
                      <a:pt x="4955" y="9662"/>
                    </a:cubicBezTo>
                    <a:cubicBezTo>
                      <a:pt x="4952" y="9916"/>
                      <a:pt x="4958" y="10167"/>
                      <a:pt x="4964" y="10417"/>
                    </a:cubicBezTo>
                    <a:cubicBezTo>
                      <a:pt x="4644" y="10170"/>
                      <a:pt x="4339" y="9916"/>
                      <a:pt x="4052" y="9662"/>
                    </a:cubicBezTo>
                    <a:cubicBezTo>
                      <a:pt x="4339" y="9409"/>
                      <a:pt x="4644" y="9155"/>
                      <a:pt x="4964" y="8908"/>
                    </a:cubicBezTo>
                    <a:close/>
                    <a:moveTo>
                      <a:pt x="12869" y="8908"/>
                    </a:moveTo>
                    <a:lnTo>
                      <a:pt x="12869" y="8908"/>
                    </a:lnTo>
                    <a:cubicBezTo>
                      <a:pt x="13189" y="9155"/>
                      <a:pt x="13491" y="9409"/>
                      <a:pt x="13781" y="9662"/>
                    </a:cubicBezTo>
                    <a:cubicBezTo>
                      <a:pt x="13494" y="9916"/>
                      <a:pt x="13189" y="10170"/>
                      <a:pt x="12869" y="10417"/>
                    </a:cubicBezTo>
                    <a:cubicBezTo>
                      <a:pt x="12875" y="10167"/>
                      <a:pt x="12878" y="9916"/>
                      <a:pt x="12881" y="9662"/>
                    </a:cubicBezTo>
                    <a:cubicBezTo>
                      <a:pt x="12881" y="9409"/>
                      <a:pt x="12875" y="9158"/>
                      <a:pt x="12869" y="8908"/>
                    </a:cubicBezTo>
                    <a:close/>
                    <a:moveTo>
                      <a:pt x="8917" y="6459"/>
                    </a:moveTo>
                    <a:cubicBezTo>
                      <a:pt x="9391" y="6688"/>
                      <a:pt x="9865" y="6942"/>
                      <a:pt x="10333" y="7211"/>
                    </a:cubicBezTo>
                    <a:cubicBezTo>
                      <a:pt x="10801" y="7482"/>
                      <a:pt x="11260" y="7766"/>
                      <a:pt x="11694" y="8059"/>
                    </a:cubicBezTo>
                    <a:cubicBezTo>
                      <a:pt x="11728" y="8581"/>
                      <a:pt x="11749" y="9119"/>
                      <a:pt x="11749" y="9662"/>
                    </a:cubicBezTo>
                    <a:cubicBezTo>
                      <a:pt x="11749" y="10206"/>
                      <a:pt x="11728" y="10743"/>
                      <a:pt x="11694" y="11266"/>
                    </a:cubicBezTo>
                    <a:cubicBezTo>
                      <a:pt x="11260" y="11559"/>
                      <a:pt x="10804" y="11839"/>
                      <a:pt x="10333" y="12114"/>
                    </a:cubicBezTo>
                    <a:cubicBezTo>
                      <a:pt x="9862" y="12386"/>
                      <a:pt x="9388" y="12637"/>
                      <a:pt x="8920" y="12869"/>
                    </a:cubicBezTo>
                    <a:cubicBezTo>
                      <a:pt x="8445" y="12640"/>
                      <a:pt x="7971" y="12386"/>
                      <a:pt x="7500" y="12114"/>
                    </a:cubicBezTo>
                    <a:cubicBezTo>
                      <a:pt x="7032" y="11842"/>
                      <a:pt x="6576" y="11559"/>
                      <a:pt x="6139" y="11266"/>
                    </a:cubicBezTo>
                    <a:cubicBezTo>
                      <a:pt x="6105" y="10743"/>
                      <a:pt x="6087" y="10206"/>
                      <a:pt x="6087" y="9662"/>
                    </a:cubicBezTo>
                    <a:cubicBezTo>
                      <a:pt x="6087" y="9119"/>
                      <a:pt x="6105" y="8581"/>
                      <a:pt x="6139" y="8059"/>
                    </a:cubicBezTo>
                    <a:cubicBezTo>
                      <a:pt x="6576" y="7766"/>
                      <a:pt x="7029" y="7485"/>
                      <a:pt x="7500" y="7211"/>
                    </a:cubicBezTo>
                    <a:cubicBezTo>
                      <a:pt x="7971" y="6942"/>
                      <a:pt x="8445" y="6688"/>
                      <a:pt x="8917" y="6459"/>
                    </a:cubicBezTo>
                    <a:close/>
                    <a:moveTo>
                      <a:pt x="11546" y="12706"/>
                    </a:moveTo>
                    <a:lnTo>
                      <a:pt x="11546" y="12706"/>
                    </a:lnTo>
                    <a:cubicBezTo>
                      <a:pt x="11492" y="13108"/>
                      <a:pt x="11426" y="13497"/>
                      <a:pt x="11350" y="13872"/>
                    </a:cubicBezTo>
                    <a:cubicBezTo>
                      <a:pt x="10988" y="13751"/>
                      <a:pt x="10619" y="13612"/>
                      <a:pt x="10242" y="13461"/>
                    </a:cubicBezTo>
                    <a:cubicBezTo>
                      <a:pt x="10462" y="13343"/>
                      <a:pt x="10680" y="13219"/>
                      <a:pt x="10897" y="13096"/>
                    </a:cubicBezTo>
                    <a:cubicBezTo>
                      <a:pt x="11115" y="12969"/>
                      <a:pt x="11332" y="12839"/>
                      <a:pt x="11546" y="12706"/>
                    </a:cubicBezTo>
                    <a:close/>
                    <a:moveTo>
                      <a:pt x="6287" y="12706"/>
                    </a:moveTo>
                    <a:cubicBezTo>
                      <a:pt x="6498" y="12836"/>
                      <a:pt x="6715" y="12966"/>
                      <a:pt x="6936" y="13092"/>
                    </a:cubicBezTo>
                    <a:cubicBezTo>
                      <a:pt x="7153" y="13219"/>
                      <a:pt x="7374" y="13343"/>
                      <a:pt x="7597" y="13461"/>
                    </a:cubicBezTo>
                    <a:lnTo>
                      <a:pt x="7594" y="13461"/>
                    </a:lnTo>
                    <a:cubicBezTo>
                      <a:pt x="7217" y="13615"/>
                      <a:pt x="6848" y="13754"/>
                      <a:pt x="6483" y="13875"/>
                    </a:cubicBezTo>
                    <a:cubicBezTo>
                      <a:pt x="6407" y="13497"/>
                      <a:pt x="6341" y="13108"/>
                      <a:pt x="6287" y="12706"/>
                    </a:cubicBezTo>
                    <a:close/>
                    <a:moveTo>
                      <a:pt x="14602" y="10447"/>
                    </a:moveTo>
                    <a:cubicBezTo>
                      <a:pt x="14829" y="10680"/>
                      <a:pt x="15037" y="10912"/>
                      <a:pt x="15227" y="11145"/>
                    </a:cubicBezTo>
                    <a:cubicBezTo>
                      <a:pt x="15867" y="11921"/>
                      <a:pt x="16254" y="12634"/>
                      <a:pt x="16353" y="13186"/>
                    </a:cubicBezTo>
                    <a:cubicBezTo>
                      <a:pt x="16141" y="13099"/>
                      <a:pt x="15923" y="13059"/>
                      <a:pt x="15710" y="13059"/>
                    </a:cubicBezTo>
                    <a:cubicBezTo>
                      <a:pt x="14912" y="13059"/>
                      <a:pt x="14180" y="13627"/>
                      <a:pt x="14034" y="14472"/>
                    </a:cubicBezTo>
                    <a:cubicBezTo>
                      <a:pt x="13497" y="14421"/>
                      <a:pt x="12963" y="14327"/>
                      <a:pt x="12440" y="14192"/>
                    </a:cubicBezTo>
                    <a:cubicBezTo>
                      <a:pt x="12594" y="13431"/>
                      <a:pt x="12709" y="12664"/>
                      <a:pt x="12778" y="11891"/>
                    </a:cubicBezTo>
                    <a:cubicBezTo>
                      <a:pt x="13412" y="11444"/>
                      <a:pt x="14022" y="10964"/>
                      <a:pt x="14602" y="10447"/>
                    </a:cubicBezTo>
                    <a:close/>
                    <a:moveTo>
                      <a:pt x="3231" y="10447"/>
                    </a:moveTo>
                    <a:cubicBezTo>
                      <a:pt x="3811" y="10964"/>
                      <a:pt x="4421" y="11444"/>
                      <a:pt x="5055" y="11891"/>
                    </a:cubicBezTo>
                    <a:cubicBezTo>
                      <a:pt x="5124" y="12664"/>
                      <a:pt x="5239" y="13434"/>
                      <a:pt x="5393" y="14195"/>
                    </a:cubicBezTo>
                    <a:cubicBezTo>
                      <a:pt x="5079" y="14273"/>
                      <a:pt x="4774" y="14336"/>
                      <a:pt x="4478" y="14388"/>
                    </a:cubicBezTo>
                    <a:cubicBezTo>
                      <a:pt x="4028" y="14462"/>
                      <a:pt x="3616" y="14499"/>
                      <a:pt x="3250" y="14499"/>
                    </a:cubicBezTo>
                    <a:cubicBezTo>
                      <a:pt x="2389" y="14499"/>
                      <a:pt x="1786" y="14296"/>
                      <a:pt x="1561" y="13908"/>
                    </a:cubicBezTo>
                    <a:cubicBezTo>
                      <a:pt x="1244" y="13358"/>
                      <a:pt x="1634" y="12326"/>
                      <a:pt x="2606" y="11145"/>
                    </a:cubicBezTo>
                    <a:cubicBezTo>
                      <a:pt x="2796" y="10912"/>
                      <a:pt x="3007" y="10680"/>
                      <a:pt x="3231" y="10447"/>
                    </a:cubicBezTo>
                    <a:close/>
                    <a:moveTo>
                      <a:pt x="15707" y="14191"/>
                    </a:moveTo>
                    <a:cubicBezTo>
                      <a:pt x="15999" y="14191"/>
                      <a:pt x="16278" y="14416"/>
                      <a:pt x="16278" y="14759"/>
                    </a:cubicBezTo>
                    <a:cubicBezTo>
                      <a:pt x="16278" y="15070"/>
                      <a:pt x="16024" y="15324"/>
                      <a:pt x="15710" y="15324"/>
                    </a:cubicBezTo>
                    <a:cubicBezTo>
                      <a:pt x="15206" y="15324"/>
                      <a:pt x="14952" y="14714"/>
                      <a:pt x="15309" y="14358"/>
                    </a:cubicBezTo>
                    <a:cubicBezTo>
                      <a:pt x="15425" y="14242"/>
                      <a:pt x="15568" y="14191"/>
                      <a:pt x="15707" y="14191"/>
                    </a:cubicBezTo>
                    <a:close/>
                    <a:moveTo>
                      <a:pt x="8917" y="14122"/>
                    </a:moveTo>
                    <a:cubicBezTo>
                      <a:pt x="9623" y="14448"/>
                      <a:pt x="10348" y="14735"/>
                      <a:pt x="11084" y="14980"/>
                    </a:cubicBezTo>
                    <a:cubicBezTo>
                      <a:pt x="10994" y="15297"/>
                      <a:pt x="10894" y="15602"/>
                      <a:pt x="10789" y="15892"/>
                    </a:cubicBezTo>
                    <a:cubicBezTo>
                      <a:pt x="10251" y="17332"/>
                      <a:pt x="9551" y="18192"/>
                      <a:pt x="8917" y="18192"/>
                    </a:cubicBezTo>
                    <a:cubicBezTo>
                      <a:pt x="8282" y="18192"/>
                      <a:pt x="7582" y="17332"/>
                      <a:pt x="7044" y="15892"/>
                    </a:cubicBezTo>
                    <a:cubicBezTo>
                      <a:pt x="6939" y="15602"/>
                      <a:pt x="6839" y="15300"/>
                      <a:pt x="6749" y="14980"/>
                    </a:cubicBezTo>
                    <a:cubicBezTo>
                      <a:pt x="7488" y="14735"/>
                      <a:pt x="8213" y="14448"/>
                      <a:pt x="8917" y="14122"/>
                    </a:cubicBezTo>
                    <a:close/>
                    <a:moveTo>
                      <a:pt x="8917" y="0"/>
                    </a:moveTo>
                    <a:cubicBezTo>
                      <a:pt x="7757" y="0"/>
                      <a:pt x="6715" y="1081"/>
                      <a:pt x="5985" y="3041"/>
                    </a:cubicBezTo>
                    <a:cubicBezTo>
                      <a:pt x="5867" y="3355"/>
                      <a:pt x="5758" y="3687"/>
                      <a:pt x="5662" y="4031"/>
                    </a:cubicBezTo>
                    <a:cubicBezTo>
                      <a:pt x="4919" y="3844"/>
                      <a:pt x="4215" y="3732"/>
                      <a:pt x="3587" y="3702"/>
                    </a:cubicBezTo>
                    <a:cubicBezTo>
                      <a:pt x="3271" y="3173"/>
                      <a:pt x="2709" y="2871"/>
                      <a:pt x="2126" y="2871"/>
                    </a:cubicBezTo>
                    <a:cubicBezTo>
                      <a:pt x="1901" y="2871"/>
                      <a:pt x="1673" y="2916"/>
                      <a:pt x="1455" y="3011"/>
                    </a:cubicBezTo>
                    <a:cubicBezTo>
                      <a:pt x="670" y="3346"/>
                      <a:pt x="260" y="4212"/>
                      <a:pt x="492" y="5034"/>
                    </a:cubicBezTo>
                    <a:cubicBezTo>
                      <a:pt x="54" y="6024"/>
                      <a:pt x="489" y="7389"/>
                      <a:pt x="1733" y="8898"/>
                    </a:cubicBezTo>
                    <a:cubicBezTo>
                      <a:pt x="1942" y="9152"/>
                      <a:pt x="2171" y="9409"/>
                      <a:pt x="2416" y="9662"/>
                    </a:cubicBezTo>
                    <a:cubicBezTo>
                      <a:pt x="2171" y="9916"/>
                      <a:pt x="1942" y="10170"/>
                      <a:pt x="1733" y="10426"/>
                    </a:cubicBezTo>
                    <a:cubicBezTo>
                      <a:pt x="411" y="12033"/>
                      <a:pt x="0" y="13470"/>
                      <a:pt x="583" y="14475"/>
                    </a:cubicBezTo>
                    <a:cubicBezTo>
                      <a:pt x="1021" y="15233"/>
                      <a:pt x="1954" y="15629"/>
                      <a:pt x="3270" y="15629"/>
                    </a:cubicBezTo>
                    <a:cubicBezTo>
                      <a:pt x="3738" y="15626"/>
                      <a:pt x="4203" y="15584"/>
                      <a:pt x="4662" y="15505"/>
                    </a:cubicBezTo>
                    <a:cubicBezTo>
                      <a:pt x="4985" y="15451"/>
                      <a:pt x="5320" y="15378"/>
                      <a:pt x="5662" y="15294"/>
                    </a:cubicBezTo>
                    <a:cubicBezTo>
                      <a:pt x="5761" y="15641"/>
                      <a:pt x="5867" y="15970"/>
                      <a:pt x="5985" y="16284"/>
                    </a:cubicBezTo>
                    <a:cubicBezTo>
                      <a:pt x="6715" y="18244"/>
                      <a:pt x="7757" y="19325"/>
                      <a:pt x="8917" y="19325"/>
                    </a:cubicBezTo>
                    <a:cubicBezTo>
                      <a:pt x="10076" y="19325"/>
                      <a:pt x="11118" y="18244"/>
                      <a:pt x="11848" y="16284"/>
                    </a:cubicBezTo>
                    <a:cubicBezTo>
                      <a:pt x="11966" y="15970"/>
                      <a:pt x="12075" y="15638"/>
                      <a:pt x="12171" y="15294"/>
                    </a:cubicBezTo>
                    <a:cubicBezTo>
                      <a:pt x="12917" y="15481"/>
                      <a:pt x="13618" y="15593"/>
                      <a:pt x="14246" y="15623"/>
                    </a:cubicBezTo>
                    <a:cubicBezTo>
                      <a:pt x="14562" y="16152"/>
                      <a:pt x="15123" y="16453"/>
                      <a:pt x="15705" y="16453"/>
                    </a:cubicBezTo>
                    <a:cubicBezTo>
                      <a:pt x="15930" y="16453"/>
                      <a:pt x="16159" y="16408"/>
                      <a:pt x="16378" y="16314"/>
                    </a:cubicBezTo>
                    <a:cubicBezTo>
                      <a:pt x="17163" y="15979"/>
                      <a:pt x="17573" y="15112"/>
                      <a:pt x="17341" y="14291"/>
                    </a:cubicBezTo>
                    <a:cubicBezTo>
                      <a:pt x="17779" y="13301"/>
                      <a:pt x="17344" y="11936"/>
                      <a:pt x="16100" y="10426"/>
                    </a:cubicBezTo>
                    <a:cubicBezTo>
                      <a:pt x="15891" y="10170"/>
                      <a:pt x="15662" y="9916"/>
                      <a:pt x="15417" y="9662"/>
                    </a:cubicBezTo>
                    <a:cubicBezTo>
                      <a:pt x="15662" y="9409"/>
                      <a:pt x="15891" y="9152"/>
                      <a:pt x="16100" y="8898"/>
                    </a:cubicBezTo>
                    <a:cubicBezTo>
                      <a:pt x="17347" y="7389"/>
                      <a:pt x="17779" y="6024"/>
                      <a:pt x="17341" y="5034"/>
                    </a:cubicBezTo>
                    <a:cubicBezTo>
                      <a:pt x="17573" y="4212"/>
                      <a:pt x="17163" y="3346"/>
                      <a:pt x="16378" y="3011"/>
                    </a:cubicBezTo>
                    <a:cubicBezTo>
                      <a:pt x="16159" y="2916"/>
                      <a:pt x="15930" y="2871"/>
                      <a:pt x="15705" y="2871"/>
                    </a:cubicBezTo>
                    <a:cubicBezTo>
                      <a:pt x="15123" y="2871"/>
                      <a:pt x="14562" y="3173"/>
                      <a:pt x="14246" y="3702"/>
                    </a:cubicBezTo>
                    <a:cubicBezTo>
                      <a:pt x="13615" y="3732"/>
                      <a:pt x="12914" y="3844"/>
                      <a:pt x="12171" y="4031"/>
                    </a:cubicBezTo>
                    <a:cubicBezTo>
                      <a:pt x="12075" y="3684"/>
                      <a:pt x="11966" y="3355"/>
                      <a:pt x="11848" y="3041"/>
                    </a:cubicBezTo>
                    <a:cubicBezTo>
                      <a:pt x="11118" y="1081"/>
                      <a:pt x="10076" y="0"/>
                      <a:pt x="89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7" name="Google Shape;2988;p52">
                <a:extLst>
                  <a:ext uri="{FF2B5EF4-FFF2-40B4-BE49-F238E27FC236}">
                    <a16:creationId xmlns:a16="http://schemas.microsoft.com/office/drawing/2014/main" id="{F516FF67-634C-43C9-95CA-C82E813C3CA0}"/>
                  </a:ext>
                </a:extLst>
              </p:cNvPr>
              <p:cNvSpPr/>
              <p:nvPr/>
            </p:nvSpPr>
            <p:spPr>
              <a:xfrm>
                <a:off x="2280775" y="4003900"/>
                <a:ext cx="8827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1" extrusionOk="0">
                    <a:moveTo>
                      <a:pt x="1698" y="1136"/>
                    </a:moveTo>
                    <a:cubicBezTo>
                      <a:pt x="2202" y="1136"/>
                      <a:pt x="2455" y="1743"/>
                      <a:pt x="2099" y="2102"/>
                    </a:cubicBezTo>
                    <a:cubicBezTo>
                      <a:pt x="1983" y="2217"/>
                      <a:pt x="1841" y="2268"/>
                      <a:pt x="1703" y="2268"/>
                    </a:cubicBezTo>
                    <a:cubicBezTo>
                      <a:pt x="1411" y="2268"/>
                      <a:pt x="1133" y="2042"/>
                      <a:pt x="1133" y="1700"/>
                    </a:cubicBezTo>
                    <a:cubicBezTo>
                      <a:pt x="1133" y="1386"/>
                      <a:pt x="1383" y="1136"/>
                      <a:pt x="1698" y="1136"/>
                    </a:cubicBezTo>
                    <a:close/>
                    <a:moveTo>
                      <a:pt x="1698" y="1"/>
                    </a:moveTo>
                    <a:cubicBezTo>
                      <a:pt x="1479" y="1"/>
                      <a:pt x="1258" y="43"/>
                      <a:pt x="1048" y="130"/>
                    </a:cubicBezTo>
                    <a:cubicBezTo>
                      <a:pt x="414" y="393"/>
                      <a:pt x="1" y="1012"/>
                      <a:pt x="1" y="1700"/>
                    </a:cubicBezTo>
                    <a:cubicBezTo>
                      <a:pt x="1" y="2639"/>
                      <a:pt x="758" y="3397"/>
                      <a:pt x="1698" y="3400"/>
                    </a:cubicBezTo>
                    <a:cubicBezTo>
                      <a:pt x="2386" y="3400"/>
                      <a:pt x="3005" y="2984"/>
                      <a:pt x="3268" y="2350"/>
                    </a:cubicBezTo>
                    <a:cubicBezTo>
                      <a:pt x="3530" y="1715"/>
                      <a:pt x="3385" y="985"/>
                      <a:pt x="2899" y="499"/>
                    </a:cubicBezTo>
                    <a:cubicBezTo>
                      <a:pt x="2574" y="173"/>
                      <a:pt x="2140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44" name="Google Shape;3003;p52">
              <a:extLst>
                <a:ext uri="{FF2B5EF4-FFF2-40B4-BE49-F238E27FC236}">
                  <a16:creationId xmlns:a16="http://schemas.microsoft.com/office/drawing/2014/main" id="{6C4CF4CA-F1B0-4B7C-AD07-9D966334D60B}"/>
                </a:ext>
              </a:extLst>
            </p:cNvPr>
            <p:cNvSpPr txBox="1">
              <a:spLocks/>
            </p:cNvSpPr>
            <p:nvPr/>
          </p:nvSpPr>
          <p:spPr>
            <a:xfrm>
              <a:off x="6587862" y="2353718"/>
              <a:ext cx="1764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3</a:t>
              </a:r>
            </a:p>
          </p:txBody>
        </p:sp>
        <p:sp>
          <p:nvSpPr>
            <p:cNvPr id="145" name="Google Shape;3004;p52">
              <a:extLst>
                <a:ext uri="{FF2B5EF4-FFF2-40B4-BE49-F238E27FC236}">
                  <a16:creationId xmlns:a16="http://schemas.microsoft.com/office/drawing/2014/main" id="{B9888390-3AF5-4746-9F61-95812C7CDBF8}"/>
                </a:ext>
              </a:extLst>
            </p:cNvPr>
            <p:cNvSpPr txBox="1">
              <a:spLocks/>
            </p:cNvSpPr>
            <p:nvPr/>
          </p:nvSpPr>
          <p:spPr>
            <a:xfrm>
              <a:off x="6587862" y="2693777"/>
              <a:ext cx="17649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r>
                <a:rPr lang="en-US" sz="1800" dirty="0" err="1"/>
                <a:t>Chăm</a:t>
              </a:r>
              <a:r>
                <a:rPr lang="en-US" sz="1800" dirty="0"/>
                <a:t> </a:t>
              </a:r>
              <a:r>
                <a:rPr lang="en-US" sz="1800" dirty="0" err="1"/>
                <a:t>chút</a:t>
              </a:r>
              <a:r>
                <a:rPr lang="en-US" sz="1800" dirty="0"/>
                <a:t> </a:t>
              </a:r>
              <a:r>
                <a:rPr lang="en-US" sz="1800" dirty="0" err="1"/>
                <a:t>hơn</a:t>
              </a:r>
              <a:r>
                <a:rPr lang="en-US" sz="1800" dirty="0"/>
                <a:t> </a:t>
              </a:r>
              <a:r>
                <a:rPr lang="en-US" sz="1800" dirty="0" err="1"/>
                <a:t>vê</a:t>
              </a:r>
              <a:r>
                <a:rPr lang="en-US" sz="1800" dirty="0"/>
                <a:t>̀ </a:t>
              </a:r>
              <a:r>
                <a:rPr lang="en-US" sz="1800" dirty="0" err="1"/>
                <a:t>giao</a:t>
              </a:r>
              <a:r>
                <a:rPr lang="en-US" sz="1800" dirty="0"/>
                <a:t> </a:t>
              </a:r>
              <a:r>
                <a:rPr lang="en-US" sz="1800" dirty="0" err="1"/>
                <a:t>diện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76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2980;p52">
            <a:extLst>
              <a:ext uri="{FF2B5EF4-FFF2-40B4-BE49-F238E27FC236}">
                <a16:creationId xmlns:a16="http://schemas.microsoft.com/office/drawing/2014/main" id="{4064B4F1-6FBF-45C2-A22E-5DAE64427776}"/>
              </a:ext>
            </a:extLst>
          </p:cNvPr>
          <p:cNvSpPr txBox="1">
            <a:spLocks/>
          </p:cNvSpPr>
          <p:nvPr/>
        </p:nvSpPr>
        <p:spPr>
          <a:xfrm>
            <a:off x="1039371" y="553677"/>
            <a:ext cx="720726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3600" dirty="0" err="1"/>
              <a:t>tính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hoàn</a:t>
            </a:r>
            <a:r>
              <a:rPr lang="en-US" sz="3600" dirty="0"/>
              <a:t> </a:t>
            </a:r>
            <a:r>
              <a:rPr lang="en-US" sz="3600" dirty="0" err="1"/>
              <a:t>thiện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tương</a:t>
            </a:r>
            <a:r>
              <a:rPr lang="en-US" sz="3600" dirty="0"/>
              <a:t> </a:t>
            </a:r>
            <a:r>
              <a:rPr lang="en-US" sz="3600" dirty="0" err="1"/>
              <a:t>lai</a:t>
            </a:r>
            <a:endParaRPr lang="vi-VN" sz="3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F15A08-D261-4F39-A078-9E25217E4677}"/>
              </a:ext>
            </a:extLst>
          </p:cNvPr>
          <p:cNvGrpSpPr/>
          <p:nvPr/>
        </p:nvGrpSpPr>
        <p:grpSpPr>
          <a:xfrm>
            <a:off x="3638992" y="2013496"/>
            <a:ext cx="1949150" cy="1289635"/>
            <a:chOff x="3638992" y="2013496"/>
            <a:chExt cx="1949150" cy="1289635"/>
          </a:xfrm>
        </p:grpSpPr>
        <p:sp>
          <p:nvSpPr>
            <p:cNvPr id="87" name="Google Shape;2996;p52">
              <a:extLst>
                <a:ext uri="{FF2B5EF4-FFF2-40B4-BE49-F238E27FC236}">
                  <a16:creationId xmlns:a16="http://schemas.microsoft.com/office/drawing/2014/main" id="{B4623397-D780-4454-9E7A-39E670E6CD74}"/>
                </a:ext>
              </a:extLst>
            </p:cNvPr>
            <p:cNvSpPr txBox="1">
              <a:spLocks/>
            </p:cNvSpPr>
            <p:nvPr/>
          </p:nvSpPr>
          <p:spPr>
            <a:xfrm>
              <a:off x="3638992" y="2352275"/>
              <a:ext cx="1949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2</a:t>
              </a:r>
            </a:p>
            <a:p>
              <a:endParaRPr lang="en-US" sz="2000" dirty="0"/>
            </a:p>
          </p:txBody>
        </p:sp>
        <p:sp>
          <p:nvSpPr>
            <p:cNvPr id="88" name="Google Shape;2997;p52">
              <a:extLst>
                <a:ext uri="{FF2B5EF4-FFF2-40B4-BE49-F238E27FC236}">
                  <a16:creationId xmlns:a16="http://schemas.microsoft.com/office/drawing/2014/main" id="{3ED88FB2-E66B-485A-8C78-16D30D6774D8}"/>
                </a:ext>
              </a:extLst>
            </p:cNvPr>
            <p:cNvSpPr txBox="1">
              <a:spLocks/>
            </p:cNvSpPr>
            <p:nvPr/>
          </p:nvSpPr>
          <p:spPr>
            <a:xfrm>
              <a:off x="3639042" y="2692331"/>
              <a:ext cx="19491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1800" dirty="0" err="1"/>
                <a:t>Cải</a:t>
              </a:r>
              <a:r>
                <a:rPr lang="en-US" sz="1800" dirty="0"/>
                <a:t> </a:t>
              </a:r>
              <a:r>
                <a:rPr lang="en-US" sz="1800" dirty="0" err="1"/>
                <a:t>thiện</a:t>
              </a:r>
              <a:r>
                <a:rPr lang="en-US" sz="1800" dirty="0"/>
                <a:t> </a:t>
              </a:r>
              <a:r>
                <a:rPr lang="en-US" sz="1800" dirty="0" err="1"/>
                <a:t>hiệu</a:t>
              </a:r>
              <a:r>
                <a:rPr lang="en-US" sz="1800" dirty="0"/>
                <a:t> </a:t>
              </a:r>
              <a:r>
                <a:rPr lang="en-US" sz="1800" dirty="0" err="1"/>
                <a:t>suất</a:t>
              </a:r>
              <a:endParaRPr lang="en-US" sz="1800" dirty="0"/>
            </a:p>
          </p:txBody>
        </p:sp>
        <p:grpSp>
          <p:nvGrpSpPr>
            <p:cNvPr id="89" name="Google Shape;2998;p52">
              <a:extLst>
                <a:ext uri="{FF2B5EF4-FFF2-40B4-BE49-F238E27FC236}">
                  <a16:creationId xmlns:a16="http://schemas.microsoft.com/office/drawing/2014/main" id="{6E9B95D6-0BBB-4897-BC45-1F0F289ADA8A}"/>
                </a:ext>
              </a:extLst>
            </p:cNvPr>
            <p:cNvGrpSpPr/>
            <p:nvPr/>
          </p:nvGrpSpPr>
          <p:grpSpPr>
            <a:xfrm>
              <a:off x="4443459" y="2013496"/>
              <a:ext cx="340168" cy="298978"/>
              <a:chOff x="892750" y="267400"/>
              <a:chExt cx="483125" cy="424625"/>
            </a:xfrm>
          </p:grpSpPr>
          <p:sp>
            <p:nvSpPr>
              <p:cNvPr id="90" name="Google Shape;2999;p52">
                <a:extLst>
                  <a:ext uri="{FF2B5EF4-FFF2-40B4-BE49-F238E27FC236}">
                    <a16:creationId xmlns:a16="http://schemas.microsoft.com/office/drawing/2014/main" id="{A9978316-C638-465C-9BFE-A9DEF81E395F}"/>
                  </a:ext>
                </a:extLst>
              </p:cNvPr>
              <p:cNvSpPr/>
              <p:nvPr/>
            </p:nvSpPr>
            <p:spPr>
              <a:xfrm>
                <a:off x="892750" y="267400"/>
                <a:ext cx="483125" cy="4246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6985" extrusionOk="0">
                    <a:moveTo>
                      <a:pt x="2832" y="1133"/>
                    </a:moveTo>
                    <a:cubicBezTo>
                      <a:pt x="3143" y="1133"/>
                      <a:pt x="3397" y="1383"/>
                      <a:pt x="3397" y="1697"/>
                    </a:cubicBezTo>
                    <a:lnTo>
                      <a:pt x="3397" y="2265"/>
                    </a:lnTo>
                    <a:lnTo>
                      <a:pt x="2265" y="2265"/>
                    </a:lnTo>
                    <a:lnTo>
                      <a:pt x="2265" y="1697"/>
                    </a:lnTo>
                    <a:cubicBezTo>
                      <a:pt x="2265" y="1383"/>
                      <a:pt x="2518" y="1133"/>
                      <a:pt x="2832" y="1133"/>
                    </a:cubicBezTo>
                    <a:close/>
                    <a:moveTo>
                      <a:pt x="11927" y="1133"/>
                    </a:moveTo>
                    <a:cubicBezTo>
                      <a:pt x="12241" y="1133"/>
                      <a:pt x="12494" y="1383"/>
                      <a:pt x="12494" y="1697"/>
                    </a:cubicBezTo>
                    <a:lnTo>
                      <a:pt x="12494" y="2265"/>
                    </a:lnTo>
                    <a:lnTo>
                      <a:pt x="6833" y="2265"/>
                    </a:lnTo>
                    <a:lnTo>
                      <a:pt x="6833" y="1697"/>
                    </a:lnTo>
                    <a:cubicBezTo>
                      <a:pt x="6833" y="1383"/>
                      <a:pt x="7084" y="1133"/>
                      <a:pt x="7398" y="1133"/>
                    </a:cubicBezTo>
                    <a:close/>
                    <a:moveTo>
                      <a:pt x="17628" y="3397"/>
                    </a:moveTo>
                    <a:cubicBezTo>
                      <a:pt x="17939" y="3397"/>
                      <a:pt x="18192" y="3648"/>
                      <a:pt x="18192" y="3962"/>
                    </a:cubicBezTo>
                    <a:lnTo>
                      <a:pt x="18192" y="4530"/>
                    </a:lnTo>
                    <a:lnTo>
                      <a:pt x="17628" y="4530"/>
                    </a:lnTo>
                    <a:cubicBezTo>
                      <a:pt x="16688" y="4530"/>
                      <a:pt x="15928" y="5288"/>
                      <a:pt x="15928" y="6227"/>
                    </a:cubicBezTo>
                    <a:lnTo>
                      <a:pt x="15928" y="9059"/>
                    </a:lnTo>
                    <a:lnTo>
                      <a:pt x="13584" y="9059"/>
                    </a:lnTo>
                    <a:cubicBezTo>
                      <a:pt x="13304" y="7108"/>
                      <a:pt x="11631" y="5662"/>
                      <a:pt x="9662" y="5662"/>
                    </a:cubicBezTo>
                    <a:cubicBezTo>
                      <a:pt x="7694" y="5662"/>
                      <a:pt x="6021" y="7108"/>
                      <a:pt x="5740" y="9059"/>
                    </a:cubicBezTo>
                    <a:lnTo>
                      <a:pt x="3397" y="9059"/>
                    </a:lnTo>
                    <a:lnTo>
                      <a:pt x="3397" y="6227"/>
                    </a:lnTo>
                    <a:cubicBezTo>
                      <a:pt x="3397" y="5288"/>
                      <a:pt x="2636" y="4530"/>
                      <a:pt x="1700" y="4530"/>
                    </a:cubicBezTo>
                    <a:lnTo>
                      <a:pt x="1132" y="4530"/>
                    </a:lnTo>
                    <a:lnTo>
                      <a:pt x="1132" y="3962"/>
                    </a:lnTo>
                    <a:cubicBezTo>
                      <a:pt x="1132" y="3648"/>
                      <a:pt x="1386" y="3397"/>
                      <a:pt x="1700" y="3397"/>
                    </a:cubicBezTo>
                    <a:close/>
                    <a:moveTo>
                      <a:pt x="9663" y="6793"/>
                    </a:moveTo>
                    <a:cubicBezTo>
                      <a:pt x="10399" y="6793"/>
                      <a:pt x="11123" y="7080"/>
                      <a:pt x="11664" y="7622"/>
                    </a:cubicBezTo>
                    <a:cubicBezTo>
                      <a:pt x="12473" y="8431"/>
                      <a:pt x="12715" y="9648"/>
                      <a:pt x="12277" y="10708"/>
                    </a:cubicBezTo>
                    <a:cubicBezTo>
                      <a:pt x="11839" y="11764"/>
                      <a:pt x="10807" y="12456"/>
                      <a:pt x="9662" y="12456"/>
                    </a:cubicBezTo>
                    <a:cubicBezTo>
                      <a:pt x="8098" y="12453"/>
                      <a:pt x="6833" y="11188"/>
                      <a:pt x="6833" y="9624"/>
                    </a:cubicBezTo>
                    <a:cubicBezTo>
                      <a:pt x="6833" y="8479"/>
                      <a:pt x="7521" y="7447"/>
                      <a:pt x="8578" y="7009"/>
                    </a:cubicBezTo>
                    <a:cubicBezTo>
                      <a:pt x="8929" y="6864"/>
                      <a:pt x="9298" y="6793"/>
                      <a:pt x="9663" y="6793"/>
                    </a:cubicBezTo>
                    <a:close/>
                    <a:moveTo>
                      <a:pt x="1700" y="5662"/>
                    </a:moveTo>
                    <a:cubicBezTo>
                      <a:pt x="2011" y="5662"/>
                      <a:pt x="2265" y="5913"/>
                      <a:pt x="2265" y="6227"/>
                    </a:cubicBezTo>
                    <a:lnTo>
                      <a:pt x="2265" y="13020"/>
                    </a:lnTo>
                    <a:cubicBezTo>
                      <a:pt x="2265" y="13334"/>
                      <a:pt x="2011" y="13588"/>
                      <a:pt x="1700" y="13588"/>
                    </a:cubicBezTo>
                    <a:lnTo>
                      <a:pt x="1132" y="13588"/>
                    </a:lnTo>
                    <a:lnTo>
                      <a:pt x="1132" y="5662"/>
                    </a:lnTo>
                    <a:close/>
                    <a:moveTo>
                      <a:pt x="18192" y="5662"/>
                    </a:moveTo>
                    <a:lnTo>
                      <a:pt x="18192" y="13588"/>
                    </a:lnTo>
                    <a:lnTo>
                      <a:pt x="17628" y="13588"/>
                    </a:lnTo>
                    <a:cubicBezTo>
                      <a:pt x="17314" y="13588"/>
                      <a:pt x="17060" y="13334"/>
                      <a:pt x="17060" y="13020"/>
                    </a:cubicBezTo>
                    <a:lnTo>
                      <a:pt x="17060" y="6227"/>
                    </a:lnTo>
                    <a:cubicBezTo>
                      <a:pt x="17060" y="5913"/>
                      <a:pt x="17314" y="5662"/>
                      <a:pt x="17628" y="5662"/>
                    </a:cubicBezTo>
                    <a:close/>
                    <a:moveTo>
                      <a:pt x="15928" y="10191"/>
                    </a:moveTo>
                    <a:lnTo>
                      <a:pt x="15928" y="13020"/>
                    </a:lnTo>
                    <a:cubicBezTo>
                      <a:pt x="15928" y="13959"/>
                      <a:pt x="16688" y="14717"/>
                      <a:pt x="17628" y="14720"/>
                    </a:cubicBezTo>
                    <a:lnTo>
                      <a:pt x="18192" y="14720"/>
                    </a:lnTo>
                    <a:lnTo>
                      <a:pt x="18192" y="15285"/>
                    </a:lnTo>
                    <a:cubicBezTo>
                      <a:pt x="18192" y="15599"/>
                      <a:pt x="17939" y="15853"/>
                      <a:pt x="17628" y="15853"/>
                    </a:cubicBezTo>
                    <a:lnTo>
                      <a:pt x="1700" y="15853"/>
                    </a:lnTo>
                    <a:cubicBezTo>
                      <a:pt x="1386" y="15853"/>
                      <a:pt x="1132" y="15599"/>
                      <a:pt x="1132" y="15285"/>
                    </a:cubicBezTo>
                    <a:lnTo>
                      <a:pt x="1132" y="14720"/>
                    </a:lnTo>
                    <a:lnTo>
                      <a:pt x="1700" y="14720"/>
                    </a:lnTo>
                    <a:cubicBezTo>
                      <a:pt x="2636" y="14717"/>
                      <a:pt x="3397" y="13959"/>
                      <a:pt x="3397" y="13020"/>
                    </a:cubicBezTo>
                    <a:lnTo>
                      <a:pt x="3397" y="10191"/>
                    </a:lnTo>
                    <a:lnTo>
                      <a:pt x="5740" y="10191"/>
                    </a:lnTo>
                    <a:cubicBezTo>
                      <a:pt x="6021" y="12139"/>
                      <a:pt x="7694" y="13585"/>
                      <a:pt x="9662" y="13585"/>
                    </a:cubicBezTo>
                    <a:cubicBezTo>
                      <a:pt x="11631" y="13585"/>
                      <a:pt x="13304" y="12139"/>
                      <a:pt x="13584" y="10191"/>
                    </a:cubicBezTo>
                    <a:close/>
                    <a:moveTo>
                      <a:pt x="2832" y="1"/>
                    </a:moveTo>
                    <a:cubicBezTo>
                      <a:pt x="1893" y="1"/>
                      <a:pt x="1132" y="758"/>
                      <a:pt x="1132" y="1697"/>
                    </a:cubicBezTo>
                    <a:lnTo>
                      <a:pt x="1132" y="2362"/>
                    </a:lnTo>
                    <a:cubicBezTo>
                      <a:pt x="453" y="2600"/>
                      <a:pt x="0" y="3243"/>
                      <a:pt x="0" y="3962"/>
                    </a:cubicBezTo>
                    <a:lnTo>
                      <a:pt x="0" y="15285"/>
                    </a:lnTo>
                    <a:cubicBezTo>
                      <a:pt x="0" y="16224"/>
                      <a:pt x="761" y="16982"/>
                      <a:pt x="1700" y="16985"/>
                    </a:cubicBezTo>
                    <a:lnTo>
                      <a:pt x="17628" y="16985"/>
                    </a:lnTo>
                    <a:cubicBezTo>
                      <a:pt x="18564" y="16982"/>
                      <a:pt x="19324" y="16224"/>
                      <a:pt x="19324" y="15285"/>
                    </a:cubicBezTo>
                    <a:lnTo>
                      <a:pt x="19324" y="3962"/>
                    </a:lnTo>
                    <a:cubicBezTo>
                      <a:pt x="19324" y="3023"/>
                      <a:pt x="18564" y="2265"/>
                      <a:pt x="17628" y="2265"/>
                    </a:cubicBezTo>
                    <a:lnTo>
                      <a:pt x="13627" y="2265"/>
                    </a:lnTo>
                    <a:lnTo>
                      <a:pt x="13627" y="1697"/>
                    </a:lnTo>
                    <a:cubicBezTo>
                      <a:pt x="13624" y="758"/>
                      <a:pt x="12866" y="1"/>
                      <a:pt x="11927" y="1"/>
                    </a:cubicBezTo>
                    <a:lnTo>
                      <a:pt x="7398" y="1"/>
                    </a:lnTo>
                    <a:cubicBezTo>
                      <a:pt x="6459" y="1"/>
                      <a:pt x="5701" y="758"/>
                      <a:pt x="5701" y="1697"/>
                    </a:cubicBezTo>
                    <a:lnTo>
                      <a:pt x="5701" y="2265"/>
                    </a:lnTo>
                    <a:lnTo>
                      <a:pt x="4529" y="2265"/>
                    </a:lnTo>
                    <a:lnTo>
                      <a:pt x="4529" y="1697"/>
                    </a:lnTo>
                    <a:cubicBezTo>
                      <a:pt x="4529" y="758"/>
                      <a:pt x="3768" y="1"/>
                      <a:pt x="28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1" name="Google Shape;3000;p52">
                <a:extLst>
                  <a:ext uri="{FF2B5EF4-FFF2-40B4-BE49-F238E27FC236}">
                    <a16:creationId xmlns:a16="http://schemas.microsoft.com/office/drawing/2014/main" id="{1AC0037F-B665-4E02-AD72-7D5F830DAEC4}"/>
                  </a:ext>
                </a:extLst>
              </p:cNvPr>
              <p:cNvSpPr/>
              <p:nvPr/>
            </p:nvSpPr>
            <p:spPr>
              <a:xfrm>
                <a:off x="1091875" y="4655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7" y="1135"/>
                    </a:moveTo>
                    <a:cubicBezTo>
                      <a:pt x="2201" y="1135"/>
                      <a:pt x="2455" y="1742"/>
                      <a:pt x="2099" y="2101"/>
                    </a:cubicBezTo>
                    <a:cubicBezTo>
                      <a:pt x="1983" y="2216"/>
                      <a:pt x="1841" y="2268"/>
                      <a:pt x="1702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3" y="1135"/>
                      <a:pt x="1697" y="1135"/>
                    </a:cubicBezTo>
                    <a:close/>
                    <a:moveTo>
                      <a:pt x="1697" y="0"/>
                    </a:moveTo>
                    <a:cubicBezTo>
                      <a:pt x="1479" y="0"/>
                      <a:pt x="1258" y="42"/>
                      <a:pt x="1048" y="129"/>
                    </a:cubicBezTo>
                    <a:cubicBezTo>
                      <a:pt x="414" y="392"/>
                      <a:pt x="0" y="1011"/>
                      <a:pt x="0" y="1700"/>
                    </a:cubicBezTo>
                    <a:cubicBezTo>
                      <a:pt x="0" y="2639"/>
                      <a:pt x="758" y="3396"/>
                      <a:pt x="1697" y="3399"/>
                    </a:cubicBezTo>
                    <a:cubicBezTo>
                      <a:pt x="2386" y="3399"/>
                      <a:pt x="3005" y="2983"/>
                      <a:pt x="3267" y="2349"/>
                    </a:cubicBezTo>
                    <a:cubicBezTo>
                      <a:pt x="3530" y="1715"/>
                      <a:pt x="3385" y="984"/>
                      <a:pt x="2899" y="498"/>
                    </a:cubicBezTo>
                    <a:cubicBezTo>
                      <a:pt x="2574" y="173"/>
                      <a:pt x="2139" y="0"/>
                      <a:pt x="16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2" name="Google Shape;3001;p52">
                <a:extLst>
                  <a:ext uri="{FF2B5EF4-FFF2-40B4-BE49-F238E27FC236}">
                    <a16:creationId xmlns:a16="http://schemas.microsoft.com/office/drawing/2014/main" id="{1D5B72E9-375B-444E-80B2-187501BC1EB9}"/>
                  </a:ext>
                </a:extLst>
              </p:cNvPr>
              <p:cNvSpPr/>
              <p:nvPr/>
            </p:nvSpPr>
            <p:spPr>
              <a:xfrm>
                <a:off x="1005975" y="380625"/>
                <a:ext cx="2832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34" extrusionOk="0">
                    <a:moveTo>
                      <a:pt x="568" y="1"/>
                    </a:moveTo>
                    <a:cubicBezTo>
                      <a:pt x="254" y="1"/>
                      <a:pt x="0" y="251"/>
                      <a:pt x="0" y="565"/>
                    </a:cubicBezTo>
                    <a:cubicBezTo>
                      <a:pt x="0" y="879"/>
                      <a:pt x="254" y="1133"/>
                      <a:pt x="568" y="1133"/>
                    </a:cubicBezTo>
                    <a:cubicBezTo>
                      <a:pt x="879" y="1133"/>
                      <a:pt x="1132" y="879"/>
                      <a:pt x="1132" y="565"/>
                    </a:cubicBezTo>
                    <a:cubicBezTo>
                      <a:pt x="1132" y="251"/>
                      <a:pt x="879" y="1"/>
                      <a:pt x="5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49ECBC-1780-4689-BE62-A714F55D455D}"/>
              </a:ext>
            </a:extLst>
          </p:cNvPr>
          <p:cNvGrpSpPr/>
          <p:nvPr/>
        </p:nvGrpSpPr>
        <p:grpSpPr>
          <a:xfrm>
            <a:off x="331200" y="1964628"/>
            <a:ext cx="2747222" cy="1336834"/>
            <a:chOff x="331200" y="1964628"/>
            <a:chExt cx="2747222" cy="1336834"/>
          </a:xfrm>
        </p:grpSpPr>
        <p:sp>
          <p:nvSpPr>
            <p:cNvPr id="85" name="Google Shape;2994;p52">
              <a:extLst>
                <a:ext uri="{FF2B5EF4-FFF2-40B4-BE49-F238E27FC236}">
                  <a16:creationId xmlns:a16="http://schemas.microsoft.com/office/drawing/2014/main" id="{DB801A83-A469-4FAB-BDF6-EA18A0AFC50E}"/>
                </a:ext>
              </a:extLst>
            </p:cNvPr>
            <p:cNvSpPr txBox="1">
              <a:spLocks/>
            </p:cNvSpPr>
            <p:nvPr/>
          </p:nvSpPr>
          <p:spPr>
            <a:xfrm>
              <a:off x="874322" y="2343150"/>
              <a:ext cx="1764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1</a:t>
              </a:r>
            </a:p>
          </p:txBody>
        </p:sp>
        <p:sp>
          <p:nvSpPr>
            <p:cNvPr id="86" name="Google Shape;2995;p52">
              <a:extLst>
                <a:ext uri="{FF2B5EF4-FFF2-40B4-BE49-F238E27FC236}">
                  <a16:creationId xmlns:a16="http://schemas.microsoft.com/office/drawing/2014/main" id="{54BF69CB-9156-4A79-AC40-83D76F931321}"/>
                </a:ext>
              </a:extLst>
            </p:cNvPr>
            <p:cNvSpPr txBox="1">
              <a:spLocks/>
            </p:cNvSpPr>
            <p:nvPr/>
          </p:nvSpPr>
          <p:spPr>
            <a:xfrm>
              <a:off x="331200" y="2690662"/>
              <a:ext cx="2747222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r>
                <a:rPr lang="en-US" sz="1800" dirty="0" err="1"/>
                <a:t>Thêm</a:t>
              </a:r>
              <a:r>
                <a:rPr lang="en-US" sz="1800" dirty="0"/>
                <a:t> </a:t>
              </a:r>
              <a:r>
                <a:rPr lang="en-US" sz="1800" dirty="0" err="1"/>
                <a:t>các</a:t>
              </a:r>
              <a:r>
                <a:rPr lang="en-US" sz="1800" dirty="0"/>
                <a:t> </a:t>
              </a:r>
              <a:r>
                <a:rPr lang="en-US" sz="1800" dirty="0" err="1"/>
                <a:t>tính</a:t>
              </a:r>
              <a:r>
                <a:rPr lang="en-US" sz="1800" dirty="0"/>
                <a:t> </a:t>
              </a:r>
              <a:r>
                <a:rPr lang="en-US" sz="1800" dirty="0" err="1"/>
                <a:t>năng</a:t>
              </a:r>
              <a:r>
                <a:rPr lang="en-US" sz="1800" dirty="0"/>
                <a:t> </a:t>
              </a:r>
              <a:r>
                <a:rPr lang="en-US" sz="1800" dirty="0" err="1"/>
                <a:t>như</a:t>
              </a:r>
              <a:r>
                <a:rPr lang="en-US" sz="1800" dirty="0"/>
                <a:t> </a:t>
              </a:r>
              <a:r>
                <a:rPr lang="en-US" sz="1800" dirty="0" err="1"/>
                <a:t>nhập</a:t>
              </a:r>
              <a:r>
                <a:rPr lang="en-US" sz="1800" dirty="0"/>
                <a:t> – </a:t>
              </a:r>
              <a:r>
                <a:rPr lang="en-US" sz="1800" dirty="0" err="1"/>
                <a:t>thay</a:t>
              </a:r>
              <a:r>
                <a:rPr lang="en-US" sz="1800" dirty="0"/>
                <a:t> </a:t>
              </a:r>
              <a:r>
                <a:rPr lang="en-US" sz="1800" dirty="0" err="1"/>
                <a:t>đổi</a:t>
              </a:r>
              <a:r>
                <a:rPr lang="en-US" sz="1800" dirty="0"/>
                <a:t> </a:t>
              </a:r>
              <a:r>
                <a:rPr lang="en-US" sz="1800" dirty="0" err="1"/>
                <a:t>điểm</a:t>
              </a:r>
              <a:r>
                <a:rPr lang="en-US" sz="1800" dirty="0"/>
                <a:t> </a:t>
              </a:r>
              <a:r>
                <a:rPr lang="en-US" sz="1800" dirty="0" err="1"/>
                <a:t>học</a:t>
              </a:r>
              <a:r>
                <a:rPr lang="en-US" sz="1800" dirty="0"/>
                <a:t> </a:t>
              </a:r>
              <a:r>
                <a:rPr lang="en-US" sz="1800" dirty="0" err="1"/>
                <a:t>sinh</a:t>
              </a:r>
              <a:r>
                <a:rPr lang="en-US" sz="1800" dirty="0"/>
                <a:t>, </a:t>
              </a:r>
              <a:r>
                <a:rPr lang="en-US" sz="1800" dirty="0" err="1"/>
                <a:t>tính</a:t>
              </a:r>
              <a:r>
                <a:rPr lang="en-US" sz="1800" dirty="0"/>
                <a:t> </a:t>
              </a:r>
              <a:r>
                <a:rPr lang="en-US" sz="1800" dirty="0" err="1"/>
                <a:t>năng</a:t>
              </a:r>
              <a:r>
                <a:rPr lang="en-US" sz="1800" dirty="0"/>
                <a:t> </a:t>
              </a:r>
              <a:r>
                <a:rPr lang="en-US" sz="1800" dirty="0" err="1"/>
                <a:t>giao</a:t>
              </a:r>
              <a:r>
                <a:rPr lang="en-US" sz="1800" dirty="0"/>
                <a:t> </a:t>
              </a:r>
              <a:r>
                <a:rPr lang="en-US" sz="1800" dirty="0" err="1"/>
                <a:t>bài</a:t>
              </a:r>
              <a:r>
                <a:rPr lang="en-US" sz="1800" dirty="0"/>
                <a:t> </a:t>
              </a:r>
              <a:r>
                <a:rPr lang="en-US" sz="1800" dirty="0" err="1"/>
                <a:t>tập</a:t>
              </a:r>
              <a:r>
                <a:rPr lang="en-US" sz="1800" dirty="0"/>
                <a:t>,…</a:t>
              </a:r>
            </a:p>
          </p:txBody>
        </p:sp>
        <p:sp>
          <p:nvSpPr>
            <p:cNvPr id="93" name="Google Shape;3002;p52">
              <a:extLst>
                <a:ext uri="{FF2B5EF4-FFF2-40B4-BE49-F238E27FC236}">
                  <a16:creationId xmlns:a16="http://schemas.microsoft.com/office/drawing/2014/main" id="{148E0361-60CE-449D-8A05-8A717D5551EF}"/>
                </a:ext>
              </a:extLst>
            </p:cNvPr>
            <p:cNvSpPr/>
            <p:nvPr/>
          </p:nvSpPr>
          <p:spPr>
            <a:xfrm>
              <a:off x="1606376" y="1964628"/>
              <a:ext cx="300792" cy="338725"/>
            </a:xfrm>
            <a:custGeom>
              <a:avLst/>
              <a:gdLst/>
              <a:ahLst/>
              <a:cxnLst/>
              <a:rect l="l" t="t" r="r" b="b"/>
              <a:pathLst>
                <a:path w="17088" h="19243" extrusionOk="0">
                  <a:moveTo>
                    <a:pt x="15955" y="1281"/>
                  </a:moveTo>
                  <a:lnTo>
                    <a:pt x="15955" y="3452"/>
                  </a:lnTo>
                  <a:lnTo>
                    <a:pt x="5586" y="5877"/>
                  </a:lnTo>
                  <a:lnTo>
                    <a:pt x="5586" y="3703"/>
                  </a:lnTo>
                  <a:lnTo>
                    <a:pt x="15955" y="1281"/>
                  </a:lnTo>
                  <a:close/>
                  <a:moveTo>
                    <a:pt x="14425" y="12363"/>
                  </a:moveTo>
                  <a:cubicBezTo>
                    <a:pt x="14622" y="12363"/>
                    <a:pt x="14821" y="12401"/>
                    <a:pt x="15010" y="12480"/>
                  </a:cubicBezTo>
                  <a:cubicBezTo>
                    <a:pt x="15584" y="12716"/>
                    <a:pt x="15955" y="13274"/>
                    <a:pt x="15955" y="13893"/>
                  </a:cubicBezTo>
                  <a:cubicBezTo>
                    <a:pt x="15955" y="14739"/>
                    <a:pt x="15270" y="15421"/>
                    <a:pt x="14424" y="15421"/>
                  </a:cubicBezTo>
                  <a:cubicBezTo>
                    <a:pt x="13805" y="15421"/>
                    <a:pt x="13250" y="15050"/>
                    <a:pt x="13011" y="14479"/>
                  </a:cubicBezTo>
                  <a:cubicBezTo>
                    <a:pt x="12776" y="13905"/>
                    <a:pt x="12905" y="13247"/>
                    <a:pt x="13343" y="12809"/>
                  </a:cubicBezTo>
                  <a:cubicBezTo>
                    <a:pt x="13636" y="12519"/>
                    <a:pt x="14027" y="12363"/>
                    <a:pt x="14425" y="12363"/>
                  </a:cubicBezTo>
                  <a:close/>
                  <a:moveTo>
                    <a:pt x="2925" y="15050"/>
                  </a:moveTo>
                  <a:cubicBezTo>
                    <a:pt x="3122" y="15050"/>
                    <a:pt x="3322" y="15088"/>
                    <a:pt x="3512" y="15168"/>
                  </a:cubicBezTo>
                  <a:cubicBezTo>
                    <a:pt x="4083" y="15403"/>
                    <a:pt x="4454" y="15962"/>
                    <a:pt x="4454" y="16581"/>
                  </a:cubicBezTo>
                  <a:cubicBezTo>
                    <a:pt x="4454" y="17423"/>
                    <a:pt x="3769" y="18108"/>
                    <a:pt x="2926" y="18108"/>
                  </a:cubicBezTo>
                  <a:cubicBezTo>
                    <a:pt x="2307" y="18108"/>
                    <a:pt x="1749" y="17737"/>
                    <a:pt x="1513" y="17166"/>
                  </a:cubicBezTo>
                  <a:cubicBezTo>
                    <a:pt x="1275" y="16593"/>
                    <a:pt x="1407" y="15934"/>
                    <a:pt x="1845" y="15497"/>
                  </a:cubicBezTo>
                  <a:cubicBezTo>
                    <a:pt x="2136" y="15206"/>
                    <a:pt x="2527" y="15050"/>
                    <a:pt x="2925" y="15050"/>
                  </a:cubicBezTo>
                  <a:close/>
                  <a:moveTo>
                    <a:pt x="16525" y="0"/>
                  </a:moveTo>
                  <a:cubicBezTo>
                    <a:pt x="16481" y="0"/>
                    <a:pt x="16437" y="5"/>
                    <a:pt x="16393" y="16"/>
                  </a:cubicBezTo>
                  <a:lnTo>
                    <a:pt x="4892" y="2703"/>
                  </a:lnTo>
                  <a:cubicBezTo>
                    <a:pt x="4635" y="2761"/>
                    <a:pt x="4454" y="2990"/>
                    <a:pt x="4454" y="3253"/>
                  </a:cubicBezTo>
                  <a:lnTo>
                    <a:pt x="4454" y="14404"/>
                  </a:lnTo>
                  <a:cubicBezTo>
                    <a:pt x="3994" y="14081"/>
                    <a:pt x="3459" y="13921"/>
                    <a:pt x="2926" y="13921"/>
                  </a:cubicBezTo>
                  <a:cubicBezTo>
                    <a:pt x="2299" y="13921"/>
                    <a:pt x="1673" y="14143"/>
                    <a:pt x="1175" y="14579"/>
                  </a:cubicBezTo>
                  <a:cubicBezTo>
                    <a:pt x="251" y="15388"/>
                    <a:pt x="0" y="16720"/>
                    <a:pt x="568" y="17810"/>
                  </a:cubicBezTo>
                  <a:cubicBezTo>
                    <a:pt x="1032" y="18704"/>
                    <a:pt x="1950" y="19242"/>
                    <a:pt x="2925" y="19242"/>
                  </a:cubicBezTo>
                  <a:cubicBezTo>
                    <a:pt x="3136" y="19242"/>
                    <a:pt x="3349" y="19217"/>
                    <a:pt x="3560" y="19165"/>
                  </a:cubicBezTo>
                  <a:cubicBezTo>
                    <a:pt x="4750" y="18872"/>
                    <a:pt x="5589" y="17807"/>
                    <a:pt x="5586" y="16581"/>
                  </a:cubicBezTo>
                  <a:lnTo>
                    <a:pt x="5586" y="7039"/>
                  </a:lnTo>
                  <a:lnTo>
                    <a:pt x="15955" y="4618"/>
                  </a:lnTo>
                  <a:lnTo>
                    <a:pt x="15955" y="11716"/>
                  </a:lnTo>
                  <a:cubicBezTo>
                    <a:pt x="15508" y="11399"/>
                    <a:pt x="14974" y="11230"/>
                    <a:pt x="14424" y="11230"/>
                  </a:cubicBezTo>
                  <a:cubicBezTo>
                    <a:pt x="13349" y="11230"/>
                    <a:pt x="12377" y="11879"/>
                    <a:pt x="11966" y="12873"/>
                  </a:cubicBezTo>
                  <a:cubicBezTo>
                    <a:pt x="11553" y="13869"/>
                    <a:pt x="11782" y="15014"/>
                    <a:pt x="12543" y="15774"/>
                  </a:cubicBezTo>
                  <a:cubicBezTo>
                    <a:pt x="13052" y="16283"/>
                    <a:pt x="13733" y="16555"/>
                    <a:pt x="14426" y="16555"/>
                  </a:cubicBezTo>
                  <a:cubicBezTo>
                    <a:pt x="14769" y="16555"/>
                    <a:pt x="15115" y="16488"/>
                    <a:pt x="15445" y="16351"/>
                  </a:cubicBezTo>
                  <a:cubicBezTo>
                    <a:pt x="16438" y="15941"/>
                    <a:pt x="17087" y="14968"/>
                    <a:pt x="17087" y="13893"/>
                  </a:cubicBezTo>
                  <a:lnTo>
                    <a:pt x="17087" y="565"/>
                  </a:lnTo>
                  <a:cubicBezTo>
                    <a:pt x="17087" y="246"/>
                    <a:pt x="16826" y="0"/>
                    <a:pt x="1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4FF55-A6FC-40E7-BFFC-9C33FE1099F5}"/>
              </a:ext>
            </a:extLst>
          </p:cNvPr>
          <p:cNvGrpSpPr/>
          <p:nvPr/>
        </p:nvGrpSpPr>
        <p:grpSpPr>
          <a:xfrm>
            <a:off x="6587862" y="1973753"/>
            <a:ext cx="1764900" cy="1330824"/>
            <a:chOff x="6587862" y="1973753"/>
            <a:chExt cx="1764900" cy="1330824"/>
          </a:xfrm>
        </p:grpSpPr>
        <p:grpSp>
          <p:nvGrpSpPr>
            <p:cNvPr id="82" name="Google Shape;2986;p52">
              <a:extLst>
                <a:ext uri="{FF2B5EF4-FFF2-40B4-BE49-F238E27FC236}">
                  <a16:creationId xmlns:a16="http://schemas.microsoft.com/office/drawing/2014/main" id="{42CBA3CB-4A95-4CAA-8572-FE52E19DDA69}"/>
                </a:ext>
              </a:extLst>
            </p:cNvPr>
            <p:cNvGrpSpPr/>
            <p:nvPr/>
          </p:nvGrpSpPr>
          <p:grpSpPr>
            <a:xfrm>
              <a:off x="7313835" y="1973753"/>
              <a:ext cx="312955" cy="340168"/>
              <a:chOff x="2100300" y="3804850"/>
              <a:chExt cx="444475" cy="483125"/>
            </a:xfrm>
          </p:grpSpPr>
          <p:sp>
            <p:nvSpPr>
              <p:cNvPr id="83" name="Google Shape;2987;p52">
                <a:extLst>
                  <a:ext uri="{FF2B5EF4-FFF2-40B4-BE49-F238E27FC236}">
                    <a16:creationId xmlns:a16="http://schemas.microsoft.com/office/drawing/2014/main" id="{8D86D270-86A5-4083-B809-C95A1167B2B3}"/>
                  </a:ext>
                </a:extLst>
              </p:cNvPr>
              <p:cNvSpPr/>
              <p:nvPr/>
            </p:nvSpPr>
            <p:spPr>
              <a:xfrm>
                <a:off x="2100300" y="3804850"/>
                <a:ext cx="44447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7779" h="19325" extrusionOk="0">
                    <a:moveTo>
                      <a:pt x="2123" y="4001"/>
                    </a:moveTo>
                    <a:cubicBezTo>
                      <a:pt x="2627" y="4001"/>
                      <a:pt x="2881" y="4611"/>
                      <a:pt x="2524" y="4967"/>
                    </a:cubicBezTo>
                    <a:cubicBezTo>
                      <a:pt x="2408" y="5083"/>
                      <a:pt x="2265" y="5134"/>
                      <a:pt x="2126" y="5134"/>
                    </a:cubicBezTo>
                    <a:cubicBezTo>
                      <a:pt x="1835" y="5134"/>
                      <a:pt x="1558" y="4909"/>
                      <a:pt x="1558" y="4569"/>
                    </a:cubicBezTo>
                    <a:cubicBezTo>
                      <a:pt x="1558" y="4255"/>
                      <a:pt x="1809" y="4001"/>
                      <a:pt x="2123" y="4001"/>
                    </a:cubicBezTo>
                    <a:close/>
                    <a:moveTo>
                      <a:pt x="15710" y="4001"/>
                    </a:moveTo>
                    <a:cubicBezTo>
                      <a:pt x="16215" y="4001"/>
                      <a:pt x="16468" y="4611"/>
                      <a:pt x="16112" y="4967"/>
                    </a:cubicBezTo>
                    <a:cubicBezTo>
                      <a:pt x="15995" y="5083"/>
                      <a:pt x="15853" y="5134"/>
                      <a:pt x="15714" y="5134"/>
                    </a:cubicBezTo>
                    <a:cubicBezTo>
                      <a:pt x="15423" y="5134"/>
                      <a:pt x="15146" y="4909"/>
                      <a:pt x="15146" y="4569"/>
                    </a:cubicBezTo>
                    <a:cubicBezTo>
                      <a:pt x="15146" y="4255"/>
                      <a:pt x="15396" y="4001"/>
                      <a:pt x="15710" y="4001"/>
                    </a:cubicBezTo>
                    <a:close/>
                    <a:moveTo>
                      <a:pt x="8917" y="1132"/>
                    </a:moveTo>
                    <a:cubicBezTo>
                      <a:pt x="9551" y="1132"/>
                      <a:pt x="10251" y="1993"/>
                      <a:pt x="10789" y="3436"/>
                    </a:cubicBezTo>
                    <a:cubicBezTo>
                      <a:pt x="10894" y="3723"/>
                      <a:pt x="10994" y="4028"/>
                      <a:pt x="11084" y="4345"/>
                    </a:cubicBezTo>
                    <a:cubicBezTo>
                      <a:pt x="10345" y="4590"/>
                      <a:pt x="9623" y="4877"/>
                      <a:pt x="8917" y="5203"/>
                    </a:cubicBezTo>
                    <a:cubicBezTo>
                      <a:pt x="8210" y="4877"/>
                      <a:pt x="7488" y="4590"/>
                      <a:pt x="6749" y="4345"/>
                    </a:cubicBezTo>
                    <a:cubicBezTo>
                      <a:pt x="6842" y="4028"/>
                      <a:pt x="6939" y="3723"/>
                      <a:pt x="7044" y="3436"/>
                    </a:cubicBezTo>
                    <a:cubicBezTo>
                      <a:pt x="7582" y="1993"/>
                      <a:pt x="8282" y="1132"/>
                      <a:pt x="8917" y="1132"/>
                    </a:cubicBezTo>
                    <a:close/>
                    <a:moveTo>
                      <a:pt x="6483" y="5453"/>
                    </a:moveTo>
                    <a:cubicBezTo>
                      <a:pt x="6845" y="5577"/>
                      <a:pt x="7217" y="5713"/>
                      <a:pt x="7591" y="5867"/>
                    </a:cubicBezTo>
                    <a:cubicBezTo>
                      <a:pt x="7371" y="5985"/>
                      <a:pt x="7153" y="6105"/>
                      <a:pt x="6936" y="6229"/>
                    </a:cubicBezTo>
                    <a:cubicBezTo>
                      <a:pt x="6715" y="6356"/>
                      <a:pt x="6501" y="6486"/>
                      <a:pt x="6287" y="6619"/>
                    </a:cubicBezTo>
                    <a:cubicBezTo>
                      <a:pt x="6341" y="6217"/>
                      <a:pt x="6407" y="5831"/>
                      <a:pt x="6483" y="5453"/>
                    </a:cubicBezTo>
                    <a:close/>
                    <a:moveTo>
                      <a:pt x="11350" y="5453"/>
                    </a:moveTo>
                    <a:cubicBezTo>
                      <a:pt x="11426" y="5831"/>
                      <a:pt x="11492" y="6217"/>
                      <a:pt x="11546" y="6619"/>
                    </a:cubicBezTo>
                    <a:cubicBezTo>
                      <a:pt x="11335" y="6486"/>
                      <a:pt x="11118" y="6356"/>
                      <a:pt x="10897" y="6229"/>
                    </a:cubicBezTo>
                    <a:cubicBezTo>
                      <a:pt x="10677" y="6102"/>
                      <a:pt x="10459" y="5982"/>
                      <a:pt x="10242" y="5867"/>
                    </a:cubicBezTo>
                    <a:cubicBezTo>
                      <a:pt x="10619" y="5716"/>
                      <a:pt x="10988" y="5574"/>
                      <a:pt x="11350" y="5453"/>
                    </a:cubicBezTo>
                    <a:close/>
                    <a:moveTo>
                      <a:pt x="3799" y="4852"/>
                    </a:moveTo>
                    <a:cubicBezTo>
                      <a:pt x="4336" y="4904"/>
                      <a:pt x="4870" y="4997"/>
                      <a:pt x="5396" y="5133"/>
                    </a:cubicBezTo>
                    <a:cubicBezTo>
                      <a:pt x="5239" y="5894"/>
                      <a:pt x="5124" y="6661"/>
                      <a:pt x="5055" y="7434"/>
                    </a:cubicBezTo>
                    <a:cubicBezTo>
                      <a:pt x="4421" y="7881"/>
                      <a:pt x="3811" y="8361"/>
                      <a:pt x="3231" y="8877"/>
                    </a:cubicBezTo>
                    <a:cubicBezTo>
                      <a:pt x="3004" y="8645"/>
                      <a:pt x="2796" y="8412"/>
                      <a:pt x="2606" y="8180"/>
                    </a:cubicBezTo>
                    <a:cubicBezTo>
                      <a:pt x="1969" y="7404"/>
                      <a:pt x="1579" y="6691"/>
                      <a:pt x="1483" y="6139"/>
                    </a:cubicBezTo>
                    <a:lnTo>
                      <a:pt x="1483" y="6139"/>
                    </a:lnTo>
                    <a:cubicBezTo>
                      <a:pt x="1695" y="6225"/>
                      <a:pt x="1912" y="6266"/>
                      <a:pt x="2125" y="6266"/>
                    </a:cubicBezTo>
                    <a:cubicBezTo>
                      <a:pt x="2922" y="6266"/>
                      <a:pt x="3656" y="5698"/>
                      <a:pt x="3799" y="4852"/>
                    </a:cubicBezTo>
                    <a:close/>
                    <a:moveTo>
                      <a:pt x="14037" y="4852"/>
                    </a:moveTo>
                    <a:cubicBezTo>
                      <a:pt x="14180" y="5698"/>
                      <a:pt x="14914" y="6266"/>
                      <a:pt x="15711" y="6266"/>
                    </a:cubicBezTo>
                    <a:cubicBezTo>
                      <a:pt x="15924" y="6266"/>
                      <a:pt x="16141" y="6225"/>
                      <a:pt x="16353" y="6139"/>
                    </a:cubicBezTo>
                    <a:lnTo>
                      <a:pt x="16353" y="6139"/>
                    </a:lnTo>
                    <a:cubicBezTo>
                      <a:pt x="16254" y="6691"/>
                      <a:pt x="15867" y="7404"/>
                      <a:pt x="15227" y="8180"/>
                    </a:cubicBezTo>
                    <a:cubicBezTo>
                      <a:pt x="15037" y="8412"/>
                      <a:pt x="14829" y="8645"/>
                      <a:pt x="14602" y="8877"/>
                    </a:cubicBezTo>
                    <a:cubicBezTo>
                      <a:pt x="14022" y="8361"/>
                      <a:pt x="13412" y="7881"/>
                      <a:pt x="12778" y="7434"/>
                    </a:cubicBezTo>
                    <a:cubicBezTo>
                      <a:pt x="12709" y="6661"/>
                      <a:pt x="12594" y="5894"/>
                      <a:pt x="12440" y="5133"/>
                    </a:cubicBezTo>
                    <a:cubicBezTo>
                      <a:pt x="12963" y="4997"/>
                      <a:pt x="13497" y="4904"/>
                      <a:pt x="14037" y="4852"/>
                    </a:cubicBezTo>
                    <a:close/>
                    <a:moveTo>
                      <a:pt x="4964" y="8908"/>
                    </a:moveTo>
                    <a:lnTo>
                      <a:pt x="4964" y="8908"/>
                    </a:lnTo>
                    <a:cubicBezTo>
                      <a:pt x="4958" y="9158"/>
                      <a:pt x="4955" y="9409"/>
                      <a:pt x="4955" y="9662"/>
                    </a:cubicBezTo>
                    <a:cubicBezTo>
                      <a:pt x="4952" y="9916"/>
                      <a:pt x="4958" y="10167"/>
                      <a:pt x="4964" y="10417"/>
                    </a:cubicBezTo>
                    <a:cubicBezTo>
                      <a:pt x="4644" y="10170"/>
                      <a:pt x="4339" y="9916"/>
                      <a:pt x="4052" y="9662"/>
                    </a:cubicBezTo>
                    <a:cubicBezTo>
                      <a:pt x="4339" y="9409"/>
                      <a:pt x="4644" y="9155"/>
                      <a:pt x="4964" y="8908"/>
                    </a:cubicBezTo>
                    <a:close/>
                    <a:moveTo>
                      <a:pt x="12869" y="8908"/>
                    </a:moveTo>
                    <a:lnTo>
                      <a:pt x="12869" y="8908"/>
                    </a:lnTo>
                    <a:cubicBezTo>
                      <a:pt x="13189" y="9155"/>
                      <a:pt x="13491" y="9409"/>
                      <a:pt x="13781" y="9662"/>
                    </a:cubicBezTo>
                    <a:cubicBezTo>
                      <a:pt x="13494" y="9916"/>
                      <a:pt x="13189" y="10170"/>
                      <a:pt x="12869" y="10417"/>
                    </a:cubicBezTo>
                    <a:cubicBezTo>
                      <a:pt x="12875" y="10167"/>
                      <a:pt x="12878" y="9916"/>
                      <a:pt x="12881" y="9662"/>
                    </a:cubicBezTo>
                    <a:cubicBezTo>
                      <a:pt x="12881" y="9409"/>
                      <a:pt x="12875" y="9158"/>
                      <a:pt x="12869" y="8908"/>
                    </a:cubicBezTo>
                    <a:close/>
                    <a:moveTo>
                      <a:pt x="8917" y="6459"/>
                    </a:moveTo>
                    <a:cubicBezTo>
                      <a:pt x="9391" y="6688"/>
                      <a:pt x="9865" y="6942"/>
                      <a:pt x="10333" y="7211"/>
                    </a:cubicBezTo>
                    <a:cubicBezTo>
                      <a:pt x="10801" y="7482"/>
                      <a:pt x="11260" y="7766"/>
                      <a:pt x="11694" y="8059"/>
                    </a:cubicBezTo>
                    <a:cubicBezTo>
                      <a:pt x="11728" y="8581"/>
                      <a:pt x="11749" y="9119"/>
                      <a:pt x="11749" y="9662"/>
                    </a:cubicBezTo>
                    <a:cubicBezTo>
                      <a:pt x="11749" y="10206"/>
                      <a:pt x="11728" y="10743"/>
                      <a:pt x="11694" y="11266"/>
                    </a:cubicBezTo>
                    <a:cubicBezTo>
                      <a:pt x="11260" y="11559"/>
                      <a:pt x="10804" y="11839"/>
                      <a:pt x="10333" y="12114"/>
                    </a:cubicBezTo>
                    <a:cubicBezTo>
                      <a:pt x="9862" y="12386"/>
                      <a:pt x="9388" y="12637"/>
                      <a:pt x="8920" y="12869"/>
                    </a:cubicBezTo>
                    <a:cubicBezTo>
                      <a:pt x="8445" y="12640"/>
                      <a:pt x="7971" y="12386"/>
                      <a:pt x="7500" y="12114"/>
                    </a:cubicBezTo>
                    <a:cubicBezTo>
                      <a:pt x="7032" y="11842"/>
                      <a:pt x="6576" y="11559"/>
                      <a:pt x="6139" y="11266"/>
                    </a:cubicBezTo>
                    <a:cubicBezTo>
                      <a:pt x="6105" y="10743"/>
                      <a:pt x="6087" y="10206"/>
                      <a:pt x="6087" y="9662"/>
                    </a:cubicBezTo>
                    <a:cubicBezTo>
                      <a:pt x="6087" y="9119"/>
                      <a:pt x="6105" y="8581"/>
                      <a:pt x="6139" y="8059"/>
                    </a:cubicBezTo>
                    <a:cubicBezTo>
                      <a:pt x="6576" y="7766"/>
                      <a:pt x="7029" y="7485"/>
                      <a:pt x="7500" y="7211"/>
                    </a:cubicBezTo>
                    <a:cubicBezTo>
                      <a:pt x="7971" y="6942"/>
                      <a:pt x="8445" y="6688"/>
                      <a:pt x="8917" y="6459"/>
                    </a:cubicBezTo>
                    <a:close/>
                    <a:moveTo>
                      <a:pt x="11546" y="12706"/>
                    </a:moveTo>
                    <a:lnTo>
                      <a:pt x="11546" y="12706"/>
                    </a:lnTo>
                    <a:cubicBezTo>
                      <a:pt x="11492" y="13108"/>
                      <a:pt x="11426" y="13497"/>
                      <a:pt x="11350" y="13872"/>
                    </a:cubicBezTo>
                    <a:cubicBezTo>
                      <a:pt x="10988" y="13751"/>
                      <a:pt x="10619" y="13612"/>
                      <a:pt x="10242" y="13461"/>
                    </a:cubicBezTo>
                    <a:cubicBezTo>
                      <a:pt x="10462" y="13343"/>
                      <a:pt x="10680" y="13219"/>
                      <a:pt x="10897" y="13096"/>
                    </a:cubicBezTo>
                    <a:cubicBezTo>
                      <a:pt x="11115" y="12969"/>
                      <a:pt x="11332" y="12839"/>
                      <a:pt x="11546" y="12706"/>
                    </a:cubicBezTo>
                    <a:close/>
                    <a:moveTo>
                      <a:pt x="6287" y="12706"/>
                    </a:moveTo>
                    <a:cubicBezTo>
                      <a:pt x="6498" y="12836"/>
                      <a:pt x="6715" y="12966"/>
                      <a:pt x="6936" y="13092"/>
                    </a:cubicBezTo>
                    <a:cubicBezTo>
                      <a:pt x="7153" y="13219"/>
                      <a:pt x="7374" y="13343"/>
                      <a:pt x="7597" y="13461"/>
                    </a:cubicBezTo>
                    <a:lnTo>
                      <a:pt x="7594" y="13461"/>
                    </a:lnTo>
                    <a:cubicBezTo>
                      <a:pt x="7217" y="13615"/>
                      <a:pt x="6848" y="13754"/>
                      <a:pt x="6483" y="13875"/>
                    </a:cubicBezTo>
                    <a:cubicBezTo>
                      <a:pt x="6407" y="13497"/>
                      <a:pt x="6341" y="13108"/>
                      <a:pt x="6287" y="12706"/>
                    </a:cubicBezTo>
                    <a:close/>
                    <a:moveTo>
                      <a:pt x="14602" y="10447"/>
                    </a:moveTo>
                    <a:cubicBezTo>
                      <a:pt x="14829" y="10680"/>
                      <a:pt x="15037" y="10912"/>
                      <a:pt x="15227" y="11145"/>
                    </a:cubicBezTo>
                    <a:cubicBezTo>
                      <a:pt x="15867" y="11921"/>
                      <a:pt x="16254" y="12634"/>
                      <a:pt x="16353" y="13186"/>
                    </a:cubicBezTo>
                    <a:cubicBezTo>
                      <a:pt x="16141" y="13099"/>
                      <a:pt x="15923" y="13059"/>
                      <a:pt x="15710" y="13059"/>
                    </a:cubicBezTo>
                    <a:cubicBezTo>
                      <a:pt x="14912" y="13059"/>
                      <a:pt x="14180" y="13627"/>
                      <a:pt x="14034" y="14472"/>
                    </a:cubicBezTo>
                    <a:cubicBezTo>
                      <a:pt x="13497" y="14421"/>
                      <a:pt x="12963" y="14327"/>
                      <a:pt x="12440" y="14192"/>
                    </a:cubicBezTo>
                    <a:cubicBezTo>
                      <a:pt x="12594" y="13431"/>
                      <a:pt x="12709" y="12664"/>
                      <a:pt x="12778" y="11891"/>
                    </a:cubicBezTo>
                    <a:cubicBezTo>
                      <a:pt x="13412" y="11444"/>
                      <a:pt x="14022" y="10964"/>
                      <a:pt x="14602" y="10447"/>
                    </a:cubicBezTo>
                    <a:close/>
                    <a:moveTo>
                      <a:pt x="3231" y="10447"/>
                    </a:moveTo>
                    <a:cubicBezTo>
                      <a:pt x="3811" y="10964"/>
                      <a:pt x="4421" y="11444"/>
                      <a:pt x="5055" y="11891"/>
                    </a:cubicBezTo>
                    <a:cubicBezTo>
                      <a:pt x="5124" y="12664"/>
                      <a:pt x="5239" y="13434"/>
                      <a:pt x="5393" y="14195"/>
                    </a:cubicBezTo>
                    <a:cubicBezTo>
                      <a:pt x="5079" y="14273"/>
                      <a:pt x="4774" y="14336"/>
                      <a:pt x="4478" y="14388"/>
                    </a:cubicBezTo>
                    <a:cubicBezTo>
                      <a:pt x="4028" y="14462"/>
                      <a:pt x="3616" y="14499"/>
                      <a:pt x="3250" y="14499"/>
                    </a:cubicBezTo>
                    <a:cubicBezTo>
                      <a:pt x="2389" y="14499"/>
                      <a:pt x="1786" y="14296"/>
                      <a:pt x="1561" y="13908"/>
                    </a:cubicBezTo>
                    <a:cubicBezTo>
                      <a:pt x="1244" y="13358"/>
                      <a:pt x="1634" y="12326"/>
                      <a:pt x="2606" y="11145"/>
                    </a:cubicBezTo>
                    <a:cubicBezTo>
                      <a:pt x="2796" y="10912"/>
                      <a:pt x="3007" y="10680"/>
                      <a:pt x="3231" y="10447"/>
                    </a:cubicBezTo>
                    <a:close/>
                    <a:moveTo>
                      <a:pt x="15707" y="14191"/>
                    </a:moveTo>
                    <a:cubicBezTo>
                      <a:pt x="15999" y="14191"/>
                      <a:pt x="16278" y="14416"/>
                      <a:pt x="16278" y="14759"/>
                    </a:cubicBezTo>
                    <a:cubicBezTo>
                      <a:pt x="16278" y="15070"/>
                      <a:pt x="16024" y="15324"/>
                      <a:pt x="15710" y="15324"/>
                    </a:cubicBezTo>
                    <a:cubicBezTo>
                      <a:pt x="15206" y="15324"/>
                      <a:pt x="14952" y="14714"/>
                      <a:pt x="15309" y="14358"/>
                    </a:cubicBezTo>
                    <a:cubicBezTo>
                      <a:pt x="15425" y="14242"/>
                      <a:pt x="15568" y="14191"/>
                      <a:pt x="15707" y="14191"/>
                    </a:cubicBezTo>
                    <a:close/>
                    <a:moveTo>
                      <a:pt x="8917" y="14122"/>
                    </a:moveTo>
                    <a:cubicBezTo>
                      <a:pt x="9623" y="14448"/>
                      <a:pt x="10348" y="14735"/>
                      <a:pt x="11084" y="14980"/>
                    </a:cubicBezTo>
                    <a:cubicBezTo>
                      <a:pt x="10994" y="15297"/>
                      <a:pt x="10894" y="15602"/>
                      <a:pt x="10789" y="15892"/>
                    </a:cubicBezTo>
                    <a:cubicBezTo>
                      <a:pt x="10251" y="17332"/>
                      <a:pt x="9551" y="18192"/>
                      <a:pt x="8917" y="18192"/>
                    </a:cubicBezTo>
                    <a:cubicBezTo>
                      <a:pt x="8282" y="18192"/>
                      <a:pt x="7582" y="17332"/>
                      <a:pt x="7044" y="15892"/>
                    </a:cubicBezTo>
                    <a:cubicBezTo>
                      <a:pt x="6939" y="15602"/>
                      <a:pt x="6839" y="15300"/>
                      <a:pt x="6749" y="14980"/>
                    </a:cubicBezTo>
                    <a:cubicBezTo>
                      <a:pt x="7488" y="14735"/>
                      <a:pt x="8213" y="14448"/>
                      <a:pt x="8917" y="14122"/>
                    </a:cubicBezTo>
                    <a:close/>
                    <a:moveTo>
                      <a:pt x="8917" y="0"/>
                    </a:moveTo>
                    <a:cubicBezTo>
                      <a:pt x="7757" y="0"/>
                      <a:pt x="6715" y="1081"/>
                      <a:pt x="5985" y="3041"/>
                    </a:cubicBezTo>
                    <a:cubicBezTo>
                      <a:pt x="5867" y="3355"/>
                      <a:pt x="5758" y="3687"/>
                      <a:pt x="5662" y="4031"/>
                    </a:cubicBezTo>
                    <a:cubicBezTo>
                      <a:pt x="4919" y="3844"/>
                      <a:pt x="4215" y="3732"/>
                      <a:pt x="3587" y="3702"/>
                    </a:cubicBezTo>
                    <a:cubicBezTo>
                      <a:pt x="3271" y="3173"/>
                      <a:pt x="2709" y="2871"/>
                      <a:pt x="2126" y="2871"/>
                    </a:cubicBezTo>
                    <a:cubicBezTo>
                      <a:pt x="1901" y="2871"/>
                      <a:pt x="1673" y="2916"/>
                      <a:pt x="1455" y="3011"/>
                    </a:cubicBezTo>
                    <a:cubicBezTo>
                      <a:pt x="670" y="3346"/>
                      <a:pt x="260" y="4212"/>
                      <a:pt x="492" y="5034"/>
                    </a:cubicBezTo>
                    <a:cubicBezTo>
                      <a:pt x="54" y="6024"/>
                      <a:pt x="489" y="7389"/>
                      <a:pt x="1733" y="8898"/>
                    </a:cubicBezTo>
                    <a:cubicBezTo>
                      <a:pt x="1942" y="9152"/>
                      <a:pt x="2171" y="9409"/>
                      <a:pt x="2416" y="9662"/>
                    </a:cubicBezTo>
                    <a:cubicBezTo>
                      <a:pt x="2171" y="9916"/>
                      <a:pt x="1942" y="10170"/>
                      <a:pt x="1733" y="10426"/>
                    </a:cubicBezTo>
                    <a:cubicBezTo>
                      <a:pt x="411" y="12033"/>
                      <a:pt x="0" y="13470"/>
                      <a:pt x="583" y="14475"/>
                    </a:cubicBezTo>
                    <a:cubicBezTo>
                      <a:pt x="1021" y="15233"/>
                      <a:pt x="1954" y="15629"/>
                      <a:pt x="3270" y="15629"/>
                    </a:cubicBezTo>
                    <a:cubicBezTo>
                      <a:pt x="3738" y="15626"/>
                      <a:pt x="4203" y="15584"/>
                      <a:pt x="4662" y="15505"/>
                    </a:cubicBezTo>
                    <a:cubicBezTo>
                      <a:pt x="4985" y="15451"/>
                      <a:pt x="5320" y="15378"/>
                      <a:pt x="5662" y="15294"/>
                    </a:cubicBezTo>
                    <a:cubicBezTo>
                      <a:pt x="5761" y="15641"/>
                      <a:pt x="5867" y="15970"/>
                      <a:pt x="5985" y="16284"/>
                    </a:cubicBezTo>
                    <a:cubicBezTo>
                      <a:pt x="6715" y="18244"/>
                      <a:pt x="7757" y="19325"/>
                      <a:pt x="8917" y="19325"/>
                    </a:cubicBezTo>
                    <a:cubicBezTo>
                      <a:pt x="10076" y="19325"/>
                      <a:pt x="11118" y="18244"/>
                      <a:pt x="11848" y="16284"/>
                    </a:cubicBezTo>
                    <a:cubicBezTo>
                      <a:pt x="11966" y="15970"/>
                      <a:pt x="12075" y="15638"/>
                      <a:pt x="12171" y="15294"/>
                    </a:cubicBezTo>
                    <a:cubicBezTo>
                      <a:pt x="12917" y="15481"/>
                      <a:pt x="13618" y="15593"/>
                      <a:pt x="14246" y="15623"/>
                    </a:cubicBezTo>
                    <a:cubicBezTo>
                      <a:pt x="14562" y="16152"/>
                      <a:pt x="15123" y="16453"/>
                      <a:pt x="15705" y="16453"/>
                    </a:cubicBezTo>
                    <a:cubicBezTo>
                      <a:pt x="15930" y="16453"/>
                      <a:pt x="16159" y="16408"/>
                      <a:pt x="16378" y="16314"/>
                    </a:cubicBezTo>
                    <a:cubicBezTo>
                      <a:pt x="17163" y="15979"/>
                      <a:pt x="17573" y="15112"/>
                      <a:pt x="17341" y="14291"/>
                    </a:cubicBezTo>
                    <a:cubicBezTo>
                      <a:pt x="17779" y="13301"/>
                      <a:pt x="17344" y="11936"/>
                      <a:pt x="16100" y="10426"/>
                    </a:cubicBezTo>
                    <a:cubicBezTo>
                      <a:pt x="15891" y="10170"/>
                      <a:pt x="15662" y="9916"/>
                      <a:pt x="15417" y="9662"/>
                    </a:cubicBezTo>
                    <a:cubicBezTo>
                      <a:pt x="15662" y="9409"/>
                      <a:pt x="15891" y="9152"/>
                      <a:pt x="16100" y="8898"/>
                    </a:cubicBezTo>
                    <a:cubicBezTo>
                      <a:pt x="17347" y="7389"/>
                      <a:pt x="17779" y="6024"/>
                      <a:pt x="17341" y="5034"/>
                    </a:cubicBezTo>
                    <a:cubicBezTo>
                      <a:pt x="17573" y="4212"/>
                      <a:pt x="17163" y="3346"/>
                      <a:pt x="16378" y="3011"/>
                    </a:cubicBezTo>
                    <a:cubicBezTo>
                      <a:pt x="16159" y="2916"/>
                      <a:pt x="15930" y="2871"/>
                      <a:pt x="15705" y="2871"/>
                    </a:cubicBezTo>
                    <a:cubicBezTo>
                      <a:pt x="15123" y="2871"/>
                      <a:pt x="14562" y="3173"/>
                      <a:pt x="14246" y="3702"/>
                    </a:cubicBezTo>
                    <a:cubicBezTo>
                      <a:pt x="13615" y="3732"/>
                      <a:pt x="12914" y="3844"/>
                      <a:pt x="12171" y="4031"/>
                    </a:cubicBezTo>
                    <a:cubicBezTo>
                      <a:pt x="12075" y="3684"/>
                      <a:pt x="11966" y="3355"/>
                      <a:pt x="11848" y="3041"/>
                    </a:cubicBezTo>
                    <a:cubicBezTo>
                      <a:pt x="11118" y="1081"/>
                      <a:pt x="10076" y="0"/>
                      <a:pt x="89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4" name="Google Shape;2988;p52">
                <a:extLst>
                  <a:ext uri="{FF2B5EF4-FFF2-40B4-BE49-F238E27FC236}">
                    <a16:creationId xmlns:a16="http://schemas.microsoft.com/office/drawing/2014/main" id="{3C129C79-ED3E-4415-A1AF-66F1AA8F5B4E}"/>
                  </a:ext>
                </a:extLst>
              </p:cNvPr>
              <p:cNvSpPr/>
              <p:nvPr/>
            </p:nvSpPr>
            <p:spPr>
              <a:xfrm>
                <a:off x="2280775" y="4003900"/>
                <a:ext cx="8827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1" extrusionOk="0">
                    <a:moveTo>
                      <a:pt x="1698" y="1136"/>
                    </a:moveTo>
                    <a:cubicBezTo>
                      <a:pt x="2202" y="1136"/>
                      <a:pt x="2455" y="1743"/>
                      <a:pt x="2099" y="2102"/>
                    </a:cubicBezTo>
                    <a:cubicBezTo>
                      <a:pt x="1983" y="2217"/>
                      <a:pt x="1841" y="2268"/>
                      <a:pt x="1703" y="2268"/>
                    </a:cubicBezTo>
                    <a:cubicBezTo>
                      <a:pt x="1411" y="2268"/>
                      <a:pt x="1133" y="2042"/>
                      <a:pt x="1133" y="1700"/>
                    </a:cubicBezTo>
                    <a:cubicBezTo>
                      <a:pt x="1133" y="1386"/>
                      <a:pt x="1383" y="1136"/>
                      <a:pt x="1698" y="1136"/>
                    </a:cubicBezTo>
                    <a:close/>
                    <a:moveTo>
                      <a:pt x="1698" y="1"/>
                    </a:moveTo>
                    <a:cubicBezTo>
                      <a:pt x="1479" y="1"/>
                      <a:pt x="1258" y="43"/>
                      <a:pt x="1048" y="130"/>
                    </a:cubicBezTo>
                    <a:cubicBezTo>
                      <a:pt x="414" y="393"/>
                      <a:pt x="1" y="1012"/>
                      <a:pt x="1" y="1700"/>
                    </a:cubicBezTo>
                    <a:cubicBezTo>
                      <a:pt x="1" y="2639"/>
                      <a:pt x="758" y="3397"/>
                      <a:pt x="1698" y="3400"/>
                    </a:cubicBezTo>
                    <a:cubicBezTo>
                      <a:pt x="2386" y="3400"/>
                      <a:pt x="3005" y="2984"/>
                      <a:pt x="3268" y="2350"/>
                    </a:cubicBezTo>
                    <a:cubicBezTo>
                      <a:pt x="3530" y="1715"/>
                      <a:pt x="3385" y="985"/>
                      <a:pt x="2899" y="499"/>
                    </a:cubicBezTo>
                    <a:cubicBezTo>
                      <a:pt x="2574" y="173"/>
                      <a:pt x="2140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94" name="Google Shape;3003;p52">
              <a:extLst>
                <a:ext uri="{FF2B5EF4-FFF2-40B4-BE49-F238E27FC236}">
                  <a16:creationId xmlns:a16="http://schemas.microsoft.com/office/drawing/2014/main" id="{DBA04E9F-DE1C-4248-BF84-CE42433FDF66}"/>
                </a:ext>
              </a:extLst>
            </p:cNvPr>
            <p:cNvSpPr txBox="1">
              <a:spLocks/>
            </p:cNvSpPr>
            <p:nvPr/>
          </p:nvSpPr>
          <p:spPr>
            <a:xfrm>
              <a:off x="6587862" y="2353718"/>
              <a:ext cx="1764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600" b="0" i="0" u="none" strike="noStrike" cap="none">
                  <a:solidFill>
                    <a:schemeClr val="accen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defRPr>
              </a:lvl9pPr>
            </a:lstStyle>
            <a:p>
              <a:r>
                <a:rPr lang="en-US" sz="2000" dirty="0" err="1"/>
                <a:t>tính</a:t>
              </a:r>
              <a:r>
                <a:rPr lang="en-US" sz="2000" dirty="0"/>
                <a:t> </a:t>
              </a:r>
              <a:r>
                <a:rPr lang="en-US" sz="2000" dirty="0" err="1"/>
                <a:t>năng</a:t>
              </a:r>
              <a:r>
                <a:rPr lang="en-US" sz="2000" dirty="0"/>
                <a:t> 3</a:t>
              </a:r>
            </a:p>
          </p:txBody>
        </p:sp>
        <p:sp>
          <p:nvSpPr>
            <p:cNvPr id="95" name="Google Shape;3004;p52">
              <a:extLst>
                <a:ext uri="{FF2B5EF4-FFF2-40B4-BE49-F238E27FC236}">
                  <a16:creationId xmlns:a16="http://schemas.microsoft.com/office/drawing/2014/main" id="{DB09C1C3-B113-4A46-AE29-0EA596C2CCF1}"/>
                </a:ext>
              </a:extLst>
            </p:cNvPr>
            <p:cNvSpPr txBox="1">
              <a:spLocks/>
            </p:cNvSpPr>
            <p:nvPr/>
          </p:nvSpPr>
          <p:spPr>
            <a:xfrm>
              <a:off x="6587862" y="2693777"/>
              <a:ext cx="1764900" cy="6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400" b="0" i="0" u="none" strike="noStrike" cap="none">
                  <a:solidFill>
                    <a:schemeClr val="dk2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defRPr>
              </a:lvl9pPr>
            </a:lstStyle>
            <a:p>
              <a:r>
                <a:rPr lang="en-US" sz="1800" dirty="0" err="1"/>
                <a:t>Chăm</a:t>
              </a:r>
              <a:r>
                <a:rPr lang="en-US" sz="1800" dirty="0"/>
                <a:t> </a:t>
              </a:r>
              <a:r>
                <a:rPr lang="en-US" sz="1800" dirty="0" err="1"/>
                <a:t>chút</a:t>
              </a:r>
              <a:r>
                <a:rPr lang="en-US" sz="1800" dirty="0"/>
                <a:t> </a:t>
              </a:r>
              <a:r>
                <a:rPr lang="en-US" sz="1800" dirty="0" err="1"/>
                <a:t>hơn</a:t>
              </a:r>
              <a:r>
                <a:rPr lang="en-US" sz="1800" dirty="0"/>
                <a:t> </a:t>
              </a:r>
              <a:r>
                <a:rPr lang="en-US" sz="1800" dirty="0" err="1"/>
                <a:t>vê</a:t>
              </a:r>
              <a:r>
                <a:rPr lang="en-US" sz="1800" dirty="0"/>
                <a:t>̀ </a:t>
              </a:r>
              <a:r>
                <a:rPr lang="en-US" sz="1800" dirty="0" err="1"/>
                <a:t>giao</a:t>
              </a:r>
              <a:r>
                <a:rPr lang="en-US" sz="1800" dirty="0"/>
                <a:t> </a:t>
              </a:r>
              <a:r>
                <a:rPr lang="en-US" sz="1800" dirty="0" err="1"/>
                <a:t>diện</a:t>
              </a:r>
              <a:endParaRPr lang="en-US" sz="1800" dirty="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A3249E-8803-4D7B-9D83-D6699D070188}"/>
              </a:ext>
            </a:extLst>
          </p:cNvPr>
          <p:cNvCxnSpPr>
            <a:cxnSpLocks/>
          </p:cNvCxnSpPr>
          <p:nvPr/>
        </p:nvCxnSpPr>
        <p:spPr>
          <a:xfrm>
            <a:off x="4170801" y="1258371"/>
            <a:ext cx="944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65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82101" y="2651775"/>
            <a:ext cx="534699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Trả lời câu hỏi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8" y="146429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110150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82101" y="2651775"/>
            <a:ext cx="534699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Tổng kết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798" y="150883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373460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3605;p63">
            <a:extLst>
              <a:ext uri="{FF2B5EF4-FFF2-40B4-BE49-F238E27FC236}">
                <a16:creationId xmlns:a16="http://schemas.microsoft.com/office/drawing/2014/main" id="{F44E9A77-ED19-479A-AA21-A64492289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529" y="2032200"/>
            <a:ext cx="7698941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 for listening!</a:t>
            </a: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829963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466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G</a:t>
            </a:r>
            <a:r>
              <a:rPr lang="en" sz="4700"/>
              <a:t>iới thiệu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4482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359582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</a:t>
            </a:r>
            <a:r>
              <a:rPr lang="en" sz="2800"/>
              <a:t>iới thiệu</a:t>
            </a:r>
            <a:endParaRPr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23195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Họ tên</a:t>
            </a:r>
            <a:endParaRPr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23195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Võ Đình Phong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60777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Tuổi</a:t>
            </a:r>
            <a:endParaRPr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60777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ăm nay lên 14 tuổi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41208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Học ở đâu</a:t>
            </a:r>
            <a:endParaRPr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4120895" y="3593592"/>
            <a:ext cx="2175129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Đang theo học tại trường THCS Lê Tấn Bê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11216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29187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8777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193851" y="2503479"/>
            <a:ext cx="475629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Nguồn gốc ý tưởng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49408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2210547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Đến từ các ứng dụng nhập điểm và quản lí học sinh, ví dụ như Vietschool,…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2155;p38">
            <a:extLst>
              <a:ext uri="{FF2B5EF4-FFF2-40B4-BE49-F238E27FC236}">
                <a16:creationId xmlns:a16="http://schemas.microsoft.com/office/drawing/2014/main" id="{02554E6B-2B8F-49F7-8C82-7A0D39AF38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473" y="1482147"/>
            <a:ext cx="475629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3">
                    <a:lumMod val="10000"/>
                  </a:schemeClr>
                </a:solidFill>
              </a:rPr>
              <a:t>Nguồn gốc ý tưởng</a:t>
            </a:r>
            <a:endParaRPr sz="360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1" name="Google Shape;2156;p38">
            <a:extLst>
              <a:ext uri="{FF2B5EF4-FFF2-40B4-BE49-F238E27FC236}">
                <a16:creationId xmlns:a16="http://schemas.microsoft.com/office/drawing/2014/main" id="{127696ED-018C-4384-B6EB-272E9F21A074}"/>
              </a:ext>
            </a:extLst>
          </p:cNvPr>
          <p:cNvSpPr txBox="1">
            <a:spLocks/>
          </p:cNvSpPr>
          <p:nvPr/>
        </p:nvSpPr>
        <p:spPr>
          <a:xfrm>
            <a:off x="3124200" y="-1554537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" name="Google Shape;2224;p41">
            <a:extLst>
              <a:ext uri="{FF2B5EF4-FFF2-40B4-BE49-F238E27FC236}">
                <a16:creationId xmlns:a16="http://schemas.microsoft.com/office/drawing/2014/main" id="{5FD06A93-086A-4101-B135-4E0FC1BE3531}"/>
              </a:ext>
            </a:extLst>
          </p:cNvPr>
          <p:cNvSpPr txBox="1">
            <a:spLocks/>
          </p:cNvSpPr>
          <p:nvPr/>
        </p:nvSpPr>
        <p:spPr>
          <a:xfrm>
            <a:off x="1569507" y="2521707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700"/>
              <a:t>l</a:t>
            </a:r>
            <a:r>
              <a:rPr lang="vi-VN" sz="4700"/>
              <a:t>í do</a:t>
            </a:r>
          </a:p>
        </p:txBody>
      </p:sp>
      <p:sp>
        <p:nvSpPr>
          <p:cNvPr id="16" name="Google Shape;2224;p41">
            <a:extLst>
              <a:ext uri="{FF2B5EF4-FFF2-40B4-BE49-F238E27FC236}">
                <a16:creationId xmlns:a16="http://schemas.microsoft.com/office/drawing/2014/main" id="{CEB976B8-6AA0-46BA-9FFD-38231E83E778}"/>
              </a:ext>
            </a:extLst>
          </p:cNvPr>
          <p:cNvSpPr txBox="1">
            <a:spLocks/>
          </p:cNvSpPr>
          <p:nvPr/>
        </p:nvSpPr>
        <p:spPr>
          <a:xfrm>
            <a:off x="3341095" y="2521707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700"/>
              <a:t>nhu cầu</a:t>
            </a:r>
            <a:endParaRPr lang="vi-VN" sz="4700"/>
          </a:p>
        </p:txBody>
      </p:sp>
      <p:sp>
        <p:nvSpPr>
          <p:cNvPr id="17" name="Google Shape;2224;p41">
            <a:extLst>
              <a:ext uri="{FF2B5EF4-FFF2-40B4-BE49-F238E27FC236}">
                <a16:creationId xmlns:a16="http://schemas.microsoft.com/office/drawing/2014/main" id="{D9EDE8D4-98FB-443B-A036-3B3604F2F4FB}"/>
              </a:ext>
            </a:extLst>
          </p:cNvPr>
          <p:cNvSpPr txBox="1">
            <a:spLocks/>
          </p:cNvSpPr>
          <p:nvPr/>
        </p:nvSpPr>
        <p:spPr>
          <a:xfrm>
            <a:off x="5601505" y="2521707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700"/>
              <a:t>lợi ích</a:t>
            </a:r>
            <a:endParaRPr lang="vi-VN" sz="4700"/>
          </a:p>
        </p:txBody>
      </p:sp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703941" y="2571750"/>
            <a:ext cx="578056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lí do – nhu cầu – lợi ích</a:t>
            </a:r>
            <a:endParaRPr sz="4700"/>
          </a:p>
        </p:txBody>
      </p:sp>
    </p:spTree>
    <p:extLst>
      <p:ext uri="{BB962C8B-B14F-4D97-AF65-F5344CB8AC3E}">
        <p14:creationId xmlns:p14="http://schemas.microsoft.com/office/powerpoint/2010/main" val="171869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948925" y="821586"/>
            <a:ext cx="3230203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tx1"/>
                </a:solidFill>
              </a:rPr>
              <a:t>Tăng độ hiệu quả và tiết kiệm thời gian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70875" y="229513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tx1"/>
                </a:solidFill>
              </a:rPr>
              <a:t>Cần có phần mềm đáp ứng lí do trên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2076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>
                <a:solidFill>
                  <a:schemeClr val="tx1"/>
                </a:solidFill>
              </a:rPr>
              <a:t>Quản lý học sinh hiệu quả hơn</a:t>
            </a:r>
          </a:p>
        </p:txBody>
      </p:sp>
      <p:sp>
        <p:nvSpPr>
          <p:cNvPr id="17" name="Google Shape;2224;p41">
            <a:extLst>
              <a:ext uri="{FF2B5EF4-FFF2-40B4-BE49-F238E27FC236}">
                <a16:creationId xmlns:a16="http://schemas.microsoft.com/office/drawing/2014/main" id="{E28A9341-736F-44A2-8B82-3F1D7FB31C9F}"/>
              </a:ext>
            </a:extLst>
          </p:cNvPr>
          <p:cNvSpPr txBox="1">
            <a:spLocks/>
          </p:cNvSpPr>
          <p:nvPr/>
        </p:nvSpPr>
        <p:spPr>
          <a:xfrm>
            <a:off x="1363942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lí</a:t>
            </a:r>
            <a:r>
              <a:rPr lang="vi-VN" sz="4000"/>
              <a:t> do</a:t>
            </a:r>
            <a:endParaRPr lang="vi-VN" sz="4800"/>
          </a:p>
        </p:txBody>
      </p:sp>
      <p:sp>
        <p:nvSpPr>
          <p:cNvPr id="20" name="Google Shape;2224;p41">
            <a:extLst>
              <a:ext uri="{FF2B5EF4-FFF2-40B4-BE49-F238E27FC236}">
                <a16:creationId xmlns:a16="http://schemas.microsoft.com/office/drawing/2014/main" id="{514A1EE7-6B17-45BF-AF87-8E9655F96A17}"/>
              </a:ext>
            </a:extLst>
          </p:cNvPr>
          <p:cNvSpPr txBox="1">
            <a:spLocks/>
          </p:cNvSpPr>
          <p:nvPr/>
        </p:nvSpPr>
        <p:spPr>
          <a:xfrm>
            <a:off x="6067561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1F81B2FF-353B-4163-B1E2-4DAC41D17D5C}"/>
              </a:ext>
            </a:extLst>
          </p:cNvPr>
          <p:cNvSpPr txBox="1">
            <a:spLocks/>
          </p:cNvSpPr>
          <p:nvPr/>
        </p:nvSpPr>
        <p:spPr>
          <a:xfrm>
            <a:off x="996796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681716" y="2571750"/>
            <a:ext cx="5780568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Qúa trình làm sản phẩm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51907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" name="Google Shape;2234;p41">
            <a:extLst>
              <a:ext uri="{FF2B5EF4-FFF2-40B4-BE49-F238E27FC236}">
                <a16:creationId xmlns:a16="http://schemas.microsoft.com/office/drawing/2014/main" id="{ACBB9F94-82F4-4AA1-8295-D6C2E2D98D28}"/>
              </a:ext>
            </a:extLst>
          </p:cNvPr>
          <p:cNvSpPr txBox="1"/>
          <p:nvPr/>
        </p:nvSpPr>
        <p:spPr>
          <a:xfrm>
            <a:off x="1623369" y="561414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35;p41">
            <a:extLst>
              <a:ext uri="{FF2B5EF4-FFF2-40B4-BE49-F238E27FC236}">
                <a16:creationId xmlns:a16="http://schemas.microsoft.com/office/drawing/2014/main" id="{4B0F3EF7-EEF7-4EA6-A068-503F9CE10EBB}"/>
              </a:ext>
            </a:extLst>
          </p:cNvPr>
          <p:cNvSpPr txBox="1"/>
          <p:nvPr/>
        </p:nvSpPr>
        <p:spPr>
          <a:xfrm>
            <a:off x="9191072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6;p41">
            <a:extLst>
              <a:ext uri="{FF2B5EF4-FFF2-40B4-BE49-F238E27FC236}">
                <a16:creationId xmlns:a16="http://schemas.microsoft.com/office/drawing/2014/main" id="{002E5328-AB66-45FE-B391-08FDB8343501}"/>
              </a:ext>
            </a:extLst>
          </p:cNvPr>
          <p:cNvSpPr txBox="1"/>
          <p:nvPr/>
        </p:nvSpPr>
        <p:spPr>
          <a:xfrm>
            <a:off x="4268116" y="-167328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Google Shape;2233;p41">
            <a:extLst>
              <a:ext uri="{FF2B5EF4-FFF2-40B4-BE49-F238E27FC236}">
                <a16:creationId xmlns:a16="http://schemas.microsoft.com/office/drawing/2014/main" id="{12E115AF-D421-42D3-B663-C11084E1C2A5}"/>
              </a:ext>
            </a:extLst>
          </p:cNvPr>
          <p:cNvSpPr txBox="1"/>
          <p:nvPr/>
        </p:nvSpPr>
        <p:spPr>
          <a:xfrm>
            <a:off x="-2376279" y="1047641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8" name="Google Shape;2620;p47">
            <a:extLst>
              <a:ext uri="{FF2B5EF4-FFF2-40B4-BE49-F238E27FC236}">
                <a16:creationId xmlns:a16="http://schemas.microsoft.com/office/drawing/2014/main" id="{62EC4C92-75D3-476E-9445-66B1EC32D278}"/>
              </a:ext>
            </a:extLst>
          </p:cNvPr>
          <p:cNvGrpSpPr/>
          <p:nvPr/>
        </p:nvGrpSpPr>
        <p:grpSpPr>
          <a:xfrm>
            <a:off x="-5847702" y="526920"/>
            <a:ext cx="3480300" cy="1145236"/>
            <a:chOff x="2771600" y="526920"/>
            <a:chExt cx="3480300" cy="1145236"/>
          </a:xfrm>
        </p:grpSpPr>
        <p:sp>
          <p:nvSpPr>
            <p:cNvPr id="9" name="Google Shape;2621;p47">
              <a:extLst>
                <a:ext uri="{FF2B5EF4-FFF2-40B4-BE49-F238E27FC236}">
                  <a16:creationId xmlns:a16="http://schemas.microsoft.com/office/drawing/2014/main" id="{2839C424-4FC3-4E3D-B621-DABA61922558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7">
              <a:extLst>
                <a:ext uri="{FF2B5EF4-FFF2-40B4-BE49-F238E27FC236}">
                  <a16:creationId xmlns:a16="http://schemas.microsoft.com/office/drawing/2014/main" id="{379E797F-CD8A-4BC2-AF0F-9321F1F290C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623;p47">
            <a:extLst>
              <a:ext uri="{FF2B5EF4-FFF2-40B4-BE49-F238E27FC236}">
                <a16:creationId xmlns:a16="http://schemas.microsoft.com/office/drawing/2014/main" id="{D07D38DA-FBD1-4003-966F-0BB534B8E32A}"/>
              </a:ext>
            </a:extLst>
          </p:cNvPr>
          <p:cNvGrpSpPr/>
          <p:nvPr/>
        </p:nvGrpSpPr>
        <p:grpSpPr>
          <a:xfrm>
            <a:off x="-5121987" y="3471345"/>
            <a:ext cx="3480300" cy="1145100"/>
            <a:chOff x="2771600" y="526920"/>
            <a:chExt cx="3480300" cy="1145100"/>
          </a:xfrm>
        </p:grpSpPr>
        <p:sp>
          <p:nvSpPr>
            <p:cNvPr id="13" name="Google Shape;2624;p47">
              <a:extLst>
                <a:ext uri="{FF2B5EF4-FFF2-40B4-BE49-F238E27FC236}">
                  <a16:creationId xmlns:a16="http://schemas.microsoft.com/office/drawing/2014/main" id="{BBD46D55-4A85-4685-AA7C-3969B3B322B1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7">
              <a:extLst>
                <a:ext uri="{FF2B5EF4-FFF2-40B4-BE49-F238E27FC236}">
                  <a16:creationId xmlns:a16="http://schemas.microsoft.com/office/drawing/2014/main" id="{4D4A3CB5-D539-4AE1-904B-D896EF577ACD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D045F3A8-01B9-43F1-91B5-A9400D2B49A7}"/>
              </a:ext>
            </a:extLst>
          </p:cNvPr>
          <p:cNvGrpSpPr/>
          <p:nvPr/>
        </p:nvGrpSpPr>
        <p:grpSpPr>
          <a:xfrm>
            <a:off x="12237114" y="1999195"/>
            <a:ext cx="3480300" cy="1145100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7B89F71B-5FE5-4EFA-BD92-BBC1AE20EF2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CC6B98C1-A551-463B-AD71-D2560702A89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630;p47">
            <a:extLst>
              <a:ext uri="{FF2B5EF4-FFF2-40B4-BE49-F238E27FC236}">
                <a16:creationId xmlns:a16="http://schemas.microsoft.com/office/drawing/2014/main" id="{F25CF230-6743-4F9F-BB70-6781C8786AF1}"/>
              </a:ext>
            </a:extLst>
          </p:cNvPr>
          <p:cNvSpPr txBox="1">
            <a:spLocks/>
          </p:cNvSpPr>
          <p:nvPr/>
        </p:nvSpPr>
        <p:spPr>
          <a:xfrm>
            <a:off x="-5730627" y="821586"/>
            <a:ext cx="323020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Tăng độ hiệu quả và tiết kiệm thời gian</a:t>
            </a:r>
          </a:p>
        </p:txBody>
      </p:sp>
      <p:sp>
        <p:nvSpPr>
          <p:cNvPr id="19" name="Google Shape;2632;p47">
            <a:extLst>
              <a:ext uri="{FF2B5EF4-FFF2-40B4-BE49-F238E27FC236}">
                <a16:creationId xmlns:a16="http://schemas.microsoft.com/office/drawing/2014/main" id="{1C7DC047-2B01-4610-B30A-E049C80DF07D}"/>
              </a:ext>
            </a:extLst>
          </p:cNvPr>
          <p:cNvSpPr txBox="1">
            <a:spLocks/>
          </p:cNvSpPr>
          <p:nvPr/>
        </p:nvSpPr>
        <p:spPr>
          <a:xfrm>
            <a:off x="12276139" y="229513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2800"/>
              <a:t>Cần có phần mềm đáp ứng lí do trên</a:t>
            </a:r>
          </a:p>
        </p:txBody>
      </p:sp>
      <p:sp>
        <p:nvSpPr>
          <p:cNvPr id="20" name="Google Shape;2633;p47">
            <a:extLst>
              <a:ext uri="{FF2B5EF4-FFF2-40B4-BE49-F238E27FC236}">
                <a16:creationId xmlns:a16="http://schemas.microsoft.com/office/drawing/2014/main" id="{FF45FD90-B894-462F-9893-D98FEB29A9DD}"/>
              </a:ext>
            </a:extLst>
          </p:cNvPr>
          <p:cNvSpPr txBox="1">
            <a:spLocks/>
          </p:cNvSpPr>
          <p:nvPr/>
        </p:nvSpPr>
        <p:spPr>
          <a:xfrm>
            <a:off x="-5131761" y="380581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800"/>
              <a:t>Quản lý học sinh hiệu quả hơn</a:t>
            </a:r>
          </a:p>
        </p:txBody>
      </p:sp>
      <p:sp>
        <p:nvSpPr>
          <p:cNvPr id="21" name="Google Shape;2224;p41">
            <a:extLst>
              <a:ext uri="{FF2B5EF4-FFF2-40B4-BE49-F238E27FC236}">
                <a16:creationId xmlns:a16="http://schemas.microsoft.com/office/drawing/2014/main" id="{31E55960-7DD4-4959-AF4F-6939C9C28553}"/>
              </a:ext>
            </a:extLst>
          </p:cNvPr>
          <p:cNvSpPr txBox="1">
            <a:spLocks/>
          </p:cNvSpPr>
          <p:nvPr/>
        </p:nvSpPr>
        <p:spPr>
          <a:xfrm>
            <a:off x="-7315610" y="747740"/>
            <a:ext cx="1506933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vi-VN" sz="4000"/>
              <a:t>Lí do</a:t>
            </a:r>
            <a:endParaRPr lang="vi-VN" sz="4800"/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B033CE33-2F4E-414A-8D0B-802EBC4CF979}"/>
              </a:ext>
            </a:extLst>
          </p:cNvPr>
          <p:cNvSpPr txBox="1">
            <a:spLocks/>
          </p:cNvSpPr>
          <p:nvPr/>
        </p:nvSpPr>
        <p:spPr>
          <a:xfrm>
            <a:off x="15472825" y="2210723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Nhu cầu</a:t>
            </a:r>
            <a:endParaRPr lang="vi-VN" sz="4800"/>
          </a:p>
        </p:txBody>
      </p:sp>
      <p:sp>
        <p:nvSpPr>
          <p:cNvPr id="23" name="Google Shape;2224;p41">
            <a:extLst>
              <a:ext uri="{FF2B5EF4-FFF2-40B4-BE49-F238E27FC236}">
                <a16:creationId xmlns:a16="http://schemas.microsoft.com/office/drawing/2014/main" id="{B0A0D583-D9C4-4780-86BC-AECBBF24A79A}"/>
              </a:ext>
            </a:extLst>
          </p:cNvPr>
          <p:cNvSpPr txBox="1">
            <a:spLocks/>
          </p:cNvSpPr>
          <p:nvPr/>
        </p:nvSpPr>
        <p:spPr>
          <a:xfrm>
            <a:off x="-6957041" y="3699149"/>
            <a:ext cx="210662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/>
              <a:t>Lợi ích</a:t>
            </a:r>
            <a:endParaRPr lang="vi-VN" sz="4800"/>
          </a:p>
        </p:txBody>
      </p:sp>
    </p:spTree>
    <p:extLst>
      <p:ext uri="{BB962C8B-B14F-4D97-AF65-F5344CB8AC3E}">
        <p14:creationId xmlns:p14="http://schemas.microsoft.com/office/powerpoint/2010/main" val="18660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Qúa trình làm sản phẩm</a:t>
            </a:r>
            <a:endParaRPr/>
          </a:p>
        </p:txBody>
      </p:sp>
      <p:sp>
        <p:nvSpPr>
          <p:cNvPr id="2695" name="Google Shape;2695;p49"/>
          <p:cNvSpPr txBox="1"/>
          <p:nvPr/>
        </p:nvSpPr>
        <p:spPr>
          <a:xfrm>
            <a:off x="1040087" y="106298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Suy nghĩ và lên kế hoạch hoàn thành ý tưởng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320220" y="151156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Code sản phẩm</a:t>
            </a: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Thực hiện ý tưởng trên Qt Designer</a:t>
            </a:r>
            <a:endParaRPr sz="20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6257554" y="3575449"/>
            <a:ext cx="1463773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Hoàn thiện sản phẩm</a:t>
            </a: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20789" y="2692953"/>
            <a:ext cx="781422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1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334517" y="2698088"/>
            <a:ext cx="80786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2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961981" y="2692953"/>
            <a:ext cx="844696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3</a:t>
            </a:r>
          </a:p>
        </p:txBody>
      </p:sp>
      <p:sp>
        <p:nvSpPr>
          <p:cNvPr id="2727" name="Google Shape;2727;p49"/>
          <p:cNvSpPr txBox="1"/>
          <p:nvPr/>
        </p:nvSpPr>
        <p:spPr>
          <a:xfrm>
            <a:off x="6557100" y="2710806"/>
            <a:ext cx="9435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Giai đoạn 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533</Words>
  <Application>Microsoft Office PowerPoint</Application>
  <PresentationFormat>On-screen Show (16:9)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Barlow Semi Condensed</vt:lpstr>
      <vt:lpstr>Fjalla One</vt:lpstr>
      <vt:lpstr>Barlow Semi Condensed Medium</vt:lpstr>
      <vt:lpstr>Technology Consulting by Slidesgo</vt:lpstr>
      <vt:lpstr>Demo sản phẩm</vt:lpstr>
      <vt:lpstr>Giới thiệu</vt:lpstr>
      <vt:lpstr>Giới thiệu</vt:lpstr>
      <vt:lpstr>Nguồn gốc ý tưởng</vt:lpstr>
      <vt:lpstr>Nguồn gốc ý tưởng</vt:lpstr>
      <vt:lpstr>03</vt:lpstr>
      <vt:lpstr>Tăng độ hiệu quả và tiết kiệm thời gian</vt:lpstr>
      <vt:lpstr>Qúa trình làm sản phẩm</vt:lpstr>
      <vt:lpstr>Qúa trình làm sản phẩm</vt:lpstr>
      <vt:lpstr>Demo và hướng dẫn sử dụng</vt:lpstr>
      <vt:lpstr>Hạn chế và tính năng hoàn thiện trong tương lai</vt:lpstr>
      <vt:lpstr>Hạn chế và tính năng hoàn thiện trong tương lai</vt:lpstr>
      <vt:lpstr>PowerPoint Presentation</vt:lpstr>
      <vt:lpstr>Trả lời câu hỏi</vt:lpstr>
      <vt:lpstr>Tổng kết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sản phẩm</dc:title>
  <cp:lastModifiedBy>Võ Đình Phong</cp:lastModifiedBy>
  <cp:revision>29</cp:revision>
  <dcterms:modified xsi:type="dcterms:W3CDTF">2024-03-23T09:55:03Z</dcterms:modified>
</cp:coreProperties>
</file>