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5"/>
    <a:srgbClr val="F8F5EC"/>
    <a:srgbClr val="FDFFE5"/>
    <a:srgbClr val="F0EEE2"/>
    <a:srgbClr val="EDE8E5"/>
    <a:srgbClr val="EBECE6"/>
    <a:srgbClr val="FCF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07FF-C756-4DB2-A54E-C9CA7B0F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F13D-FA3E-4239-AA16-52A34D480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6D05-B378-410D-AFC2-81AA1E7A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F8D3-B839-499D-B11B-B14859A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381-F7AA-43DA-99CF-1F0069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DB36-D4D4-4847-A24D-CDDC4B7C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9A80-5CEE-4A90-B099-B9BF79F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0B50-133F-45C6-8AF6-D56C64A9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4197-5B99-4022-920B-E9E93F81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8950-0427-46DA-921A-F3B04897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845E0-5835-4319-A26A-6344C9772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D9216-B19B-4803-B0B4-422914AE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A3CF-7B3C-47ED-B656-A9FF3B34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C6F6-CBD1-487A-A68A-865A986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871F-8765-4BCE-A55F-F92DF3BF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3A4-BAFE-4CB3-A195-AC33DD0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821-6EE2-4220-B8D5-50D54100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DC6E-0A4F-46FE-BA11-5C0562D1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7103-50AB-4D77-A982-B62CEC7F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F530-3C56-4958-A4BD-D1CEB368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A804-B5EE-4C01-B1B9-497442FC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E6CB-F33E-4C0D-B803-84BFD98C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014E-0F48-4022-9372-901A7247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896E-6A08-4196-857A-7C25C5D1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5442-F6B9-4CD9-9400-03A98935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59F6-90F3-43A2-BFEF-6B0D894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BD6D-1D36-43B5-A7DA-0C3B25BC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9B0B8-4627-4FE8-9038-86D2075E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86E1-34D4-48F9-8DB6-E1B7E96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22F9-7777-4256-BDF2-E316B81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B28C-F12E-4EBD-B2D4-2C5D9079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1932-17E5-49E1-A39E-9A10AD8D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E3C89-8C76-4F9A-A039-4A66F9FA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9429E-04BE-408F-8F43-781623A1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0F6B1-3ADF-4950-8643-259AF6471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32E48-E999-4A32-B34F-3CCFAF256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82939-33DC-4CFD-8ABC-350011AE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61EB4-4718-4E4D-9332-FE18DBD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D3991-D29D-4AFB-9D39-41B00E67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D054-FA1E-43A1-8141-9BBF5AC4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7281C-0BD5-4132-A5A2-0E7E8C9D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0EA7B-59D5-4CEF-BBEE-882A5858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57913-50F2-4850-808B-74526A03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091A4-2DBA-470C-B1FB-F2584E32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20E2F-A93A-43EA-A6FD-781851E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EF05B-7980-4F01-B801-14F17F36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6A20-AB40-4C3B-98E9-A8F758D5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516F-D37A-4E5D-BE90-EF44AB21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82EBD-D82D-48AC-9AAD-C311631F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F563-1E58-4DC1-ADB9-64B5422D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68A5-A0FD-4876-BD7F-EA0538CB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B327-6588-4ACE-A17A-2869D058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5FE9-218C-4ABC-8668-74C1432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747CF-8D7F-40B8-BA56-993061098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43AE-19FD-417E-B620-DD5EDE36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D3AB-5DBA-4336-93D7-0A0F5D19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E581-FF55-4F85-A461-29CF0C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CA62-6ABB-4505-BAC1-EAC3CFFA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5F432-FDE6-48E2-9709-124270EB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84BF-F7D5-4C9A-9225-A48630EC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9497-578C-4964-A307-A5A3ADD58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17DD-0ED7-4C74-B71B-10324FE3D28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B722-740E-46C8-BFB5-EC8F70FF0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4B07-A6F7-4F89-972A-6D955D2EF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C7CE-9559-4D4A-936A-56D1BE2E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5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9147-6A76-4FD2-8D20-7EA8DD8E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9" y="438149"/>
            <a:ext cx="7164280" cy="101917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b="1" err="1">
                <a:latin typeface="Calisto MT" panose="02040603050505030304" pitchFamily="18" charset="0"/>
              </a:rPr>
              <a:t>Đề</a:t>
            </a:r>
            <a:r>
              <a:rPr lang="en-US" sz="2800" b="1">
                <a:latin typeface="Calisto MT" panose="02040603050505030304" pitchFamily="18" charset="0"/>
              </a:rPr>
              <a:t> </a:t>
            </a:r>
            <a:r>
              <a:rPr lang="en-US" sz="2800" b="1" err="1">
                <a:latin typeface="Calisto MT" panose="02040603050505030304" pitchFamily="18" charset="0"/>
              </a:rPr>
              <a:t>tài</a:t>
            </a:r>
            <a:r>
              <a:rPr lang="en-US" sz="2800" b="1">
                <a:latin typeface="Calisto MT" panose="02040603050505030304" pitchFamily="18" charset="0"/>
              </a:rPr>
              <a:t>: QUẢN LÝ CỬA HÀNG GIA DỤNG YOKO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A5058-6A47-4692-95AD-89556901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166" y="2485749"/>
            <a:ext cx="3581400" cy="5149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/>
              <a:t>Họ và tên: ĐINH THỊ THẢO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35AAC4-4115-45F9-813B-4FADF58DECCF}"/>
              </a:ext>
            </a:extLst>
          </p:cNvPr>
          <p:cNvSpPr txBox="1">
            <a:spLocks/>
          </p:cNvSpPr>
          <p:nvPr/>
        </p:nvSpPr>
        <p:spPr>
          <a:xfrm>
            <a:off x="2022166" y="3321219"/>
            <a:ext cx="3581400" cy="5149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Msv: 19810310256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8EFDB4-0644-4845-B7F7-4CF671B66C52}"/>
              </a:ext>
            </a:extLst>
          </p:cNvPr>
          <p:cNvSpPr txBox="1">
            <a:spLocks/>
          </p:cNvSpPr>
          <p:nvPr/>
        </p:nvSpPr>
        <p:spPr>
          <a:xfrm>
            <a:off x="2022166" y="4156690"/>
            <a:ext cx="3581400" cy="514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Lớp : D14CNPM4 </a:t>
            </a:r>
          </a:p>
        </p:txBody>
      </p:sp>
      <p:pic>
        <p:nvPicPr>
          <p:cNvPr id="1028" name="Picture 4" descr="Nhá»¯ng dá»¥ng cá»¥ nhÃ  báº¿p thÆ°á»ng xuyÃªn âchÃ¡y hÃ ngâ trong thá»i gian gáº§n ÄÃ¢y: mua  á» ÄÃ¢u, chá»n loáº¡i nÃ o má»i chuáº©n?">
            <a:extLst>
              <a:ext uri="{FF2B5EF4-FFF2-40B4-BE49-F238E27FC236}">
                <a16:creationId xmlns:a16="http://schemas.microsoft.com/office/drawing/2014/main" id="{71F604D3-2E5F-4A35-8684-4059088D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74" y="304800"/>
            <a:ext cx="454832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9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20867-034B-4823-A0AE-BF9C1B1F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0950" y="133349"/>
            <a:ext cx="8401050" cy="5429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                             </a:t>
            </a:r>
            <a:r>
              <a:rPr lang="en-US">
                <a:latin typeface="Bahnschrift SemiCondensed" panose="020B0502040204020203" pitchFamily="34" charset="0"/>
              </a:rPr>
              <a:t>Biểu đồ Use case tổng quát: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CE6435-C453-4AE5-B39D-D659A48A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49"/>
            <a:ext cx="3790950" cy="54292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        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Các chức năng chính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0624B-5B36-4475-A853-C9BFE4BDECF4}"/>
              </a:ext>
            </a:extLst>
          </p:cNvPr>
          <p:cNvSpPr txBox="1"/>
          <p:nvPr/>
        </p:nvSpPr>
        <p:spPr>
          <a:xfrm>
            <a:off x="561977" y="1435864"/>
            <a:ext cx="2819397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Đăng nhập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2. Quản lý bán hàng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Quản lý nhân viên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4. Quản  lý sản phẩm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5. Báo cáo thống kê</a:t>
            </a:r>
          </a:p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10FE18-B760-4A48-A10B-BBCB7D270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2878" r="24116" b="23910"/>
          <a:stretch/>
        </p:blipFill>
        <p:spPr bwMode="auto">
          <a:xfrm>
            <a:off x="4314828" y="781050"/>
            <a:ext cx="7467598" cy="59436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F247BE-0EE2-4555-8FC0-6899E9576C45}"/>
              </a:ext>
            </a:extLst>
          </p:cNvPr>
          <p:cNvCxnSpPr/>
          <p:nvPr/>
        </p:nvCxnSpPr>
        <p:spPr>
          <a:xfrm>
            <a:off x="3790950" y="676274"/>
            <a:ext cx="0" cy="61817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82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262-419C-4867-83B9-B440470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12192000" cy="577851"/>
          </a:xfrm>
          <a:solidFill>
            <a:srgbClr val="F8F5EC"/>
          </a:solidFill>
        </p:spPr>
        <p:txBody>
          <a:bodyPr>
            <a:noAutofit/>
          </a:bodyPr>
          <a:lstStyle/>
          <a:p>
            <a:pPr algn="ctr"/>
            <a:r>
              <a:rPr lang="en-US" sz="2800">
                <a:latin typeface="Bahnschrift SemiCondensed" panose="020B0502040204020203" pitchFamily="34" charset="0"/>
              </a:rPr>
              <a:t>Biểu đồ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45CE-B93B-43AB-AC9B-D8F69272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577850"/>
            <a:ext cx="9363074" cy="59150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2BBD5-A612-4228-BD5C-87632F3781EC}"/>
              </a:ext>
            </a:extLst>
          </p:cNvPr>
          <p:cNvCxnSpPr>
            <a:cxnSpLocks/>
          </p:cNvCxnSpPr>
          <p:nvPr/>
        </p:nvCxnSpPr>
        <p:spPr>
          <a:xfrm>
            <a:off x="1371600" y="577850"/>
            <a:ext cx="0" cy="59150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CEC0C-C434-4A5E-87D4-990799750C90}"/>
              </a:ext>
            </a:extLst>
          </p:cNvPr>
          <p:cNvCxnSpPr/>
          <p:nvPr/>
        </p:nvCxnSpPr>
        <p:spPr>
          <a:xfrm>
            <a:off x="1371600" y="6492875"/>
            <a:ext cx="95390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B75E9-D248-47C9-91E2-1A2E158A652E}"/>
              </a:ext>
            </a:extLst>
          </p:cNvPr>
          <p:cNvCxnSpPr/>
          <p:nvPr/>
        </p:nvCxnSpPr>
        <p:spPr>
          <a:xfrm flipV="1">
            <a:off x="10810643" y="577850"/>
            <a:ext cx="0" cy="59150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12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0774-0ED8-46CA-B410-51242ED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35006"/>
          </a:xfrm>
          <a:solidFill>
            <a:srgbClr val="F0EEE2"/>
          </a:solidFill>
        </p:spPr>
        <p:txBody>
          <a:bodyPr>
            <a:normAutofit fontScale="90000"/>
          </a:bodyPr>
          <a:lstStyle/>
          <a:p>
            <a:r>
              <a:rPr lang="en-US" sz="2800">
                <a:latin typeface="Bahnschrift SemiCondensed" panose="020B0502040204020203" pitchFamily="34" charset="0"/>
              </a:rPr>
              <a:t>                                                     Chức năng : Quản lý nhân viên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0CBB1-A783-48A3-902A-2F9810C9C4DA}"/>
              </a:ext>
            </a:extLst>
          </p:cNvPr>
          <p:cNvSpPr txBox="1"/>
          <p:nvPr/>
        </p:nvSpPr>
        <p:spPr>
          <a:xfrm>
            <a:off x="414981" y="630291"/>
            <a:ext cx="564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Biểu đồ hoạt động chức năng quản lý nhân viên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A92B7-2A0F-4E0E-9299-6D02688EA2DD}"/>
              </a:ext>
            </a:extLst>
          </p:cNvPr>
          <p:cNvSpPr txBox="1"/>
          <p:nvPr/>
        </p:nvSpPr>
        <p:spPr>
          <a:xfrm>
            <a:off x="6061180" y="578899"/>
            <a:ext cx="59621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Mô tả chi tiết biểu đồ hoạt động chức năng quản lý nhân viên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53B38B-D3D4-4453-A6CC-60732F01EB51}"/>
              </a:ext>
            </a:extLst>
          </p:cNvPr>
          <p:cNvCxnSpPr>
            <a:cxnSpLocks/>
          </p:cNvCxnSpPr>
          <p:nvPr/>
        </p:nvCxnSpPr>
        <p:spPr>
          <a:xfrm>
            <a:off x="5610225" y="435007"/>
            <a:ext cx="0" cy="551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F94CD-EE5B-4F0C-B0F4-662B9A045FF3}"/>
              </a:ext>
            </a:extLst>
          </p:cNvPr>
          <p:cNvSpPr txBox="1"/>
          <p:nvPr/>
        </p:nvSpPr>
        <p:spPr>
          <a:xfrm>
            <a:off x="5899396" y="1092123"/>
            <a:ext cx="6096000" cy="5735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 năng này được thực hiện khi: quản lý cửa hàng giám sát, quản lý thông tin nhân viên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1: Người quản lý chọn chức năng đăng nhập vào hệ thống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2: Điền thông tin đăng nhập gồm: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 khẩu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 khoản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3:Chọn nút đăng nhập, hệ thống kiểm tra thông tin đăng nhập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tin hợp lệ, đăng nhập thành công, hiện thị giao diện các chức năng của hệ thống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ông tin không hợp lệ, thông báo đăng nhập thất bại, hỏi đăng nhập lại, chọn đăng nhập lại, sẽ quay lại thao tác từ bước 2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4: Chọn chức năng quản lý nhân viên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964B92-7AF9-4A60-833F-3250E5E19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" t="3742" r="23260" b="23094"/>
          <a:stretch/>
        </p:blipFill>
        <p:spPr bwMode="auto">
          <a:xfrm>
            <a:off x="94864" y="1171331"/>
            <a:ext cx="5515361" cy="47722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822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62883-8D06-4872-89DB-5E4AD4D5C089}"/>
              </a:ext>
            </a:extLst>
          </p:cNvPr>
          <p:cNvSpPr txBox="1"/>
          <p:nvPr/>
        </p:nvSpPr>
        <p:spPr>
          <a:xfrm>
            <a:off x="504825" y="977823"/>
            <a:ext cx="5962145" cy="600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5: Chọn 1 trong số các chức năng: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Thêm, sửa, xóa, tìm kiếm nhân viên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6: Nhập thông tin cần quản lý bao gồm: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 nhân viên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 tên nhân viên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 trí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điện thoại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 sinh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tính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ngày công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Lương 1 ngày 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7: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Thực hiện tính tiền lương thực lĩnh của nhân viên dựa theo: “Thực lĩnh = Số ngày công * Lương 1 ngày”</a:t>
            </a:r>
          </a:p>
          <a:p>
            <a:pPr lvl="0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8: Hệ thống kiểm tra thông tin </a:t>
            </a:r>
          </a:p>
          <a:p>
            <a:pPr lvl="0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Thông tin hợp lệ: Thông báo thành công, hiện thị chi tiết thông tin gồm: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01FE6-FEEC-4765-A432-A78C40D6BBC9}"/>
              </a:ext>
            </a:extLst>
          </p:cNvPr>
          <p:cNvSpPr txBox="1"/>
          <p:nvPr/>
        </p:nvSpPr>
        <p:spPr>
          <a:xfrm>
            <a:off x="3298930" y="512224"/>
            <a:ext cx="59621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Mô tả chi tiết biểu đồ hoạt động chức năng quản lý nhân viên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EECA23-2B5D-4AE4-982A-B9E0466A3B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435006"/>
          </a:xfrm>
          <a:prstGeom prst="rect">
            <a:avLst/>
          </a:prstGeom>
          <a:solidFill>
            <a:srgbClr val="F0EEE2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Bahnschrift SemiCondensed" panose="020B0502040204020203" pitchFamily="34" charset="0"/>
              </a:rPr>
              <a:t>                                                     Chức năng : Quản lý nhân viên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B28B-691C-4C3C-98C8-2BAB7D38CFCF}"/>
              </a:ext>
            </a:extLst>
          </p:cNvPr>
          <p:cNvSpPr txBox="1"/>
          <p:nvPr/>
        </p:nvSpPr>
        <p:spPr>
          <a:xfrm>
            <a:off x="6743700" y="977823"/>
            <a:ext cx="5143500" cy="4845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 nhân viên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 tên nhân viên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 trí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điện thoại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 sinh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tính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ngày công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Lương 1 ngày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 lĩnh </a:t>
            </a:r>
          </a:p>
          <a:p>
            <a:pPr marL="285750" lvl="0" indent="-285750">
              <a:lnSpc>
                <a:spcPct val="115000"/>
              </a:lnSpc>
              <a:buFontTx/>
              <a:buChar char="-"/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 tin không hợp lệ: Thông báo thất bại,  quay lại thao tác nhập thông tin từ bước 6</a:t>
            </a:r>
          </a:p>
          <a:p>
            <a:pPr lvl="0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9: Người quản lý đóng chức năng Quản lý nhân viên </a:t>
            </a:r>
          </a:p>
          <a:p>
            <a:pPr lvl="0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 10: Kết thúc.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D1B63-F3D8-4FAB-A31C-445986FD70B2}"/>
              </a:ext>
            </a:extLst>
          </p:cNvPr>
          <p:cNvCxnSpPr>
            <a:cxnSpLocks/>
          </p:cNvCxnSpPr>
          <p:nvPr/>
        </p:nvCxnSpPr>
        <p:spPr>
          <a:xfrm flipH="1">
            <a:off x="6394302" y="881556"/>
            <a:ext cx="1" cy="59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00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427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SemiCondensed</vt:lpstr>
      <vt:lpstr>Calibri</vt:lpstr>
      <vt:lpstr>Calibri Light</vt:lpstr>
      <vt:lpstr>Calisto MT</vt:lpstr>
      <vt:lpstr>Symbol</vt:lpstr>
      <vt:lpstr>Times New Roman</vt:lpstr>
      <vt:lpstr>Office Theme</vt:lpstr>
      <vt:lpstr>Đề tài: QUẢN LÝ CỬA HÀNG GIA DỤNG YOKO</vt:lpstr>
      <vt:lpstr>         Các chức năng chính</vt:lpstr>
      <vt:lpstr>Biểu đồ Diagram</vt:lpstr>
      <vt:lpstr>                                                     Chức năng : Quản lý nhân viên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CỬA HÀNG GIA DỤNG YOKO</dc:title>
  <dc:creator>thảo đinh</dc:creator>
  <cp:lastModifiedBy>thảo đinh</cp:lastModifiedBy>
  <cp:revision>5</cp:revision>
  <dcterms:created xsi:type="dcterms:W3CDTF">2021-10-13T03:55:18Z</dcterms:created>
  <dcterms:modified xsi:type="dcterms:W3CDTF">2021-10-13T23:06:10Z</dcterms:modified>
</cp:coreProperties>
</file>