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9B3D4-FAC1-4E6E-B314-DAEBB8CE24E9}" v="8" dt="2021-10-21T04:12:02.963"/>
    <p1510:client id="{90604D54-216D-4812-9550-241057059464}" v="9" dt="2021-10-21T03:57:16.218"/>
    <p1510:client id="{D414D677-931A-43FE-A1C6-235921A131A4}" v="6" dt="2021-10-21T03:59:56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渡邉 健太郎" userId="S::k_watanabe@mail.sorimachi.co.jp::21fba791-29f0-4061-9b06-7116d5f009c1" providerId="AD" clId="Web-{65D9B3D4-FAC1-4E6E-B314-DAEBB8CE24E9}"/>
    <pc:docChg chg="modSld">
      <pc:chgData name="渡邉 健太郎" userId="S::k_watanabe@mail.sorimachi.co.jp::21fba791-29f0-4061-9b06-7116d5f009c1" providerId="AD" clId="Web-{65D9B3D4-FAC1-4E6E-B314-DAEBB8CE24E9}" dt="2021-10-21T04:12:02.963" v="7" actId="20577"/>
      <pc:docMkLst>
        <pc:docMk/>
      </pc:docMkLst>
      <pc:sldChg chg="modSp">
        <pc:chgData name="渡邉 健太郎" userId="S::k_watanabe@mail.sorimachi.co.jp::21fba791-29f0-4061-9b06-7116d5f009c1" providerId="AD" clId="Web-{65D9B3D4-FAC1-4E6E-B314-DAEBB8CE24E9}" dt="2021-10-21T04:12:02.963" v="7" actId="20577"/>
        <pc:sldMkLst>
          <pc:docMk/>
          <pc:sldMk cId="616947038" sldId="258"/>
        </pc:sldMkLst>
        <pc:spChg chg="mod">
          <ac:chgData name="渡邉 健太郎" userId="S::k_watanabe@mail.sorimachi.co.jp::21fba791-29f0-4061-9b06-7116d5f009c1" providerId="AD" clId="Web-{65D9B3D4-FAC1-4E6E-B314-DAEBB8CE24E9}" dt="2021-10-21T04:12:02.963" v="7" actId="20577"/>
          <ac:spMkLst>
            <pc:docMk/>
            <pc:sldMk cId="616947038" sldId="258"/>
            <ac:spMk id="12" creationId="{64FF7AD9-7750-436D-A398-A9A836293E36}"/>
          </ac:spMkLst>
        </pc:spChg>
      </pc:sldChg>
    </pc:docChg>
  </pc:docChgLst>
  <pc:docChgLst>
    <pc:chgData name="渡邉 健太郎" userId="S::k_watanabe@mail.sorimachi.co.jp::21fba791-29f0-4061-9b06-7116d5f009c1" providerId="AD" clId="Web-{90604D54-216D-4812-9550-241057059464}"/>
    <pc:docChg chg="modSld">
      <pc:chgData name="渡邉 健太郎" userId="S::k_watanabe@mail.sorimachi.co.jp::21fba791-29f0-4061-9b06-7116d5f009c1" providerId="AD" clId="Web-{90604D54-216D-4812-9550-241057059464}" dt="2021-10-21T03:57:16.218" v="8" actId="20577"/>
      <pc:docMkLst>
        <pc:docMk/>
      </pc:docMkLst>
      <pc:sldChg chg="modSp">
        <pc:chgData name="渡邉 健太郎" userId="S::k_watanabe@mail.sorimachi.co.jp::21fba791-29f0-4061-9b06-7116d5f009c1" providerId="AD" clId="Web-{90604D54-216D-4812-9550-241057059464}" dt="2021-10-21T03:57:16.218" v="8" actId="20577"/>
        <pc:sldMkLst>
          <pc:docMk/>
          <pc:sldMk cId="616947038" sldId="258"/>
        </pc:sldMkLst>
        <pc:spChg chg="mod">
          <ac:chgData name="渡邉 健太郎" userId="S::k_watanabe@mail.sorimachi.co.jp::21fba791-29f0-4061-9b06-7116d5f009c1" providerId="AD" clId="Web-{90604D54-216D-4812-9550-241057059464}" dt="2021-10-21T03:57:16.218" v="8" actId="20577"/>
          <ac:spMkLst>
            <pc:docMk/>
            <pc:sldMk cId="616947038" sldId="258"/>
            <ac:spMk id="7" creationId="{5F894ACA-5D0B-4F50-BC76-9CF79A9E911F}"/>
          </ac:spMkLst>
        </pc:spChg>
      </pc:sldChg>
    </pc:docChg>
  </pc:docChgLst>
  <pc:docChgLst>
    <pc:chgData name="渡邉 健太郎" userId="S::k_watanabe@mail.sorimachi.co.jp::21fba791-29f0-4061-9b06-7116d5f009c1" providerId="AD" clId="Web-{D414D677-931A-43FE-A1C6-235921A131A4}"/>
    <pc:docChg chg="modSld">
      <pc:chgData name="渡邉 健太郎" userId="S::k_watanabe@mail.sorimachi.co.jp::21fba791-29f0-4061-9b06-7116d5f009c1" providerId="AD" clId="Web-{D414D677-931A-43FE-A1C6-235921A131A4}" dt="2021-10-21T03:59:56.979" v="5" actId="20577"/>
      <pc:docMkLst>
        <pc:docMk/>
      </pc:docMkLst>
      <pc:sldChg chg="modSp">
        <pc:chgData name="渡邉 健太郎" userId="S::k_watanabe@mail.sorimachi.co.jp::21fba791-29f0-4061-9b06-7116d5f009c1" providerId="AD" clId="Web-{D414D677-931A-43FE-A1C6-235921A131A4}" dt="2021-10-21T03:59:56.979" v="5" actId="20577"/>
        <pc:sldMkLst>
          <pc:docMk/>
          <pc:sldMk cId="2434683661" sldId="260"/>
        </pc:sldMkLst>
        <pc:spChg chg="mod">
          <ac:chgData name="渡邉 健太郎" userId="S::k_watanabe@mail.sorimachi.co.jp::21fba791-29f0-4061-9b06-7116d5f009c1" providerId="AD" clId="Web-{D414D677-931A-43FE-A1C6-235921A131A4}" dt="2021-10-21T03:59:56.979" v="5" actId="20577"/>
          <ac:spMkLst>
            <pc:docMk/>
            <pc:sldMk cId="2434683661" sldId="260"/>
            <ac:spMk id="8" creationId="{27B0FCB0-A8EA-4C5E-A027-0D9AD8D7CD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6D39A-1A92-4283-8CCB-0490712E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F8A90A-6072-4B2D-A293-A5C34BD0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09752-DFC0-4054-9DF6-B55647D9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34522-FFA5-4FC2-932C-FDBB0080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86842-C799-43B2-AFB1-DAAFAB31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26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AAC6A-C837-4A7D-9CE1-D5C4017E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D6678-9A79-41AE-9689-760101BC5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D2071-C2BB-4C66-9D5D-084E4152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A81F4-2629-4960-AA16-9551A58C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DF09A-D255-4457-A83B-C793544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D44EE-310F-473C-9DDA-5FB57239F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7C141B-81B1-4D0B-B8E5-7321A5EA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E979C-803E-4BDF-B9BD-D8220AFD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9D3BC-ED12-4588-9CE3-5DC80A64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FF7858-9B2B-4C47-8FE0-42B9E839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33572-96D2-4AA2-9889-007A0553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180DB-703D-435B-9E52-6D09E2CF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7AABC-CB24-4442-9F13-E6F9F83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7B544-890C-47D0-A96B-7A1CAC86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DFB537-8772-4528-99A1-D260BE63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93247-BF65-43DE-9056-89EFD52F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AD28B-7A1A-46A7-84A3-AA3C991F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EAF56-F4AC-4520-86E1-C759695B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3957-E273-42CB-BF69-968EE356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CB6A4-C72E-4F27-AC7F-31EC21A8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2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B662C-67AA-4F31-B109-1A96B4D4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76B40-45F9-4A93-A0CF-C2F0AE0C6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F63666-6DA4-4991-B9F2-CECF51DF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396E8A-3A79-433A-B3E1-A4CE0A61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20E06D-1387-4DCB-83DE-F268F2CB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2F9AD-BC9A-4646-80F5-74B7EB5F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5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45C87-6B8E-4DB2-89C6-410DCB46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A154E-3DF0-4871-BCAF-FF75165C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11AE7-278E-497E-9B29-361B9DE9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64B75E-889F-4DD7-94EB-2CA4A65F4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3A374B-1662-495C-991F-E416C00B2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BC2E3E-A6DC-49A9-A013-33C739CE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2A5C58-4063-4866-BD53-9E056838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4956F3-7D29-4A35-8FC0-359BB88B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67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C547F-F926-4BBA-A77B-C2FBE028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BEC6F5-7133-4DF7-9298-EBCE3270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DBF198-A26E-4A86-8E52-DF433ECF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D8EDB-A8E5-4056-9EF5-A777A2D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C2DF89-53C1-4111-8F23-C08E11D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EB7291-3613-447E-B254-BE135625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56EE-5DD7-440B-A87F-F31176A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61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72473-C598-43A2-A8AB-D51E2421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A9230B-FD47-4658-ADAB-9FE49868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C3FF0-1C30-4652-8B84-430235D9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35963F-364C-4575-AFF2-6E00FE04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01B45-C259-4E78-A6C9-693F82A1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D44A8F-035D-45D9-B574-A33269BF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43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672A0-5761-4AFD-AEFD-4785723F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BAC170-68BA-4F34-B974-3B194ABF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AF3451-5FED-4606-86C6-AC8CB44B8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7424D4-D4ED-4893-868B-CEDB3F03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1D141-8588-4573-8C8D-6E2076D8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269D65-D5A7-4B34-A162-9FAF024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2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EE139B-1C80-47A2-A0C9-24E4ECA6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D7E0A2-51F1-471F-91BB-6442AFFD3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2192"/>
            <a:ext cx="10515600" cy="498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E88C-1F92-4953-9506-F9BCAACC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829D-56F8-4C30-8D68-648DB7EC5D8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6D03E-0A4F-457C-BE7A-28A28CD76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515AA-956D-48AF-90F6-69A539A6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55-9252-4C26-904F-60E5844BE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9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8124F-A8A7-4F47-909F-AE6ACA291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Kakutei_CsvLog2Database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32705-95A4-4B65-B169-18D24252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4331"/>
          </a:xfrm>
        </p:spPr>
        <p:txBody>
          <a:bodyPr>
            <a:normAutofit/>
          </a:bodyPr>
          <a:lstStyle/>
          <a:p>
            <a:r>
              <a:rPr lang="ja-JP" altLang="en-US" b="1" i="1" dirty="0"/>
              <a:t>古い</a:t>
            </a:r>
            <a:r>
              <a:rPr lang="en-US" altLang="ja-JP" b="1" i="1" dirty="0"/>
              <a:t>log</a:t>
            </a:r>
            <a:r>
              <a:rPr lang="ja-JP" altLang="en-US" b="1" i="1" dirty="0"/>
              <a:t>データを、</a:t>
            </a:r>
            <a:r>
              <a:rPr lang="en-US" altLang="ja-JP" b="1" i="1" dirty="0"/>
              <a:t>Database(</a:t>
            </a:r>
            <a:r>
              <a:rPr lang="en-US" altLang="ja-JP" b="1" i="1" dirty="0" err="1"/>
              <a:t>Kakutei_Download</a:t>
            </a:r>
            <a:r>
              <a:rPr lang="en-US" altLang="ja-JP" b="1" i="1" dirty="0"/>
              <a:t>)</a:t>
            </a:r>
            <a:r>
              <a:rPr lang="ja-JP" altLang="en-US" b="1" i="1" dirty="0"/>
              <a:t>に移行する</a:t>
            </a:r>
            <a:endParaRPr lang="en-US" altLang="ja-JP" b="1" i="1" dirty="0"/>
          </a:p>
          <a:p>
            <a:r>
              <a:rPr kumimoji="1" lang="en-US" altLang="ja-JP" b="1" dirty="0"/>
              <a:t>2021/10/21 AGRI(</a:t>
            </a:r>
            <a:r>
              <a:rPr kumimoji="1" lang="ja-JP" altLang="en-US" b="1" dirty="0"/>
              <a:t>農業</a:t>
            </a:r>
            <a:r>
              <a:rPr kumimoji="1" lang="en-US" altLang="ja-JP" b="1" dirty="0"/>
              <a:t>)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2021/10/xx SMB</a:t>
            </a:r>
          </a:p>
          <a:p>
            <a:r>
              <a:rPr kumimoji="1" lang="en-US" altLang="ja-JP" dirty="0" err="1"/>
              <a:t>Kentaro.Watanabe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6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2978A-D5E4-4DD6-9214-552C8E63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44D05-0D6D-4EAB-8C53-0805B5BF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過去の</a:t>
            </a:r>
            <a:r>
              <a:rPr kumimoji="1" lang="en-US" altLang="ja-JP" dirty="0"/>
              <a:t>Download Log</a:t>
            </a:r>
            <a:r>
              <a:rPr kumimoji="1" lang="ja-JP" altLang="en-US" dirty="0"/>
              <a:t>を、</a:t>
            </a:r>
            <a:r>
              <a:rPr kumimoji="1" lang="en-US" altLang="ja-JP" dirty="0"/>
              <a:t>Database(192.168.3.215)</a:t>
            </a:r>
            <a:r>
              <a:rPr kumimoji="1" lang="ja-JP" altLang="en-US" dirty="0"/>
              <a:t>に移行します。</a:t>
            </a:r>
            <a:endParaRPr kumimoji="1" lang="en-US" altLang="ja-JP" dirty="0"/>
          </a:p>
          <a:p>
            <a:r>
              <a:rPr lang="ja-JP" altLang="en-US" dirty="0"/>
              <a:t>このデータを、分析に使用します。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最初に</a:t>
            </a:r>
            <a:r>
              <a:rPr kumimoji="1" lang="en-US" altLang="ja-JP" dirty="0">
                <a:solidFill>
                  <a:srgbClr val="FF0000"/>
                </a:solidFill>
              </a:rPr>
              <a:t>AGRI(</a:t>
            </a:r>
            <a:r>
              <a:rPr kumimoji="1" lang="ja-JP" altLang="en-US" dirty="0">
                <a:solidFill>
                  <a:srgbClr val="FF0000"/>
                </a:solidFill>
              </a:rPr>
              <a:t>農業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kumimoji="1" lang="en-US" altLang="ja-JP" dirty="0">
                <a:solidFill>
                  <a:srgbClr val="FF0000"/>
                </a:solidFill>
              </a:rPr>
              <a:t>Log</a:t>
            </a:r>
            <a:r>
              <a:rPr kumimoji="1" lang="ja-JP" altLang="en-US" dirty="0">
                <a:solidFill>
                  <a:srgbClr val="FF0000"/>
                </a:solidFill>
              </a:rPr>
              <a:t>をお送りします。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A7B9A3-D3E7-458B-A0CA-5C7562EC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3574042"/>
            <a:ext cx="5105400" cy="26541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B59AED-EFF6-42F3-8887-644F5F4CA613}"/>
              </a:ext>
            </a:extLst>
          </p:cNvPr>
          <p:cNvSpPr txBox="1"/>
          <p:nvPr/>
        </p:nvSpPr>
        <p:spPr>
          <a:xfrm>
            <a:off x="6248400" y="2927711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192.168.3.215</a:t>
            </a:r>
          </a:p>
          <a:p>
            <a:r>
              <a:rPr kumimoji="1" lang="en-US" altLang="ja-JP" dirty="0"/>
              <a:t>[</a:t>
            </a:r>
            <a:r>
              <a:rPr kumimoji="1" lang="en-US" altLang="ja-JP" dirty="0" err="1"/>
              <a:t>service_db</a:t>
            </a:r>
            <a:r>
              <a:rPr kumimoji="1" lang="en-US" altLang="ja-JP" dirty="0"/>
              <a:t>].[</a:t>
            </a:r>
            <a:r>
              <a:rPr kumimoji="1" lang="en-US" altLang="ja-JP" dirty="0" err="1"/>
              <a:t>Kakutei_Download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30361-FF22-4D1C-B812-0A584EFEAE01}"/>
              </a:ext>
            </a:extLst>
          </p:cNvPr>
          <p:cNvSpPr txBox="1"/>
          <p:nvPr/>
        </p:nvSpPr>
        <p:spPr>
          <a:xfrm>
            <a:off x="793699" y="2927711"/>
            <a:ext cx="18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11-WinKakutei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09C1E52-0302-488A-A143-07975F43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250876"/>
            <a:ext cx="2062895" cy="14521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57C17D-9558-4B04-8E1A-0D321E643F51}"/>
              </a:ext>
            </a:extLst>
          </p:cNvPr>
          <p:cNvSpPr txBox="1"/>
          <p:nvPr/>
        </p:nvSpPr>
        <p:spPr>
          <a:xfrm>
            <a:off x="3078580" y="3015526"/>
            <a:ext cx="18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dirty="0"/>
              <a:t>21-Gensen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3A1874F-15E5-4138-9D5A-BF3CA642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02" y="3344059"/>
            <a:ext cx="2161931" cy="15218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F618E32-7A55-49F5-850F-84ED12E9F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273" y="4434611"/>
            <a:ext cx="2494797" cy="145214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DE2E0B-3076-4085-BBDF-43760D351A79}"/>
              </a:ext>
            </a:extLst>
          </p:cNvPr>
          <p:cNvSpPr txBox="1"/>
          <p:nvPr/>
        </p:nvSpPr>
        <p:spPr>
          <a:xfrm>
            <a:off x="1474161" y="5866880"/>
            <a:ext cx="18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31-eTaxOp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F1CC551-FC14-42E6-9B6E-B0090AF43FB8}"/>
              </a:ext>
            </a:extLst>
          </p:cNvPr>
          <p:cNvSpPr/>
          <p:nvPr/>
        </p:nvSpPr>
        <p:spPr>
          <a:xfrm>
            <a:off x="3047196" y="3823515"/>
            <a:ext cx="3403265" cy="132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5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812F7B7E-392E-4F45-99A4-ECF1DBCF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01" y="1101457"/>
            <a:ext cx="10200998" cy="52062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F338C44-58FD-437F-B226-A5031EEE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移行する際に、必須にしてほしい項目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D5C405E-B5D0-4AF8-A532-8A5D453B03D6}"/>
              </a:ext>
            </a:extLst>
          </p:cNvPr>
          <p:cNvSpPr/>
          <p:nvPr/>
        </p:nvSpPr>
        <p:spPr>
          <a:xfrm>
            <a:off x="2875404" y="3049954"/>
            <a:ext cx="7747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18F577-5561-47F5-927B-CBBFA65AFB2F}"/>
              </a:ext>
            </a:extLst>
          </p:cNvPr>
          <p:cNvSpPr/>
          <p:nvPr/>
        </p:nvSpPr>
        <p:spPr>
          <a:xfrm>
            <a:off x="3650104" y="3049954"/>
            <a:ext cx="7747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F894ACA-5D0B-4F50-BC76-9CF79A9E911F}"/>
              </a:ext>
            </a:extLst>
          </p:cNvPr>
          <p:cNvSpPr/>
          <p:nvPr/>
        </p:nvSpPr>
        <p:spPr>
          <a:xfrm>
            <a:off x="1160623" y="4905096"/>
            <a:ext cx="2250831" cy="1430215"/>
          </a:xfrm>
          <a:prstGeom prst="wedgeRectCallout">
            <a:avLst>
              <a:gd name="adj1" fmla="val 70833"/>
              <a:gd name="adj2" fmla="val -1411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DownloadProgramName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  <a:ea typeface="メイリオ"/>
              </a:rPr>
              <a:t>“11”</a:t>
            </a:r>
            <a:r>
              <a:rPr kumimoji="1" lang="en-US" altLang="ja-JP" sz="1400" dirty="0">
                <a:solidFill>
                  <a:srgbClr val="FF0000"/>
                </a:solidFill>
                <a:ea typeface="メイリオ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ea typeface="メイリオ"/>
              </a:rPr>
              <a:t>: </a:t>
            </a:r>
            <a:r>
              <a:rPr kumimoji="1" lang="en-US" altLang="ja-JP" sz="1400" dirty="0" err="1">
                <a:solidFill>
                  <a:schemeClr val="tx1"/>
                </a:solidFill>
                <a:ea typeface="メイリオ"/>
              </a:rPr>
              <a:t>WinKakutei</a:t>
            </a:r>
            <a:endParaRPr kumimoji="1" lang="en-US" altLang="ja-JP" sz="1400" dirty="0">
              <a:solidFill>
                <a:schemeClr val="tx1"/>
              </a:solidFill>
              <a:ea typeface="メイリオ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ea typeface="メイリオ"/>
              </a:rPr>
              <a:t>“21”</a:t>
            </a:r>
            <a:r>
              <a:rPr lang="en-US" altLang="ja-JP" sz="1400" dirty="0">
                <a:solidFill>
                  <a:schemeClr val="tx1"/>
                </a:solidFill>
                <a:ea typeface="メイリオ"/>
              </a:rPr>
              <a:t> : Gensen</a:t>
            </a:r>
            <a:endParaRPr lang="en-US" altLang="ja-JP" sz="1400" dirty="0">
              <a:solidFill>
                <a:schemeClr val="tx1"/>
              </a:solidFill>
              <a:ea typeface="メイリオ"/>
              <a:cs typeface="Calibri"/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  <a:ea typeface="メイリオ"/>
              </a:rPr>
              <a:t>“</a:t>
            </a:r>
            <a:r>
              <a:rPr lang="en-US" altLang="ja-JP" sz="1400" b="1" dirty="0">
                <a:solidFill>
                  <a:srgbClr val="FF0000"/>
                </a:solidFill>
                <a:ea typeface="メイリオ"/>
              </a:rPr>
              <a:t>31</a:t>
            </a:r>
            <a:r>
              <a:rPr kumimoji="1" lang="en-US" altLang="ja-JP" sz="1400" b="1" dirty="0">
                <a:solidFill>
                  <a:srgbClr val="FF0000"/>
                </a:solidFill>
                <a:ea typeface="メイリオ"/>
              </a:rPr>
              <a:t>”</a:t>
            </a:r>
            <a:r>
              <a:rPr kumimoji="1" lang="en-US" altLang="ja-JP" sz="1400" dirty="0">
                <a:solidFill>
                  <a:schemeClr val="tx1"/>
                </a:solidFill>
                <a:ea typeface="メイリオ"/>
              </a:rPr>
              <a:t> : </a:t>
            </a:r>
            <a:r>
              <a:rPr kumimoji="1" lang="en-US" altLang="ja-JP" sz="1400" dirty="0" err="1">
                <a:solidFill>
                  <a:schemeClr val="tx1"/>
                </a:solidFill>
                <a:ea typeface="メイリオ"/>
              </a:rPr>
              <a:t>eTaxOp</a:t>
            </a:r>
            <a:endParaRPr kumimoji="1" lang="en-US" altLang="ja-JP" sz="1400" dirty="0">
              <a:solidFill>
                <a:schemeClr val="tx1"/>
              </a:solidFill>
              <a:ea typeface="メイリオ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file name or folder name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から取得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D91B92-8D68-4A09-8B1A-DD394DFAFFAD}"/>
              </a:ext>
            </a:extLst>
          </p:cNvPr>
          <p:cNvSpPr/>
          <p:nvPr/>
        </p:nvSpPr>
        <p:spPr>
          <a:xfrm>
            <a:off x="4424805" y="3049954"/>
            <a:ext cx="7747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04B1050-B834-4B22-BE61-5D9AB1A340CC}"/>
              </a:ext>
            </a:extLst>
          </p:cNvPr>
          <p:cNvSpPr/>
          <p:nvPr/>
        </p:nvSpPr>
        <p:spPr>
          <a:xfrm>
            <a:off x="6096001" y="3049954"/>
            <a:ext cx="588404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28AAF579-CAD6-4D22-91FE-0E4FC42BB2B7}"/>
              </a:ext>
            </a:extLst>
          </p:cNvPr>
          <p:cNvSpPr/>
          <p:nvPr/>
        </p:nvSpPr>
        <p:spPr>
          <a:xfrm>
            <a:off x="616457" y="2009349"/>
            <a:ext cx="2250831" cy="1065090"/>
          </a:xfrm>
          <a:prstGeom prst="wedgeRectCallout">
            <a:avLst>
              <a:gd name="adj1" fmla="val 71354"/>
              <a:gd name="adj2" fmla="val 5809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DownloadDate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Log</a:t>
            </a:r>
            <a:r>
              <a:rPr kumimoji="1" lang="ja-JP" altLang="en-US" sz="1400" dirty="0">
                <a:solidFill>
                  <a:schemeClr val="tx1"/>
                </a:solidFill>
              </a:rPr>
              <a:t>の中から取得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1F9875C-4BF8-44CD-B594-6C5746D778BB}"/>
              </a:ext>
            </a:extLst>
          </p:cNvPr>
          <p:cNvSpPr/>
          <p:nvPr/>
        </p:nvSpPr>
        <p:spPr>
          <a:xfrm>
            <a:off x="3140989" y="1232329"/>
            <a:ext cx="2470718" cy="1065090"/>
          </a:xfrm>
          <a:prstGeom prst="wedgeRectCallout">
            <a:avLst>
              <a:gd name="adj1" fmla="val 18696"/>
              <a:gd name="adj2" fmla="val 1351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DownloadProgramYear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“20xx”</a:t>
            </a:r>
            <a:r>
              <a:rPr kumimoji="1" lang="en-US" altLang="ja-JP" sz="1400" dirty="0">
                <a:solidFill>
                  <a:schemeClr val="tx1"/>
                </a:solidFill>
              </a:rPr>
              <a:t> : file</a:t>
            </a:r>
            <a:r>
              <a:rPr kumimoji="1" lang="ja-JP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</a:rPr>
              <a:t>name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から取得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4FF7AD9-7750-436D-A398-A9A836293E36}"/>
              </a:ext>
            </a:extLst>
          </p:cNvPr>
          <p:cNvSpPr/>
          <p:nvPr/>
        </p:nvSpPr>
        <p:spPr>
          <a:xfrm>
            <a:off x="3924300" y="5171696"/>
            <a:ext cx="2973753" cy="1383817"/>
          </a:xfrm>
          <a:prstGeom prst="wedgeRectCallout">
            <a:avLst>
              <a:gd name="adj1" fmla="val 20833"/>
              <a:gd name="adj2" fmla="val -104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  <a:ea typeface="メイリオ"/>
              </a:rPr>
              <a:t>UserClassification</a:t>
            </a:r>
            <a:endParaRPr kumimoji="1" lang="en-US" altLang="ja-JP" sz="1400" b="1" dirty="0" err="1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“1”</a:t>
            </a:r>
            <a:r>
              <a:rPr kumimoji="1" lang="en-US" altLang="ja-JP" sz="1400" dirty="0">
                <a:solidFill>
                  <a:schemeClr val="tx1"/>
                </a:solidFill>
              </a:rPr>
              <a:t> : </a:t>
            </a: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農業</a:t>
            </a:r>
            <a:r>
              <a:rPr kumimoji="1" lang="en-US" altLang="ja-JP" sz="1400" dirty="0">
                <a:solidFill>
                  <a:schemeClr val="tx1"/>
                </a:solidFill>
              </a:rPr>
              <a:t>(AGRI)</a:t>
            </a:r>
            <a:r>
              <a:rPr kumimoji="1" lang="ja-JP" altLang="en-US" sz="1400" dirty="0">
                <a:solidFill>
                  <a:schemeClr val="tx1"/>
                </a:solidFill>
              </a:rPr>
              <a:t>の固定値なの</a:t>
            </a:r>
            <a:r>
              <a:rPr lang="ja-JP" altLang="en-US" sz="1400" dirty="0">
                <a:solidFill>
                  <a:schemeClr val="tx1"/>
                </a:solidFill>
              </a:rPr>
              <a:t>で、すべての</a:t>
            </a:r>
            <a:r>
              <a:rPr lang="en-US" altLang="ja-JP" sz="1400" dirty="0">
                <a:solidFill>
                  <a:schemeClr val="tx1"/>
                </a:solidFill>
              </a:rPr>
              <a:t>record</a:t>
            </a:r>
            <a:r>
              <a:rPr lang="ja-JP" altLang="en-US" sz="1400" dirty="0">
                <a:solidFill>
                  <a:schemeClr val="tx1"/>
                </a:solidFill>
              </a:rPr>
              <a:t>に入力してください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D23F17-6ACC-4C7B-B01E-8FB3389C19CA}"/>
              </a:ext>
            </a:extLst>
          </p:cNvPr>
          <p:cNvSpPr/>
          <p:nvPr/>
        </p:nvSpPr>
        <p:spPr>
          <a:xfrm>
            <a:off x="6715074" y="3049954"/>
            <a:ext cx="588404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E498B31C-74CC-4996-A094-C6622BF12043}"/>
              </a:ext>
            </a:extLst>
          </p:cNvPr>
          <p:cNvSpPr/>
          <p:nvPr/>
        </p:nvSpPr>
        <p:spPr>
          <a:xfrm>
            <a:off x="5907256" y="1111293"/>
            <a:ext cx="2792443" cy="1307163"/>
          </a:xfrm>
          <a:prstGeom prst="wedgeRectCallout">
            <a:avLst>
              <a:gd name="adj1" fmla="val -7487"/>
              <a:gd name="adj2" fmla="val 11231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UserSerialNumber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Log</a:t>
            </a:r>
            <a:r>
              <a:rPr kumimoji="1" lang="ja-JP" altLang="en-US" sz="1400" dirty="0">
                <a:solidFill>
                  <a:schemeClr val="tx1"/>
                </a:solidFill>
              </a:rPr>
              <a:t>の中から取得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rgbClr val="7030A0"/>
              </a:solidFill>
            </a:endParaRPr>
          </a:p>
          <a:p>
            <a:r>
              <a:rPr kumimoji="1" lang="en-US" altLang="ja-JP" sz="1400" b="1" dirty="0">
                <a:solidFill>
                  <a:srgbClr val="7030A0"/>
                </a:solidFill>
              </a:rPr>
              <a:t>※Log</a:t>
            </a:r>
            <a:r>
              <a:rPr kumimoji="1" lang="ja-JP" altLang="en-US" sz="1400" b="1" dirty="0">
                <a:solidFill>
                  <a:srgbClr val="7030A0"/>
                </a:solidFill>
              </a:rPr>
              <a:t>の中に</a:t>
            </a:r>
            <a:r>
              <a:rPr lang="ja-JP" altLang="en-US" sz="1400" b="1" dirty="0">
                <a:solidFill>
                  <a:srgbClr val="7030A0"/>
                </a:solidFill>
              </a:rPr>
              <a:t>、</a:t>
            </a:r>
            <a:r>
              <a:rPr lang="en-US" altLang="ja-JP" sz="1400" b="1" dirty="0">
                <a:solidFill>
                  <a:srgbClr val="7030A0"/>
                </a:solidFill>
              </a:rPr>
              <a:t>serial</a:t>
            </a:r>
            <a:r>
              <a:rPr lang="ja-JP" altLang="en-US" sz="1400" b="1" dirty="0">
                <a:solidFill>
                  <a:srgbClr val="7030A0"/>
                </a:solidFill>
              </a:rPr>
              <a:t>が</a:t>
            </a:r>
            <a:r>
              <a:rPr kumimoji="1" lang="ja-JP" altLang="en-US" sz="1400" b="1" dirty="0">
                <a:solidFill>
                  <a:srgbClr val="7030A0"/>
                </a:solidFill>
              </a:rPr>
              <a:t>ない場合は、</a:t>
            </a:r>
            <a:r>
              <a:rPr kumimoji="1" lang="en-US" altLang="ja-JP" sz="1400" b="1" dirty="0">
                <a:solidFill>
                  <a:srgbClr val="7030A0"/>
                </a:solidFill>
              </a:rPr>
              <a:t>record</a:t>
            </a:r>
            <a:r>
              <a:rPr kumimoji="1" lang="ja-JP" altLang="en-US" sz="1400" b="1" dirty="0">
                <a:solidFill>
                  <a:srgbClr val="7030A0"/>
                </a:solidFill>
              </a:rPr>
              <a:t>を登録しない</a:t>
            </a:r>
            <a:r>
              <a:rPr kumimoji="1" lang="en-US" altLang="ja-JP" sz="1400" b="1" dirty="0">
                <a:solidFill>
                  <a:srgbClr val="7030A0"/>
                </a:solidFill>
              </a:rPr>
              <a:t>(delete)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4A43CE4-E438-444C-85F7-F0FF3C71BC88}"/>
              </a:ext>
            </a:extLst>
          </p:cNvPr>
          <p:cNvSpPr/>
          <p:nvPr/>
        </p:nvSpPr>
        <p:spPr>
          <a:xfrm>
            <a:off x="7880620" y="3026508"/>
            <a:ext cx="1275663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986E91DE-AEE3-44F1-83B3-9DFD07F40B19}"/>
              </a:ext>
            </a:extLst>
          </p:cNvPr>
          <p:cNvSpPr/>
          <p:nvPr/>
        </p:nvSpPr>
        <p:spPr>
          <a:xfrm>
            <a:off x="7818048" y="5125300"/>
            <a:ext cx="3757495" cy="1430214"/>
          </a:xfrm>
          <a:prstGeom prst="wedgeRectCallout">
            <a:avLst>
              <a:gd name="adj1" fmla="val -33839"/>
              <a:gd name="adj2" fmla="val -8468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AdminComment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“From CSV” </a:t>
            </a:r>
            <a:r>
              <a:rPr kumimoji="1" lang="en-US" altLang="ja-JP" sz="1400" dirty="0">
                <a:solidFill>
                  <a:schemeClr val="tx1"/>
                </a:solidFill>
              </a:rPr>
              <a:t>: </a:t>
            </a:r>
            <a:r>
              <a:rPr kumimoji="1" lang="ja-JP" altLang="en-US" sz="1400" dirty="0">
                <a:solidFill>
                  <a:schemeClr val="tx1"/>
                </a:solidFill>
              </a:rPr>
              <a:t>固定値を入力する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b="1" dirty="0" err="1">
                <a:solidFill>
                  <a:srgbClr val="FF0000"/>
                </a:solidFill>
              </a:rPr>
              <a:t>AdminCommentDate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en-US" altLang="ja-JP" sz="1400" b="1" dirty="0">
                <a:solidFill>
                  <a:srgbClr val="FF0000"/>
                </a:solidFill>
              </a:rPr>
              <a:t>“2021-10-21 00:00:00” </a:t>
            </a:r>
            <a:r>
              <a:rPr lang="en-US" altLang="ja-JP" sz="1400" dirty="0">
                <a:solidFill>
                  <a:schemeClr val="tx1"/>
                </a:solidFill>
              </a:rPr>
              <a:t>: </a:t>
            </a:r>
            <a:r>
              <a:rPr lang="ja-JP" altLang="en-US" sz="1400" dirty="0">
                <a:solidFill>
                  <a:schemeClr val="tx1"/>
                </a:solidFill>
              </a:rPr>
              <a:t>固定値を入力する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D0FF8A3-CAF4-4E02-8C28-26933FF775C5}"/>
              </a:ext>
            </a:extLst>
          </p:cNvPr>
          <p:cNvSpPr/>
          <p:nvPr/>
        </p:nvSpPr>
        <p:spPr>
          <a:xfrm>
            <a:off x="10159486" y="3026508"/>
            <a:ext cx="520237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B8DA0D4E-2BFB-4542-9075-E50DB8DCC2D5}"/>
              </a:ext>
            </a:extLst>
          </p:cNvPr>
          <p:cNvSpPr/>
          <p:nvPr/>
        </p:nvSpPr>
        <p:spPr>
          <a:xfrm>
            <a:off x="8956025" y="1294576"/>
            <a:ext cx="2663910" cy="1307163"/>
          </a:xfrm>
          <a:prstGeom prst="wedgeRectCallout">
            <a:avLst>
              <a:gd name="adj1" fmla="val -1572"/>
              <a:gd name="adj2" fmla="val 997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UserIPAddress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Log</a:t>
            </a:r>
            <a:r>
              <a:rPr kumimoji="1" lang="ja-JP" altLang="en-US" sz="1400" dirty="0">
                <a:solidFill>
                  <a:schemeClr val="tx1"/>
                </a:solidFill>
              </a:rPr>
              <a:t>の中から取得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rgbClr val="7030A0"/>
              </a:solidFill>
            </a:endParaRPr>
          </a:p>
          <a:p>
            <a:r>
              <a:rPr kumimoji="1" lang="en-US" altLang="ja-JP" sz="1400" b="1" dirty="0">
                <a:solidFill>
                  <a:srgbClr val="7030A0"/>
                </a:solidFill>
              </a:rPr>
              <a:t>※Log</a:t>
            </a:r>
            <a:r>
              <a:rPr kumimoji="1" lang="ja-JP" altLang="en-US" sz="1400" b="1" dirty="0">
                <a:solidFill>
                  <a:srgbClr val="7030A0"/>
                </a:solidFill>
              </a:rPr>
              <a:t>の中に</a:t>
            </a:r>
            <a:r>
              <a:rPr lang="ja-JP" altLang="en-US" sz="1400" b="1" dirty="0">
                <a:solidFill>
                  <a:srgbClr val="7030A0"/>
                </a:solidFill>
              </a:rPr>
              <a:t>、</a:t>
            </a:r>
            <a:r>
              <a:rPr lang="en-US" altLang="ja-JP" sz="1400" b="1" dirty="0" err="1">
                <a:solidFill>
                  <a:srgbClr val="7030A0"/>
                </a:solidFill>
              </a:rPr>
              <a:t>IPAddress</a:t>
            </a:r>
            <a:r>
              <a:rPr lang="ja-JP" altLang="en-US" sz="1400" b="1" dirty="0">
                <a:solidFill>
                  <a:srgbClr val="7030A0"/>
                </a:solidFill>
              </a:rPr>
              <a:t>が</a:t>
            </a:r>
            <a:r>
              <a:rPr kumimoji="1" lang="ja-JP" altLang="en-US" sz="1400" b="1" dirty="0">
                <a:solidFill>
                  <a:srgbClr val="7030A0"/>
                </a:solidFill>
              </a:rPr>
              <a:t>ない場合は、</a:t>
            </a:r>
            <a:r>
              <a:rPr kumimoji="1" lang="en-US" altLang="ja-JP" sz="1400" b="1" dirty="0">
                <a:solidFill>
                  <a:srgbClr val="7030A0"/>
                </a:solidFill>
              </a:rPr>
              <a:t>NULL</a:t>
            </a:r>
            <a:r>
              <a:rPr kumimoji="1" lang="ja-JP" altLang="en-US" sz="1400" b="1" dirty="0">
                <a:solidFill>
                  <a:srgbClr val="7030A0"/>
                </a:solidFill>
              </a:rPr>
              <a:t>を</a:t>
            </a:r>
            <a:r>
              <a:rPr lang="ja-JP" altLang="en-US" sz="1400" b="1" dirty="0">
                <a:solidFill>
                  <a:srgbClr val="7030A0"/>
                </a:solidFill>
              </a:rPr>
              <a:t>入れる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4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936A2-BD76-4279-AE4D-4D929951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ile name (or folder name) </a:t>
            </a:r>
            <a:r>
              <a:rPr kumimoji="1" lang="ja-JP" altLang="en-US" dirty="0"/>
              <a:t>から取得できる値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0EFEB7-9590-4E3E-A1C8-A9FBAE3C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以下の値は、</a:t>
            </a:r>
            <a:r>
              <a:rPr kumimoji="1" lang="en-US" altLang="ja-JP" dirty="0"/>
              <a:t>file name</a:t>
            </a:r>
            <a:r>
              <a:rPr kumimoji="1" lang="ja-JP" altLang="en-US" dirty="0"/>
              <a:t>から取得できます。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AA1A7D-59F3-4CCF-9752-03615EC2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3" y="1694205"/>
            <a:ext cx="4892092" cy="254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D3E3C74-CC9D-47D4-91CA-64AA38C6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05" y="2339975"/>
            <a:ext cx="6047695" cy="3139995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77AB33-C169-4C32-9CE5-946C324C215F}"/>
              </a:ext>
            </a:extLst>
          </p:cNvPr>
          <p:cNvSpPr/>
          <p:nvPr/>
        </p:nvSpPr>
        <p:spPr>
          <a:xfrm>
            <a:off x="6273800" y="3394075"/>
            <a:ext cx="182648" cy="183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CDEE95-4532-4FF8-A476-4CEFB3C64C5F}"/>
              </a:ext>
            </a:extLst>
          </p:cNvPr>
          <p:cNvSpPr/>
          <p:nvPr/>
        </p:nvSpPr>
        <p:spPr>
          <a:xfrm>
            <a:off x="7188200" y="3394075"/>
            <a:ext cx="266700" cy="183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7B0FCB0-A8EA-4C5E-A027-0D9AD8D7CDA4}"/>
              </a:ext>
            </a:extLst>
          </p:cNvPr>
          <p:cNvSpPr/>
          <p:nvPr/>
        </p:nvSpPr>
        <p:spPr>
          <a:xfrm>
            <a:off x="3484723" y="4950700"/>
            <a:ext cx="2250831" cy="1430215"/>
          </a:xfrm>
          <a:prstGeom prst="wedgeRectCallout">
            <a:avLst>
              <a:gd name="adj1" fmla="val 74218"/>
              <a:gd name="adj2" fmla="val -1331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DownloadProgramName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  <a:ea typeface="メイリオ"/>
              </a:rPr>
              <a:t>“11”</a:t>
            </a:r>
            <a:r>
              <a:rPr kumimoji="1" lang="en-US" altLang="ja-JP" sz="1400" dirty="0">
                <a:solidFill>
                  <a:srgbClr val="FF0000"/>
                </a:solidFill>
                <a:ea typeface="メイリオ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ea typeface="メイリオ"/>
              </a:rPr>
              <a:t>: </a:t>
            </a:r>
            <a:r>
              <a:rPr kumimoji="1" lang="en-US" altLang="ja-JP" sz="1400" dirty="0" err="1">
                <a:solidFill>
                  <a:schemeClr val="tx1"/>
                </a:solidFill>
                <a:ea typeface="メイリオ"/>
              </a:rPr>
              <a:t>WinKakutei</a:t>
            </a:r>
            <a:endParaRPr kumimoji="1" lang="en-US" altLang="ja-JP" sz="1400" dirty="0">
              <a:solidFill>
                <a:schemeClr val="tx1"/>
              </a:solidFill>
              <a:ea typeface="メイリオ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ea typeface="メイリオ"/>
              </a:rPr>
              <a:t>“21”</a:t>
            </a:r>
            <a:r>
              <a:rPr lang="en-US" altLang="ja-JP" sz="1400" dirty="0">
                <a:solidFill>
                  <a:schemeClr val="tx1"/>
                </a:solidFill>
                <a:ea typeface="メイリオ"/>
              </a:rPr>
              <a:t> : Gensen</a:t>
            </a:r>
            <a:endParaRPr lang="en-US" altLang="ja-JP" sz="1400" dirty="0">
              <a:solidFill>
                <a:schemeClr val="tx1"/>
              </a:solidFill>
              <a:ea typeface="メイリオ"/>
              <a:cs typeface="Calibri"/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  <a:ea typeface="メイリオ"/>
              </a:rPr>
              <a:t>“</a:t>
            </a:r>
            <a:r>
              <a:rPr lang="en-US" altLang="ja-JP" sz="1400" b="1" dirty="0">
                <a:solidFill>
                  <a:srgbClr val="FF0000"/>
                </a:solidFill>
                <a:ea typeface="メイリオ"/>
              </a:rPr>
              <a:t>31</a:t>
            </a:r>
            <a:r>
              <a:rPr kumimoji="1" lang="en-US" altLang="ja-JP" sz="1400" b="1" dirty="0">
                <a:solidFill>
                  <a:srgbClr val="FF0000"/>
                </a:solidFill>
                <a:ea typeface="メイリオ"/>
              </a:rPr>
              <a:t>”</a:t>
            </a:r>
            <a:r>
              <a:rPr kumimoji="1" lang="en-US" altLang="ja-JP" sz="1400" dirty="0">
                <a:solidFill>
                  <a:schemeClr val="tx1"/>
                </a:solidFill>
                <a:ea typeface="メイリオ"/>
              </a:rPr>
              <a:t> : </a:t>
            </a:r>
            <a:r>
              <a:rPr kumimoji="1" lang="en-US" altLang="ja-JP" sz="1400" dirty="0" err="1">
                <a:solidFill>
                  <a:schemeClr val="tx1"/>
                </a:solidFill>
                <a:ea typeface="メイリオ"/>
              </a:rPr>
              <a:t>eTaxOp</a:t>
            </a:r>
            <a:endParaRPr kumimoji="1" lang="en-US" altLang="ja-JP" sz="1400" dirty="0">
              <a:solidFill>
                <a:schemeClr val="tx1"/>
              </a:solidFill>
              <a:ea typeface="メイリオ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file name or folder name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から取得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064A514-CCD0-4B56-861B-A07E308A0A1D}"/>
              </a:ext>
            </a:extLst>
          </p:cNvPr>
          <p:cNvSpPr/>
          <p:nvPr/>
        </p:nvSpPr>
        <p:spPr>
          <a:xfrm>
            <a:off x="8017789" y="1807430"/>
            <a:ext cx="2470718" cy="1065090"/>
          </a:xfrm>
          <a:prstGeom prst="wedgeRectCallout">
            <a:avLst>
              <a:gd name="adj1" fmla="val -75884"/>
              <a:gd name="adj2" fmla="val 9818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err="1">
                <a:solidFill>
                  <a:srgbClr val="FF0000"/>
                </a:solidFill>
              </a:rPr>
              <a:t>DownloadProgramYear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“20xx”</a:t>
            </a:r>
            <a:r>
              <a:rPr kumimoji="1" lang="en-US" altLang="ja-JP" sz="1400" dirty="0">
                <a:solidFill>
                  <a:schemeClr val="tx1"/>
                </a:solidFill>
              </a:rPr>
              <a:t> : file</a:t>
            </a:r>
            <a:r>
              <a:rPr kumimoji="1" lang="ja-JP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</a:rPr>
              <a:t>name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から取得</a:t>
            </a:r>
          </a:p>
        </p:txBody>
      </p:sp>
    </p:spTree>
    <p:extLst>
      <p:ext uri="{BB962C8B-B14F-4D97-AF65-F5344CB8AC3E}">
        <p14:creationId xmlns:p14="http://schemas.microsoft.com/office/powerpoint/2010/main" val="243468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6D24F-6E01-4468-9217-362F044B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</a:t>
            </a:r>
            <a:r>
              <a:rPr kumimoji="1" lang="ja-JP" altLang="en-US" dirty="0"/>
              <a:t>のレイアウト</a:t>
            </a:r>
            <a:r>
              <a:rPr kumimoji="1" lang="en-US" altLang="ja-JP" dirty="0"/>
              <a:t>(sample)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4B00E-C1B6-4469-8BA1-3F6205C1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Log</a:t>
            </a:r>
            <a:r>
              <a:rPr kumimoji="1" lang="ja-JP" altLang="en-US" dirty="0"/>
              <a:t>のレイアウトは、年によって変更されています。</a:t>
            </a:r>
            <a:endParaRPr kumimoji="1" lang="en-US" altLang="ja-JP" dirty="0"/>
          </a:p>
          <a:p>
            <a:pPr lvl="1"/>
            <a:r>
              <a:rPr lang="ja-JP" altLang="en-US" dirty="0"/>
              <a:t>必要な項目は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b="1" dirty="0" err="1">
                <a:solidFill>
                  <a:srgbClr val="0070C0"/>
                </a:solidFill>
              </a:rPr>
              <a:t>DownloadDate</a:t>
            </a:r>
            <a:r>
              <a:rPr lang="en-US" altLang="ja-JP" b="1" dirty="0">
                <a:solidFill>
                  <a:srgbClr val="0070C0"/>
                </a:solidFill>
              </a:rPr>
              <a:t> : </a:t>
            </a:r>
            <a:r>
              <a:rPr lang="ja-JP" altLang="en-US" b="1" dirty="0">
                <a:solidFill>
                  <a:srgbClr val="0070C0"/>
                </a:solidFill>
              </a:rPr>
              <a:t>必須</a:t>
            </a:r>
            <a:endParaRPr lang="en-US" altLang="ja-JP" b="1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kumimoji="1" lang="en-US" altLang="ja-JP" b="1" dirty="0" err="1">
                <a:solidFill>
                  <a:srgbClr val="00B050"/>
                </a:solidFill>
              </a:rPr>
              <a:t>UserSerialNo</a:t>
            </a:r>
            <a:r>
              <a:rPr kumimoji="1" lang="en-US" altLang="ja-JP" b="1" dirty="0">
                <a:solidFill>
                  <a:srgbClr val="00B050"/>
                </a:solidFill>
              </a:rPr>
              <a:t> : </a:t>
            </a:r>
            <a:r>
              <a:rPr kumimoji="1" lang="ja-JP" altLang="en-US" b="1" dirty="0">
                <a:solidFill>
                  <a:srgbClr val="00B050"/>
                </a:solidFill>
              </a:rPr>
              <a:t>必須</a:t>
            </a:r>
            <a:r>
              <a:rPr lang="ja-JP" altLang="en-US" b="1" dirty="0">
                <a:solidFill>
                  <a:srgbClr val="00B050"/>
                </a:solidFill>
              </a:rPr>
              <a:t>、</a:t>
            </a:r>
            <a:r>
              <a:rPr lang="en-US" altLang="ja-JP" b="1" dirty="0">
                <a:solidFill>
                  <a:srgbClr val="00B050"/>
                </a:solidFill>
              </a:rPr>
              <a:t>Log</a:t>
            </a:r>
            <a:r>
              <a:rPr lang="ja-JP" altLang="en-US" b="1" dirty="0">
                <a:solidFill>
                  <a:srgbClr val="00B050"/>
                </a:solidFill>
              </a:rPr>
              <a:t>にない場合は、</a:t>
            </a:r>
            <a:r>
              <a:rPr lang="en-US" altLang="ja-JP" b="1" dirty="0">
                <a:solidFill>
                  <a:srgbClr val="00B050"/>
                </a:solidFill>
              </a:rPr>
              <a:t>record</a:t>
            </a:r>
            <a:r>
              <a:rPr lang="ja-JP" altLang="en-US" b="1" dirty="0">
                <a:solidFill>
                  <a:srgbClr val="00B050"/>
                </a:solidFill>
              </a:rPr>
              <a:t>を登録しない</a:t>
            </a:r>
            <a:endParaRPr kumimoji="1" lang="en-US" altLang="ja-JP" b="1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altLang="ja-JP" b="1" dirty="0" err="1">
                <a:solidFill>
                  <a:srgbClr val="7030A0"/>
                </a:solidFill>
              </a:rPr>
              <a:t>UserIPAddress</a:t>
            </a:r>
            <a:r>
              <a:rPr lang="en-US" altLang="ja-JP" b="1" dirty="0">
                <a:solidFill>
                  <a:srgbClr val="7030A0"/>
                </a:solidFill>
              </a:rPr>
              <a:t> : Log</a:t>
            </a:r>
            <a:r>
              <a:rPr lang="ja-JP" altLang="en-US" b="1" dirty="0">
                <a:solidFill>
                  <a:srgbClr val="7030A0"/>
                </a:solidFill>
              </a:rPr>
              <a:t>にない場合は、</a:t>
            </a:r>
            <a:r>
              <a:rPr lang="en-US" altLang="ja-JP" b="1" dirty="0">
                <a:solidFill>
                  <a:srgbClr val="7030A0"/>
                </a:solidFill>
              </a:rPr>
              <a:t>NULL</a:t>
            </a:r>
            <a:r>
              <a:rPr lang="ja-JP" altLang="en-US" b="1" dirty="0">
                <a:solidFill>
                  <a:srgbClr val="7030A0"/>
                </a:solidFill>
              </a:rPr>
              <a:t>を登録</a:t>
            </a:r>
            <a:endParaRPr lang="en-US" altLang="ja-JP" b="1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それ以外の項目は、</a:t>
            </a:r>
            <a:r>
              <a:rPr lang="en-US" altLang="ja-JP" b="1" dirty="0">
                <a:solidFill>
                  <a:srgbClr val="FF0000"/>
                </a:solidFill>
              </a:rPr>
              <a:t>Database</a:t>
            </a:r>
            <a:r>
              <a:rPr lang="ja-JP" altLang="en-US" b="1" dirty="0">
                <a:solidFill>
                  <a:srgbClr val="FF0000"/>
                </a:solidFill>
              </a:rPr>
              <a:t>には登録しません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F12D26-2757-48EB-9139-FC11DFAAD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92"/>
          <a:stretch/>
        </p:blipFill>
        <p:spPr>
          <a:xfrm>
            <a:off x="576720" y="3481585"/>
            <a:ext cx="3913552" cy="19795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61152E-96D9-48A7-AAC5-C7ECAFDC1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69" b="1"/>
          <a:stretch/>
        </p:blipFill>
        <p:spPr>
          <a:xfrm>
            <a:off x="2993378" y="3684577"/>
            <a:ext cx="4547712" cy="21882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AE97C89-F5DE-4A00-811A-3A95F9C0B0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25"/>
          <a:stretch/>
        </p:blipFill>
        <p:spPr>
          <a:xfrm>
            <a:off x="6293416" y="4089568"/>
            <a:ext cx="5387975" cy="218827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38C5FC-AAEB-402F-B1F6-5690973A6B2D}"/>
              </a:ext>
            </a:extLst>
          </p:cNvPr>
          <p:cNvSpPr/>
          <p:nvPr/>
        </p:nvSpPr>
        <p:spPr>
          <a:xfrm>
            <a:off x="845609" y="3731927"/>
            <a:ext cx="863600" cy="15716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6599DD-CA60-406D-BF94-7A7F7F96B7AC}"/>
              </a:ext>
            </a:extLst>
          </p:cNvPr>
          <p:cNvSpPr/>
          <p:nvPr/>
        </p:nvSpPr>
        <p:spPr>
          <a:xfrm>
            <a:off x="3187700" y="3838575"/>
            <a:ext cx="622300" cy="19780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8A221-3267-4F64-856D-EBD1C90E9BBF}"/>
              </a:ext>
            </a:extLst>
          </p:cNvPr>
          <p:cNvSpPr/>
          <p:nvPr/>
        </p:nvSpPr>
        <p:spPr>
          <a:xfrm>
            <a:off x="6464300" y="4273747"/>
            <a:ext cx="711200" cy="19111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A7309C2-DD04-4DFA-9DDE-8EEFFCD83873}"/>
              </a:ext>
            </a:extLst>
          </p:cNvPr>
          <p:cNvSpPr/>
          <p:nvPr/>
        </p:nvSpPr>
        <p:spPr>
          <a:xfrm>
            <a:off x="3810000" y="3838575"/>
            <a:ext cx="469900" cy="1978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E58FE2-D3A8-4B14-ACB5-87CCA2E9A1C6}"/>
              </a:ext>
            </a:extLst>
          </p:cNvPr>
          <p:cNvSpPr/>
          <p:nvPr/>
        </p:nvSpPr>
        <p:spPr>
          <a:xfrm>
            <a:off x="7175500" y="4283075"/>
            <a:ext cx="596900" cy="18891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B516DD2-7005-4726-9A44-63BB1027F9CF}"/>
              </a:ext>
            </a:extLst>
          </p:cNvPr>
          <p:cNvSpPr/>
          <p:nvPr/>
        </p:nvSpPr>
        <p:spPr>
          <a:xfrm>
            <a:off x="9309100" y="4257675"/>
            <a:ext cx="1498600" cy="18891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7F72CD0-65E4-4E51-8B80-FF7347930E3D}"/>
              </a:ext>
            </a:extLst>
          </p:cNvPr>
          <p:cNvSpPr/>
          <p:nvPr/>
        </p:nvSpPr>
        <p:spPr>
          <a:xfrm>
            <a:off x="1709208" y="3733882"/>
            <a:ext cx="644769" cy="15540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687E67C-1248-453D-A9F2-CC8A1EC33CE1}"/>
              </a:ext>
            </a:extLst>
          </p:cNvPr>
          <p:cNvSpPr/>
          <p:nvPr/>
        </p:nvSpPr>
        <p:spPr>
          <a:xfrm>
            <a:off x="691782" y="4350233"/>
            <a:ext cx="1798295" cy="83847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C41F8BD-2106-4746-950C-547E0F767FDE}"/>
              </a:ext>
            </a:extLst>
          </p:cNvPr>
          <p:cNvSpPr/>
          <p:nvPr/>
        </p:nvSpPr>
        <p:spPr>
          <a:xfrm>
            <a:off x="691782" y="4526079"/>
            <a:ext cx="1798295" cy="83847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A4110A-C55B-42F8-9240-49F55D9839EA}"/>
              </a:ext>
            </a:extLst>
          </p:cNvPr>
          <p:cNvSpPr/>
          <p:nvPr/>
        </p:nvSpPr>
        <p:spPr>
          <a:xfrm>
            <a:off x="691782" y="4959833"/>
            <a:ext cx="1798295" cy="83847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EA31631-CCB8-4F5C-AAE7-AFCCB31EAEBE}"/>
              </a:ext>
            </a:extLst>
          </p:cNvPr>
          <p:cNvSpPr/>
          <p:nvPr/>
        </p:nvSpPr>
        <p:spPr>
          <a:xfrm>
            <a:off x="3060232" y="4560435"/>
            <a:ext cx="3035768" cy="93627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378BC8D-32C4-4C7E-91F2-5965D6D25CFF}"/>
              </a:ext>
            </a:extLst>
          </p:cNvPr>
          <p:cNvCxnSpPr>
            <a:cxnSpLocks/>
          </p:cNvCxnSpPr>
          <p:nvPr/>
        </p:nvCxnSpPr>
        <p:spPr>
          <a:xfrm flipH="1" flipV="1">
            <a:off x="1814482" y="4418393"/>
            <a:ext cx="22195" cy="17284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CA1B1E-73FA-49B1-9858-0D3D7F28FD08}"/>
              </a:ext>
            </a:extLst>
          </p:cNvPr>
          <p:cNvCxnSpPr>
            <a:cxnSpLocks/>
          </p:cNvCxnSpPr>
          <p:nvPr/>
        </p:nvCxnSpPr>
        <p:spPr>
          <a:xfrm flipV="1">
            <a:off x="2212510" y="4597114"/>
            <a:ext cx="1659192" cy="15496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88C149-D4B7-4A85-8FAB-8D4C1FAD85CB}"/>
              </a:ext>
            </a:extLst>
          </p:cNvPr>
          <p:cNvCxnSpPr>
            <a:cxnSpLocks/>
          </p:cNvCxnSpPr>
          <p:nvPr/>
        </p:nvCxnSpPr>
        <p:spPr>
          <a:xfrm flipV="1">
            <a:off x="1960185" y="4584551"/>
            <a:ext cx="0" cy="15876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042BF81-3624-43B0-82B5-6BF548D0F2DA}"/>
              </a:ext>
            </a:extLst>
          </p:cNvPr>
          <p:cNvCxnSpPr>
            <a:cxnSpLocks/>
          </p:cNvCxnSpPr>
          <p:nvPr/>
        </p:nvCxnSpPr>
        <p:spPr>
          <a:xfrm flipV="1">
            <a:off x="2091888" y="5043680"/>
            <a:ext cx="134725" cy="1128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590F933-2447-4680-BFA3-F7F6CC025D70}"/>
              </a:ext>
            </a:extLst>
          </p:cNvPr>
          <p:cNvSpPr txBox="1"/>
          <p:nvPr/>
        </p:nvSpPr>
        <p:spPr>
          <a:xfrm>
            <a:off x="282902" y="6117470"/>
            <a:ext cx="568292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00B050"/>
                </a:solidFill>
              </a:rPr>
              <a:t>SerialNo</a:t>
            </a:r>
            <a:r>
              <a:rPr lang="en-US" altLang="ja-JP" b="1" dirty="0">
                <a:solidFill>
                  <a:srgbClr val="00B050"/>
                </a:solidFill>
              </a:rPr>
              <a:t> </a:t>
            </a:r>
            <a:r>
              <a:rPr lang="ja-JP" altLang="en-US" b="1" dirty="0">
                <a:solidFill>
                  <a:srgbClr val="00B050"/>
                </a:solidFill>
              </a:rPr>
              <a:t>の値がないので、</a:t>
            </a:r>
            <a:r>
              <a:rPr lang="en-US" altLang="ja-JP" b="1" dirty="0">
                <a:solidFill>
                  <a:srgbClr val="00B050"/>
                </a:solidFill>
              </a:rPr>
              <a:t>Database</a:t>
            </a:r>
            <a:r>
              <a:rPr lang="ja-JP" altLang="en-US" b="1" dirty="0">
                <a:solidFill>
                  <a:srgbClr val="00B050"/>
                </a:solidFill>
              </a:rPr>
              <a:t>に登録しません！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DD4E0-614A-4064-A762-B863AC1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今後について </a:t>
            </a:r>
            <a:r>
              <a:rPr kumimoji="1" lang="en-US" altLang="ja-JP" dirty="0"/>
              <a:t>(2021/10/21 9:52)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5769A-0621-45B0-A7A1-A1DDB893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SMB</a:t>
            </a:r>
            <a:r>
              <a:rPr lang="ja-JP" altLang="en-US" dirty="0"/>
              <a:t>の</a:t>
            </a:r>
            <a:r>
              <a:rPr lang="en-US" altLang="ja-JP" dirty="0"/>
              <a:t>Log</a:t>
            </a:r>
            <a:r>
              <a:rPr lang="ja-JP" altLang="en-US" dirty="0"/>
              <a:t>も準備しています。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農業の登録が終わったら、お送りします。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192.168.3.215 -&gt; TEST-AWS</a:t>
            </a:r>
            <a:r>
              <a:rPr lang="ja-JP" altLang="en-US" dirty="0"/>
              <a:t>に、今回登録した</a:t>
            </a:r>
            <a:r>
              <a:rPr lang="en-US" altLang="ja-JP" dirty="0"/>
              <a:t>record</a:t>
            </a:r>
            <a:r>
              <a:rPr lang="ja-JP" altLang="en-US" dirty="0"/>
              <a:t>のみ、</a:t>
            </a:r>
            <a:r>
              <a:rPr lang="en-US" altLang="ja-JP" dirty="0"/>
              <a:t>Data</a:t>
            </a:r>
            <a:r>
              <a:rPr lang="ja-JP" altLang="en-US" dirty="0"/>
              <a:t>を移行していただく予定です。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328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A26EE013C6AAA49A7258BEDEDE06A1B" ma:contentTypeVersion="10" ma:contentTypeDescription="新しいドキュメントを作成します。" ma:contentTypeScope="" ma:versionID="58edb9cc0979f19ff545a2cf14d1cad5">
  <xsd:schema xmlns:xsd="http://www.w3.org/2001/XMLSchema" xmlns:xs="http://www.w3.org/2001/XMLSchema" xmlns:p="http://schemas.microsoft.com/office/2006/metadata/properties" xmlns:ns2="07980885-a8e5-480f-9066-1846ecd66022" xmlns:ns3="7143ae8b-da7d-47a7-9151-a7da76b29e6a" targetNamespace="http://schemas.microsoft.com/office/2006/metadata/properties" ma:root="true" ma:fieldsID="4194c0f66fc27b98527517a187da9dd9" ns2:_="" ns3:_="">
    <xsd:import namespace="07980885-a8e5-480f-9066-1846ecd66022"/>
    <xsd:import namespace="7143ae8b-da7d-47a7-9151-a7da76b29e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80885-a8e5-480f-9066-1846ecd660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3ae8b-da7d-47a7-9151-a7da76b29e6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1475F3-521E-47C4-AE08-985148F10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80885-a8e5-480f-9066-1846ecd66022"/>
    <ds:schemaRef ds:uri="7143ae8b-da7d-47a7-9151-a7da76b29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18E8CE-EA0D-4677-A852-DE4331E9D4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AFF5B7-F606-44BF-B146-E021809336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385</Words>
  <Application>Microsoft Office PowerPoint</Application>
  <PresentationFormat>ワイド画面</PresentationFormat>
  <Paragraphs>62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Kakutei_CsvLog2Database</vt:lpstr>
      <vt:lpstr>概要</vt:lpstr>
      <vt:lpstr>移行する際に、必須にしてほしい項目</vt:lpstr>
      <vt:lpstr>file name (or folder name) から取得できる値</vt:lpstr>
      <vt:lpstr>Logのレイアウト(sample)</vt:lpstr>
      <vt:lpstr>今後について (2021/10/21 9:52)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Kakutei_CsvLog2Database</dc:title>
  <dc:creator>渡邉 健太郎</dc:creator>
  <cp:lastModifiedBy>渡邉 健太郎</cp:lastModifiedBy>
  <cp:revision>13</cp:revision>
  <dcterms:created xsi:type="dcterms:W3CDTF">2021-10-20T23:12:55Z</dcterms:created>
  <dcterms:modified xsi:type="dcterms:W3CDTF">2021-10-21T04:12:06Z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0x0101009A26EE013C6AAA49A7258BEDEDE06A1B</vt:lpwstr>
  </property>
</Properties>
</file>