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סגנון ביניים 4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>
        <p:scale>
          <a:sx n="78" d="100"/>
          <a:sy n="78" d="100"/>
        </p:scale>
        <p:origin x="456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13837F-CBE5-4A3A-9C9F-3B24ED233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59D2F56-773C-46FF-BB76-E4FE039EF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76BC03-833E-41DB-BAD0-93EFFEC2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8ED1-F435-4B95-8317-8CB7638DC2E0}" type="datetimeFigureOut">
              <a:rPr lang="he-IL" smtClean="0"/>
              <a:t>כ"ד/שבט/תשפ"ג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BAA320-33B5-491D-AC10-9E68FFF4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D5FF69-9D0B-4A27-91CE-805C5962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A053-FCBD-46A7-BA58-CF6CC193F3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720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33F329-6822-4C53-9591-EA5A8683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9C91370-91EF-4DD5-B219-F3B542D35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6471B4-9C6B-400E-9692-73677B9E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8ED1-F435-4B95-8317-8CB7638DC2E0}" type="datetimeFigureOut">
              <a:rPr lang="he-IL" smtClean="0"/>
              <a:t>כ"ד/שבט/תשפ"ג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8A79EB-4A04-445F-BC41-8EE5470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EC4F9D-BDCB-42F9-9C1F-DBF59863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A053-FCBD-46A7-BA58-CF6CC193F3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133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E99804B-8150-4237-B971-0EFB2EF64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F045E12-EF93-45A3-A08B-19E8CB2E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5B4802-09E7-4C04-9F82-9347C0E5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8ED1-F435-4B95-8317-8CB7638DC2E0}" type="datetimeFigureOut">
              <a:rPr lang="he-IL" smtClean="0"/>
              <a:t>כ"ד/שבט/תשפ"ג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7A12FB-F013-4383-B6A1-EE5449FF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6BBB9A-6B30-4F38-B0CD-29C78AAF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A053-FCBD-46A7-BA58-CF6CC193F3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11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F76F33-3B3C-484C-A013-E11EC5FD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D2720B-0E97-4094-99F5-561D6031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574A73-02B3-4785-9A05-19CCD7C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8ED1-F435-4B95-8317-8CB7638DC2E0}" type="datetimeFigureOut">
              <a:rPr lang="he-IL" smtClean="0"/>
              <a:t>כ"ד/שבט/תשפ"ג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E7F07E-878C-4AD8-BACA-A9556BF4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935EF35-8647-47C4-BCE3-0FE3808E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A053-FCBD-46A7-BA58-CF6CC193F3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888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D22788-3D06-4D2F-802C-E4C0E9B8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DF8DB6F-7B8A-4499-9EED-C06E2E13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451D0B-F127-4F1B-A91E-D5620376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8ED1-F435-4B95-8317-8CB7638DC2E0}" type="datetimeFigureOut">
              <a:rPr lang="he-IL" smtClean="0"/>
              <a:t>כ"ד/שבט/תשפ"ג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7A5B80-7386-4C2C-AF8D-5FF55343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39CBA53-7A38-4CD2-8288-0A4B984E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A053-FCBD-46A7-BA58-CF6CC193F3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43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8DD511-CB19-491E-9324-F193D96F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1FCF9B-994D-4DE2-8E77-4DED1E52E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4CD117E-4320-4915-B5F0-A1C0DA2AF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64DE72-B7C3-44A9-932F-785D8DA6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8ED1-F435-4B95-8317-8CB7638DC2E0}" type="datetimeFigureOut">
              <a:rPr lang="he-IL" smtClean="0"/>
              <a:t>כ"ד/שבט/תשפ"ג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FBE5543-73EA-4239-AB13-6A3367B1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111DFC6-663B-4D51-A875-EF6480C6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A053-FCBD-46A7-BA58-CF6CC193F3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314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258477-B98B-46D7-AF7F-1593ACC4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A0CC14-82C2-4284-8841-C46C6EA72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1C7FFFD-0123-4B0B-B16B-C275E72CD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F0A5E28-D5A0-4D0E-A58F-274E8BCE4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35048C9-00DA-40A5-87D4-59FC1DCE4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DC2326A-AFC6-4313-8300-D495DBB2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8ED1-F435-4B95-8317-8CB7638DC2E0}" type="datetimeFigureOut">
              <a:rPr lang="he-IL" smtClean="0"/>
              <a:t>כ"ד/שבט/תשפ"ג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4715AA4-92AB-4A56-B95E-ADF5B876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1D8E796-3F95-4EBD-9226-581BA87B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A053-FCBD-46A7-BA58-CF6CC193F3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946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0E8B53-2C1C-45E6-9E25-A70BF01E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6012219-08AB-440D-AB1F-57063DEF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8ED1-F435-4B95-8317-8CB7638DC2E0}" type="datetimeFigureOut">
              <a:rPr lang="he-IL" smtClean="0"/>
              <a:t>כ"ד/שבט/תשפ"ג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BFD2281-F1D4-45EF-833B-D73E8035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B9CE7A0-9A1D-4B42-99E1-F74E59EB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A053-FCBD-46A7-BA58-CF6CC193F3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37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F53B95A-055E-45AD-9FF8-7E874AB2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8ED1-F435-4B95-8317-8CB7638DC2E0}" type="datetimeFigureOut">
              <a:rPr lang="he-IL" smtClean="0"/>
              <a:t>כ"ד/שבט/תשפ"ג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FB60C2F-54B5-4DC0-81EB-9C3EE19A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0DE7300-5007-4A62-B2E8-93A5D83A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A053-FCBD-46A7-BA58-CF6CC193F3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40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0B4FF1-AA59-4C7A-B72B-9955B9CB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EEF74C-8EEC-483F-AE4D-7EAE482F0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0164110-B0CC-427E-BA08-E48B7473E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3EC4A1B-0660-4676-8B7D-022083A4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8ED1-F435-4B95-8317-8CB7638DC2E0}" type="datetimeFigureOut">
              <a:rPr lang="he-IL" smtClean="0"/>
              <a:t>כ"ד/שבט/תשפ"ג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C030CC4-176F-4EEB-A350-8035FC43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785AA3-2DD7-4CE1-9C5E-BC9C8224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A053-FCBD-46A7-BA58-CF6CC193F3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19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8458B3-B186-481B-86F4-B274D720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77AE154-2D21-462E-9B54-91DF87C60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6340D5E-27E2-4AA0-9B6F-2A09A388E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2012181-4DBE-47F1-8F0B-E2DF6C18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8ED1-F435-4B95-8317-8CB7638DC2E0}" type="datetimeFigureOut">
              <a:rPr lang="he-IL" smtClean="0"/>
              <a:t>כ"ד/שבט/תשפ"ג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BB46E0-CCA9-4A4D-BECB-AA5E5384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9C34EFF-2A1A-4DBE-B4CB-6FB27689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A053-FCBD-46A7-BA58-CF6CC193F3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64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6D44066-0B88-4F56-A71A-AF03CB83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3D5481D-0E4D-436F-9F61-59467531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71451BE-A8BC-4C0E-98FF-A3706DC26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8ED1-F435-4B95-8317-8CB7638DC2E0}" type="datetimeFigureOut">
              <a:rPr lang="he-IL" smtClean="0"/>
              <a:t>כ"ד/שבט/תשפ"ג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CACB68-1FE2-4B86-82E9-AC12583A1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05AA92-3E9A-44D7-9407-75F8EFDCF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A053-FCBD-46A7-BA58-CF6CC193F3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097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AE69ED7-3819-4484-A8BE-754EC5CAE580}"/>
              </a:ext>
            </a:extLst>
          </p:cNvPr>
          <p:cNvSpPr txBox="1"/>
          <p:nvPr/>
        </p:nvSpPr>
        <p:spPr>
          <a:xfrm>
            <a:off x="3350623" y="321809"/>
            <a:ext cx="47011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/>
              <a:t>דף בסיסי עליו יונחו כל הדפים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41612A9-9828-4AEA-BEF4-676A54623B94}"/>
              </a:ext>
            </a:extLst>
          </p:cNvPr>
          <p:cNvSpPr txBox="1"/>
          <p:nvPr/>
        </p:nvSpPr>
        <p:spPr>
          <a:xfrm>
            <a:off x="6797040" y="814251"/>
            <a:ext cx="4101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| אודות | דיווח | חיפוש קבלה 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85D8653F-87CC-4C0A-8D12-40394B7653C8}"/>
              </a:ext>
            </a:extLst>
          </p:cNvPr>
          <p:cNvSpPr/>
          <p:nvPr/>
        </p:nvSpPr>
        <p:spPr>
          <a:xfrm>
            <a:off x="9196251" y="1619794"/>
            <a:ext cx="1702526" cy="79683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לוגו לבדוק איפה לשים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7929E25-7A7F-43CE-94D2-0276693DEC99}"/>
              </a:ext>
            </a:extLst>
          </p:cNvPr>
          <p:cNvSpPr/>
          <p:nvPr/>
        </p:nvSpPr>
        <p:spPr>
          <a:xfrm>
            <a:off x="1776548" y="906584"/>
            <a:ext cx="836023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פרופיל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552B801-E7EF-42C8-9E8A-EE7E8078FC0C}"/>
              </a:ext>
            </a:extLst>
          </p:cNvPr>
          <p:cNvSpPr txBox="1"/>
          <p:nvPr/>
        </p:nvSpPr>
        <p:spPr>
          <a:xfrm>
            <a:off x="653142" y="1368249"/>
            <a:ext cx="2821578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החשבון של: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הוספה לרשימת המתנה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פעולות אחרונות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יתרת שעות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פרופיל- קטגוריות משנה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115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AE69ED7-3819-4484-A8BE-754EC5CAE580}"/>
              </a:ext>
            </a:extLst>
          </p:cNvPr>
          <p:cNvSpPr txBox="1"/>
          <p:nvPr/>
        </p:nvSpPr>
        <p:spPr>
          <a:xfrm>
            <a:off x="3122023" y="444919"/>
            <a:ext cx="41017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/>
              <a:t>דף הבית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41612A9-9828-4AEA-BEF4-676A54623B94}"/>
              </a:ext>
            </a:extLst>
          </p:cNvPr>
          <p:cNvSpPr txBox="1"/>
          <p:nvPr/>
        </p:nvSpPr>
        <p:spPr>
          <a:xfrm>
            <a:off x="6797040" y="814251"/>
            <a:ext cx="4101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דף הבית </a:t>
            </a:r>
            <a:r>
              <a:rPr lang="he-IL" dirty="0"/>
              <a:t>| אודות | דיווח | חיפוש קבלה 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85D8653F-87CC-4C0A-8D12-40394B7653C8}"/>
              </a:ext>
            </a:extLst>
          </p:cNvPr>
          <p:cNvSpPr/>
          <p:nvPr/>
        </p:nvSpPr>
        <p:spPr>
          <a:xfrm>
            <a:off x="9196251" y="1619794"/>
            <a:ext cx="1702526" cy="79683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לוגו לבדוק איפה לשים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E521030-FE24-46FF-9A46-0A3CF64B8D0B}"/>
              </a:ext>
            </a:extLst>
          </p:cNvPr>
          <p:cNvSpPr/>
          <p:nvPr/>
        </p:nvSpPr>
        <p:spPr>
          <a:xfrm>
            <a:off x="3931920" y="2429692"/>
            <a:ext cx="5029200" cy="444137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200" dirty="0"/>
              <a:t>הבזקים מבנק הזמן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7929E25-7A7F-43CE-94D2-0276693DEC99}"/>
              </a:ext>
            </a:extLst>
          </p:cNvPr>
          <p:cNvSpPr/>
          <p:nvPr/>
        </p:nvSpPr>
        <p:spPr>
          <a:xfrm>
            <a:off x="1776548" y="906584"/>
            <a:ext cx="836023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פרופיל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552B801-E7EF-42C8-9E8A-EE7E8078FC0C}"/>
              </a:ext>
            </a:extLst>
          </p:cNvPr>
          <p:cNvSpPr txBox="1"/>
          <p:nvPr/>
        </p:nvSpPr>
        <p:spPr>
          <a:xfrm>
            <a:off x="653142" y="1368249"/>
            <a:ext cx="2821578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החשבון של: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הוספה לרשימת המתנה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פעולות אחרונות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יתרת שעות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פרופיל- קטגוריות משנה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875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AE69ED7-3819-4484-A8BE-754EC5CAE580}"/>
              </a:ext>
            </a:extLst>
          </p:cNvPr>
          <p:cNvSpPr txBox="1"/>
          <p:nvPr/>
        </p:nvSpPr>
        <p:spPr>
          <a:xfrm>
            <a:off x="3122023" y="444919"/>
            <a:ext cx="41017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/>
              <a:t>דף אודות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41612A9-9828-4AEA-BEF4-676A54623B94}"/>
              </a:ext>
            </a:extLst>
          </p:cNvPr>
          <p:cNvSpPr txBox="1"/>
          <p:nvPr/>
        </p:nvSpPr>
        <p:spPr>
          <a:xfrm>
            <a:off x="6797040" y="814251"/>
            <a:ext cx="4101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|</a:t>
            </a:r>
            <a:r>
              <a:rPr lang="he-IL" dirty="0">
                <a:highlight>
                  <a:srgbClr val="C0C0C0"/>
                </a:highlight>
              </a:rPr>
              <a:t> </a:t>
            </a:r>
            <a:r>
              <a:rPr lang="he-IL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</a:rPr>
              <a:t>אודות </a:t>
            </a:r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|</a:t>
            </a:r>
            <a:r>
              <a:rPr lang="he-IL" dirty="0"/>
              <a:t> דיווח | חיפוש קבלה 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85D8653F-87CC-4C0A-8D12-40394B7653C8}"/>
              </a:ext>
            </a:extLst>
          </p:cNvPr>
          <p:cNvSpPr/>
          <p:nvPr/>
        </p:nvSpPr>
        <p:spPr>
          <a:xfrm>
            <a:off x="9196251" y="1619794"/>
            <a:ext cx="1702526" cy="79683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לוגו לבדוק איפה לשים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7929E25-7A7F-43CE-94D2-0276693DEC99}"/>
              </a:ext>
            </a:extLst>
          </p:cNvPr>
          <p:cNvSpPr/>
          <p:nvPr/>
        </p:nvSpPr>
        <p:spPr>
          <a:xfrm>
            <a:off x="1776548" y="906584"/>
            <a:ext cx="836023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פרופיל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552B801-E7EF-42C8-9E8A-EE7E8078FC0C}"/>
              </a:ext>
            </a:extLst>
          </p:cNvPr>
          <p:cNvSpPr txBox="1"/>
          <p:nvPr/>
        </p:nvSpPr>
        <p:spPr>
          <a:xfrm>
            <a:off x="691242" y="1368249"/>
            <a:ext cx="2821578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החשבון של: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הוספה לרשימת המתנה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פעולות אחרונות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יתרת שעות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הגדרות- פרופיל- קטגוריות משנה ופרטים אישיים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3DA67825-B49F-4A99-B15A-D2490B6884D4}"/>
              </a:ext>
            </a:extLst>
          </p:cNvPr>
          <p:cNvSpPr/>
          <p:nvPr/>
        </p:nvSpPr>
        <p:spPr>
          <a:xfrm>
            <a:off x="4356100" y="2590800"/>
            <a:ext cx="4521200" cy="41275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כיצד בנק הזמן פועל – הסבר</a:t>
            </a:r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84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AE69ED7-3819-4484-A8BE-754EC5CAE580}"/>
              </a:ext>
            </a:extLst>
          </p:cNvPr>
          <p:cNvSpPr txBox="1"/>
          <p:nvPr/>
        </p:nvSpPr>
        <p:spPr>
          <a:xfrm>
            <a:off x="3122023" y="444919"/>
            <a:ext cx="41017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/>
              <a:t>דף דיווח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41612A9-9828-4AEA-BEF4-676A54623B94}"/>
              </a:ext>
            </a:extLst>
          </p:cNvPr>
          <p:cNvSpPr txBox="1"/>
          <p:nvPr/>
        </p:nvSpPr>
        <p:spPr>
          <a:xfrm>
            <a:off x="6797040" y="814251"/>
            <a:ext cx="4101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| אודות | </a:t>
            </a:r>
            <a:r>
              <a:rPr lang="he-IL" dirty="0">
                <a:highlight>
                  <a:srgbClr val="C0C0C0"/>
                </a:highlight>
              </a:rPr>
              <a:t>דיווח </a:t>
            </a:r>
            <a:r>
              <a:rPr lang="he-IL" dirty="0"/>
              <a:t>| חיפוש קבלה 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85D8653F-87CC-4C0A-8D12-40394B7653C8}"/>
              </a:ext>
            </a:extLst>
          </p:cNvPr>
          <p:cNvSpPr/>
          <p:nvPr/>
        </p:nvSpPr>
        <p:spPr>
          <a:xfrm>
            <a:off x="9716951" y="1411967"/>
            <a:ext cx="1702526" cy="79683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לוגו לבדוק איפה לשים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7929E25-7A7F-43CE-94D2-0276693DEC99}"/>
              </a:ext>
            </a:extLst>
          </p:cNvPr>
          <p:cNvSpPr/>
          <p:nvPr/>
        </p:nvSpPr>
        <p:spPr>
          <a:xfrm>
            <a:off x="1776548" y="906584"/>
            <a:ext cx="836023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פרופיל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552B801-E7EF-42C8-9E8A-EE7E8078FC0C}"/>
              </a:ext>
            </a:extLst>
          </p:cNvPr>
          <p:cNvSpPr txBox="1"/>
          <p:nvPr/>
        </p:nvSpPr>
        <p:spPr>
          <a:xfrm>
            <a:off x="653142" y="1368249"/>
            <a:ext cx="2821578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החשבון של: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הוספה לרשימת המתנה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פעולות אחרונות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יתרת שעות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פרופיל- קטגוריות משנה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D170ACC-5018-4FE6-A948-1E6ABB5CEB11}"/>
              </a:ext>
            </a:extLst>
          </p:cNvPr>
          <p:cNvSpPr txBox="1"/>
          <p:nvPr/>
        </p:nvSpPr>
        <p:spPr>
          <a:xfrm>
            <a:off x="4598126" y="1226541"/>
            <a:ext cx="3196590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sz="2000" dirty="0"/>
              <a:t>הוסף דיווח- חלונית נפתחת</a:t>
            </a:r>
          </a:p>
        </p:txBody>
      </p:sp>
      <p:graphicFrame>
        <p:nvGraphicFramePr>
          <p:cNvPr id="5" name="טבלה 7">
            <a:extLst>
              <a:ext uri="{FF2B5EF4-FFF2-40B4-BE49-F238E27FC236}">
                <a16:creationId xmlns:a16="http://schemas.microsoft.com/office/drawing/2014/main" id="{9AC58831-68C5-4DBF-BC80-F503E02B9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03794"/>
              </p:ext>
            </p:extLst>
          </p:nvPr>
        </p:nvGraphicFramePr>
        <p:xfrm>
          <a:off x="1494775" y="1768360"/>
          <a:ext cx="8748976" cy="3677674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1960060">
                  <a:extLst>
                    <a:ext uri="{9D8B030D-6E8A-4147-A177-3AD203B41FA5}">
                      <a16:colId xmlns:a16="http://schemas.microsoft.com/office/drawing/2014/main" val="1423231504"/>
                    </a:ext>
                  </a:extLst>
                </a:gridCol>
                <a:gridCol w="6788916">
                  <a:extLst>
                    <a:ext uri="{9D8B030D-6E8A-4147-A177-3AD203B41FA5}">
                      <a16:colId xmlns:a16="http://schemas.microsoft.com/office/drawing/2014/main" val="2800861316"/>
                    </a:ext>
                  </a:extLst>
                </a:gridCol>
              </a:tblGrid>
              <a:tr h="121060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קטגורית הפעולה</a:t>
                      </a:r>
                    </a:p>
                    <a:p>
                      <a:pPr rtl="1"/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656714"/>
                  </a:ext>
                </a:extLst>
              </a:tr>
              <a:tr h="74144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  <a:p>
                      <a:pPr rtl="1"/>
                      <a:r>
                        <a:rPr lang="he-IL" dirty="0"/>
                        <a:t>תאריך הפעולה: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431694"/>
                  </a:ext>
                </a:extLst>
              </a:tr>
              <a:tr h="62972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משך זמן הפעולה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120043"/>
                  </a:ext>
                </a:extLst>
              </a:tr>
              <a:tr h="37100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הערה: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992064"/>
                  </a:ext>
                </a:extLst>
              </a:tr>
              <a:tr h="7248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חברים משתתפים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060099"/>
                  </a:ext>
                </a:extLst>
              </a:tr>
            </a:tbl>
          </a:graphicData>
        </a:graphic>
      </p:graphicFrame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83AE3EC7-1144-497F-9339-1A9A118A714B}"/>
              </a:ext>
            </a:extLst>
          </p:cNvPr>
          <p:cNvGrpSpPr/>
          <p:nvPr/>
        </p:nvGrpSpPr>
        <p:grpSpPr>
          <a:xfrm>
            <a:off x="3474720" y="1810384"/>
            <a:ext cx="4483031" cy="3677674"/>
            <a:chOff x="3122023" y="2208802"/>
            <a:chExt cx="4421777" cy="4498098"/>
          </a:xfrm>
        </p:grpSpPr>
        <p:grpSp>
          <p:nvGrpSpPr>
            <p:cNvPr id="20" name="קבוצה 19">
              <a:extLst>
                <a:ext uri="{FF2B5EF4-FFF2-40B4-BE49-F238E27FC236}">
                  <a16:creationId xmlns:a16="http://schemas.microsoft.com/office/drawing/2014/main" id="{A3D87044-2942-47C5-97BE-E7AAE58EF49A}"/>
                </a:ext>
              </a:extLst>
            </p:cNvPr>
            <p:cNvGrpSpPr/>
            <p:nvPr/>
          </p:nvGrpSpPr>
          <p:grpSpPr>
            <a:xfrm>
              <a:off x="3122023" y="2208802"/>
              <a:ext cx="4421777" cy="3464345"/>
              <a:chOff x="5116285" y="2205111"/>
              <a:chExt cx="2438400" cy="4417515"/>
            </a:xfrm>
          </p:grpSpPr>
          <p:grpSp>
            <p:nvGrpSpPr>
              <p:cNvPr id="18" name="קבוצה 17">
                <a:extLst>
                  <a:ext uri="{FF2B5EF4-FFF2-40B4-BE49-F238E27FC236}">
                    <a16:creationId xmlns:a16="http://schemas.microsoft.com/office/drawing/2014/main" id="{74943EFD-0548-4C0D-8D20-CBD78F5A29B9}"/>
                  </a:ext>
                </a:extLst>
              </p:cNvPr>
              <p:cNvGrpSpPr/>
              <p:nvPr/>
            </p:nvGrpSpPr>
            <p:grpSpPr>
              <a:xfrm>
                <a:off x="5116285" y="2205111"/>
                <a:ext cx="2438400" cy="3651019"/>
                <a:chOff x="4842510" y="2907935"/>
                <a:chExt cx="2438400" cy="3651022"/>
              </a:xfrm>
            </p:grpSpPr>
            <p:sp>
              <p:nvSpPr>
                <p:cNvPr id="10" name="מלבן 9">
                  <a:extLst>
                    <a:ext uri="{FF2B5EF4-FFF2-40B4-BE49-F238E27FC236}">
                      <a16:creationId xmlns:a16="http://schemas.microsoft.com/office/drawing/2014/main" id="{35A610A3-A99E-4029-94F7-3EFF20E4EEC6}"/>
                    </a:ext>
                  </a:extLst>
                </p:cNvPr>
                <p:cNvSpPr/>
                <p:nvPr/>
              </p:nvSpPr>
              <p:spPr>
                <a:xfrm flipH="1">
                  <a:off x="4842510" y="5125013"/>
                  <a:ext cx="2438400" cy="36933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2" name="מלבן 11">
                  <a:extLst>
                    <a:ext uri="{FF2B5EF4-FFF2-40B4-BE49-F238E27FC236}">
                      <a16:creationId xmlns:a16="http://schemas.microsoft.com/office/drawing/2014/main" id="{ED1CB102-0127-4404-925A-23CEB5EABEA4}"/>
                    </a:ext>
                  </a:extLst>
                </p:cNvPr>
                <p:cNvSpPr/>
                <p:nvPr/>
              </p:nvSpPr>
              <p:spPr>
                <a:xfrm>
                  <a:off x="4842510" y="6189625"/>
                  <a:ext cx="2438400" cy="36933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3" name="מלבן 12">
                  <a:extLst>
                    <a:ext uri="{FF2B5EF4-FFF2-40B4-BE49-F238E27FC236}">
                      <a16:creationId xmlns:a16="http://schemas.microsoft.com/office/drawing/2014/main" id="{690D9474-3F9E-4592-8D23-BB00FECDFF28}"/>
                    </a:ext>
                  </a:extLst>
                </p:cNvPr>
                <p:cNvSpPr/>
                <p:nvPr/>
              </p:nvSpPr>
              <p:spPr>
                <a:xfrm>
                  <a:off x="4842510" y="2907935"/>
                  <a:ext cx="2438400" cy="42928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tx2">
                          <a:lumMod val="50000"/>
                        </a:schemeClr>
                      </a:solidFill>
                    </a:rPr>
                    <a:t>חיפוש קטגוריה</a:t>
                  </a:r>
                </a:p>
              </p:txBody>
            </p:sp>
            <p:sp>
              <p:nvSpPr>
                <p:cNvPr id="15" name="תיבת טקסט 14">
                  <a:extLst>
                    <a:ext uri="{FF2B5EF4-FFF2-40B4-BE49-F238E27FC236}">
                      <a16:creationId xmlns:a16="http://schemas.microsoft.com/office/drawing/2014/main" id="{954C4DCB-3976-4101-9367-DE6B534B6013}"/>
                    </a:ext>
                  </a:extLst>
                </p:cNvPr>
                <p:cNvSpPr txBox="1"/>
                <p:nvPr/>
              </p:nvSpPr>
              <p:spPr>
                <a:xfrm>
                  <a:off x="4842510" y="3429000"/>
                  <a:ext cx="2438400" cy="6463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dirty="0"/>
                    <a:t>חלונית נפתחת חיפוש מותאם</a:t>
                  </a:r>
                </a:p>
              </p:txBody>
            </p:sp>
            <p:sp>
              <p:nvSpPr>
                <p:cNvPr id="16" name="מלבן 15">
                  <a:extLst>
                    <a:ext uri="{FF2B5EF4-FFF2-40B4-BE49-F238E27FC236}">
                      <a16:creationId xmlns:a16="http://schemas.microsoft.com/office/drawing/2014/main" id="{BC5ABBC3-15AE-42F6-BBEF-E85E0994613B}"/>
                    </a:ext>
                  </a:extLst>
                </p:cNvPr>
                <p:cNvSpPr/>
                <p:nvPr/>
              </p:nvSpPr>
              <p:spPr>
                <a:xfrm>
                  <a:off x="4842510" y="4208287"/>
                  <a:ext cx="2438400" cy="33728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בחירה סופית</a:t>
                  </a:r>
                </a:p>
              </p:txBody>
            </p:sp>
          </p:grpSp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025FA3DC-8770-4621-BD4F-BF7C29611B2D}"/>
                  </a:ext>
                </a:extLst>
              </p:cNvPr>
              <p:cNvSpPr/>
              <p:nvPr/>
            </p:nvSpPr>
            <p:spPr>
              <a:xfrm>
                <a:off x="5116285" y="6253294"/>
                <a:ext cx="243840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35" name="קבוצה 34">
              <a:extLst>
                <a:ext uri="{FF2B5EF4-FFF2-40B4-BE49-F238E27FC236}">
                  <a16:creationId xmlns:a16="http://schemas.microsoft.com/office/drawing/2014/main" id="{AE17C937-FB38-4057-8D18-5167622392DA}"/>
                </a:ext>
              </a:extLst>
            </p:cNvPr>
            <p:cNvGrpSpPr/>
            <p:nvPr/>
          </p:nvGrpSpPr>
          <p:grpSpPr>
            <a:xfrm>
              <a:off x="3122023" y="5782673"/>
              <a:ext cx="4421777" cy="924227"/>
              <a:chOff x="3680823" y="5730842"/>
              <a:chExt cx="4421777" cy="1280898"/>
            </a:xfrm>
          </p:grpSpPr>
          <p:sp>
            <p:nvSpPr>
              <p:cNvPr id="29" name="מלבן 28">
                <a:extLst>
                  <a:ext uri="{FF2B5EF4-FFF2-40B4-BE49-F238E27FC236}">
                    <a16:creationId xmlns:a16="http://schemas.microsoft.com/office/drawing/2014/main" id="{3E2A9CB3-069E-434E-A8A7-CAE6437E7604}"/>
                  </a:ext>
                </a:extLst>
              </p:cNvPr>
              <p:cNvSpPr/>
              <p:nvPr/>
            </p:nvSpPr>
            <p:spPr>
              <a:xfrm>
                <a:off x="3680823" y="5730842"/>
                <a:ext cx="4421777" cy="33665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>
                    <a:solidFill>
                      <a:schemeClr val="tx2">
                        <a:lumMod val="50000"/>
                      </a:schemeClr>
                    </a:solidFill>
                  </a:rPr>
                  <a:t>חיפוש חברים</a:t>
                </a:r>
              </a:p>
            </p:txBody>
          </p:sp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4C749F65-FFD6-4592-A384-9FA66F94AEC9}"/>
                  </a:ext>
                </a:extLst>
              </p:cNvPr>
              <p:cNvSpPr txBox="1"/>
              <p:nvPr/>
            </p:nvSpPr>
            <p:spPr>
              <a:xfrm>
                <a:off x="3680823" y="6136095"/>
                <a:ext cx="4421777" cy="50687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1">
                <a:spAutoFit/>
              </a:bodyPr>
              <a:lstStyle/>
              <a:p>
                <a:r>
                  <a:rPr lang="he-IL" dirty="0"/>
                  <a:t>חלונית נפתחת חיפוש מותאם</a:t>
                </a:r>
              </a:p>
            </p:txBody>
          </p:sp>
          <p:sp>
            <p:nvSpPr>
              <p:cNvPr id="33" name="מלבן 32">
                <a:extLst>
                  <a:ext uri="{FF2B5EF4-FFF2-40B4-BE49-F238E27FC236}">
                    <a16:creationId xmlns:a16="http://schemas.microsoft.com/office/drawing/2014/main" id="{317B7FBD-465D-4671-8ABB-5A6CA548F28A}"/>
                  </a:ext>
                </a:extLst>
              </p:cNvPr>
              <p:cNvSpPr/>
              <p:nvPr/>
            </p:nvSpPr>
            <p:spPr>
              <a:xfrm>
                <a:off x="3680823" y="6642966"/>
                <a:ext cx="4421777" cy="36877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/>
                  <a:t>בחירה סופית</a:t>
                </a:r>
              </a:p>
            </p:txBody>
          </p:sp>
        </p:grpSp>
      </p:grp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31E34662-57EC-4B0F-AAA5-4D148F1AACBB}"/>
              </a:ext>
            </a:extLst>
          </p:cNvPr>
          <p:cNvGrpSpPr/>
          <p:nvPr/>
        </p:nvGrpSpPr>
        <p:grpSpPr>
          <a:xfrm>
            <a:off x="5717472" y="5678673"/>
            <a:ext cx="1692876" cy="1135164"/>
            <a:chOff x="8415421" y="5630161"/>
            <a:chExt cx="1692876" cy="1135164"/>
          </a:xfrm>
        </p:grpSpPr>
        <p:sp>
          <p:nvSpPr>
            <p:cNvPr id="37" name="תרשים זרימה: תהליך חלופי 36">
              <a:extLst>
                <a:ext uri="{FF2B5EF4-FFF2-40B4-BE49-F238E27FC236}">
                  <a16:creationId xmlns:a16="http://schemas.microsoft.com/office/drawing/2014/main" id="{87E75423-3B33-4C83-9882-312CA71D96F6}"/>
                </a:ext>
              </a:extLst>
            </p:cNvPr>
            <p:cNvSpPr/>
            <p:nvPr/>
          </p:nvSpPr>
          <p:spPr>
            <a:xfrm>
              <a:off x="8415421" y="5630161"/>
              <a:ext cx="1692876" cy="1135164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אשר פעילות עם מרים שאול</a:t>
              </a:r>
            </a:p>
          </p:txBody>
        </p:sp>
        <p:sp>
          <p:nvSpPr>
            <p:cNvPr id="39" name="מלבן 38">
              <a:extLst>
                <a:ext uri="{FF2B5EF4-FFF2-40B4-BE49-F238E27FC236}">
                  <a16:creationId xmlns:a16="http://schemas.microsoft.com/office/drawing/2014/main" id="{8A322C8B-3266-4BFD-966F-9127A09ED0D5}"/>
                </a:ext>
              </a:extLst>
            </p:cNvPr>
            <p:cNvSpPr/>
            <p:nvPr/>
          </p:nvSpPr>
          <p:spPr>
            <a:xfrm>
              <a:off x="8847908" y="6481119"/>
              <a:ext cx="827902" cy="28420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פרטים</a:t>
              </a:r>
            </a:p>
          </p:txBody>
        </p:sp>
      </p:grp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10D90C7D-2E9C-4D22-99B6-7BCA916139E4}"/>
              </a:ext>
            </a:extLst>
          </p:cNvPr>
          <p:cNvGrpSpPr/>
          <p:nvPr/>
        </p:nvGrpSpPr>
        <p:grpSpPr>
          <a:xfrm>
            <a:off x="7743154" y="5678673"/>
            <a:ext cx="1692876" cy="1135164"/>
            <a:chOff x="8415421" y="5630161"/>
            <a:chExt cx="1692876" cy="1135164"/>
          </a:xfrm>
        </p:grpSpPr>
        <p:sp>
          <p:nvSpPr>
            <p:cNvPr id="43" name="תרשים זרימה: תהליך חלופי 42">
              <a:extLst>
                <a:ext uri="{FF2B5EF4-FFF2-40B4-BE49-F238E27FC236}">
                  <a16:creationId xmlns:a16="http://schemas.microsoft.com/office/drawing/2014/main" id="{BC8ED2D8-E175-45FA-A4E5-FAFAE140A71C}"/>
                </a:ext>
              </a:extLst>
            </p:cNvPr>
            <p:cNvSpPr/>
            <p:nvPr/>
          </p:nvSpPr>
          <p:spPr>
            <a:xfrm>
              <a:off x="8415421" y="5630161"/>
              <a:ext cx="1692876" cy="1135164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אשר פעילות עם חיה כגן</a:t>
              </a:r>
            </a:p>
          </p:txBody>
        </p:sp>
        <p:sp>
          <p:nvSpPr>
            <p:cNvPr id="44" name="מלבן 43">
              <a:extLst>
                <a:ext uri="{FF2B5EF4-FFF2-40B4-BE49-F238E27FC236}">
                  <a16:creationId xmlns:a16="http://schemas.microsoft.com/office/drawing/2014/main" id="{45FD7B40-9F5F-492F-8AF7-A2B84CAA84D2}"/>
                </a:ext>
              </a:extLst>
            </p:cNvPr>
            <p:cNvSpPr/>
            <p:nvPr/>
          </p:nvSpPr>
          <p:spPr>
            <a:xfrm>
              <a:off x="8847908" y="6481119"/>
              <a:ext cx="827902" cy="28420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פרטים</a:t>
              </a:r>
            </a:p>
          </p:txBody>
        </p:sp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B5BB4363-A401-4DFC-A1BE-DDAFFEE422FD}"/>
              </a:ext>
            </a:extLst>
          </p:cNvPr>
          <p:cNvGrpSpPr/>
          <p:nvPr/>
        </p:nvGrpSpPr>
        <p:grpSpPr>
          <a:xfrm>
            <a:off x="3689316" y="5631459"/>
            <a:ext cx="1692876" cy="1135164"/>
            <a:chOff x="8415421" y="5630161"/>
            <a:chExt cx="1692876" cy="1135164"/>
          </a:xfrm>
        </p:grpSpPr>
        <p:sp>
          <p:nvSpPr>
            <p:cNvPr id="46" name="תרשים זרימה: תהליך חלופי 45">
              <a:extLst>
                <a:ext uri="{FF2B5EF4-FFF2-40B4-BE49-F238E27FC236}">
                  <a16:creationId xmlns:a16="http://schemas.microsoft.com/office/drawing/2014/main" id="{E2296BC8-7D0B-45E5-A926-A09D9089F68F}"/>
                </a:ext>
              </a:extLst>
            </p:cNvPr>
            <p:cNvSpPr/>
            <p:nvPr/>
          </p:nvSpPr>
          <p:spPr>
            <a:xfrm>
              <a:off x="8415421" y="5630161"/>
              <a:ext cx="1692876" cy="1135164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אשר פעילות עם שרה כהן</a:t>
              </a:r>
            </a:p>
          </p:txBody>
        </p:sp>
        <p:sp>
          <p:nvSpPr>
            <p:cNvPr id="47" name="מלבן 46">
              <a:extLst>
                <a:ext uri="{FF2B5EF4-FFF2-40B4-BE49-F238E27FC236}">
                  <a16:creationId xmlns:a16="http://schemas.microsoft.com/office/drawing/2014/main" id="{B1175025-3BFA-4AF1-868B-3A53E29B32C7}"/>
                </a:ext>
              </a:extLst>
            </p:cNvPr>
            <p:cNvSpPr/>
            <p:nvPr/>
          </p:nvSpPr>
          <p:spPr>
            <a:xfrm>
              <a:off x="8847908" y="6481119"/>
              <a:ext cx="827902" cy="28420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פרטים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81837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182</Words>
  <Application>Microsoft Office PowerPoint</Application>
  <PresentationFormat>מסך רחב</PresentationFormat>
  <Paragraphs>57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This_user</dc:creator>
  <cp:lastModifiedBy>This_user</cp:lastModifiedBy>
  <cp:revision>11</cp:revision>
  <dcterms:created xsi:type="dcterms:W3CDTF">2023-02-15T16:10:59Z</dcterms:created>
  <dcterms:modified xsi:type="dcterms:W3CDTF">2023-02-15T17:18:08Z</dcterms:modified>
</cp:coreProperties>
</file>