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3765e57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3765e57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3765e57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3765e57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3765e57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73765e57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3765e57d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3765e57d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3765e57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3765e57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3765e57d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3765e57d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Behaviour Analysist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Dini Anggriyani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Background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This report aims to analysing user behaviour based on the data given including but not limited to credit limitation, merchant city, gender, and income amount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Data Source</a:t>
            </a:r>
            <a:endParaRPr sz="2400"/>
          </a:p>
        </p:txBody>
      </p:sp>
      <p:sp>
        <p:nvSpPr>
          <p:cNvPr id="86" name="Google Shape;86;p15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Cards_data =&gt; Information about user card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Transactions-data =&gt; Transaction data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User_data =&gt; user information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Tools : python + SQL + GSheet + Looker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7" name="Google Shape;8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712150"/>
            <a:ext cx="825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Credit Limit Based On Card Types</a:t>
            </a:r>
            <a:endParaRPr sz="2400"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6039825" y="1480150"/>
            <a:ext cx="2876100" cy="34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Debit has higher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average limit compared to other card types.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150" y="1606550"/>
            <a:ext cx="3939700" cy="33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idx="4294967295" type="title"/>
          </p:nvPr>
        </p:nvSpPr>
        <p:spPr>
          <a:xfrm>
            <a:off x="535775" y="712150"/>
            <a:ext cx="825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10 Merchant City with The Most Amount</a:t>
            </a:r>
            <a:endParaRPr sz="2400"/>
          </a:p>
        </p:txBody>
      </p:sp>
      <p:sp>
        <p:nvSpPr>
          <p:cNvPr id="100" name="Google Shape;100;p17"/>
          <p:cNvSpPr txBox="1"/>
          <p:nvPr>
            <p:ph idx="4294967295" type="title"/>
          </p:nvPr>
        </p:nvSpPr>
        <p:spPr>
          <a:xfrm>
            <a:off x="6743350" y="1943675"/>
            <a:ext cx="2569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Houston, Miami, and Oakland are the top 3 cities with the most amount outside the online merchant.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75" y="1943675"/>
            <a:ext cx="5327649" cy="31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idx="4294967295" type="title"/>
          </p:nvPr>
        </p:nvSpPr>
        <p:spPr>
          <a:xfrm>
            <a:off x="535775" y="712150"/>
            <a:ext cx="825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Income Amount Based On Gender</a:t>
            </a:r>
            <a:endParaRPr sz="2400"/>
          </a:p>
        </p:txBody>
      </p:sp>
      <p:sp>
        <p:nvSpPr>
          <p:cNvPr id="107" name="Google Shape;107;p18"/>
          <p:cNvSpPr txBox="1"/>
          <p:nvPr>
            <p:ph idx="4294967295" type="title"/>
          </p:nvPr>
        </p:nvSpPr>
        <p:spPr>
          <a:xfrm>
            <a:off x="5312375" y="1480150"/>
            <a:ext cx="3479100" cy="32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Female has slightly higher average income than Male.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6300"/>
            <a:ext cx="4699275" cy="35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idx="4294967295" type="title"/>
          </p:nvPr>
        </p:nvSpPr>
        <p:spPr>
          <a:xfrm>
            <a:off x="535775" y="383850"/>
            <a:ext cx="82557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Number of Credit Card Based on Age</a:t>
            </a:r>
            <a:endParaRPr sz="2400"/>
          </a:p>
        </p:txBody>
      </p:sp>
      <p:sp>
        <p:nvSpPr>
          <p:cNvPr id="114" name="Google Shape;114;p19"/>
          <p:cNvSpPr txBox="1"/>
          <p:nvPr>
            <p:ph idx="4294967295" type="title"/>
          </p:nvPr>
        </p:nvSpPr>
        <p:spPr>
          <a:xfrm>
            <a:off x="6086750" y="998850"/>
            <a:ext cx="2929200" cy="31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Younger a man is, the more they tend to have more credit cards. It can be influenced by the life style of the young man.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Link for the looker studio can be accessed here:</a:t>
            </a:r>
            <a:br>
              <a:rPr b="0" lang="en" sz="1800">
                <a:latin typeface="Lato"/>
                <a:ea typeface="Lato"/>
                <a:cs typeface="Lato"/>
                <a:sym typeface="Lato"/>
              </a:rPr>
            </a:br>
            <a:r>
              <a:rPr b="0" lang="en" sz="1800">
                <a:latin typeface="Lato"/>
                <a:ea typeface="Lato"/>
                <a:cs typeface="Lato"/>
                <a:sym typeface="Lato"/>
              </a:rPr>
              <a:t>https://lookerstudio.google.com/reporting/b4b48fcc-af3f-43d4-af4c-9234df96ed12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32550"/>
            <a:ext cx="5000289" cy="299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idx="4294967295" type="title"/>
          </p:nvPr>
        </p:nvSpPr>
        <p:spPr>
          <a:xfrm>
            <a:off x="3381125" y="2291150"/>
            <a:ext cx="27681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Thank You!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