
<file path=[Content_Types].xml><?xml version="1.0" encoding="utf-8"?>
<Types xmlns="http://schemas.openxmlformats.org/package/2006/content-types">
  <Default Extension="jpeg" ContentType="image/jpeg"/>
  <Default Extension="JPG" ContentType="image/.jp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14" r:id="rId5"/>
    <p:sldId id="315" r:id="rId6"/>
    <p:sldId id="316" r:id="rId7"/>
    <p:sldId id="311" r:id="rId8"/>
    <p:sldId id="264" r:id="rId9"/>
    <p:sldId id="275" r:id="rId10"/>
    <p:sldId id="319" r:id="rId11"/>
    <p:sldId id="320" r:id="rId12"/>
    <p:sldId id="321" r:id="rId13"/>
    <p:sldId id="322" r:id="rId14"/>
    <p:sldId id="323" r:id="rId15"/>
    <p:sldId id="324" r:id="rId16"/>
    <p:sldId id="273" r:id="rId17"/>
    <p:sldId id="325" r:id="rId18"/>
    <p:sldId id="330" r:id="rId19"/>
    <p:sldId id="317" r:id="rId20"/>
    <p:sldId id="279"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7F7F7"/>
    <a:srgbClr val="00BE9C"/>
    <a:srgbClr val="14D3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3" autoAdjust="0"/>
    <p:restoredTop sz="94660"/>
  </p:normalViewPr>
  <p:slideViewPr>
    <p:cSldViewPr snapToGrid="0">
      <p:cViewPr varScale="1">
        <p:scale>
          <a:sx n="55" d="100"/>
          <a:sy n="55" d="100"/>
        </p:scale>
        <p:origin x="66" y="1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D8800-4BFF-4416-9148-C9E6947F365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1609EA-4ED7-458E-841A-D6436E22768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4AE1D939-3E60-4063-B05E-56844F97CE6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4AE1D939-3E60-4063-B05E-56844F97CE6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F7F7F7"/>
        </a:solidFill>
        <a:effectLst/>
      </p:bgPr>
    </p:bg>
    <p:spTree>
      <p:nvGrpSpPr>
        <p:cNvPr id="1" name=""/>
        <p:cNvGrpSpPr/>
        <p:nvPr/>
      </p:nvGrpSpPr>
      <p:grpSpPr>
        <a:xfrm>
          <a:off x="0" y="0"/>
          <a:ext cx="0" cy="0"/>
          <a:chOff x="0" y="0"/>
          <a:chExt cx="0" cy="0"/>
        </a:xfrm>
      </p:grpSpPr>
      <p:sp>
        <p:nvSpPr>
          <p:cNvPr id="8" name="矩形 7"/>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3" name="直角三角形 12"/>
          <p:cNvSpPr/>
          <p:nvPr userDrawn="1"/>
        </p:nvSpPr>
        <p:spPr>
          <a:xfrm flipH="1">
            <a:off x="7436722" y="4048474"/>
            <a:ext cx="4755276" cy="2809526"/>
          </a:xfrm>
          <a:prstGeom prst="r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4" name="直角三角形 13"/>
          <p:cNvSpPr/>
          <p:nvPr userDrawn="1"/>
        </p:nvSpPr>
        <p:spPr>
          <a:xfrm>
            <a:off x="-1" y="4048473"/>
            <a:ext cx="12152372" cy="2809527"/>
          </a:xfrm>
          <a:prstGeom prst="rtTriangle">
            <a:avLst/>
          </a:prstGeom>
          <a:solidFill>
            <a:srgbClr val="5454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5" name="直角三角形 14"/>
          <p:cNvSpPr/>
          <p:nvPr userDrawn="1"/>
        </p:nvSpPr>
        <p:spPr>
          <a:xfrm flipH="1">
            <a:off x="10857880" y="3991413"/>
            <a:ext cx="1334120" cy="2866587"/>
          </a:xfrm>
          <a:prstGeom prst="rtTriangle">
            <a:avLst/>
          </a:prstGeom>
          <a:solidFill>
            <a:srgbClr val="00B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6" name="直角三角形 10"/>
          <p:cNvSpPr/>
          <p:nvPr userDrawn="1"/>
        </p:nvSpPr>
        <p:spPr>
          <a:xfrm>
            <a:off x="-39630" y="4017850"/>
            <a:ext cx="12086328" cy="2840149"/>
          </a:xfrm>
          <a:custGeom>
            <a:avLst/>
            <a:gdLst>
              <a:gd name="connsiteX0" fmla="*/ 0 w 8375374"/>
              <a:gd name="connsiteY0" fmla="*/ 1663148 h 1663148"/>
              <a:gd name="connsiteX1" fmla="*/ 0 w 8375374"/>
              <a:gd name="connsiteY1" fmla="*/ 0 h 1663148"/>
              <a:gd name="connsiteX2" fmla="*/ 8375374 w 8375374"/>
              <a:gd name="connsiteY2" fmla="*/ 1663148 h 1663148"/>
              <a:gd name="connsiteX3" fmla="*/ 0 w 8375374"/>
              <a:gd name="connsiteY3" fmla="*/ 1663148 h 1663148"/>
              <a:gd name="connsiteX0-1" fmla="*/ 3750365 w 12125739"/>
              <a:gd name="connsiteY0-2" fmla="*/ 2458279 h 2458279"/>
              <a:gd name="connsiteX1-3" fmla="*/ 0 w 12125739"/>
              <a:gd name="connsiteY1-4" fmla="*/ 0 h 2458279"/>
              <a:gd name="connsiteX2-5" fmla="*/ 12125739 w 12125739"/>
              <a:gd name="connsiteY2-6" fmla="*/ 2458279 h 2458279"/>
              <a:gd name="connsiteX3-7" fmla="*/ 3750365 w 12125739"/>
              <a:gd name="connsiteY3-8" fmla="*/ 2458279 h 2458279"/>
              <a:gd name="connsiteX0-9" fmla="*/ 5406887 w 12125739"/>
              <a:gd name="connsiteY0-10" fmla="*/ 2445026 h 2458279"/>
              <a:gd name="connsiteX1-11" fmla="*/ 0 w 12125739"/>
              <a:gd name="connsiteY1-12" fmla="*/ 0 h 2458279"/>
              <a:gd name="connsiteX2-13" fmla="*/ 12125739 w 12125739"/>
              <a:gd name="connsiteY2-14" fmla="*/ 2458279 h 2458279"/>
              <a:gd name="connsiteX3-15" fmla="*/ 5406887 w 12125739"/>
              <a:gd name="connsiteY3-16" fmla="*/ 2445026 h 2458279"/>
            </a:gdLst>
            <a:ahLst/>
            <a:cxnLst>
              <a:cxn ang="0">
                <a:pos x="connsiteX0-9" y="connsiteY0-10"/>
              </a:cxn>
              <a:cxn ang="0">
                <a:pos x="connsiteX1-11" y="connsiteY1-12"/>
              </a:cxn>
              <a:cxn ang="0">
                <a:pos x="connsiteX2-13" y="connsiteY2-14"/>
              </a:cxn>
              <a:cxn ang="0">
                <a:pos x="connsiteX3-15" y="connsiteY3-16"/>
              </a:cxn>
            </a:cxnLst>
            <a:rect l="l" t="t" r="r" b="b"/>
            <a:pathLst>
              <a:path w="12125739" h="2458279">
                <a:moveTo>
                  <a:pt x="5406887" y="2445026"/>
                </a:moveTo>
                <a:lnTo>
                  <a:pt x="0" y="0"/>
                </a:lnTo>
                <a:lnTo>
                  <a:pt x="12125739" y="2458279"/>
                </a:lnTo>
                <a:lnTo>
                  <a:pt x="5406887" y="2445026"/>
                </a:lnTo>
                <a:close/>
              </a:path>
            </a:pathLst>
          </a:custGeom>
          <a:solidFill>
            <a:srgbClr val="61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2" name="Title 1"/>
          <p:cNvSpPr>
            <a:spLocks noGrp="1"/>
          </p:cNvSpPr>
          <p:nvPr userDrawn="1">
            <p:ph type="ctrTitle"/>
          </p:nvPr>
        </p:nvSpPr>
        <p:spPr>
          <a:xfrm>
            <a:off x="1524000" y="1043417"/>
            <a:ext cx="9144000" cy="1998404"/>
          </a:xfrm>
        </p:spPr>
        <p:txBody>
          <a:bodyPr anchor="b">
            <a:normAutofit/>
          </a:bodyPr>
          <a:lstStyle>
            <a:lvl1pPr algn="ctr">
              <a:defRPr sz="5400" b="1"/>
            </a:lvl1pPr>
          </a:lstStyle>
          <a:p>
            <a:r>
              <a:rPr lang="zh-CN" altLang="en-US" dirty="0" smtClean="0"/>
              <a:t>单击此处编辑母版标题样式</a:t>
            </a:r>
            <a:endParaRPr lang="en-US" dirty="0"/>
          </a:p>
        </p:txBody>
      </p:sp>
      <p:sp>
        <p:nvSpPr>
          <p:cNvPr id="3" name="Subtitle 2"/>
          <p:cNvSpPr>
            <a:spLocks noGrp="1"/>
          </p:cNvSpPr>
          <p:nvPr userDrawn="1">
            <p:ph type="subTitle" idx="1"/>
          </p:nvPr>
        </p:nvSpPr>
        <p:spPr>
          <a:xfrm>
            <a:off x="1524000" y="3408353"/>
            <a:ext cx="9144000" cy="640118"/>
          </a:xfrm>
        </p:spPr>
        <p:txBody>
          <a:bodyPr/>
          <a:lstStyle>
            <a:lvl1pPr marL="0" indent="0" algn="ct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userDrawn="1">
            <p:ph type="dt" sz="half" idx="10"/>
          </p:nvPr>
        </p:nvSpPr>
        <p:spPr/>
        <p:txBody>
          <a:bodyPr/>
          <a:lstStyle/>
          <a:p>
            <a:fld id="{DAFC83C4-A236-483F-94E1-16AFA86FAD07}" type="datetimeFigureOut">
              <a:rPr lang="zh-CN" altLang="en-US" smtClean="0"/>
            </a:fld>
            <a:endParaRPr lang="zh-CN" altLang="en-US"/>
          </a:p>
        </p:txBody>
      </p:sp>
      <p:sp>
        <p:nvSpPr>
          <p:cNvPr id="5" name="Footer Placeholder 4"/>
          <p:cNvSpPr>
            <a:spLocks noGrp="1"/>
          </p:cNvSpPr>
          <p:nvPr userDrawn="1">
            <p:ph type="ftr" sz="quarter" idx="11"/>
          </p:nvPr>
        </p:nvSpPr>
        <p:spPr/>
        <p:txBody>
          <a:bodyPr/>
          <a:lstStyle/>
          <a:p>
            <a:endParaRPr lang="zh-CN" altLang="en-US"/>
          </a:p>
        </p:txBody>
      </p:sp>
      <p:sp>
        <p:nvSpPr>
          <p:cNvPr id="6" name="Slide Number Placeholder 5"/>
          <p:cNvSpPr>
            <a:spLocks noGrp="1"/>
          </p:cNvSpPr>
          <p:nvPr userDrawn="1">
            <p:ph type="sldNum" sz="quarter" idx="12"/>
          </p:nvPr>
        </p:nvSpPr>
        <p:spPr/>
        <p:txBody>
          <a:bodyPr/>
          <a:lstStyle/>
          <a:p>
            <a:fld id="{651E8863-1879-49C9-9D7E-0C23B4A06F4C}" type="slidenum">
              <a:rPr lang="zh-CN" altLang="en-US" smtClean="0"/>
            </a:fld>
            <a:endParaRPr lang="zh-CN" altLang="en-US"/>
          </a:p>
        </p:txBody>
      </p:sp>
      <p:sp>
        <p:nvSpPr>
          <p:cNvPr id="10" name="直角三角形 9"/>
          <p:cNvSpPr/>
          <p:nvPr userDrawn="1"/>
        </p:nvSpPr>
        <p:spPr>
          <a:xfrm rot="10800000" flipH="1">
            <a:off x="0" y="-31186"/>
            <a:ext cx="1524000" cy="1757949"/>
          </a:xfrm>
          <a:prstGeom prst="r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cxnSp>
        <p:nvCxnSpPr>
          <p:cNvPr id="11" name="直接连接符 10"/>
          <p:cNvCxnSpPr/>
          <p:nvPr userDrawn="1"/>
        </p:nvCxnSpPr>
        <p:spPr>
          <a:xfrm>
            <a:off x="1539114" y="3287963"/>
            <a:ext cx="9128886" cy="0"/>
          </a:xfrm>
          <a:prstGeom prst="line">
            <a:avLst/>
          </a:prstGeom>
          <a:ln w="38100">
            <a:solidFill>
              <a:srgbClr val="00BE9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fld>
            <a:endParaRPr lang="zh-CN" altLang="en-US"/>
          </a:p>
        </p:txBody>
      </p:sp>
      <p:sp>
        <p:nvSpPr>
          <p:cNvPr id="9" name="文本占位符 8"/>
          <p:cNvSpPr>
            <a:spLocks noGrp="1"/>
          </p:cNvSpPr>
          <p:nvPr>
            <p:ph type="body" sz="quarter" idx="13"/>
          </p:nvPr>
        </p:nvSpPr>
        <p:spPr>
          <a:xfrm>
            <a:off x="838202" y="255122"/>
            <a:ext cx="10515598" cy="5817709"/>
          </a:xfrm>
        </p:spPr>
        <p:txBody>
          <a:bodyPr>
            <a:normAutofit/>
          </a:bodyPr>
          <a:lstStyle>
            <a:lvl1pPr marL="0" indent="0">
              <a:buFontTx/>
              <a:buNone/>
              <a:defRPr sz="2400">
                <a:solidFill>
                  <a:schemeClr val="tx1"/>
                </a:solidFill>
              </a:defRPr>
            </a:lvl1pPr>
            <a:lvl2pPr marL="393700" indent="0">
              <a:buFontTx/>
              <a:buNone/>
              <a:defRPr sz="2000">
                <a:solidFill>
                  <a:schemeClr val="tx1"/>
                </a:solidFill>
              </a:defRPr>
            </a:lvl2pPr>
            <a:lvl3pPr marL="661035" indent="0">
              <a:buFontTx/>
              <a:buNone/>
              <a:defRPr sz="1800">
                <a:solidFill>
                  <a:schemeClr val="tx1"/>
                </a:solidFill>
              </a:defRPr>
            </a:lvl3pPr>
            <a:lvl4pPr marL="851535" indent="0">
              <a:buFontTx/>
              <a:buNone/>
              <a:defRPr sz="1800">
                <a:solidFill>
                  <a:schemeClr val="tx1"/>
                </a:solidFill>
              </a:defRPr>
            </a:lvl4pPr>
            <a:lvl5pPr marL="1054735" indent="0">
              <a:buFontTx/>
              <a:buNone/>
              <a:defRPr sz="1800">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32848" y="2313991"/>
            <a:ext cx="4338000" cy="3862971"/>
          </a:xfrm>
        </p:spPr>
        <p:txBody>
          <a:bodyPr/>
          <a:lstStyle>
            <a:lvl1pPr marL="0" indent="0">
              <a:buNone/>
              <a:defRPr>
                <a:solidFill>
                  <a:schemeClr val="bg2"/>
                </a:solidFill>
              </a:defRPr>
            </a:lvl1pPr>
            <a:lvl2pPr marL="457200" inden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12" name="矩形 11"/>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4" name="Date Placeholder 3"/>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3" name="Text Placeholder 2"/>
          <p:cNvSpPr>
            <a:spLocks noGrp="1"/>
          </p:cNvSpPr>
          <p:nvPr>
            <p:ph type="body" idx="1"/>
          </p:nvPr>
        </p:nvSpPr>
        <p:spPr>
          <a:xfrm rot="1020000">
            <a:off x="806258" y="4040019"/>
            <a:ext cx="5269722" cy="692437"/>
          </a:xfrm>
        </p:spPr>
        <p:txBody>
          <a:bodyPr>
            <a:normAutofit/>
          </a:bodyPr>
          <a:lstStyle>
            <a:lvl1pPr marL="0" indent="0">
              <a:buNone/>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fld>
            <a:endParaRPr lang="zh-CN" altLang="en-US"/>
          </a:p>
        </p:txBody>
      </p:sp>
      <p:sp>
        <p:nvSpPr>
          <p:cNvPr id="7" name="任意多边形 6"/>
          <p:cNvSpPr/>
          <p:nvPr userDrawn="1">
            <p:custDataLst>
              <p:tags r:id="rId2"/>
            </p:custDataLst>
          </p:nvPr>
        </p:nvSpPr>
        <p:spPr>
          <a:xfrm rot="1020695">
            <a:off x="-385440" y="2822298"/>
            <a:ext cx="9311410" cy="1120432"/>
          </a:xfrm>
          <a:custGeom>
            <a:avLst/>
            <a:gdLst>
              <a:gd name="connsiteX0" fmla="*/ 0 w 6888970"/>
              <a:gd name="connsiteY0" fmla="*/ 5629 h 1094517"/>
              <a:gd name="connsiteX1" fmla="*/ 6336207 w 6888970"/>
              <a:gd name="connsiteY1" fmla="*/ 0 h 1094517"/>
              <a:gd name="connsiteX2" fmla="*/ 6888970 w 6888970"/>
              <a:gd name="connsiteY2" fmla="*/ 1094517 h 1094517"/>
              <a:gd name="connsiteX3" fmla="*/ 333148 w 6888970"/>
              <a:gd name="connsiteY3" fmla="*/ 1094517 h 1094517"/>
              <a:gd name="connsiteX0-1" fmla="*/ 0 w 6888970"/>
              <a:gd name="connsiteY0-2" fmla="*/ 5629 h 1127232"/>
              <a:gd name="connsiteX1-3" fmla="*/ 6336207 w 6888970"/>
              <a:gd name="connsiteY1-4" fmla="*/ 0 h 1127232"/>
              <a:gd name="connsiteX2-5" fmla="*/ 6888970 w 6888970"/>
              <a:gd name="connsiteY2-6" fmla="*/ 1094517 h 1127232"/>
              <a:gd name="connsiteX3-7" fmla="*/ 234462 w 6888970"/>
              <a:gd name="connsiteY3-8" fmla="*/ 1127232 h 1127232"/>
              <a:gd name="connsiteX4" fmla="*/ 0 w 6888970"/>
              <a:gd name="connsiteY4" fmla="*/ 5629 h 1127232"/>
              <a:gd name="connsiteX0-9" fmla="*/ 0 w 6888970"/>
              <a:gd name="connsiteY0-10" fmla="*/ 5629 h 1127232"/>
              <a:gd name="connsiteX1-11" fmla="*/ 6336207 w 6888970"/>
              <a:gd name="connsiteY1-12" fmla="*/ 0 h 1127232"/>
              <a:gd name="connsiteX2-13" fmla="*/ 6888970 w 6888970"/>
              <a:gd name="connsiteY2-14" fmla="*/ 1094517 h 1127232"/>
              <a:gd name="connsiteX3-15" fmla="*/ 234462 w 6888970"/>
              <a:gd name="connsiteY3-16" fmla="*/ 1127232 h 1127232"/>
              <a:gd name="connsiteX4-17" fmla="*/ 0 w 6888970"/>
              <a:gd name="connsiteY4-18" fmla="*/ 5629 h 1127232"/>
              <a:gd name="connsiteX0-19" fmla="*/ 0 w 6888970"/>
              <a:gd name="connsiteY0-20" fmla="*/ 5629 h 1116129"/>
              <a:gd name="connsiteX1-21" fmla="*/ 6336207 w 6888970"/>
              <a:gd name="connsiteY1-22" fmla="*/ 0 h 1116129"/>
              <a:gd name="connsiteX2-23" fmla="*/ 6888970 w 6888970"/>
              <a:gd name="connsiteY2-24" fmla="*/ 1094517 h 1116129"/>
              <a:gd name="connsiteX3-25" fmla="*/ 261416 w 6888970"/>
              <a:gd name="connsiteY3-26" fmla="*/ 1116129 h 1116129"/>
              <a:gd name="connsiteX4-27" fmla="*/ 0 w 6888970"/>
              <a:gd name="connsiteY4-28" fmla="*/ 5629 h 1116129"/>
              <a:gd name="connsiteX0-29" fmla="*/ 0 w 6888970"/>
              <a:gd name="connsiteY0-30" fmla="*/ 5629 h 1116129"/>
              <a:gd name="connsiteX1-31" fmla="*/ 6336207 w 6888970"/>
              <a:gd name="connsiteY1-32" fmla="*/ 0 h 1116129"/>
              <a:gd name="connsiteX2-33" fmla="*/ 6888970 w 6888970"/>
              <a:gd name="connsiteY2-34" fmla="*/ 1094517 h 1116129"/>
              <a:gd name="connsiteX3-35" fmla="*/ 261416 w 6888970"/>
              <a:gd name="connsiteY3-36" fmla="*/ 1116129 h 1116129"/>
              <a:gd name="connsiteX4-37" fmla="*/ 0 w 6888970"/>
              <a:gd name="connsiteY4-38" fmla="*/ 5629 h 1116129"/>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6888970" h="1116129">
                <a:moveTo>
                  <a:pt x="0" y="5629"/>
                </a:moveTo>
                <a:lnTo>
                  <a:pt x="6336207" y="0"/>
                </a:lnTo>
                <a:lnTo>
                  <a:pt x="6888970" y="1094517"/>
                </a:lnTo>
                <a:lnTo>
                  <a:pt x="261416" y="1116129"/>
                </a:lnTo>
                <a:cubicBezTo>
                  <a:pt x="-9941" y="-30167"/>
                  <a:pt x="111049" y="368592"/>
                  <a:pt x="0" y="5629"/>
                </a:cubicBezTo>
                <a:close/>
              </a:path>
            </a:pathLst>
          </a:custGeom>
          <a:solidFill>
            <a:schemeClr val="accent1"/>
          </a:solidFill>
          <a:ln w="12700" cap="flat" cmpd="sng" algn="ctr">
            <a:noFill/>
            <a:prstDash val="solid"/>
            <a:miter lim="800000"/>
          </a:ln>
          <a:effectLst/>
        </p:spPr>
        <p:txBody>
          <a:bodyPr rtlCol="0" anchor="ctr">
            <a:normAutofit/>
          </a:bodyPr>
          <a:lstStyle/>
          <a:p>
            <a:pPr algn="ctr" defTabSz="384810">
              <a:defRPr/>
            </a:pPr>
            <a:endParaRPr lang="zh-CN" altLang="en-US" sz="1760" kern="0" dirty="0">
              <a:solidFill>
                <a:srgbClr val="FFFFFF"/>
              </a:solidFill>
              <a:latin typeface="Arial" panose="020B0604020202020204" pitchFamily="34" charset="0"/>
              <a:ea typeface="黑体" panose="02010609060101010101" pitchFamily="49" charset="-122"/>
            </a:endParaRPr>
          </a:p>
        </p:txBody>
      </p:sp>
      <p:cxnSp>
        <p:nvCxnSpPr>
          <p:cNvPr id="8" name="直接连接符 7"/>
          <p:cNvCxnSpPr/>
          <p:nvPr userDrawn="1">
            <p:custDataLst>
              <p:tags r:id="rId3"/>
            </p:custDataLst>
          </p:nvPr>
        </p:nvCxnSpPr>
        <p:spPr>
          <a:xfrm>
            <a:off x="-6350" y="2800089"/>
            <a:ext cx="12198350" cy="3702506"/>
          </a:xfrm>
          <a:prstGeom prst="line">
            <a:avLst/>
          </a:prstGeom>
          <a:noFill/>
          <a:ln w="6350" cap="flat" cmpd="sng" algn="ctr">
            <a:solidFill>
              <a:schemeClr val="accent1"/>
            </a:solidFill>
            <a:prstDash val="solid"/>
            <a:miter lim="800000"/>
          </a:ln>
          <a:effectLst/>
        </p:spPr>
      </p:cxnSp>
      <p:sp>
        <p:nvSpPr>
          <p:cNvPr id="2" name="Title 1"/>
          <p:cNvSpPr>
            <a:spLocks noGrp="1"/>
          </p:cNvSpPr>
          <p:nvPr>
            <p:ph type="title"/>
          </p:nvPr>
        </p:nvSpPr>
        <p:spPr>
          <a:xfrm rot="1022118">
            <a:off x="153380" y="2941977"/>
            <a:ext cx="8683425" cy="1005567"/>
          </a:xfrm>
        </p:spPr>
        <p:txBody>
          <a:bodyPr anchor="ctr" anchorCtr="0">
            <a:normAutofit/>
          </a:bodyPr>
          <a:lstStyle>
            <a:lvl1pPr>
              <a:defRPr sz="4800">
                <a:solidFill>
                  <a:schemeClr val="bg1"/>
                </a:solidFill>
              </a:defRPr>
            </a:lvl1pPr>
          </a:lstStyle>
          <a:p>
            <a:r>
              <a:rPr lang="zh-CN" altLang="en-US" dirty="0" smtClean="0"/>
              <a:t>单击此处编辑母版标题样式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757264" y="2649893"/>
            <a:ext cx="3526973" cy="334045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7091264" y="2649893"/>
            <a:ext cx="3526973" cy="334045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71200"/>
            <a:ext cx="10515600" cy="864000"/>
          </a:xfrm>
        </p:spPr>
        <p:txBody>
          <a:bodyPr/>
          <a:lstStyle>
            <a:lvl1pPr>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矩形 5"/>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2" name="Title 1"/>
          <p:cNvSpPr>
            <a:spLocks noGrp="1"/>
          </p:cNvSpPr>
          <p:nvPr>
            <p:ph type="title"/>
          </p:nvPr>
        </p:nvSpPr>
        <p:spPr>
          <a:xfrm>
            <a:off x="838200" y="1378980"/>
            <a:ext cx="10515600" cy="1199464"/>
          </a:xfrm>
        </p:spPr>
        <p:txBody>
          <a:bodyPr>
            <a:normAutofit/>
          </a:bodyPr>
          <a:lstStyle>
            <a:lvl1pPr algn="ctr">
              <a:defRPr sz="4400"/>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51E8863-1879-49C9-9D7E-0C23B4A06F4C}" type="slidenum">
              <a:rPr lang="zh-CN" altLang="en-US" smtClean="0"/>
            </a:fld>
            <a:endParaRPr lang="zh-CN" altLang="en-US"/>
          </a:p>
        </p:txBody>
      </p:sp>
      <p:sp>
        <p:nvSpPr>
          <p:cNvPr id="5" name="矩形 4"/>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4.xml"/><Relationship Id="rId11" Type="http://schemas.openxmlformats.org/officeDocument/2006/relationships/tags" Target="../tags/tag3.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1"/>
            </p:custDataLst>
          </p:nvPr>
        </p:nvSpPr>
        <p:spPr>
          <a:xfrm>
            <a:off x="838200" y="871932"/>
            <a:ext cx="10515600" cy="864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C83C4-A236-483F-94E1-16AFA86FAD07}"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E8863-1879-49C9-9D7E-0C23B4A06F4C}" type="slidenum">
              <a:rPr lang="zh-CN" altLang="en-US" smtClean="0"/>
            </a:fld>
            <a:endParaRPr lang="zh-CN" altLang="en-US"/>
          </a:p>
        </p:txBody>
      </p:sp>
      <p:sp>
        <p:nvSpPr>
          <p:cNvPr id="7" name="等腰三角形 6"/>
          <p:cNvSpPr/>
          <p:nvPr userDrawn="1"/>
        </p:nvSpPr>
        <p:spPr>
          <a:xfrm flipV="1">
            <a:off x="838200" y="-1"/>
            <a:ext cx="647363" cy="782240"/>
          </a:xfrm>
          <a:prstGeom prs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baseline="0">
              <a:latin typeface="Arial" panose="020B0604020202020204" pitchFamily="34" charset="0"/>
              <a:ea typeface="黑体" panose="02010609060101010101"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354330" indent="-354330" algn="l" defTabSz="914400" rtl="0" eaLnBrk="1" latinLnBrk="0" hangingPunct="1">
        <a:lnSpc>
          <a:spcPct val="90000"/>
        </a:lnSpc>
        <a:spcBef>
          <a:spcPts val="1000"/>
        </a:spcBef>
        <a:buClr>
          <a:schemeClr val="accent1"/>
        </a:buClr>
        <a:buFont typeface="Wingdings 3" panose="05040102010807070707" pitchFamily="18" charset="2"/>
        <a:buChar char="p"/>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GIF"/></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101.xml"/><Relationship Id="rId2" Type="http://schemas.openxmlformats.org/officeDocument/2006/relationships/image" Target="../media/image2.GIF"/><Relationship Id="rId1" Type="http://schemas.openxmlformats.org/officeDocument/2006/relationships/tags" Target="../tags/tag10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GI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3" Type="http://schemas.openxmlformats.org/officeDocument/2006/relationships/slideLayout" Target="../slideLayouts/slideLayout2.xml"/><Relationship Id="rId12" Type="http://schemas.openxmlformats.org/officeDocument/2006/relationships/tags" Target="../tags/tag19.xml"/><Relationship Id="rId11" Type="http://schemas.openxmlformats.org/officeDocument/2006/relationships/tags" Target="../tags/tag18.xml"/><Relationship Id="rId10" Type="http://schemas.openxmlformats.org/officeDocument/2006/relationships/tags" Target="../tags/tag17.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7.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0" Type="http://schemas.openxmlformats.org/officeDocument/2006/relationships/notesSlide" Target="../notesSlides/notesSlide3.xml"/><Relationship Id="rId4" Type="http://schemas.openxmlformats.org/officeDocument/2006/relationships/tags" Target="../tags/tag28.xml"/><Relationship Id="rId39" Type="http://schemas.openxmlformats.org/officeDocument/2006/relationships/slideLayout" Target="../slideLayouts/slideLayout2.xml"/><Relationship Id="rId38" Type="http://schemas.openxmlformats.org/officeDocument/2006/relationships/tags" Target="../tags/tag62.xml"/><Relationship Id="rId37" Type="http://schemas.openxmlformats.org/officeDocument/2006/relationships/tags" Target="../tags/tag61.xml"/><Relationship Id="rId36" Type="http://schemas.openxmlformats.org/officeDocument/2006/relationships/tags" Target="../tags/tag60.xml"/><Relationship Id="rId35" Type="http://schemas.openxmlformats.org/officeDocument/2006/relationships/tags" Target="../tags/tag59.xml"/><Relationship Id="rId34" Type="http://schemas.openxmlformats.org/officeDocument/2006/relationships/tags" Target="../tags/tag58.xml"/><Relationship Id="rId33" Type="http://schemas.openxmlformats.org/officeDocument/2006/relationships/tags" Target="../tags/tag57.xml"/><Relationship Id="rId32" Type="http://schemas.openxmlformats.org/officeDocument/2006/relationships/tags" Target="../tags/tag56.xml"/><Relationship Id="rId31" Type="http://schemas.openxmlformats.org/officeDocument/2006/relationships/tags" Target="../tags/tag55.xml"/><Relationship Id="rId30" Type="http://schemas.openxmlformats.org/officeDocument/2006/relationships/tags" Target="../tags/tag54.xml"/><Relationship Id="rId3" Type="http://schemas.openxmlformats.org/officeDocument/2006/relationships/tags" Target="../tags/tag27.xml"/><Relationship Id="rId29" Type="http://schemas.openxmlformats.org/officeDocument/2006/relationships/tags" Target="../tags/tag53.xml"/><Relationship Id="rId28" Type="http://schemas.openxmlformats.org/officeDocument/2006/relationships/tags" Target="../tags/tag52.xml"/><Relationship Id="rId27" Type="http://schemas.openxmlformats.org/officeDocument/2006/relationships/tags" Target="../tags/tag51.xml"/><Relationship Id="rId26" Type="http://schemas.openxmlformats.org/officeDocument/2006/relationships/tags" Target="../tags/tag50.xml"/><Relationship Id="rId25" Type="http://schemas.openxmlformats.org/officeDocument/2006/relationships/tags" Target="../tags/tag49.xml"/><Relationship Id="rId24" Type="http://schemas.openxmlformats.org/officeDocument/2006/relationships/tags" Target="../tags/tag48.xml"/><Relationship Id="rId23" Type="http://schemas.openxmlformats.org/officeDocument/2006/relationships/tags" Target="../tags/tag47.xml"/><Relationship Id="rId22" Type="http://schemas.openxmlformats.org/officeDocument/2006/relationships/tags" Target="../tags/tag46.xml"/><Relationship Id="rId21" Type="http://schemas.openxmlformats.org/officeDocument/2006/relationships/tags" Target="../tags/tag45.xml"/><Relationship Id="rId20" Type="http://schemas.openxmlformats.org/officeDocument/2006/relationships/tags" Target="../tags/tag44.xml"/><Relationship Id="rId2" Type="http://schemas.openxmlformats.org/officeDocument/2006/relationships/tags" Target="../tags/tag26.xml"/><Relationship Id="rId19" Type="http://schemas.openxmlformats.org/officeDocument/2006/relationships/tags" Target="../tags/tag43.xml"/><Relationship Id="rId18" Type="http://schemas.openxmlformats.org/officeDocument/2006/relationships/tags" Target="../tags/tag42.xml"/><Relationship Id="rId17" Type="http://schemas.openxmlformats.org/officeDocument/2006/relationships/tags" Target="../tags/tag41.xml"/><Relationship Id="rId16" Type="http://schemas.openxmlformats.org/officeDocument/2006/relationships/tags" Target="../tags/tag40.xml"/><Relationship Id="rId15" Type="http://schemas.openxmlformats.org/officeDocument/2006/relationships/tags" Target="../tags/tag39.xml"/><Relationship Id="rId14" Type="http://schemas.openxmlformats.org/officeDocument/2006/relationships/tags" Target="../tags/tag38.xml"/><Relationship Id="rId13" Type="http://schemas.openxmlformats.org/officeDocument/2006/relationships/tags" Target="../tags/tag37.xml"/><Relationship Id="rId12" Type="http://schemas.openxmlformats.org/officeDocument/2006/relationships/tags" Target="../tags/tag36.xml"/><Relationship Id="rId11" Type="http://schemas.openxmlformats.org/officeDocument/2006/relationships/tags" Target="../tags/tag35.xml"/><Relationship Id="rId10" Type="http://schemas.openxmlformats.org/officeDocument/2006/relationships/tags" Target="../tags/tag34.xml"/><Relationship Id="rId1" Type="http://schemas.openxmlformats.org/officeDocument/2006/relationships/tags" Target="../tags/tag25.xml"/></Relationships>
</file>

<file path=ppt/slides/_rels/slide8.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9" Type="http://schemas.openxmlformats.org/officeDocument/2006/relationships/slideLayout" Target="../slideLayouts/slideLayout2.xml"/><Relationship Id="rId28" Type="http://schemas.openxmlformats.org/officeDocument/2006/relationships/tags" Target="../tags/tag90.xml"/><Relationship Id="rId27" Type="http://schemas.openxmlformats.org/officeDocument/2006/relationships/tags" Target="../tags/tag89.xml"/><Relationship Id="rId26" Type="http://schemas.openxmlformats.org/officeDocument/2006/relationships/tags" Target="../tags/tag88.xml"/><Relationship Id="rId25" Type="http://schemas.openxmlformats.org/officeDocument/2006/relationships/tags" Target="../tags/tag87.xml"/><Relationship Id="rId24" Type="http://schemas.openxmlformats.org/officeDocument/2006/relationships/tags" Target="../tags/tag86.xml"/><Relationship Id="rId23" Type="http://schemas.openxmlformats.org/officeDocument/2006/relationships/tags" Target="../tags/tag85.xml"/><Relationship Id="rId22" Type="http://schemas.openxmlformats.org/officeDocument/2006/relationships/tags" Target="../tags/tag84.xml"/><Relationship Id="rId21" Type="http://schemas.openxmlformats.org/officeDocument/2006/relationships/tags" Target="../tags/tag83.xml"/><Relationship Id="rId20" Type="http://schemas.openxmlformats.org/officeDocument/2006/relationships/tags" Target="../tags/tag82.xml"/><Relationship Id="rId2" Type="http://schemas.openxmlformats.org/officeDocument/2006/relationships/tags" Target="../tags/tag64.xml"/><Relationship Id="rId19" Type="http://schemas.openxmlformats.org/officeDocument/2006/relationships/tags" Target="../tags/tag81.xml"/><Relationship Id="rId18" Type="http://schemas.openxmlformats.org/officeDocument/2006/relationships/tags" Target="../tags/tag80.xml"/><Relationship Id="rId17" Type="http://schemas.openxmlformats.org/officeDocument/2006/relationships/tags" Target="../tags/tag79.xml"/><Relationship Id="rId16" Type="http://schemas.openxmlformats.org/officeDocument/2006/relationships/tags" Target="../tags/tag78.xml"/><Relationship Id="rId15" Type="http://schemas.openxmlformats.org/officeDocument/2006/relationships/tags" Target="../tags/tag77.xml"/><Relationship Id="rId14" Type="http://schemas.openxmlformats.org/officeDocument/2006/relationships/tags" Target="../tags/tag76.xml"/><Relationship Id="rId13" Type="http://schemas.openxmlformats.org/officeDocument/2006/relationships/tags" Target="../tags/tag75.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tags" Target="../tags/tag6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fontScale="90000"/>
          </a:bodyPr>
          <a:lstStyle/>
          <a:p>
            <a:r>
              <a:rPr lang="en-US" altLang="zh-CN" dirty="0" smtClean="0">
                <a:latin typeface="Arial Rounded MT Bold" panose="020F0704030504030204" charset="0"/>
                <a:cs typeface="Arial Rounded MT Bold" panose="020F0704030504030204" charset="0"/>
              </a:rPr>
              <a:t>API TESTING MENGGUNAKAN POSTMAN</a:t>
            </a:r>
            <a:endParaRPr lang="en-US" altLang="zh-CN" dirty="0" smtClean="0">
              <a:latin typeface="Arial Rounded MT Bold" panose="020F0704030504030204" charset="0"/>
              <a:cs typeface="Arial Rounded MT Bold" panose="020F0704030504030204" charset="0"/>
            </a:endParaRPr>
          </a:p>
        </p:txBody>
      </p:sp>
      <p:sp>
        <p:nvSpPr>
          <p:cNvPr id="3" name="副标题 2"/>
          <p:cNvSpPr>
            <a:spLocks noGrp="1"/>
          </p:cNvSpPr>
          <p:nvPr>
            <p:ph type="subTitle" idx="1"/>
            <p:custDataLst>
              <p:tags r:id="rId2"/>
            </p:custDataLst>
          </p:nvPr>
        </p:nvSpPr>
        <p:spPr/>
        <p:txBody>
          <a:bodyPr>
            <a:normAutofit/>
          </a:bodyPr>
          <a:lstStyle/>
          <a:p>
            <a:r>
              <a:rPr lang="en-US" altLang="zh-CN" sz="1800" smtClean="0"/>
              <a:t>ARDINI YUANITA LUBIS - 714222073</a:t>
            </a:r>
            <a:endParaRPr lang="en-US" altLang="zh-CN" sz="1800" dirty="0" smtClean="0"/>
          </a:p>
        </p:txBody>
      </p:sp>
    </p:spTree>
    <p:custDataLst>
      <p:tags r:id="rId3"/>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Environments (Lingkungan)</a:t>
            </a:r>
            <a:endParaRPr lang="en-US"/>
          </a:p>
        </p:txBody>
      </p:sp>
      <p:grpSp>
        <p:nvGrpSpPr>
          <p:cNvPr id="7" name="组合 6"/>
          <p:cNvGrpSpPr/>
          <p:nvPr>
            <p:custDataLst>
              <p:tags r:id="rId1"/>
            </p:custDataLst>
          </p:nvPr>
        </p:nvGrpSpPr>
        <p:grpSpPr>
          <a:xfrm>
            <a:off x="721360" y="2733675"/>
            <a:ext cx="10632439" cy="1999617"/>
            <a:chOff x="826350" y="3169425"/>
            <a:chExt cx="4055626" cy="715546"/>
          </a:xfrm>
        </p:grpSpPr>
        <p:sp>
          <p:nvSpPr>
            <p:cNvPr id="8" name="MH_Other_1"/>
            <p:cNvSpPr/>
            <p:nvPr>
              <p:custDataLst>
                <p:tags r:id="rId2"/>
              </p:custDataLst>
            </p:nvPr>
          </p:nvSpPr>
          <p:spPr>
            <a:xfrm>
              <a:off x="826350" y="3169425"/>
              <a:ext cx="418868" cy="5853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noFill/>
            <a:ln>
              <a:gradFill>
                <a:gsLst>
                  <a:gs pos="0">
                    <a:schemeClr val="accent1"/>
                  </a:gs>
                  <a:gs pos="100000">
                    <a:schemeClr val="accent2"/>
                  </a:gs>
                </a:gsLst>
                <a:lin ang="5400000" scaled="1"/>
              </a:gradFill>
            </a:ln>
          </p:spPr>
          <p:txBody>
            <a:bodyPr lIns="237758" tIns="0" rIns="0" bIns="0" anchor="ctr">
              <a:normAutofit/>
            </a:bodyPr>
            <a:p>
              <a:pPr algn="r">
                <a:defRPr/>
              </a:pPr>
              <a:endParaRPr lang="zh-CN" altLang="en-US" sz="3200" dirty="0" err="1">
                <a:gradFill>
                  <a:gsLst>
                    <a:gs pos="0">
                      <a:schemeClr val="accent1"/>
                    </a:gs>
                    <a:gs pos="100000">
                      <a:schemeClr val="accent2"/>
                    </a:gs>
                  </a:gsLst>
                  <a:lin ang="5400000" scaled="1"/>
                </a:gradFill>
              </a:endParaRPr>
            </a:p>
          </p:txBody>
        </p:sp>
        <p:sp>
          <p:nvSpPr>
            <p:cNvPr id="9" name="MH_SubTitle_1"/>
            <p:cNvSpPr/>
            <p:nvPr>
              <p:custDataLst>
                <p:tags r:id="rId3"/>
              </p:custDataLst>
            </p:nvPr>
          </p:nvSpPr>
          <p:spPr>
            <a:xfrm>
              <a:off x="1536763" y="3196920"/>
              <a:ext cx="3345213" cy="688051"/>
            </a:xfrm>
            <a:prstGeom prst="rect">
              <a:avLst/>
            </a:prstGeom>
          </p:spPr>
          <p:txBody>
            <a:bodyPr lIns="0" tIns="0" rIns="0" bIns="0" anchor="ctr">
              <a:noAutofit/>
            </a:bodyPr>
            <a:p>
              <a:pPr algn="just">
                <a:defRPr/>
              </a:pPr>
              <a:r>
                <a:rPr lang="en-US" altLang="zh-CN" sz="2700" dirty="0" err="1" smtClean="0">
                  <a:sym typeface="+mn-ea"/>
                </a:rPr>
                <a:t>Merujuk pada pengaturan variabel yang dapat disesuaikan untuk digunakan dalam permintaan API. Environments memungkinkan pengguna untuk mengelola nilai-nilai yang dapat berubah, seperti URL, token otentikasi, atau parameter lainnya, tergantung pada environments yang sedang digunakan (misalnya, pengembangan, pengujian, produksi).</a:t>
              </a:r>
              <a:endParaRPr lang="en-US" altLang="zh-CN" sz="2700" dirty="0" err="1" smtClean="0">
                <a:sym typeface="+mn-ea"/>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Variabels</a:t>
            </a:r>
            <a:endParaRPr lang="en-US"/>
          </a:p>
        </p:txBody>
      </p:sp>
      <p:grpSp>
        <p:nvGrpSpPr>
          <p:cNvPr id="7" name="组合 6"/>
          <p:cNvGrpSpPr/>
          <p:nvPr>
            <p:custDataLst>
              <p:tags r:id="rId1"/>
            </p:custDataLst>
          </p:nvPr>
        </p:nvGrpSpPr>
        <p:grpSpPr>
          <a:xfrm>
            <a:off x="721360" y="2733675"/>
            <a:ext cx="10632439" cy="1999617"/>
            <a:chOff x="826350" y="3169425"/>
            <a:chExt cx="4055626" cy="715546"/>
          </a:xfrm>
        </p:grpSpPr>
        <p:sp>
          <p:nvSpPr>
            <p:cNvPr id="8" name="MH_Other_1"/>
            <p:cNvSpPr/>
            <p:nvPr>
              <p:custDataLst>
                <p:tags r:id="rId2"/>
              </p:custDataLst>
            </p:nvPr>
          </p:nvSpPr>
          <p:spPr>
            <a:xfrm>
              <a:off x="826350" y="3169425"/>
              <a:ext cx="418868" cy="5853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noFill/>
            <a:ln>
              <a:gradFill>
                <a:gsLst>
                  <a:gs pos="0">
                    <a:schemeClr val="accent1"/>
                  </a:gs>
                  <a:gs pos="100000">
                    <a:schemeClr val="accent2"/>
                  </a:gs>
                </a:gsLst>
                <a:lin ang="5400000" scaled="1"/>
              </a:gradFill>
            </a:ln>
          </p:spPr>
          <p:txBody>
            <a:bodyPr lIns="237758" tIns="0" rIns="0" bIns="0" anchor="ctr">
              <a:normAutofit/>
            </a:bodyPr>
            <a:p>
              <a:pPr algn="r">
                <a:defRPr/>
              </a:pPr>
              <a:endParaRPr lang="zh-CN" altLang="en-US" sz="3200" dirty="0" err="1">
                <a:gradFill>
                  <a:gsLst>
                    <a:gs pos="0">
                      <a:schemeClr val="accent1"/>
                    </a:gs>
                    <a:gs pos="100000">
                      <a:schemeClr val="accent2"/>
                    </a:gs>
                  </a:gsLst>
                  <a:lin ang="5400000" scaled="1"/>
                </a:gradFill>
              </a:endParaRPr>
            </a:p>
          </p:txBody>
        </p:sp>
        <p:sp>
          <p:nvSpPr>
            <p:cNvPr id="9" name="MH_SubTitle_1"/>
            <p:cNvSpPr/>
            <p:nvPr>
              <p:custDataLst>
                <p:tags r:id="rId3"/>
              </p:custDataLst>
            </p:nvPr>
          </p:nvSpPr>
          <p:spPr>
            <a:xfrm>
              <a:off x="1536763" y="3196920"/>
              <a:ext cx="3345213" cy="688051"/>
            </a:xfrm>
            <a:prstGeom prst="rect">
              <a:avLst/>
            </a:prstGeom>
          </p:spPr>
          <p:txBody>
            <a:bodyPr lIns="0" tIns="0" rIns="0" bIns="0" anchor="ctr">
              <a:noAutofit/>
            </a:bodyPr>
            <a:p>
              <a:pPr algn="just">
                <a:defRPr/>
              </a:pPr>
              <a:r>
                <a:rPr lang="en-US" altLang="zh-CN" sz="2700" dirty="0" err="1" smtClean="0">
                  <a:sym typeface="+mn-ea"/>
                </a:rPr>
                <a:t>Variabel digunakan untuk menyimpan dan mengganti nilai-nilai yang dapat digunakan dalam permintaan dan respons API. Variabel memungkinkan pengguna untuk mengelola data dinamis, seperti URL, token otentikasi, atau parameter lainnya, sehingga mempermudah penggunaan dan pengujian API.</a:t>
              </a:r>
              <a:endParaRPr lang="en-US" altLang="zh-CN" sz="2700" dirty="0" err="1" smtClean="0">
                <a:sym typeface="+mn-ea"/>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Collection</a:t>
            </a:r>
            <a:endParaRPr lang="en-US"/>
          </a:p>
        </p:txBody>
      </p:sp>
      <p:grpSp>
        <p:nvGrpSpPr>
          <p:cNvPr id="7" name="组合 6"/>
          <p:cNvGrpSpPr/>
          <p:nvPr>
            <p:custDataLst>
              <p:tags r:id="rId1"/>
            </p:custDataLst>
          </p:nvPr>
        </p:nvGrpSpPr>
        <p:grpSpPr>
          <a:xfrm>
            <a:off x="721360" y="2733675"/>
            <a:ext cx="10632439" cy="1999617"/>
            <a:chOff x="826350" y="3169425"/>
            <a:chExt cx="4055626" cy="715546"/>
          </a:xfrm>
        </p:grpSpPr>
        <p:sp>
          <p:nvSpPr>
            <p:cNvPr id="8" name="MH_Other_1"/>
            <p:cNvSpPr/>
            <p:nvPr>
              <p:custDataLst>
                <p:tags r:id="rId2"/>
              </p:custDataLst>
            </p:nvPr>
          </p:nvSpPr>
          <p:spPr>
            <a:xfrm>
              <a:off x="826350" y="3169425"/>
              <a:ext cx="418868" cy="5853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noFill/>
            <a:ln>
              <a:gradFill>
                <a:gsLst>
                  <a:gs pos="0">
                    <a:schemeClr val="accent1"/>
                  </a:gs>
                  <a:gs pos="100000">
                    <a:schemeClr val="accent2"/>
                  </a:gs>
                </a:gsLst>
                <a:lin ang="5400000" scaled="1"/>
              </a:gradFill>
            </a:ln>
          </p:spPr>
          <p:txBody>
            <a:bodyPr lIns="237758" tIns="0" rIns="0" bIns="0" anchor="ctr">
              <a:normAutofit/>
            </a:bodyPr>
            <a:p>
              <a:pPr algn="r">
                <a:defRPr/>
              </a:pPr>
              <a:endParaRPr lang="zh-CN" altLang="en-US" sz="3200" dirty="0" err="1">
                <a:gradFill>
                  <a:gsLst>
                    <a:gs pos="0">
                      <a:schemeClr val="accent1"/>
                    </a:gs>
                    <a:gs pos="100000">
                      <a:schemeClr val="accent2"/>
                    </a:gs>
                  </a:gsLst>
                  <a:lin ang="5400000" scaled="1"/>
                </a:gradFill>
              </a:endParaRPr>
            </a:p>
          </p:txBody>
        </p:sp>
        <p:sp>
          <p:nvSpPr>
            <p:cNvPr id="9" name="MH_SubTitle_1"/>
            <p:cNvSpPr/>
            <p:nvPr>
              <p:custDataLst>
                <p:tags r:id="rId3"/>
              </p:custDataLst>
            </p:nvPr>
          </p:nvSpPr>
          <p:spPr>
            <a:xfrm>
              <a:off x="1536763" y="3196920"/>
              <a:ext cx="3345213" cy="688051"/>
            </a:xfrm>
            <a:prstGeom prst="rect">
              <a:avLst/>
            </a:prstGeom>
          </p:spPr>
          <p:txBody>
            <a:bodyPr lIns="0" tIns="0" rIns="0" bIns="0" anchor="ctr">
              <a:noAutofit/>
            </a:bodyPr>
            <a:p>
              <a:pPr algn="just">
                <a:defRPr/>
              </a:pPr>
              <a:r>
                <a:rPr lang="en-US" altLang="zh-CN" sz="2700" dirty="0" err="1" smtClean="0">
                  <a:sym typeface="+mn-ea"/>
                </a:rPr>
                <a:t>Merupakan kumpulan request yang digunakan untuk mengorganisir dan menjalankan dengan mudah. Collection merupakan salah satu fitur utama yang memungkinkan pengguna untuk mengelompokkan request API dalam satu tempat dan mengaturnya sesuai kebutuhan. </a:t>
              </a:r>
              <a:endParaRPr lang="en-US" altLang="zh-CN" sz="2700" dirty="0" err="1" smtClean="0">
                <a:sym typeface="+mn-ea"/>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Script</a:t>
            </a:r>
            <a:endParaRPr lang="en-US"/>
          </a:p>
        </p:txBody>
      </p:sp>
      <p:sp>
        <p:nvSpPr>
          <p:cNvPr id="4" name="Text Box 3"/>
          <p:cNvSpPr txBox="1"/>
          <p:nvPr/>
        </p:nvSpPr>
        <p:spPr>
          <a:xfrm>
            <a:off x="1386205" y="1565275"/>
            <a:ext cx="9967595" cy="4492625"/>
          </a:xfrm>
          <a:prstGeom prst="rect">
            <a:avLst/>
          </a:prstGeom>
          <a:noFill/>
          <a:ln w="9525">
            <a:noFill/>
          </a:ln>
        </p:spPr>
        <p:txBody>
          <a:bodyPr wrap="square">
            <a:spAutoFit/>
          </a:bodyPr>
          <a:p>
            <a:pPr marL="457200" indent="-457200" algn="just">
              <a:buFont typeface="Wingdings" panose="05000000000000000000" charset="0"/>
              <a:buBlip>
                <a:blip r:embed="rId1"/>
              </a:buBlip>
            </a:pPr>
            <a:r>
              <a:rPr lang="en-US" sz="2600" b="1">
                <a:solidFill>
                  <a:srgbClr val="374151"/>
                </a:solidFill>
                <a:latin typeface="Calibri" panose="020F0502020204030204" pitchFamily="34" charset="0"/>
                <a:ea typeface="SimSun" panose="02010600030101010101" pitchFamily="2" charset="-122"/>
                <a:cs typeface="Calibri" panose="020F0502020204030204" pitchFamily="34" charset="0"/>
              </a:rPr>
              <a:t>Pre-request Script </a:t>
            </a:r>
            <a:r>
              <a:rPr lang="en-US" sz="2600">
                <a:solidFill>
                  <a:srgbClr val="374151"/>
                </a:solidFill>
                <a:latin typeface="Calibri" panose="020F0502020204030204" pitchFamily="34" charset="0"/>
                <a:ea typeface="SimSun" panose="02010600030101010101" pitchFamily="2" charset="-122"/>
                <a:cs typeface="Calibri" panose="020F0502020204030204" pitchFamily="34" charset="0"/>
              </a:rPr>
              <a:t>: adalah skrip yang dieksekusi sebelum request dikirimkan ke server. Skrip ini memungkinkan pengguna untuk memodifikasi request, menetapkan nilai variabel, menambahkan header custom, menghitung tanda tangan otentikasi, atau melakukan tugas-tugas lainnya sebelum request dikirimkan.</a:t>
            </a:r>
            <a:endParaRPr lang="en-US" sz="2600">
              <a:solidFill>
                <a:srgbClr val="374151"/>
              </a:solidFill>
              <a:latin typeface="Calibri" panose="020F0502020204030204" pitchFamily="34" charset="0"/>
              <a:ea typeface="SimSun" panose="02010600030101010101" pitchFamily="2" charset="-122"/>
              <a:cs typeface="Calibri" panose="020F0502020204030204" pitchFamily="34" charset="0"/>
            </a:endParaRPr>
          </a:p>
          <a:p>
            <a:pPr indent="0" algn="just">
              <a:buFont typeface="Wingdings" panose="05000000000000000000" charset="0"/>
              <a:buNone/>
            </a:pPr>
            <a:endParaRPr lang="en-US" sz="2600">
              <a:solidFill>
                <a:srgbClr val="374151"/>
              </a:solidFill>
              <a:latin typeface="Calibri" panose="020F0502020204030204" pitchFamily="34" charset="0"/>
              <a:ea typeface="SimSun" panose="02010600030101010101" pitchFamily="2" charset="-122"/>
              <a:cs typeface="Calibri" panose="020F0502020204030204" pitchFamily="34" charset="0"/>
            </a:endParaRPr>
          </a:p>
          <a:p>
            <a:pPr marL="457200" indent="-457200" algn="just">
              <a:buFont typeface="Wingdings" panose="05000000000000000000" charset="0"/>
              <a:buBlip>
                <a:blip r:embed="rId1"/>
              </a:buBlip>
            </a:pPr>
            <a:r>
              <a:rPr lang="en-US" sz="2600" b="1">
                <a:solidFill>
                  <a:srgbClr val="374151"/>
                </a:solidFill>
                <a:latin typeface="Calibri" panose="020F0502020204030204" pitchFamily="34" charset="0"/>
                <a:ea typeface="SimSun" panose="02010600030101010101" pitchFamily="2" charset="-122"/>
                <a:cs typeface="Calibri" panose="020F0502020204030204" pitchFamily="34" charset="0"/>
              </a:rPr>
              <a:t>Test Script</a:t>
            </a:r>
            <a:r>
              <a:rPr lang="en-US" sz="2600">
                <a:solidFill>
                  <a:srgbClr val="374151"/>
                </a:solidFill>
                <a:latin typeface="Calibri" panose="020F0502020204030204" pitchFamily="34" charset="0"/>
                <a:ea typeface="SimSun" panose="02010600030101010101" pitchFamily="2" charset="-122"/>
                <a:cs typeface="Calibri" panose="020F0502020204030204" pitchFamily="34" charset="0"/>
              </a:rPr>
              <a:t>: adalah skrip yang dieksekusi setelah menerima respons dari server. Skrip ini memungkinkan pengguna untuk memeriksa dan memvalidasi respons API, menguraikan data respons, menguji kondisi, memeriksa kode status, dan melakukan tugas-tugas lainnya untuk memverifikasi bahwa request berjalan dengan benar.</a:t>
            </a:r>
            <a:endParaRPr lang="en-US" sz="2600">
              <a:solidFill>
                <a:srgbClr val="374151"/>
              </a:solidFill>
              <a:latin typeface="Calibri" panose="020F0502020204030204" pitchFamily="34" charset="0"/>
              <a:ea typeface="SimSun" panose="02010600030101010101" pitchFamily="2" charset="-122"/>
              <a:cs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56"/>
          <p:cNvSpPr txBox="1"/>
          <p:nvPr>
            <p:custDataLst>
              <p:tags r:id="rId1"/>
            </p:custDataLst>
          </p:nvPr>
        </p:nvSpPr>
        <p:spPr>
          <a:xfrm>
            <a:off x="838165" y="808970"/>
            <a:ext cx="10515600" cy="864000"/>
          </a:xfrm>
          <a:prstGeom prst="rect">
            <a:avLst/>
          </a:prstGeom>
        </p:spPr>
        <p:txBody>
          <a:bodyPr vert="horz" lIns="67101" tIns="33550" rIns="67101" bIns="33550" rtlCol="0" anchor="ctr" anchorCtr="0">
            <a:normAutofit/>
          </a:bodyPr>
          <a:lstStyle>
            <a:lvl1pPr defTabSz="295275">
              <a:lnSpc>
                <a:spcPct val="90000"/>
              </a:lnSpc>
              <a:spcBef>
                <a:spcPct val="0"/>
              </a:spcBef>
              <a:buNone/>
              <a:defRPr sz="2800" b="1" i="0" baseline="0">
                <a:solidFill>
                  <a:srgbClr val="00BE9C"/>
                </a:solidFill>
                <a:effectLst/>
                <a:latin typeface="+mj-lt"/>
                <a:ea typeface="+mj-ea"/>
                <a:cs typeface="+mj-cs"/>
              </a:defRPr>
            </a:lvl1pPr>
          </a:lstStyle>
          <a:p>
            <a:r>
              <a:rPr lang="en-US" altLang="zh-CN" sz="3600"/>
              <a:t>KELEBIHAN</a:t>
            </a:r>
            <a:endParaRPr lang="zh-CN" altLang="en-US" sz="3600" dirty="0"/>
          </a:p>
        </p:txBody>
      </p:sp>
      <p:sp>
        <p:nvSpPr>
          <p:cNvPr id="4" name="Text Box 3"/>
          <p:cNvSpPr txBox="1"/>
          <p:nvPr/>
        </p:nvSpPr>
        <p:spPr>
          <a:xfrm>
            <a:off x="1544955" y="1819275"/>
            <a:ext cx="9967595" cy="3969385"/>
          </a:xfrm>
          <a:prstGeom prst="rect">
            <a:avLst/>
          </a:prstGeom>
          <a:noFill/>
          <a:ln w="9525">
            <a:noFill/>
          </a:ln>
        </p:spPr>
        <p:txBody>
          <a:bodyPr wrap="square">
            <a:spAutoFit/>
          </a:bodyPr>
          <a:p>
            <a:pPr marL="457200" indent="-457200" algn="just">
              <a:buFont typeface="Wingdings" panose="05000000000000000000" charset="0"/>
              <a:buBlip>
                <a:blip r:embed="rId2"/>
              </a:buBlip>
            </a:pPr>
            <a:r>
              <a:rPr lang="en-US" sz="3600">
                <a:solidFill>
                  <a:srgbClr val="374151"/>
                </a:solidFill>
                <a:latin typeface="Calibri" panose="020F0502020204030204" pitchFamily="34" charset="0"/>
                <a:ea typeface="SimSun" panose="02010600030101010101" pitchFamily="2" charset="-122"/>
                <a:cs typeface="Calibri" panose="020F0502020204030204" pitchFamily="34" charset="0"/>
              </a:rPr>
              <a:t>Kemudahan Penggunaan</a:t>
            </a:r>
            <a:endParaRPr lang="en-US" sz="3600">
              <a:solidFill>
                <a:srgbClr val="374151"/>
              </a:solidFill>
              <a:latin typeface="Calibri" panose="020F0502020204030204" pitchFamily="34" charset="0"/>
              <a:ea typeface="SimSun" panose="02010600030101010101" pitchFamily="2" charset="-122"/>
              <a:cs typeface="Calibri" panose="020F0502020204030204" pitchFamily="34" charset="0"/>
            </a:endParaRPr>
          </a:p>
          <a:p>
            <a:pPr marL="457200" indent="-457200" algn="just">
              <a:buFont typeface="Wingdings" panose="05000000000000000000" charset="0"/>
              <a:buBlip>
                <a:blip r:embed="rId2"/>
              </a:buBlip>
            </a:pPr>
            <a:r>
              <a:rPr lang="en-US" sz="3600">
                <a:solidFill>
                  <a:srgbClr val="374151"/>
                </a:solidFill>
                <a:latin typeface="Calibri" panose="020F0502020204030204" pitchFamily="34" charset="0"/>
                <a:ea typeface="SimSun" panose="02010600030101010101" pitchFamily="2" charset="-122"/>
                <a:cs typeface="Calibri" panose="020F0502020204030204" pitchFamily="34" charset="0"/>
              </a:rPr>
              <a:t>Pengujian dan Debugging yang kuat</a:t>
            </a:r>
            <a:endParaRPr lang="en-US" sz="3600">
              <a:solidFill>
                <a:srgbClr val="374151"/>
              </a:solidFill>
              <a:latin typeface="Calibri" panose="020F0502020204030204" pitchFamily="34" charset="0"/>
              <a:ea typeface="SimSun" panose="02010600030101010101" pitchFamily="2" charset="-122"/>
              <a:cs typeface="Calibri" panose="020F0502020204030204" pitchFamily="34" charset="0"/>
            </a:endParaRPr>
          </a:p>
          <a:p>
            <a:pPr marL="457200" indent="-457200" algn="just">
              <a:buFont typeface="Wingdings" panose="05000000000000000000" charset="0"/>
              <a:buBlip>
                <a:blip r:embed="rId2"/>
              </a:buBlip>
            </a:pPr>
            <a:r>
              <a:rPr lang="en-US" sz="3600">
                <a:solidFill>
                  <a:srgbClr val="374151"/>
                </a:solidFill>
                <a:latin typeface="Calibri" panose="020F0502020204030204" pitchFamily="34" charset="0"/>
                <a:ea typeface="SimSun" panose="02010600030101010101" pitchFamily="2" charset="-122"/>
                <a:cs typeface="Calibri" panose="020F0502020204030204" pitchFamily="34" charset="0"/>
              </a:rPr>
              <a:t>Automatisasi dengan skrip</a:t>
            </a:r>
            <a:endParaRPr lang="en-US" sz="3600">
              <a:solidFill>
                <a:srgbClr val="374151"/>
              </a:solidFill>
              <a:latin typeface="Calibri" panose="020F0502020204030204" pitchFamily="34" charset="0"/>
              <a:ea typeface="SimSun" panose="02010600030101010101" pitchFamily="2" charset="-122"/>
              <a:cs typeface="Calibri" panose="020F0502020204030204" pitchFamily="34" charset="0"/>
            </a:endParaRPr>
          </a:p>
          <a:p>
            <a:pPr marL="457200" indent="-457200" algn="just">
              <a:buFont typeface="Wingdings" panose="05000000000000000000" charset="0"/>
              <a:buBlip>
                <a:blip r:embed="rId2"/>
              </a:buBlip>
            </a:pPr>
            <a:r>
              <a:rPr lang="en-US" sz="3600">
                <a:solidFill>
                  <a:srgbClr val="374151"/>
                </a:solidFill>
                <a:latin typeface="Calibri" panose="020F0502020204030204" pitchFamily="34" charset="0"/>
                <a:ea typeface="SimSun" panose="02010600030101010101" pitchFamily="2" charset="-122"/>
                <a:cs typeface="Calibri" panose="020F0502020204030204" pitchFamily="34" charset="0"/>
              </a:rPr>
              <a:t>Pengelolaan dan Organisasi yang Mudah</a:t>
            </a:r>
            <a:endParaRPr lang="en-US" sz="3600">
              <a:solidFill>
                <a:srgbClr val="374151"/>
              </a:solidFill>
              <a:latin typeface="Calibri" panose="020F0502020204030204" pitchFamily="34" charset="0"/>
              <a:ea typeface="SimSun" panose="02010600030101010101" pitchFamily="2" charset="-122"/>
              <a:cs typeface="Calibri" panose="020F0502020204030204" pitchFamily="34" charset="0"/>
            </a:endParaRPr>
          </a:p>
          <a:p>
            <a:pPr marL="457200" indent="-457200" algn="just">
              <a:buFont typeface="Wingdings" panose="05000000000000000000" charset="0"/>
              <a:buBlip>
                <a:blip r:embed="rId2"/>
              </a:buBlip>
            </a:pPr>
            <a:r>
              <a:rPr lang="en-US" sz="3600">
                <a:solidFill>
                  <a:srgbClr val="374151"/>
                </a:solidFill>
                <a:latin typeface="Calibri" panose="020F0502020204030204" pitchFamily="34" charset="0"/>
                <a:ea typeface="SimSun" panose="02010600030101010101" pitchFamily="2" charset="-122"/>
                <a:cs typeface="Calibri" panose="020F0502020204030204" pitchFamily="34" charset="0"/>
              </a:rPr>
              <a:t>Kolaborasi Tim</a:t>
            </a:r>
            <a:endParaRPr lang="en-US" sz="3600">
              <a:solidFill>
                <a:srgbClr val="374151"/>
              </a:solidFill>
              <a:latin typeface="Calibri" panose="020F0502020204030204" pitchFamily="34" charset="0"/>
              <a:ea typeface="SimSun" panose="02010600030101010101" pitchFamily="2" charset="-122"/>
              <a:cs typeface="Calibri" panose="020F0502020204030204" pitchFamily="34" charset="0"/>
            </a:endParaRPr>
          </a:p>
          <a:p>
            <a:pPr marL="457200" indent="-457200" algn="just">
              <a:buFont typeface="Wingdings" panose="05000000000000000000" charset="0"/>
              <a:buBlip>
                <a:blip r:embed="rId2"/>
              </a:buBlip>
            </a:pPr>
            <a:r>
              <a:rPr lang="en-US" sz="3600">
                <a:solidFill>
                  <a:srgbClr val="374151"/>
                </a:solidFill>
                <a:latin typeface="Calibri" panose="020F0502020204030204" pitchFamily="34" charset="0"/>
                <a:ea typeface="SimSun" panose="02010600030101010101" pitchFamily="2" charset="-122"/>
                <a:cs typeface="Calibri" panose="020F0502020204030204" pitchFamily="34" charset="0"/>
              </a:rPr>
              <a:t>Integrasi dengan Alat dan Layanan Lain</a:t>
            </a:r>
            <a:endParaRPr lang="en-US" sz="3600">
              <a:solidFill>
                <a:srgbClr val="374151"/>
              </a:solidFill>
              <a:latin typeface="Calibri" panose="020F0502020204030204" pitchFamily="34" charset="0"/>
              <a:ea typeface="SimSun" panose="02010600030101010101" pitchFamily="2" charset="-122"/>
              <a:cs typeface="Calibri" panose="020F0502020204030204" pitchFamily="34" charset="0"/>
            </a:endParaRPr>
          </a:p>
          <a:p>
            <a:pPr marL="457200" indent="-457200" algn="just">
              <a:buFont typeface="Wingdings" panose="05000000000000000000" charset="0"/>
              <a:buBlip>
                <a:blip r:embed="rId2"/>
              </a:buBlip>
            </a:pPr>
            <a:r>
              <a:rPr lang="en-US" sz="3600">
                <a:solidFill>
                  <a:srgbClr val="374151"/>
                </a:solidFill>
                <a:latin typeface="Calibri" panose="020F0502020204030204" pitchFamily="34" charset="0"/>
                <a:ea typeface="SimSun" panose="02010600030101010101" pitchFamily="2" charset="-122"/>
                <a:cs typeface="Calibri" panose="020F0502020204030204" pitchFamily="34" charset="0"/>
              </a:rPr>
              <a:t>Dokumentasi Interaktif</a:t>
            </a:r>
            <a:endParaRPr lang="en-US" sz="3600">
              <a:solidFill>
                <a:srgbClr val="374151"/>
              </a:solidFill>
              <a:latin typeface="Calibri" panose="020F0502020204030204" pitchFamily="34" charset="0"/>
              <a:ea typeface="SimSun" panose="02010600030101010101" pitchFamily="2" charset="-122"/>
              <a:cs typeface="Calibri" panose="020F0502020204030204" pitchFamily="34" charset="0"/>
            </a:endParaRPr>
          </a:p>
        </p:txBody>
      </p:sp>
    </p:spTree>
    <p:custDataLst>
      <p:tags r:id="rId3"/>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KEKURANGAN</a:t>
            </a:r>
            <a:endParaRPr lang="en-US"/>
          </a:p>
        </p:txBody>
      </p:sp>
      <p:sp>
        <p:nvSpPr>
          <p:cNvPr id="4" name="Text Box 3"/>
          <p:cNvSpPr txBox="1"/>
          <p:nvPr/>
        </p:nvSpPr>
        <p:spPr>
          <a:xfrm>
            <a:off x="1513205" y="2358390"/>
            <a:ext cx="9967595" cy="3169285"/>
          </a:xfrm>
          <a:prstGeom prst="rect">
            <a:avLst/>
          </a:prstGeom>
          <a:noFill/>
          <a:ln w="9525">
            <a:noFill/>
          </a:ln>
        </p:spPr>
        <p:txBody>
          <a:bodyPr wrap="square">
            <a:spAutoFit/>
          </a:bodyPr>
          <a:p>
            <a:pPr marL="457200" indent="-457200" algn="just">
              <a:buFont typeface="Wingdings" panose="05000000000000000000" charset="0"/>
              <a:buBlip>
                <a:blip r:embed="rId1"/>
              </a:buBlip>
            </a:pPr>
            <a:r>
              <a:rPr lang="en-US" sz="4000">
                <a:solidFill>
                  <a:srgbClr val="374151"/>
                </a:solidFill>
                <a:latin typeface="Calibri" panose="020F0502020204030204" pitchFamily="34" charset="0"/>
                <a:ea typeface="SimSun" panose="02010600030101010101" pitchFamily="2" charset="-122"/>
                <a:cs typeface="Calibri" panose="020F0502020204030204" pitchFamily="34" charset="0"/>
              </a:rPr>
              <a:t>Ketergantungan pada Antarmuka Pengguna</a:t>
            </a:r>
            <a:endParaRPr lang="en-US" sz="4000">
              <a:solidFill>
                <a:srgbClr val="374151"/>
              </a:solidFill>
              <a:latin typeface="Calibri" panose="020F0502020204030204" pitchFamily="34" charset="0"/>
              <a:ea typeface="SimSun" panose="02010600030101010101" pitchFamily="2" charset="-122"/>
              <a:cs typeface="Calibri" panose="020F0502020204030204" pitchFamily="34" charset="0"/>
            </a:endParaRPr>
          </a:p>
          <a:p>
            <a:pPr marL="457200" indent="-457200" algn="just">
              <a:buFont typeface="Wingdings" panose="05000000000000000000" charset="0"/>
              <a:buBlip>
                <a:blip r:embed="rId1"/>
              </a:buBlip>
            </a:pPr>
            <a:r>
              <a:rPr lang="en-US" sz="4000">
                <a:solidFill>
                  <a:srgbClr val="374151"/>
                </a:solidFill>
                <a:latin typeface="Calibri" panose="020F0502020204030204" pitchFamily="34" charset="0"/>
                <a:ea typeface="SimSun" panose="02010600030101010101" pitchFamily="2" charset="-122"/>
                <a:cs typeface="Calibri" panose="020F0502020204030204" pitchFamily="34" charset="0"/>
              </a:rPr>
              <a:t>Pembatasan Fitur Gratis</a:t>
            </a:r>
            <a:endParaRPr lang="en-US" sz="4000">
              <a:solidFill>
                <a:srgbClr val="374151"/>
              </a:solidFill>
              <a:latin typeface="Calibri" panose="020F0502020204030204" pitchFamily="34" charset="0"/>
              <a:ea typeface="SimSun" panose="02010600030101010101" pitchFamily="2" charset="-122"/>
              <a:cs typeface="Calibri" panose="020F0502020204030204" pitchFamily="34" charset="0"/>
            </a:endParaRPr>
          </a:p>
          <a:p>
            <a:pPr marL="457200" indent="-457200" algn="just">
              <a:buFont typeface="Wingdings" panose="05000000000000000000" charset="0"/>
              <a:buBlip>
                <a:blip r:embed="rId1"/>
              </a:buBlip>
            </a:pPr>
            <a:r>
              <a:rPr lang="en-US" sz="4000">
                <a:solidFill>
                  <a:srgbClr val="374151"/>
                </a:solidFill>
                <a:latin typeface="Calibri" panose="020F0502020204030204" pitchFamily="34" charset="0"/>
                <a:ea typeface="SimSun" panose="02010600030101010101" pitchFamily="2" charset="-122"/>
                <a:cs typeface="Calibri" panose="020F0502020204030204" pitchFamily="34" charset="0"/>
              </a:rPr>
              <a:t>Kurangnya Dukungan Tersedia</a:t>
            </a:r>
            <a:endParaRPr lang="en-US" sz="4000">
              <a:solidFill>
                <a:srgbClr val="374151"/>
              </a:solidFill>
              <a:latin typeface="Calibri" panose="020F0502020204030204" pitchFamily="34" charset="0"/>
              <a:ea typeface="SimSun" panose="02010600030101010101" pitchFamily="2" charset="-122"/>
              <a:cs typeface="Calibri" panose="020F0502020204030204" pitchFamily="34" charset="0"/>
            </a:endParaRPr>
          </a:p>
          <a:p>
            <a:pPr marL="457200" indent="-457200" algn="just">
              <a:buFont typeface="Wingdings" panose="05000000000000000000" charset="0"/>
              <a:buBlip>
                <a:blip r:embed="rId1"/>
              </a:buBlip>
            </a:pPr>
            <a:r>
              <a:rPr lang="en-US" sz="4000">
                <a:solidFill>
                  <a:srgbClr val="374151"/>
                </a:solidFill>
                <a:latin typeface="Calibri" panose="020F0502020204030204" pitchFamily="34" charset="0"/>
                <a:ea typeface="SimSun" panose="02010600030101010101" pitchFamily="2" charset="-122"/>
                <a:cs typeface="Calibri" panose="020F0502020204030204" pitchFamily="34" charset="0"/>
              </a:rPr>
              <a:t>Keterbatasan lingkungan dan integrasi</a:t>
            </a:r>
            <a:endParaRPr lang="en-US" sz="4000">
              <a:solidFill>
                <a:srgbClr val="374151"/>
              </a:solidFill>
              <a:latin typeface="Calibri" panose="020F0502020204030204" pitchFamily="34" charset="0"/>
              <a:ea typeface="SimSun" panose="02010600030101010101" pitchFamily="2" charset="-122"/>
              <a:cs typeface="Calibri" panose="020F0502020204030204" pitchFamily="34" charset="0"/>
            </a:endParaRPr>
          </a:p>
          <a:p>
            <a:pPr marL="457200" indent="-457200" algn="just">
              <a:buFont typeface="Wingdings" panose="05000000000000000000" charset="0"/>
              <a:buBlip>
                <a:blip r:embed="rId1"/>
              </a:buBlip>
            </a:pPr>
            <a:r>
              <a:rPr lang="en-US" sz="4000">
                <a:solidFill>
                  <a:srgbClr val="374151"/>
                </a:solidFill>
                <a:latin typeface="Calibri" panose="020F0502020204030204" pitchFamily="34" charset="0"/>
                <a:ea typeface="SimSun" panose="02010600030101010101" pitchFamily="2" charset="-122"/>
                <a:cs typeface="Calibri" panose="020F0502020204030204" pitchFamily="34" charset="0"/>
              </a:rPr>
              <a:t>Kecepatan Respons API Eksternal</a:t>
            </a:r>
            <a:endParaRPr lang="en-US" sz="4000">
              <a:solidFill>
                <a:srgbClr val="374151"/>
              </a:solidFill>
              <a:latin typeface="Calibri" panose="020F0502020204030204" pitchFamily="34" charset="0"/>
              <a:ea typeface="SimSun" panose="02010600030101010101" pitchFamily="2" charset="-122"/>
              <a:cs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p:cNvPicPr>
            <a:picLocks noChangeAspect="1"/>
          </p:cNvPicPr>
          <p:nvPr>
            <p:ph idx="1"/>
          </p:nvPr>
        </p:nvPicPr>
        <p:blipFill>
          <a:blip r:embed="rId1"/>
          <a:stretch>
            <a:fillRect/>
          </a:stretch>
        </p:blipFill>
        <p:spPr>
          <a:xfrm>
            <a:off x="1259205" y="1208405"/>
            <a:ext cx="9684385" cy="47929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Straight Connector 4"/>
          <p:cNvCxnSpPr/>
          <p:nvPr/>
        </p:nvCxnSpPr>
        <p:spPr>
          <a:xfrm flipV="1">
            <a:off x="267335" y="3317875"/>
            <a:ext cx="11798935" cy="67310"/>
          </a:xfrm>
          <a:prstGeom prst="line">
            <a:avLst/>
          </a:prstGeom>
          <a:ln w="28575" cmpd="sng">
            <a:solidFill>
              <a:srgbClr val="14D3B1"/>
            </a:solidFill>
            <a:prstDash val="solid"/>
          </a:ln>
        </p:spPr>
        <p:style>
          <a:lnRef idx="1">
            <a:schemeClr val="accent1"/>
          </a:lnRef>
          <a:fillRef idx="0">
            <a:schemeClr val="accent1"/>
          </a:fillRef>
          <a:effectRef idx="0">
            <a:schemeClr val="accent1"/>
          </a:effectRef>
          <a:fontRef idx="minor">
            <a:schemeClr val="tx1"/>
          </a:fontRef>
        </p:style>
      </p:cxnSp>
      <p:sp>
        <p:nvSpPr>
          <p:cNvPr id="7" name="Parallelogram 6"/>
          <p:cNvSpPr/>
          <p:nvPr/>
        </p:nvSpPr>
        <p:spPr>
          <a:xfrm rot="10800000">
            <a:off x="267335" y="2597150"/>
            <a:ext cx="7083425" cy="671830"/>
          </a:xfrm>
          <a:prstGeom prst="parallelogram">
            <a:avLst>
              <a:gd name="adj" fmla="val 555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2227580" y="2548890"/>
            <a:ext cx="4554855" cy="768350"/>
          </a:xfrm>
          <a:prstGeom prst="rect">
            <a:avLst/>
          </a:prstGeom>
          <a:noFill/>
        </p:spPr>
        <p:txBody>
          <a:bodyPr wrap="square" rtlCol="0">
            <a:spAutoFit/>
            <a:scene3d>
              <a:camera prst="orthographicFront"/>
              <a:lightRig rig="threePt" dir="t"/>
            </a:scene3d>
          </a:bodyPr>
          <a:p>
            <a:r>
              <a:rPr lang="en-US" sz="44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ooper Black" panose="0208090404030B020404" charset="0"/>
                <a:cs typeface="Cooper Black" panose="0208090404030B020404" charset="0"/>
              </a:rPr>
              <a:t>SHARING</a:t>
            </a:r>
            <a:endParaRPr lang="en-US" sz="44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ooper Black" panose="0208090404030B020404" charset="0"/>
              <a:cs typeface="Cooper Black" panose="0208090404030B0204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Same Side Corner Rectangle 1"/>
          <p:cNvSpPr/>
          <p:nvPr/>
        </p:nvSpPr>
        <p:spPr>
          <a:xfrm>
            <a:off x="0" y="2694940"/>
            <a:ext cx="12192000" cy="1227455"/>
          </a:xfrm>
          <a:prstGeom prst="round2SameRect">
            <a:avLst/>
          </a:prstGeom>
          <a:ln>
            <a:solidFill>
              <a:srgbClr val="14D3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Rectangles 2"/>
          <p:cNvSpPr/>
          <p:nvPr/>
        </p:nvSpPr>
        <p:spPr>
          <a:xfrm>
            <a:off x="2650808" y="2829560"/>
            <a:ext cx="6889750" cy="1198880"/>
          </a:xfrm>
          <a:prstGeom prst="rect">
            <a:avLst/>
          </a:prstGeom>
          <a:noFill/>
          <a:ln>
            <a:noFill/>
          </a:ln>
        </p:spPr>
        <p:txBody>
          <a:bodyPr wrap="none" rtlCol="0" anchor="t">
            <a:spAutoFit/>
          </a:bodyPr>
          <a:p>
            <a:pPr algn="ctr"/>
            <a:r>
              <a:rPr lang="en-US" altLang="zh-CN" sz="7200" b="1">
                <a:ln w="9525" cmpd="sng">
                  <a:solidFill>
                    <a:schemeClr val="accent1"/>
                  </a:solidFill>
                  <a:prstDash val="solid"/>
                </a:ln>
                <a:solidFill>
                  <a:srgbClr val="70AD47">
                    <a:tint val="1000"/>
                  </a:srgbClr>
                </a:solidFill>
                <a:effectLst>
                  <a:glow rad="38100">
                    <a:schemeClr val="accent1">
                      <a:alpha val="40000"/>
                    </a:schemeClr>
                  </a:glow>
                </a:effectLst>
                <a:latin typeface="Arial Rounded MT Bold" panose="020F0704030504030204" charset="0"/>
                <a:cs typeface="Arial Rounded MT Bold" panose="020F0704030504030204" charset="0"/>
              </a:rPr>
              <a:t>TERIMA KASIH</a:t>
            </a:r>
            <a:endParaRPr lang="en-US" altLang="zh-CN" sz="7200" b="1">
              <a:ln w="9525" cmpd="sng">
                <a:solidFill>
                  <a:schemeClr val="accent1"/>
                </a:solidFill>
                <a:prstDash val="solid"/>
              </a:ln>
              <a:solidFill>
                <a:srgbClr val="70AD47">
                  <a:tint val="1000"/>
                </a:srgbClr>
              </a:solidFill>
              <a:effectLst>
                <a:glow rad="38100">
                  <a:schemeClr val="accent1">
                    <a:alpha val="40000"/>
                  </a:schemeClr>
                </a:glow>
              </a:effectLst>
              <a:latin typeface="Arial Rounded MT Bold" panose="020F0704030504030204" charset="0"/>
              <a:cs typeface="Arial Rounded MT Bold" panose="020F0704030504030204" charset="0"/>
            </a:endParaRPr>
          </a:p>
        </p:txBody>
      </p:sp>
      <p:cxnSp>
        <p:nvCxnSpPr>
          <p:cNvPr id="4" name="Straight Connector 3"/>
          <p:cNvCxnSpPr/>
          <p:nvPr/>
        </p:nvCxnSpPr>
        <p:spPr>
          <a:xfrm flipV="1">
            <a:off x="8890" y="3989070"/>
            <a:ext cx="12201525" cy="9525"/>
          </a:xfrm>
          <a:prstGeom prst="line">
            <a:avLst/>
          </a:prstGeom>
          <a:ln w="53975"/>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zh-CN" dirty="0">
                <a:sym typeface="+mn-ea"/>
              </a:rPr>
              <a:t>API (Application Programming Interface)</a:t>
            </a:r>
            <a:endParaRPr lang="en-US"/>
          </a:p>
        </p:txBody>
      </p:sp>
      <p:sp>
        <p:nvSpPr>
          <p:cNvPr id="5" name="Text Box 4"/>
          <p:cNvSpPr txBox="1"/>
          <p:nvPr/>
        </p:nvSpPr>
        <p:spPr>
          <a:xfrm>
            <a:off x="1254760" y="2639060"/>
            <a:ext cx="9682480" cy="1568450"/>
          </a:xfrm>
          <a:prstGeom prst="rect">
            <a:avLst/>
          </a:prstGeom>
          <a:noFill/>
        </p:spPr>
        <p:txBody>
          <a:bodyPr wrap="square" rtlCol="0" anchor="t">
            <a:spAutoFit/>
          </a:bodyPr>
          <a:p>
            <a:pPr algn="just"/>
            <a:r>
              <a:rPr lang="en-US" altLang="zh-CN" sz="2400" dirty="0" err="1" smtClean="0">
                <a:sym typeface="+mn-ea"/>
              </a:rPr>
              <a:t>API merupakan antarmuka yang dapat menghubungkan satu aplikasi dengan aplikasi lainnya. Perantara bagi beberapa aplikasi atau klien dan server, baik pada satu platform yang sama maupun lintas platform, agar bisa saling berkomunikasi.</a:t>
            </a:r>
            <a:endParaRPr lang="en-US" altLang="zh-CN" sz="2400" dirty="0" err="1" smtClean="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Manfaat API</a:t>
            </a:r>
            <a:endParaRPr lang="en-US"/>
          </a:p>
        </p:txBody>
      </p:sp>
      <p:grpSp>
        <p:nvGrpSpPr>
          <p:cNvPr id="32" name="组合 19"/>
          <p:cNvGrpSpPr/>
          <p:nvPr>
            <p:custDataLst>
              <p:tags r:id="rId1"/>
            </p:custDataLst>
          </p:nvPr>
        </p:nvGrpSpPr>
        <p:grpSpPr>
          <a:xfrm>
            <a:off x="1219200" y="2288540"/>
            <a:ext cx="8055610" cy="789940"/>
            <a:chOff x="742476" y="2367341"/>
            <a:chExt cx="4352039" cy="789904"/>
          </a:xfrm>
        </p:grpSpPr>
        <p:sp>
          <p:nvSpPr>
            <p:cNvPr id="33" name="MH_Number_1"/>
            <p:cNvSpPr txBox="1">
              <a:spLocks noChangeArrowheads="1"/>
            </p:cNvSpPr>
            <p:nvPr>
              <p:custDataLst>
                <p:tags r:id="rId2"/>
              </p:custDataLst>
            </p:nvPr>
          </p:nvSpPr>
          <p:spPr bwMode="auto">
            <a:xfrm>
              <a:off x="742476" y="2367341"/>
              <a:ext cx="417502" cy="768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9pPr>
            </a:lstStyle>
            <a:p>
              <a:pPr algn="ctr" eaLnBrk="1" hangingPunct="1">
                <a:spcBef>
                  <a:spcPct val="0"/>
                </a:spcBef>
                <a:buFontTx/>
                <a:buNone/>
              </a:pPr>
              <a:r>
                <a:rPr lang="en-US" altLang="zh-CN" sz="2400">
                  <a:latin typeface="+mn-lt"/>
                  <a:ea typeface="+mn-ea"/>
                </a:rPr>
                <a:t>1</a:t>
              </a:r>
              <a:endParaRPr lang="en-US" altLang="zh-CN" sz="2400">
                <a:latin typeface="+mn-lt"/>
                <a:ea typeface="+mn-ea"/>
              </a:endParaRPr>
            </a:p>
          </p:txBody>
        </p:sp>
        <p:sp>
          <p:nvSpPr>
            <p:cNvPr id="34" name="MH_Entry_1"/>
            <p:cNvSpPr/>
            <p:nvPr>
              <p:custDataLst>
                <p:tags r:id="rId3"/>
              </p:custDataLst>
            </p:nvPr>
          </p:nvSpPr>
          <p:spPr>
            <a:xfrm>
              <a:off x="1160321" y="2388930"/>
              <a:ext cx="3729045" cy="6692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en-US" altLang="zh-CN" sz="2400" spc="63" dirty="0">
                  <a:solidFill>
                    <a:srgbClr val="FFFFFF"/>
                  </a:solidFill>
                </a:rPr>
                <a:t>Mempermudah Pembuatan Aplikasi Fungsional</a:t>
              </a:r>
              <a:endParaRPr lang="en-US" altLang="zh-CN" sz="2400" spc="63" dirty="0">
                <a:solidFill>
                  <a:srgbClr val="FFFFFF"/>
                </a:solidFill>
              </a:endParaRPr>
            </a:p>
          </p:txBody>
        </p:sp>
        <p:cxnSp>
          <p:nvCxnSpPr>
            <p:cNvPr id="35" name="MH_Others_1"/>
            <p:cNvCxnSpPr/>
            <p:nvPr>
              <p:custDataLst>
                <p:tags r:id="rId4"/>
              </p:custDataLst>
            </p:nvPr>
          </p:nvCxnSpPr>
          <p:spPr>
            <a:xfrm>
              <a:off x="890237" y="3157245"/>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12" name="组合 23"/>
          <p:cNvGrpSpPr/>
          <p:nvPr>
            <p:custDataLst>
              <p:tags r:id="rId5"/>
            </p:custDataLst>
          </p:nvPr>
        </p:nvGrpSpPr>
        <p:grpSpPr>
          <a:xfrm>
            <a:off x="2242185" y="3723640"/>
            <a:ext cx="7733665" cy="789940"/>
            <a:chOff x="742476" y="3594551"/>
            <a:chExt cx="4352039" cy="789904"/>
          </a:xfrm>
        </p:grpSpPr>
        <p:sp>
          <p:nvSpPr>
            <p:cNvPr id="13" name="MH_Number_2"/>
            <p:cNvSpPr txBox="1">
              <a:spLocks noChangeArrowheads="1"/>
            </p:cNvSpPr>
            <p:nvPr>
              <p:custDataLst>
                <p:tags r:id="rId6"/>
              </p:custDataLst>
            </p:nvPr>
          </p:nvSpPr>
          <p:spPr bwMode="auto">
            <a:xfrm>
              <a:off x="742476" y="3594551"/>
              <a:ext cx="530868" cy="768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9pPr>
            </a:lstStyle>
            <a:p>
              <a:pPr algn="ctr" eaLnBrk="1" hangingPunct="1">
                <a:spcBef>
                  <a:spcPct val="0"/>
                </a:spcBef>
                <a:buFontTx/>
                <a:buNone/>
              </a:pPr>
              <a:r>
                <a:rPr lang="en-US" altLang="zh-CN" sz="2400">
                  <a:latin typeface="+mn-lt"/>
                  <a:ea typeface="+mn-ea"/>
                </a:rPr>
                <a:t>2</a:t>
              </a:r>
              <a:endParaRPr lang="en-US" altLang="zh-CN" sz="2400">
                <a:latin typeface="+mn-lt"/>
                <a:ea typeface="+mn-ea"/>
              </a:endParaRPr>
            </a:p>
          </p:txBody>
        </p:sp>
        <p:sp>
          <p:nvSpPr>
            <p:cNvPr id="14" name="MH_Entry_2"/>
            <p:cNvSpPr/>
            <p:nvPr>
              <p:custDataLst>
                <p:tags r:id="rId7"/>
              </p:custDataLst>
            </p:nvPr>
          </p:nvSpPr>
          <p:spPr>
            <a:xfrm>
              <a:off x="1273344" y="3616140"/>
              <a:ext cx="3615968" cy="6692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en-US" altLang="zh-CN" sz="2400" spc="63" dirty="0">
                  <a:solidFill>
                    <a:srgbClr val="FFFFFF"/>
                  </a:solidFill>
                </a:rPr>
                <a:t>Efisiensi Pengembangan Aplikasi</a:t>
              </a:r>
              <a:endParaRPr lang="en-US" altLang="zh-CN" sz="2400" spc="63" dirty="0">
                <a:solidFill>
                  <a:srgbClr val="FFFFFF"/>
                </a:solidFill>
              </a:endParaRPr>
            </a:p>
          </p:txBody>
        </p:sp>
        <p:cxnSp>
          <p:nvCxnSpPr>
            <p:cNvPr id="15" name="MH_Others_2"/>
            <p:cNvCxnSpPr/>
            <p:nvPr>
              <p:custDataLst>
                <p:tags r:id="rId8"/>
              </p:custDataLst>
            </p:nvPr>
          </p:nvCxnSpPr>
          <p:spPr>
            <a:xfrm>
              <a:off x="890237" y="4384455"/>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grpSp>
        <p:nvGrpSpPr>
          <p:cNvPr id="16" name="组合 28"/>
          <p:cNvGrpSpPr/>
          <p:nvPr>
            <p:custDataLst>
              <p:tags r:id="rId9"/>
            </p:custDataLst>
          </p:nvPr>
        </p:nvGrpSpPr>
        <p:grpSpPr>
          <a:xfrm>
            <a:off x="3415030" y="5135880"/>
            <a:ext cx="7436485" cy="789940"/>
            <a:chOff x="742476" y="4821761"/>
            <a:chExt cx="5274310" cy="789904"/>
          </a:xfrm>
        </p:grpSpPr>
        <p:sp>
          <p:nvSpPr>
            <p:cNvPr id="17" name="MH_Number_3"/>
            <p:cNvSpPr txBox="1">
              <a:spLocks noChangeArrowheads="1"/>
            </p:cNvSpPr>
            <p:nvPr>
              <p:custDataLst>
                <p:tags r:id="rId10"/>
              </p:custDataLst>
            </p:nvPr>
          </p:nvSpPr>
          <p:spPr bwMode="auto">
            <a:xfrm>
              <a:off x="742476" y="4821761"/>
              <a:ext cx="665858" cy="76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SimSun" panose="02010600030101010101" pitchFamily="2" charset="-122"/>
                </a:defRPr>
              </a:lvl9pPr>
            </a:lstStyle>
            <a:p>
              <a:pPr algn="ctr" eaLnBrk="1" hangingPunct="1">
                <a:spcBef>
                  <a:spcPct val="0"/>
                </a:spcBef>
                <a:buFontTx/>
                <a:buNone/>
              </a:pPr>
              <a:r>
                <a:rPr lang="en-US" altLang="zh-CN" sz="2400">
                  <a:latin typeface="+mn-lt"/>
                  <a:ea typeface="+mn-ea"/>
                </a:rPr>
                <a:t>3</a:t>
              </a:r>
              <a:endParaRPr lang="en-US" altLang="zh-CN" sz="2400">
                <a:latin typeface="+mn-lt"/>
                <a:ea typeface="+mn-ea"/>
              </a:endParaRPr>
            </a:p>
          </p:txBody>
        </p:sp>
        <p:sp>
          <p:nvSpPr>
            <p:cNvPr id="18" name="MH_Entry_3"/>
            <p:cNvSpPr/>
            <p:nvPr>
              <p:custDataLst>
                <p:tags r:id="rId11"/>
              </p:custDataLst>
            </p:nvPr>
          </p:nvSpPr>
          <p:spPr>
            <a:xfrm>
              <a:off x="1435896" y="4843351"/>
              <a:ext cx="4580890" cy="6692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anchor="ctr">
              <a:normAutofit/>
            </a:bodyPr>
            <a:lstStyle/>
            <a:p>
              <a:r>
                <a:rPr lang="en-US" altLang="zh-CN" sz="2400" spc="63" dirty="0">
                  <a:solidFill>
                    <a:srgbClr val="FFFFFF"/>
                  </a:solidFill>
                </a:rPr>
                <a:t>Meringankan Beban Server</a:t>
              </a:r>
              <a:endParaRPr lang="en-US" altLang="zh-CN" sz="2400" spc="63" dirty="0">
                <a:solidFill>
                  <a:srgbClr val="FFFFFF"/>
                </a:solidFill>
              </a:endParaRPr>
            </a:p>
          </p:txBody>
        </p:sp>
        <p:cxnSp>
          <p:nvCxnSpPr>
            <p:cNvPr id="19" name="MH_Others_3"/>
            <p:cNvCxnSpPr/>
            <p:nvPr>
              <p:custDataLst>
                <p:tags r:id="rId12"/>
              </p:custDataLst>
            </p:nvPr>
          </p:nvCxnSpPr>
          <p:spPr>
            <a:xfrm>
              <a:off x="890237" y="5611665"/>
              <a:ext cx="4204278"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Cara Kerja API</a:t>
            </a:r>
            <a:endParaRPr lang="en-US"/>
          </a:p>
        </p:txBody>
      </p:sp>
      <p:pic>
        <p:nvPicPr>
          <p:cNvPr id="4" name="Picture 3" descr="IMG_256"/>
          <p:cNvPicPr>
            <a:picLocks noChangeAspect="1"/>
          </p:cNvPicPr>
          <p:nvPr>
            <p:ph idx="1"/>
          </p:nvPr>
        </p:nvPicPr>
        <p:blipFill>
          <a:blip r:embed="rId1"/>
          <a:stretch>
            <a:fillRect/>
          </a:stretch>
        </p:blipFill>
        <p:spPr>
          <a:xfrm>
            <a:off x="2564765" y="1847215"/>
            <a:ext cx="7788275" cy="2623820"/>
          </a:xfrm>
          <a:prstGeom prst="rect">
            <a:avLst/>
          </a:prstGeom>
          <a:noFill/>
          <a:ln w="9525">
            <a:noFill/>
          </a:ln>
        </p:spPr>
      </p:pic>
      <p:sp>
        <p:nvSpPr>
          <p:cNvPr id="100" name="Text Box 99"/>
          <p:cNvSpPr txBox="1"/>
          <p:nvPr/>
        </p:nvSpPr>
        <p:spPr>
          <a:xfrm>
            <a:off x="2564765" y="4799330"/>
            <a:ext cx="5635625" cy="1198880"/>
          </a:xfrm>
          <a:prstGeom prst="rect">
            <a:avLst/>
          </a:prstGeom>
          <a:noFill/>
          <a:ln w="9525">
            <a:noFill/>
          </a:ln>
        </p:spPr>
        <p:txBody>
          <a:bodyPr wrap="square">
            <a:spAutoFit/>
          </a:bodyPr>
          <a:p>
            <a:pPr marL="285750" indent="-285750" algn="l">
              <a:buClrTx/>
              <a:buSzTx/>
              <a:buFont typeface="Arial" panose="020B0604020202020204" pitchFamily="34" charset="0"/>
              <a:buChar char="•"/>
            </a:pPr>
            <a:r>
              <a:rPr lang="en-US" sz="1800"/>
              <a:t>Aplikasi Mengakses API</a:t>
            </a:r>
            <a:endParaRPr lang="en-US" sz="1800"/>
          </a:p>
          <a:p>
            <a:pPr marL="285750" indent="-285750">
              <a:buFont typeface="Arial" panose="020B0604020202020204" pitchFamily="34" charset="0"/>
              <a:buChar char="•"/>
            </a:pPr>
            <a:r>
              <a:rPr lang="en-US"/>
              <a:t>API Melakukan Request ke Server</a:t>
            </a:r>
            <a:endParaRPr lang="en-US"/>
          </a:p>
          <a:p>
            <a:pPr marL="285750" indent="-285750">
              <a:buFont typeface="Arial" panose="020B0604020202020204" pitchFamily="34" charset="0"/>
              <a:buChar char="•"/>
            </a:pPr>
            <a:r>
              <a:rPr lang="en-US"/>
              <a:t>Server Memberi Respon ke API</a:t>
            </a:r>
            <a:endParaRPr lang="en-US"/>
          </a:p>
          <a:p>
            <a:pPr marL="285750" indent="-285750">
              <a:buFont typeface="Arial" panose="020B0604020202020204" pitchFamily="34" charset="0"/>
              <a:buChar char="•"/>
            </a:pPr>
            <a:r>
              <a:rPr lang="en-US"/>
              <a:t>API Menyampaikan Respon ke Aplikasi</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Straight Connector 4"/>
          <p:cNvCxnSpPr/>
          <p:nvPr/>
        </p:nvCxnSpPr>
        <p:spPr>
          <a:xfrm flipV="1">
            <a:off x="267335" y="3317875"/>
            <a:ext cx="11798935" cy="67310"/>
          </a:xfrm>
          <a:prstGeom prst="line">
            <a:avLst/>
          </a:prstGeom>
          <a:ln w="28575" cmpd="sng">
            <a:solidFill>
              <a:srgbClr val="14D3B1"/>
            </a:solidFill>
            <a:prstDash val="solid"/>
          </a:ln>
        </p:spPr>
        <p:style>
          <a:lnRef idx="1">
            <a:schemeClr val="accent1"/>
          </a:lnRef>
          <a:fillRef idx="0">
            <a:schemeClr val="accent1"/>
          </a:fillRef>
          <a:effectRef idx="0">
            <a:schemeClr val="accent1"/>
          </a:effectRef>
          <a:fontRef idx="minor">
            <a:schemeClr val="tx1"/>
          </a:fontRef>
        </p:style>
      </p:cxnSp>
      <p:sp>
        <p:nvSpPr>
          <p:cNvPr id="7" name="Parallelogram 6"/>
          <p:cNvSpPr/>
          <p:nvPr/>
        </p:nvSpPr>
        <p:spPr>
          <a:xfrm rot="10800000">
            <a:off x="267335" y="2597150"/>
            <a:ext cx="7083425" cy="671830"/>
          </a:xfrm>
          <a:prstGeom prst="parallelogram">
            <a:avLst>
              <a:gd name="adj" fmla="val 555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Text Box 8"/>
          <p:cNvSpPr txBox="1"/>
          <p:nvPr/>
        </p:nvSpPr>
        <p:spPr>
          <a:xfrm>
            <a:off x="2227580" y="2548890"/>
            <a:ext cx="4554855" cy="768350"/>
          </a:xfrm>
          <a:prstGeom prst="rect">
            <a:avLst/>
          </a:prstGeom>
          <a:noFill/>
        </p:spPr>
        <p:txBody>
          <a:bodyPr wrap="square" rtlCol="0">
            <a:spAutoFit/>
            <a:scene3d>
              <a:camera prst="orthographicFront"/>
              <a:lightRig rig="threePt" dir="t"/>
            </a:scene3d>
          </a:bodyPr>
          <a:p>
            <a:r>
              <a:rPr lang="en-US" sz="44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ooper Black" panose="0208090404030B020404" charset="0"/>
                <a:cs typeface="Cooper Black" panose="0208090404030B020404" charset="0"/>
              </a:rPr>
              <a:t>POSTMAN</a:t>
            </a:r>
            <a:endParaRPr lang="en-US" sz="44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ooper Black" panose="0208090404030B020404" charset="0"/>
              <a:cs typeface="Cooper Black" panose="0208090404030B0204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custDataLst>
              <p:tags r:id="rId1"/>
            </p:custDataLst>
          </p:nvPr>
        </p:nvGrpSpPr>
        <p:grpSpPr>
          <a:xfrm>
            <a:off x="721360" y="2733675"/>
            <a:ext cx="10186035" cy="1635760"/>
            <a:chOff x="826350" y="3169425"/>
            <a:chExt cx="3885350" cy="585343"/>
          </a:xfrm>
        </p:grpSpPr>
        <p:sp>
          <p:nvSpPr>
            <p:cNvPr id="8" name="MH_Other_1"/>
            <p:cNvSpPr/>
            <p:nvPr>
              <p:custDataLst>
                <p:tags r:id="rId2"/>
              </p:custDataLst>
            </p:nvPr>
          </p:nvSpPr>
          <p:spPr>
            <a:xfrm>
              <a:off x="826350" y="3169425"/>
              <a:ext cx="418868" cy="585343"/>
            </a:xfrm>
            <a:custGeom>
              <a:avLst/>
              <a:gdLst>
                <a:gd name="connsiteX0" fmla="*/ 1102816 w 1383856"/>
                <a:gd name="connsiteY0" fmla="*/ 0 h 1933849"/>
                <a:gd name="connsiteX1" fmla="*/ 1383856 w 1383856"/>
                <a:gd name="connsiteY1" fmla="*/ 372951 h 1933849"/>
                <a:gd name="connsiteX2" fmla="*/ 1331288 w 1383856"/>
                <a:gd name="connsiteY2" fmla="*/ 372951 h 1933849"/>
                <a:gd name="connsiteX3" fmla="*/ 1094554 w 1383856"/>
                <a:gd name="connsiteY3" fmla="*/ 58794 h 1933849"/>
                <a:gd name="connsiteX4" fmla="*/ 58794 w 1383856"/>
                <a:gd name="connsiteY4" fmla="*/ 839295 h 1933849"/>
                <a:gd name="connsiteX5" fmla="*/ 839295 w 1383856"/>
                <a:gd name="connsiteY5" fmla="*/ 1875055 h 1933849"/>
                <a:gd name="connsiteX6" fmla="*/ 1256196 w 1383856"/>
                <a:gd name="connsiteY6" fmla="*/ 1560897 h 1933849"/>
                <a:gd name="connsiteX7" fmla="*/ 1325955 w 1383856"/>
                <a:gd name="connsiteY7" fmla="*/ 1560897 h 1933849"/>
                <a:gd name="connsiteX8" fmla="*/ 831032 w 1383856"/>
                <a:gd name="connsiteY8" fmla="*/ 1933849 h 1933849"/>
                <a:gd name="connsiteX9" fmla="*/ 0 w 1383856"/>
                <a:gd name="connsiteY9" fmla="*/ 831032 h 19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83856" h="1933849">
                  <a:moveTo>
                    <a:pt x="1102816" y="0"/>
                  </a:moveTo>
                  <a:lnTo>
                    <a:pt x="1383856" y="372951"/>
                  </a:lnTo>
                  <a:lnTo>
                    <a:pt x="1331288" y="372951"/>
                  </a:lnTo>
                  <a:lnTo>
                    <a:pt x="1094554" y="58794"/>
                  </a:lnTo>
                  <a:lnTo>
                    <a:pt x="58794" y="839295"/>
                  </a:lnTo>
                  <a:lnTo>
                    <a:pt x="839295" y="1875055"/>
                  </a:lnTo>
                  <a:lnTo>
                    <a:pt x="1256196" y="1560897"/>
                  </a:lnTo>
                  <a:lnTo>
                    <a:pt x="1325955" y="1560897"/>
                  </a:lnTo>
                  <a:lnTo>
                    <a:pt x="831032" y="1933849"/>
                  </a:lnTo>
                  <a:lnTo>
                    <a:pt x="0" y="831032"/>
                  </a:lnTo>
                  <a:close/>
                </a:path>
              </a:pathLst>
            </a:custGeom>
            <a:noFill/>
            <a:ln>
              <a:gradFill>
                <a:gsLst>
                  <a:gs pos="0">
                    <a:schemeClr val="accent1"/>
                  </a:gs>
                  <a:gs pos="100000">
                    <a:schemeClr val="accent2"/>
                  </a:gs>
                </a:gsLst>
                <a:lin ang="5400000" scaled="1"/>
              </a:gradFill>
            </a:ln>
          </p:spPr>
          <p:txBody>
            <a:bodyPr lIns="237758" tIns="0" rIns="0" bIns="0" anchor="ctr">
              <a:normAutofit/>
            </a:bodyPr>
            <a:lstStyle/>
            <a:p>
              <a:pPr algn="r">
                <a:defRPr/>
              </a:pPr>
              <a:endParaRPr lang="zh-CN" altLang="en-US" sz="3200" dirty="0" err="1">
                <a:gradFill>
                  <a:gsLst>
                    <a:gs pos="0">
                      <a:schemeClr val="accent1"/>
                    </a:gs>
                    <a:gs pos="100000">
                      <a:schemeClr val="accent2"/>
                    </a:gs>
                  </a:gsLst>
                  <a:lin ang="5400000" scaled="1"/>
                </a:gradFill>
              </a:endParaRPr>
            </a:p>
          </p:txBody>
        </p:sp>
        <p:sp>
          <p:nvSpPr>
            <p:cNvPr id="9" name="MH_SubTitle_1"/>
            <p:cNvSpPr/>
            <p:nvPr>
              <p:custDataLst>
                <p:tags r:id="rId3"/>
              </p:custDataLst>
            </p:nvPr>
          </p:nvSpPr>
          <p:spPr>
            <a:xfrm>
              <a:off x="1536700" y="3196940"/>
              <a:ext cx="3175000" cy="557828"/>
            </a:xfrm>
            <a:prstGeom prst="rect">
              <a:avLst/>
            </a:prstGeom>
          </p:spPr>
          <p:txBody>
            <a:bodyPr lIns="0" tIns="0" rIns="0" bIns="0" anchor="ctr">
              <a:normAutofit lnSpcReduction="10000"/>
            </a:bodyPr>
            <a:lstStyle/>
            <a:p>
              <a:pPr algn="just">
                <a:defRPr/>
              </a:pPr>
              <a:r>
                <a:rPr lang="en-US" altLang="zh-CN" sz="2400" dirty="0" err="1" smtClean="0">
                  <a:sym typeface="+mn-ea"/>
                </a:rPr>
                <a:t>Sebuah platform kolaboratif yang digunakan oleh pengembang perangkat lunak untuk membangun, menguji, dan mendokumentasikan API (Application Programming Interface) </a:t>
              </a:r>
              <a:endParaRPr lang="da-DK" altLang="zh-CN" sz="2400" kern="0" dirty="0">
                <a:solidFill>
                  <a:schemeClr val="tx1">
                    <a:lumMod val="65000"/>
                    <a:lumOff val="35000"/>
                  </a:schemeClr>
                </a:solidFill>
              </a:endParaRPr>
            </a:p>
          </p:txBody>
        </p:sp>
      </p:grpSp>
      <p:sp>
        <p:nvSpPr>
          <p:cNvPr id="16" name="文本框 15"/>
          <p:cNvSpPr txBox="1"/>
          <p:nvPr>
            <p:custDataLst>
              <p:tags r:id="rId4"/>
            </p:custDataLst>
          </p:nvPr>
        </p:nvSpPr>
        <p:spPr>
          <a:xfrm>
            <a:off x="1015965" y="1101070"/>
            <a:ext cx="10515600" cy="864000"/>
          </a:xfrm>
          <a:prstGeom prst="rect">
            <a:avLst/>
          </a:prstGeom>
        </p:spPr>
        <p:txBody>
          <a:bodyPr vert="horz" lIns="67101" tIns="33550" rIns="67101" bIns="33550" rtlCol="0" anchor="ctr" anchorCtr="0">
            <a:normAutofit/>
          </a:bodyPr>
          <a:lstStyle>
            <a:lvl1pPr defTabSz="295275">
              <a:lnSpc>
                <a:spcPct val="90000"/>
              </a:lnSpc>
              <a:spcBef>
                <a:spcPct val="0"/>
              </a:spcBef>
              <a:buNone/>
              <a:defRPr sz="2800" b="1" i="0" baseline="0">
                <a:solidFill>
                  <a:srgbClr val="00BE9C"/>
                </a:solidFill>
                <a:effectLst/>
                <a:latin typeface="+mj-lt"/>
                <a:ea typeface="+mj-ea"/>
                <a:cs typeface="+mj-cs"/>
              </a:defRPr>
            </a:lvl1pPr>
          </a:lstStyle>
          <a:p>
            <a:pPr algn="l"/>
            <a:r>
              <a:rPr lang="en-US" altLang="zh-CN" sz="3600" dirty="0">
                <a:solidFill>
                  <a:schemeClr val="accent1"/>
                </a:solidFill>
                <a:sym typeface="+mn-ea"/>
              </a:rPr>
              <a:t>Postman adalah </a:t>
            </a:r>
            <a:endParaRPr lang="zh-CN" altLang="en-US" sz="3600" dirty="0"/>
          </a:p>
        </p:txBody>
      </p:sp>
    </p:spTree>
    <p:custDataLst>
      <p:tags r:id="rId5"/>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custDataLst>
              <p:tags r:id="rId1"/>
            </p:custDataLst>
          </p:nvPr>
        </p:nvGrpSpPr>
        <p:grpSpPr>
          <a:xfrm>
            <a:off x="839001" y="2139307"/>
            <a:ext cx="4523131" cy="853794"/>
            <a:chOff x="1526620" y="3163435"/>
            <a:chExt cx="3028020" cy="765850"/>
          </a:xfrm>
        </p:grpSpPr>
        <p:sp>
          <p:nvSpPr>
            <p:cNvPr id="17" name="MH_Text_1"/>
            <p:cNvSpPr/>
            <p:nvPr>
              <p:custDataLst>
                <p:tags r:id="rId2"/>
              </p:custDataLst>
            </p:nvPr>
          </p:nvSpPr>
          <p:spPr>
            <a:xfrm>
              <a:off x="1526620" y="3163881"/>
              <a:ext cx="3028020" cy="765404"/>
            </a:xfrm>
            <a:prstGeom prst="roundRect">
              <a:avLst>
                <a:gd name="adj" fmla="val 50000"/>
              </a:avLst>
            </a:prstGeom>
            <a:solidFill>
              <a:srgbClr val="FFFFFF"/>
            </a:solidFill>
            <a:ln w="6350" cap="flat" cmpd="sng" algn="ctr">
              <a:solidFill>
                <a:schemeClr val="accent1">
                  <a:lumMod val="60000"/>
                  <a:lumOff val="40000"/>
                </a:schemeClr>
              </a:solidFill>
              <a:prstDash val="solid"/>
            </a:ln>
            <a:effectLst/>
          </p:spPr>
          <p:txBody>
            <a:bodyPr wrap="square" lIns="216000" rIns="273339" rtlCol="0" anchor="ctr">
              <a:normAutofit/>
            </a:bodyPr>
            <a:lstStyle/>
            <a:p>
              <a:pPr>
                <a:lnSpc>
                  <a:spcPct val="110000"/>
                </a:lnSpc>
                <a:defRPr/>
              </a:pPr>
              <a:r>
                <a:rPr lang="en-US" altLang="zh-CN" sz="2000" kern="0" dirty="0">
                  <a:solidFill>
                    <a:srgbClr val="1C1C1C"/>
                  </a:solidFill>
                </a:rPr>
                <a:t>Permintaan (Request)</a:t>
              </a:r>
              <a:endParaRPr lang="en-US" altLang="zh-CN" sz="2000" kern="0" dirty="0">
                <a:solidFill>
                  <a:srgbClr val="1C1C1C"/>
                </a:solidFill>
              </a:endParaRPr>
            </a:p>
          </p:txBody>
        </p:sp>
        <p:sp>
          <p:nvSpPr>
            <p:cNvPr id="19" name="MH_SubTitle_1"/>
            <p:cNvSpPr/>
            <p:nvPr>
              <p:custDataLst>
                <p:tags r:id="rId3"/>
              </p:custDataLst>
            </p:nvPr>
          </p:nvSpPr>
          <p:spPr>
            <a:xfrm>
              <a:off x="3982395" y="3163435"/>
              <a:ext cx="571177" cy="765850"/>
            </a:xfrm>
            <a:prstGeom prst="ellipse">
              <a:avLst/>
            </a:prstGeom>
            <a:gradFill flip="none" rotWithShape="1">
              <a:gsLst>
                <a:gs pos="0">
                  <a:schemeClr val="accent1">
                    <a:lumMod val="60000"/>
                    <a:lumOff val="40000"/>
                  </a:schemeClr>
                </a:gs>
                <a:gs pos="99000">
                  <a:schemeClr val="accent1"/>
                </a:gs>
              </a:gsLst>
              <a:path path="shape">
                <a:fillToRect l="50000" t="50000" r="50000" b="50000"/>
              </a:path>
              <a:tileRect/>
            </a:gradFill>
            <a:ln w="6350" cap="flat" cmpd="sng" algn="ctr">
              <a:noFill/>
              <a:prstDash val="solid"/>
            </a:ln>
            <a:effectLst/>
          </p:spPr>
          <p:txBody>
            <a:bodyPr wrap="square" lIns="0" tIns="0" rIns="0" bIns="0" rtlCol="0" anchor="ctr">
              <a:normAutofit/>
            </a:bodyPr>
            <a:lstStyle/>
            <a:p>
              <a:pPr algn="ctr">
                <a:defRPr/>
              </a:pPr>
              <a:r>
                <a:rPr lang="en-US" altLang="zh-CN" sz="2800" kern="0" dirty="0">
                  <a:solidFill>
                    <a:srgbClr val="FFFFFF"/>
                  </a:solidFill>
                </a:rPr>
                <a:t>01</a:t>
              </a:r>
              <a:endParaRPr lang="zh-CN" altLang="en-US" sz="2800" kern="0" dirty="0">
                <a:solidFill>
                  <a:srgbClr val="FFFFFF"/>
                </a:solidFill>
              </a:endParaRPr>
            </a:p>
          </p:txBody>
        </p:sp>
        <p:sp>
          <p:nvSpPr>
            <p:cNvPr id="21" name="MH_Other_2"/>
            <p:cNvSpPr/>
            <p:nvPr>
              <p:custDataLst>
                <p:tags r:id="rId4"/>
              </p:custDataLst>
            </p:nvPr>
          </p:nvSpPr>
          <p:spPr>
            <a:xfrm rot="16200000">
              <a:off x="4042046" y="3037093"/>
              <a:ext cx="258273" cy="556942"/>
            </a:xfrm>
            <a:custGeom>
              <a:avLst/>
              <a:gdLst>
                <a:gd name="connsiteX0" fmla="*/ 0 w 683569"/>
                <a:gd name="connsiteY0" fmla="*/ 341785 h 683569"/>
                <a:gd name="connsiteX1" fmla="*/ 341785 w 683569"/>
                <a:gd name="connsiteY1" fmla="*/ 0 h 683569"/>
                <a:gd name="connsiteX2" fmla="*/ 683570 w 683569"/>
                <a:gd name="connsiteY2" fmla="*/ 341785 h 683569"/>
                <a:gd name="connsiteX3" fmla="*/ 341785 w 683569"/>
                <a:gd name="connsiteY3" fmla="*/ 683570 h 683569"/>
                <a:gd name="connsiteX4" fmla="*/ 0 w 683569"/>
                <a:gd name="connsiteY4" fmla="*/ 341785 h 683569"/>
                <a:gd name="connsiteX0-1" fmla="*/ 62426 w 355471"/>
                <a:gd name="connsiteY0-2" fmla="*/ 344166 h 683570"/>
                <a:gd name="connsiteX1-3" fmla="*/ 13686 w 355471"/>
                <a:gd name="connsiteY1-4" fmla="*/ 0 h 683570"/>
                <a:gd name="connsiteX2-5" fmla="*/ 355471 w 355471"/>
                <a:gd name="connsiteY2-6" fmla="*/ 341785 h 683570"/>
                <a:gd name="connsiteX3-7" fmla="*/ 13686 w 355471"/>
                <a:gd name="connsiteY3-8" fmla="*/ 683570 h 683570"/>
                <a:gd name="connsiteX4-9" fmla="*/ 62426 w 355471"/>
                <a:gd name="connsiteY4-10" fmla="*/ 344166 h 683570"/>
                <a:gd name="connsiteX0-11" fmla="*/ 62426 w 355471"/>
                <a:gd name="connsiteY0-12" fmla="*/ 344166 h 683570"/>
                <a:gd name="connsiteX1-13" fmla="*/ 13686 w 355471"/>
                <a:gd name="connsiteY1-14" fmla="*/ 0 h 683570"/>
                <a:gd name="connsiteX2-15" fmla="*/ 355471 w 355471"/>
                <a:gd name="connsiteY2-16" fmla="*/ 341788 h 683570"/>
                <a:gd name="connsiteX3-17" fmla="*/ 13686 w 355471"/>
                <a:gd name="connsiteY3-18" fmla="*/ 683570 h 683570"/>
                <a:gd name="connsiteX4-19" fmla="*/ 62426 w 355471"/>
                <a:gd name="connsiteY4-20" fmla="*/ 344166 h 683570"/>
                <a:gd name="connsiteX0-21" fmla="*/ 62426 w 355497"/>
                <a:gd name="connsiteY0-22" fmla="*/ 344166 h 683570"/>
                <a:gd name="connsiteX1-23" fmla="*/ 13686 w 355497"/>
                <a:gd name="connsiteY1-24" fmla="*/ 0 h 683570"/>
                <a:gd name="connsiteX2-25" fmla="*/ 355471 w 355497"/>
                <a:gd name="connsiteY2-26" fmla="*/ 341788 h 683570"/>
                <a:gd name="connsiteX3-27" fmla="*/ 13686 w 355497"/>
                <a:gd name="connsiteY3-28" fmla="*/ 683570 h 683570"/>
                <a:gd name="connsiteX4-29" fmla="*/ 62426 w 355497"/>
                <a:gd name="connsiteY4-30" fmla="*/ 344166 h 683570"/>
                <a:gd name="connsiteX0-31" fmla="*/ 62426 w 356185"/>
                <a:gd name="connsiteY0-32" fmla="*/ 344167 h 683571"/>
                <a:gd name="connsiteX1-33" fmla="*/ 13686 w 356185"/>
                <a:gd name="connsiteY1-34" fmla="*/ 1 h 683571"/>
                <a:gd name="connsiteX2-35" fmla="*/ 355471 w 356185"/>
                <a:gd name="connsiteY2-36" fmla="*/ 341789 h 683571"/>
                <a:gd name="connsiteX3-37" fmla="*/ 13686 w 356185"/>
                <a:gd name="connsiteY3-38" fmla="*/ 683571 h 683571"/>
                <a:gd name="connsiteX4-39" fmla="*/ 62426 w 356185"/>
                <a:gd name="connsiteY4-40" fmla="*/ 344167 h 683571"/>
                <a:gd name="connsiteX0-41" fmla="*/ 65000 w 360090"/>
                <a:gd name="connsiteY0-42" fmla="*/ 306067 h 645471"/>
                <a:gd name="connsiteX1-43" fmla="*/ 154373 w 360090"/>
                <a:gd name="connsiteY1-44" fmla="*/ 1 h 645471"/>
                <a:gd name="connsiteX2-45" fmla="*/ 358045 w 360090"/>
                <a:gd name="connsiteY2-46" fmla="*/ 303689 h 645471"/>
                <a:gd name="connsiteX3-47" fmla="*/ 16260 w 360090"/>
                <a:gd name="connsiteY3-48" fmla="*/ 645471 h 645471"/>
                <a:gd name="connsiteX4-49" fmla="*/ 65000 w 360090"/>
                <a:gd name="connsiteY4-50" fmla="*/ 306067 h 645471"/>
                <a:gd name="connsiteX0-51" fmla="*/ 95 w 293169"/>
                <a:gd name="connsiteY0-52" fmla="*/ 306067 h 585943"/>
                <a:gd name="connsiteX1-53" fmla="*/ 89468 w 293169"/>
                <a:gd name="connsiteY1-54" fmla="*/ 1 h 585943"/>
                <a:gd name="connsiteX2-55" fmla="*/ 293140 w 293169"/>
                <a:gd name="connsiteY2-56" fmla="*/ 303689 h 585943"/>
                <a:gd name="connsiteX3-57" fmla="*/ 103755 w 293169"/>
                <a:gd name="connsiteY3-58" fmla="*/ 585943 h 585943"/>
                <a:gd name="connsiteX4-59" fmla="*/ 95 w 293169"/>
                <a:gd name="connsiteY4-60" fmla="*/ 306067 h 585943"/>
                <a:gd name="connsiteX0-61" fmla="*/ 3 w 293048"/>
                <a:gd name="connsiteY0-62" fmla="*/ 306067 h 585943"/>
                <a:gd name="connsiteX1-63" fmla="*/ 89376 w 293048"/>
                <a:gd name="connsiteY1-64" fmla="*/ 1 h 585943"/>
                <a:gd name="connsiteX2-65" fmla="*/ 293048 w 293048"/>
                <a:gd name="connsiteY2-66" fmla="*/ 303689 h 585943"/>
                <a:gd name="connsiteX3-67" fmla="*/ 91757 w 293048"/>
                <a:gd name="connsiteY3-68" fmla="*/ 585943 h 585943"/>
                <a:gd name="connsiteX4-69" fmla="*/ 3 w 293048"/>
                <a:gd name="connsiteY4-70" fmla="*/ 306067 h 585943"/>
                <a:gd name="connsiteX0-71" fmla="*/ 39769 w 211370"/>
                <a:gd name="connsiteY0-72" fmla="*/ 298927 h 585946"/>
                <a:gd name="connsiteX1-73" fmla="*/ 7698 w 211370"/>
                <a:gd name="connsiteY1-74" fmla="*/ 2 h 585946"/>
                <a:gd name="connsiteX2-75" fmla="*/ 211370 w 211370"/>
                <a:gd name="connsiteY2-76" fmla="*/ 303690 h 585946"/>
                <a:gd name="connsiteX3-77" fmla="*/ 10079 w 211370"/>
                <a:gd name="connsiteY3-78" fmla="*/ 585944 h 585946"/>
                <a:gd name="connsiteX4-79" fmla="*/ 39769 w 211370"/>
                <a:gd name="connsiteY4-80" fmla="*/ 298927 h 585946"/>
                <a:gd name="connsiteX0-81" fmla="*/ 39769 w 211370"/>
                <a:gd name="connsiteY0-82" fmla="*/ 298927 h 585949"/>
                <a:gd name="connsiteX1-83" fmla="*/ 7698 w 211370"/>
                <a:gd name="connsiteY1-84" fmla="*/ 2 h 585949"/>
                <a:gd name="connsiteX2-85" fmla="*/ 211370 w 211370"/>
                <a:gd name="connsiteY2-86" fmla="*/ 303690 h 585949"/>
                <a:gd name="connsiteX3-87" fmla="*/ 10079 w 211370"/>
                <a:gd name="connsiteY3-88" fmla="*/ 585944 h 585949"/>
                <a:gd name="connsiteX4-89" fmla="*/ 39769 w 211370"/>
                <a:gd name="connsiteY4-90" fmla="*/ 298927 h 585949"/>
                <a:gd name="connsiteX0-91" fmla="*/ 39769 w 211535"/>
                <a:gd name="connsiteY0-92" fmla="*/ 298927 h 585949"/>
                <a:gd name="connsiteX1-93" fmla="*/ 7698 w 211535"/>
                <a:gd name="connsiteY1-94" fmla="*/ 2 h 585949"/>
                <a:gd name="connsiteX2-95" fmla="*/ 211370 w 211535"/>
                <a:gd name="connsiteY2-96" fmla="*/ 303690 h 585949"/>
                <a:gd name="connsiteX3-97" fmla="*/ 10079 w 211535"/>
                <a:gd name="connsiteY3-98" fmla="*/ 585944 h 585949"/>
                <a:gd name="connsiteX4-99" fmla="*/ 39769 w 211535"/>
                <a:gd name="connsiteY4-100" fmla="*/ 298927 h 585949"/>
                <a:gd name="connsiteX0-101" fmla="*/ 54250 w 226016"/>
                <a:gd name="connsiteY0-102" fmla="*/ 299466 h 586488"/>
                <a:gd name="connsiteX1-103" fmla="*/ 22179 w 226016"/>
                <a:gd name="connsiteY1-104" fmla="*/ 541 h 586488"/>
                <a:gd name="connsiteX2-105" fmla="*/ 225851 w 226016"/>
                <a:gd name="connsiteY2-106" fmla="*/ 304229 h 586488"/>
                <a:gd name="connsiteX3-107" fmla="*/ 24560 w 226016"/>
                <a:gd name="connsiteY3-108" fmla="*/ 586483 h 586488"/>
                <a:gd name="connsiteX4-109" fmla="*/ 54250 w 226016"/>
                <a:gd name="connsiteY4-110" fmla="*/ 299466 h 586488"/>
                <a:gd name="connsiteX0-111" fmla="*/ 54250 w 226063"/>
                <a:gd name="connsiteY0-112" fmla="*/ 299466 h 586543"/>
                <a:gd name="connsiteX1-113" fmla="*/ 22179 w 226063"/>
                <a:gd name="connsiteY1-114" fmla="*/ 541 h 586543"/>
                <a:gd name="connsiteX2-115" fmla="*/ 225851 w 226063"/>
                <a:gd name="connsiteY2-116" fmla="*/ 304229 h 586543"/>
                <a:gd name="connsiteX3-117" fmla="*/ 24560 w 226063"/>
                <a:gd name="connsiteY3-118" fmla="*/ 586483 h 586543"/>
                <a:gd name="connsiteX4-119" fmla="*/ 54250 w 226063"/>
                <a:gd name="connsiteY4-120" fmla="*/ 299466 h 586543"/>
                <a:gd name="connsiteX0-121" fmla="*/ 58295 w 230108"/>
                <a:gd name="connsiteY0-122" fmla="*/ 298952 h 586029"/>
                <a:gd name="connsiteX1-123" fmla="*/ 26224 w 230108"/>
                <a:gd name="connsiteY1-124" fmla="*/ 27 h 586029"/>
                <a:gd name="connsiteX2-125" fmla="*/ 229896 w 230108"/>
                <a:gd name="connsiteY2-126" fmla="*/ 303715 h 586029"/>
                <a:gd name="connsiteX3-127" fmla="*/ 28605 w 230108"/>
                <a:gd name="connsiteY3-128" fmla="*/ 585969 h 586029"/>
                <a:gd name="connsiteX4-129" fmla="*/ 58295 w 230108"/>
                <a:gd name="connsiteY4-130" fmla="*/ 298952 h 586029"/>
                <a:gd name="connsiteX0-131" fmla="*/ 58295 w 230101"/>
                <a:gd name="connsiteY0-132" fmla="*/ 298952 h 585974"/>
                <a:gd name="connsiteX1-133" fmla="*/ 26224 w 230101"/>
                <a:gd name="connsiteY1-134" fmla="*/ 27 h 585974"/>
                <a:gd name="connsiteX2-135" fmla="*/ 229896 w 230101"/>
                <a:gd name="connsiteY2-136" fmla="*/ 303715 h 585974"/>
                <a:gd name="connsiteX3-137" fmla="*/ 28605 w 230101"/>
                <a:gd name="connsiteY3-138" fmla="*/ 585969 h 585974"/>
                <a:gd name="connsiteX4-139" fmla="*/ 58295 w 230101"/>
                <a:gd name="connsiteY4-140" fmla="*/ 298952 h 585974"/>
                <a:gd name="connsiteX0-141" fmla="*/ 58295 w 229922"/>
                <a:gd name="connsiteY0-142" fmla="*/ 298943 h 585965"/>
                <a:gd name="connsiteX1-143" fmla="*/ 26224 w 229922"/>
                <a:gd name="connsiteY1-144" fmla="*/ 18 h 585965"/>
                <a:gd name="connsiteX2-145" fmla="*/ 229896 w 229922"/>
                <a:gd name="connsiteY2-146" fmla="*/ 303706 h 585965"/>
                <a:gd name="connsiteX3-147" fmla="*/ 28605 w 229922"/>
                <a:gd name="connsiteY3-148" fmla="*/ 585960 h 585965"/>
                <a:gd name="connsiteX4-149" fmla="*/ 58295 w 229922"/>
                <a:gd name="connsiteY4-150" fmla="*/ 298943 h 585965"/>
                <a:gd name="connsiteX0-151" fmla="*/ 58295 w 229930"/>
                <a:gd name="connsiteY0-152" fmla="*/ 298943 h 585964"/>
                <a:gd name="connsiteX1-153" fmla="*/ 26224 w 229930"/>
                <a:gd name="connsiteY1-154" fmla="*/ 18 h 585964"/>
                <a:gd name="connsiteX2-155" fmla="*/ 229896 w 229930"/>
                <a:gd name="connsiteY2-156" fmla="*/ 303706 h 585964"/>
                <a:gd name="connsiteX3-157" fmla="*/ 28605 w 229930"/>
                <a:gd name="connsiteY3-158" fmla="*/ 585960 h 585964"/>
                <a:gd name="connsiteX4-159" fmla="*/ 58295 w 229930"/>
                <a:gd name="connsiteY4-160" fmla="*/ 298943 h 585964"/>
                <a:gd name="connsiteX0-161" fmla="*/ 58295 w 230172"/>
                <a:gd name="connsiteY0-162" fmla="*/ 298940 h 585961"/>
                <a:gd name="connsiteX1-163" fmla="*/ 26224 w 230172"/>
                <a:gd name="connsiteY1-164" fmla="*/ 15 h 585961"/>
                <a:gd name="connsiteX2-165" fmla="*/ 229896 w 230172"/>
                <a:gd name="connsiteY2-166" fmla="*/ 303703 h 585961"/>
                <a:gd name="connsiteX3-167" fmla="*/ 28605 w 230172"/>
                <a:gd name="connsiteY3-168" fmla="*/ 585957 h 585961"/>
                <a:gd name="connsiteX4-169" fmla="*/ 58295 w 230172"/>
                <a:gd name="connsiteY4-170" fmla="*/ 298940 h 585961"/>
                <a:gd name="connsiteX0-171" fmla="*/ 58295 w 229896"/>
                <a:gd name="connsiteY0-172" fmla="*/ 298940 h 585961"/>
                <a:gd name="connsiteX1-173" fmla="*/ 26224 w 229896"/>
                <a:gd name="connsiteY1-174" fmla="*/ 15 h 585961"/>
                <a:gd name="connsiteX2-175" fmla="*/ 229896 w 229896"/>
                <a:gd name="connsiteY2-176" fmla="*/ 303703 h 585961"/>
                <a:gd name="connsiteX3-177" fmla="*/ 28605 w 229896"/>
                <a:gd name="connsiteY3-178" fmla="*/ 585957 h 585961"/>
                <a:gd name="connsiteX4-179" fmla="*/ 58295 w 229896"/>
                <a:gd name="connsiteY4-180" fmla="*/ 298940 h 585961"/>
                <a:gd name="connsiteX0-181" fmla="*/ 57944 w 229545"/>
                <a:gd name="connsiteY0-182" fmla="*/ 298940 h 585961"/>
                <a:gd name="connsiteX1-183" fmla="*/ 25873 w 229545"/>
                <a:gd name="connsiteY1-184" fmla="*/ 15 h 585961"/>
                <a:gd name="connsiteX2-185" fmla="*/ 229545 w 229545"/>
                <a:gd name="connsiteY2-186" fmla="*/ 303703 h 585961"/>
                <a:gd name="connsiteX3-187" fmla="*/ 28254 w 229545"/>
                <a:gd name="connsiteY3-188" fmla="*/ 585957 h 585961"/>
                <a:gd name="connsiteX4-189" fmla="*/ 57944 w 229545"/>
                <a:gd name="connsiteY4-190" fmla="*/ 298940 h 585961"/>
                <a:gd name="connsiteX0-191" fmla="*/ 18784 w 216579"/>
                <a:gd name="connsiteY0-192" fmla="*/ 291798 h 585987"/>
                <a:gd name="connsiteX1-193" fmla="*/ 12907 w 216579"/>
                <a:gd name="connsiteY1-194" fmla="*/ 17 h 585987"/>
                <a:gd name="connsiteX2-195" fmla="*/ 216579 w 216579"/>
                <a:gd name="connsiteY2-196" fmla="*/ 303705 h 585987"/>
                <a:gd name="connsiteX3-197" fmla="*/ 15288 w 216579"/>
                <a:gd name="connsiteY3-198" fmla="*/ 585959 h 585987"/>
                <a:gd name="connsiteX4-199" fmla="*/ 18784 w 216579"/>
                <a:gd name="connsiteY4-200" fmla="*/ 291798 h 585987"/>
                <a:gd name="connsiteX0-201" fmla="*/ 12234 w 219554"/>
                <a:gd name="connsiteY0-202" fmla="*/ 289426 h 586008"/>
                <a:gd name="connsiteX1-203" fmla="*/ 15882 w 219554"/>
                <a:gd name="connsiteY1-204" fmla="*/ 26 h 586008"/>
                <a:gd name="connsiteX2-205" fmla="*/ 219554 w 219554"/>
                <a:gd name="connsiteY2-206" fmla="*/ 303714 h 586008"/>
                <a:gd name="connsiteX3-207" fmla="*/ 18263 w 219554"/>
                <a:gd name="connsiteY3-208" fmla="*/ 585968 h 586008"/>
                <a:gd name="connsiteX4-209" fmla="*/ 12234 w 219554"/>
                <a:gd name="connsiteY4-210" fmla="*/ 289426 h 586008"/>
                <a:gd name="connsiteX0-211" fmla="*/ 17080 w 217256"/>
                <a:gd name="connsiteY0-212" fmla="*/ 289426 h 586008"/>
                <a:gd name="connsiteX1-213" fmla="*/ 13584 w 217256"/>
                <a:gd name="connsiteY1-214" fmla="*/ 26 h 586008"/>
                <a:gd name="connsiteX2-215" fmla="*/ 217256 w 217256"/>
                <a:gd name="connsiteY2-216" fmla="*/ 303714 h 586008"/>
                <a:gd name="connsiteX3-217" fmla="*/ 15965 w 217256"/>
                <a:gd name="connsiteY3-218" fmla="*/ 585968 h 586008"/>
                <a:gd name="connsiteX4-219" fmla="*/ 17080 w 217256"/>
                <a:gd name="connsiteY4-220" fmla="*/ 289426 h 586008"/>
                <a:gd name="connsiteX0-221" fmla="*/ 26566 w 226742"/>
                <a:gd name="connsiteY0-222" fmla="*/ 289426 h 586008"/>
                <a:gd name="connsiteX1-223" fmla="*/ 23070 w 226742"/>
                <a:gd name="connsiteY1-224" fmla="*/ 26 h 586008"/>
                <a:gd name="connsiteX2-225" fmla="*/ 226742 w 226742"/>
                <a:gd name="connsiteY2-226" fmla="*/ 303714 h 586008"/>
                <a:gd name="connsiteX3-227" fmla="*/ 25451 w 226742"/>
                <a:gd name="connsiteY3-228" fmla="*/ 585968 h 586008"/>
                <a:gd name="connsiteX4-229" fmla="*/ 26566 w 226742"/>
                <a:gd name="connsiteY4-230" fmla="*/ 289426 h 586008"/>
                <a:gd name="connsiteX0-231" fmla="*/ 26566 w 226742"/>
                <a:gd name="connsiteY0-232" fmla="*/ 289426 h 586008"/>
                <a:gd name="connsiteX1-233" fmla="*/ 23070 w 226742"/>
                <a:gd name="connsiteY1-234" fmla="*/ 26 h 586008"/>
                <a:gd name="connsiteX2-235" fmla="*/ 226742 w 226742"/>
                <a:gd name="connsiteY2-236" fmla="*/ 303714 h 586008"/>
                <a:gd name="connsiteX3-237" fmla="*/ 25451 w 226742"/>
                <a:gd name="connsiteY3-238" fmla="*/ 585968 h 586008"/>
                <a:gd name="connsiteX4-239" fmla="*/ 26566 w 226742"/>
                <a:gd name="connsiteY4-240" fmla="*/ 289426 h 586008"/>
                <a:gd name="connsiteX0-241" fmla="*/ 102 w 271715"/>
                <a:gd name="connsiteY0-242" fmla="*/ 287054 h 586031"/>
                <a:gd name="connsiteX1-243" fmla="*/ 68043 w 271715"/>
                <a:gd name="connsiteY1-244" fmla="*/ 35 h 586031"/>
                <a:gd name="connsiteX2-245" fmla="*/ 271715 w 271715"/>
                <a:gd name="connsiteY2-246" fmla="*/ 303723 h 586031"/>
                <a:gd name="connsiteX3-247" fmla="*/ 70424 w 271715"/>
                <a:gd name="connsiteY3-248" fmla="*/ 585977 h 586031"/>
                <a:gd name="connsiteX4-249" fmla="*/ 102 w 271715"/>
                <a:gd name="connsiteY4-250" fmla="*/ 287054 h 586031"/>
                <a:gd name="connsiteX0-251" fmla="*/ 102 w 271715"/>
                <a:gd name="connsiteY0-252" fmla="*/ 287054 h 586031"/>
                <a:gd name="connsiteX1-253" fmla="*/ 68043 w 271715"/>
                <a:gd name="connsiteY1-254" fmla="*/ 35 h 586031"/>
                <a:gd name="connsiteX2-255" fmla="*/ 271715 w 271715"/>
                <a:gd name="connsiteY2-256" fmla="*/ 303723 h 586031"/>
                <a:gd name="connsiteX3-257" fmla="*/ 70424 w 271715"/>
                <a:gd name="connsiteY3-258" fmla="*/ 585977 h 586031"/>
                <a:gd name="connsiteX4-259" fmla="*/ 102 w 271715"/>
                <a:gd name="connsiteY4-260" fmla="*/ 287054 h 586031"/>
                <a:gd name="connsiteX0-261" fmla="*/ 133 w 271746"/>
                <a:gd name="connsiteY0-262" fmla="*/ 287054 h 585994"/>
                <a:gd name="connsiteX1-263" fmla="*/ 68074 w 271746"/>
                <a:gd name="connsiteY1-264" fmla="*/ 35 h 585994"/>
                <a:gd name="connsiteX2-265" fmla="*/ 271746 w 271746"/>
                <a:gd name="connsiteY2-266" fmla="*/ 303723 h 585994"/>
                <a:gd name="connsiteX3-267" fmla="*/ 70455 w 271746"/>
                <a:gd name="connsiteY3-268" fmla="*/ 585977 h 585994"/>
                <a:gd name="connsiteX4-269" fmla="*/ 133 w 271746"/>
                <a:gd name="connsiteY4-270" fmla="*/ 287054 h 585994"/>
              </a:gdLst>
              <a:ahLst/>
              <a:cxnLst>
                <a:cxn ang="0">
                  <a:pos x="connsiteX0-261" y="connsiteY0-262"/>
                </a:cxn>
                <a:cxn ang="0">
                  <a:pos x="connsiteX1-263" y="connsiteY1-264"/>
                </a:cxn>
                <a:cxn ang="0">
                  <a:pos x="connsiteX2-265" y="connsiteY2-266"/>
                </a:cxn>
                <a:cxn ang="0">
                  <a:pos x="connsiteX3-267" y="connsiteY3-268"/>
                </a:cxn>
                <a:cxn ang="0">
                  <a:pos x="connsiteX4-269" y="connsiteY4-270"/>
                </a:cxn>
              </a:cxnLst>
              <a:rect l="l" t="t" r="r" b="b"/>
              <a:pathLst>
                <a:path w="271746" h="585994">
                  <a:moveTo>
                    <a:pt x="133" y="287054"/>
                  </a:moveTo>
                  <a:cubicBezTo>
                    <a:pt x="2117" y="156057"/>
                    <a:pt x="10899" y="-2743"/>
                    <a:pt x="68074" y="35"/>
                  </a:cubicBezTo>
                  <a:cubicBezTo>
                    <a:pt x="125249" y="2813"/>
                    <a:pt x="271846" y="127496"/>
                    <a:pt x="271746" y="303723"/>
                  </a:cubicBezTo>
                  <a:cubicBezTo>
                    <a:pt x="271643" y="484729"/>
                    <a:pt x="122868" y="583993"/>
                    <a:pt x="70455" y="585977"/>
                  </a:cubicBezTo>
                  <a:cubicBezTo>
                    <a:pt x="18042" y="587961"/>
                    <a:pt x="-1851" y="418051"/>
                    <a:pt x="133" y="287054"/>
                  </a:cubicBezTo>
                  <a:close/>
                </a:path>
              </a:pathLst>
            </a:custGeom>
            <a:gradFill flip="none" rotWithShape="1">
              <a:gsLst>
                <a:gs pos="0">
                  <a:srgbClr val="FFFFFF"/>
                </a:gs>
                <a:gs pos="100000">
                  <a:srgbClr val="FFFFFF">
                    <a:alpha val="0"/>
                  </a:srgb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600"/>
            </a:p>
          </p:txBody>
        </p:sp>
      </p:grpSp>
      <p:grpSp>
        <p:nvGrpSpPr>
          <p:cNvPr id="22" name="组合 21"/>
          <p:cNvGrpSpPr/>
          <p:nvPr>
            <p:custDataLst>
              <p:tags r:id="rId5"/>
            </p:custDataLst>
          </p:nvPr>
        </p:nvGrpSpPr>
        <p:grpSpPr>
          <a:xfrm>
            <a:off x="835826" y="3412510"/>
            <a:ext cx="4524678" cy="853797"/>
            <a:chOff x="768257" y="4039423"/>
            <a:chExt cx="3029057" cy="765852"/>
          </a:xfrm>
        </p:grpSpPr>
        <p:sp>
          <p:nvSpPr>
            <p:cNvPr id="24" name="MH_Text_2"/>
            <p:cNvSpPr/>
            <p:nvPr>
              <p:custDataLst>
                <p:tags r:id="rId6"/>
              </p:custDataLst>
            </p:nvPr>
          </p:nvSpPr>
          <p:spPr>
            <a:xfrm flipH="1">
              <a:off x="769325" y="4039871"/>
              <a:ext cx="3027989" cy="765404"/>
            </a:xfrm>
            <a:prstGeom prst="roundRect">
              <a:avLst>
                <a:gd name="adj" fmla="val 50000"/>
              </a:avLst>
            </a:prstGeom>
            <a:solidFill>
              <a:srgbClr val="FFFFFF"/>
            </a:solidFill>
            <a:ln w="6350" cap="flat" cmpd="sng" algn="ctr">
              <a:solidFill>
                <a:schemeClr val="accent2">
                  <a:lumMod val="60000"/>
                  <a:lumOff val="40000"/>
                </a:schemeClr>
              </a:solidFill>
              <a:prstDash val="solid"/>
            </a:ln>
            <a:effectLst/>
          </p:spPr>
          <p:txBody>
            <a:bodyPr wrap="square" lIns="273339" rIns="216000" rtlCol="0" anchor="ctr">
              <a:normAutofit/>
            </a:bodyPr>
            <a:lstStyle/>
            <a:p>
              <a:pPr algn="r">
                <a:lnSpc>
                  <a:spcPct val="110000"/>
                </a:lnSpc>
                <a:defRPr/>
              </a:pPr>
              <a:r>
                <a:rPr lang="en-US" altLang="da-DK" sz="2000" kern="0" dirty="0">
                  <a:solidFill>
                    <a:srgbClr val="1C1C1C"/>
                  </a:solidFill>
                </a:rPr>
                <a:t>Respon (Response)</a:t>
              </a:r>
              <a:endParaRPr lang="en-US" altLang="da-DK" sz="2000" kern="0" dirty="0">
                <a:solidFill>
                  <a:srgbClr val="1C1C1C"/>
                </a:solidFill>
              </a:endParaRPr>
            </a:p>
          </p:txBody>
        </p:sp>
        <p:sp>
          <p:nvSpPr>
            <p:cNvPr id="27" name="MH_SubTitle_2"/>
            <p:cNvSpPr/>
            <p:nvPr>
              <p:custDataLst>
                <p:tags r:id="rId7"/>
              </p:custDataLst>
            </p:nvPr>
          </p:nvSpPr>
          <p:spPr>
            <a:xfrm>
              <a:off x="768257" y="4039423"/>
              <a:ext cx="571177" cy="765850"/>
            </a:xfrm>
            <a:prstGeom prst="ellipse">
              <a:avLst/>
            </a:prstGeom>
            <a:gradFill flip="none" rotWithShape="1">
              <a:gsLst>
                <a:gs pos="0">
                  <a:schemeClr val="accent2">
                    <a:lumMod val="60000"/>
                    <a:lumOff val="40000"/>
                  </a:schemeClr>
                </a:gs>
                <a:gs pos="99000">
                  <a:schemeClr val="accent2"/>
                </a:gs>
              </a:gsLst>
              <a:path path="shape">
                <a:fillToRect l="50000" t="50000" r="50000" b="50000"/>
              </a:path>
              <a:tileRect/>
            </a:gradFill>
            <a:ln w="6350" cap="flat" cmpd="sng" algn="ctr">
              <a:noFill/>
              <a:prstDash val="solid"/>
            </a:ln>
            <a:effectLst/>
          </p:spPr>
          <p:txBody>
            <a:bodyPr wrap="square" lIns="0" tIns="0" rIns="0" bIns="0" rtlCol="0" anchor="ctr">
              <a:normAutofit/>
            </a:bodyPr>
            <a:lstStyle/>
            <a:p>
              <a:pPr algn="ctr">
                <a:defRPr/>
              </a:pPr>
              <a:r>
                <a:rPr lang="en-US" altLang="zh-CN" sz="2800" kern="0" dirty="0">
                  <a:solidFill>
                    <a:srgbClr val="FFFFFF"/>
                  </a:solidFill>
                </a:rPr>
                <a:t>02</a:t>
              </a:r>
              <a:endParaRPr lang="zh-CN" altLang="en-US" sz="2800" kern="0" dirty="0">
                <a:solidFill>
                  <a:srgbClr val="FFFFFF"/>
                </a:solidFill>
              </a:endParaRPr>
            </a:p>
          </p:txBody>
        </p:sp>
        <p:sp>
          <p:nvSpPr>
            <p:cNvPr id="28" name="MH_Other_3"/>
            <p:cNvSpPr/>
            <p:nvPr>
              <p:custDataLst>
                <p:tags r:id="rId8"/>
              </p:custDataLst>
            </p:nvPr>
          </p:nvSpPr>
          <p:spPr>
            <a:xfrm rot="16200000">
              <a:off x="1022578" y="3913079"/>
              <a:ext cx="258273" cy="556942"/>
            </a:xfrm>
            <a:custGeom>
              <a:avLst/>
              <a:gdLst>
                <a:gd name="connsiteX0" fmla="*/ 0 w 683569"/>
                <a:gd name="connsiteY0" fmla="*/ 341785 h 683569"/>
                <a:gd name="connsiteX1" fmla="*/ 341785 w 683569"/>
                <a:gd name="connsiteY1" fmla="*/ 0 h 683569"/>
                <a:gd name="connsiteX2" fmla="*/ 683570 w 683569"/>
                <a:gd name="connsiteY2" fmla="*/ 341785 h 683569"/>
                <a:gd name="connsiteX3" fmla="*/ 341785 w 683569"/>
                <a:gd name="connsiteY3" fmla="*/ 683570 h 683569"/>
                <a:gd name="connsiteX4" fmla="*/ 0 w 683569"/>
                <a:gd name="connsiteY4" fmla="*/ 341785 h 683569"/>
                <a:gd name="connsiteX0-1" fmla="*/ 62426 w 355471"/>
                <a:gd name="connsiteY0-2" fmla="*/ 344166 h 683570"/>
                <a:gd name="connsiteX1-3" fmla="*/ 13686 w 355471"/>
                <a:gd name="connsiteY1-4" fmla="*/ 0 h 683570"/>
                <a:gd name="connsiteX2-5" fmla="*/ 355471 w 355471"/>
                <a:gd name="connsiteY2-6" fmla="*/ 341785 h 683570"/>
                <a:gd name="connsiteX3-7" fmla="*/ 13686 w 355471"/>
                <a:gd name="connsiteY3-8" fmla="*/ 683570 h 683570"/>
                <a:gd name="connsiteX4-9" fmla="*/ 62426 w 355471"/>
                <a:gd name="connsiteY4-10" fmla="*/ 344166 h 683570"/>
                <a:gd name="connsiteX0-11" fmla="*/ 62426 w 355471"/>
                <a:gd name="connsiteY0-12" fmla="*/ 344166 h 683570"/>
                <a:gd name="connsiteX1-13" fmla="*/ 13686 w 355471"/>
                <a:gd name="connsiteY1-14" fmla="*/ 0 h 683570"/>
                <a:gd name="connsiteX2-15" fmla="*/ 355471 w 355471"/>
                <a:gd name="connsiteY2-16" fmla="*/ 341788 h 683570"/>
                <a:gd name="connsiteX3-17" fmla="*/ 13686 w 355471"/>
                <a:gd name="connsiteY3-18" fmla="*/ 683570 h 683570"/>
                <a:gd name="connsiteX4-19" fmla="*/ 62426 w 355471"/>
                <a:gd name="connsiteY4-20" fmla="*/ 344166 h 683570"/>
                <a:gd name="connsiteX0-21" fmla="*/ 62426 w 355497"/>
                <a:gd name="connsiteY0-22" fmla="*/ 344166 h 683570"/>
                <a:gd name="connsiteX1-23" fmla="*/ 13686 w 355497"/>
                <a:gd name="connsiteY1-24" fmla="*/ 0 h 683570"/>
                <a:gd name="connsiteX2-25" fmla="*/ 355471 w 355497"/>
                <a:gd name="connsiteY2-26" fmla="*/ 341788 h 683570"/>
                <a:gd name="connsiteX3-27" fmla="*/ 13686 w 355497"/>
                <a:gd name="connsiteY3-28" fmla="*/ 683570 h 683570"/>
                <a:gd name="connsiteX4-29" fmla="*/ 62426 w 355497"/>
                <a:gd name="connsiteY4-30" fmla="*/ 344166 h 683570"/>
                <a:gd name="connsiteX0-31" fmla="*/ 62426 w 356185"/>
                <a:gd name="connsiteY0-32" fmla="*/ 344167 h 683571"/>
                <a:gd name="connsiteX1-33" fmla="*/ 13686 w 356185"/>
                <a:gd name="connsiteY1-34" fmla="*/ 1 h 683571"/>
                <a:gd name="connsiteX2-35" fmla="*/ 355471 w 356185"/>
                <a:gd name="connsiteY2-36" fmla="*/ 341789 h 683571"/>
                <a:gd name="connsiteX3-37" fmla="*/ 13686 w 356185"/>
                <a:gd name="connsiteY3-38" fmla="*/ 683571 h 683571"/>
                <a:gd name="connsiteX4-39" fmla="*/ 62426 w 356185"/>
                <a:gd name="connsiteY4-40" fmla="*/ 344167 h 683571"/>
                <a:gd name="connsiteX0-41" fmla="*/ 65000 w 360090"/>
                <a:gd name="connsiteY0-42" fmla="*/ 306067 h 645471"/>
                <a:gd name="connsiteX1-43" fmla="*/ 154373 w 360090"/>
                <a:gd name="connsiteY1-44" fmla="*/ 1 h 645471"/>
                <a:gd name="connsiteX2-45" fmla="*/ 358045 w 360090"/>
                <a:gd name="connsiteY2-46" fmla="*/ 303689 h 645471"/>
                <a:gd name="connsiteX3-47" fmla="*/ 16260 w 360090"/>
                <a:gd name="connsiteY3-48" fmla="*/ 645471 h 645471"/>
                <a:gd name="connsiteX4-49" fmla="*/ 65000 w 360090"/>
                <a:gd name="connsiteY4-50" fmla="*/ 306067 h 645471"/>
                <a:gd name="connsiteX0-51" fmla="*/ 95 w 293169"/>
                <a:gd name="connsiteY0-52" fmla="*/ 306067 h 585943"/>
                <a:gd name="connsiteX1-53" fmla="*/ 89468 w 293169"/>
                <a:gd name="connsiteY1-54" fmla="*/ 1 h 585943"/>
                <a:gd name="connsiteX2-55" fmla="*/ 293140 w 293169"/>
                <a:gd name="connsiteY2-56" fmla="*/ 303689 h 585943"/>
                <a:gd name="connsiteX3-57" fmla="*/ 103755 w 293169"/>
                <a:gd name="connsiteY3-58" fmla="*/ 585943 h 585943"/>
                <a:gd name="connsiteX4-59" fmla="*/ 95 w 293169"/>
                <a:gd name="connsiteY4-60" fmla="*/ 306067 h 585943"/>
                <a:gd name="connsiteX0-61" fmla="*/ 3 w 293048"/>
                <a:gd name="connsiteY0-62" fmla="*/ 306067 h 585943"/>
                <a:gd name="connsiteX1-63" fmla="*/ 89376 w 293048"/>
                <a:gd name="connsiteY1-64" fmla="*/ 1 h 585943"/>
                <a:gd name="connsiteX2-65" fmla="*/ 293048 w 293048"/>
                <a:gd name="connsiteY2-66" fmla="*/ 303689 h 585943"/>
                <a:gd name="connsiteX3-67" fmla="*/ 91757 w 293048"/>
                <a:gd name="connsiteY3-68" fmla="*/ 585943 h 585943"/>
                <a:gd name="connsiteX4-69" fmla="*/ 3 w 293048"/>
                <a:gd name="connsiteY4-70" fmla="*/ 306067 h 585943"/>
                <a:gd name="connsiteX0-71" fmla="*/ 39769 w 211370"/>
                <a:gd name="connsiteY0-72" fmla="*/ 298927 h 585946"/>
                <a:gd name="connsiteX1-73" fmla="*/ 7698 w 211370"/>
                <a:gd name="connsiteY1-74" fmla="*/ 2 h 585946"/>
                <a:gd name="connsiteX2-75" fmla="*/ 211370 w 211370"/>
                <a:gd name="connsiteY2-76" fmla="*/ 303690 h 585946"/>
                <a:gd name="connsiteX3-77" fmla="*/ 10079 w 211370"/>
                <a:gd name="connsiteY3-78" fmla="*/ 585944 h 585946"/>
                <a:gd name="connsiteX4-79" fmla="*/ 39769 w 211370"/>
                <a:gd name="connsiteY4-80" fmla="*/ 298927 h 585946"/>
                <a:gd name="connsiteX0-81" fmla="*/ 39769 w 211370"/>
                <a:gd name="connsiteY0-82" fmla="*/ 298927 h 585949"/>
                <a:gd name="connsiteX1-83" fmla="*/ 7698 w 211370"/>
                <a:gd name="connsiteY1-84" fmla="*/ 2 h 585949"/>
                <a:gd name="connsiteX2-85" fmla="*/ 211370 w 211370"/>
                <a:gd name="connsiteY2-86" fmla="*/ 303690 h 585949"/>
                <a:gd name="connsiteX3-87" fmla="*/ 10079 w 211370"/>
                <a:gd name="connsiteY3-88" fmla="*/ 585944 h 585949"/>
                <a:gd name="connsiteX4-89" fmla="*/ 39769 w 211370"/>
                <a:gd name="connsiteY4-90" fmla="*/ 298927 h 585949"/>
                <a:gd name="connsiteX0-91" fmla="*/ 39769 w 211535"/>
                <a:gd name="connsiteY0-92" fmla="*/ 298927 h 585949"/>
                <a:gd name="connsiteX1-93" fmla="*/ 7698 w 211535"/>
                <a:gd name="connsiteY1-94" fmla="*/ 2 h 585949"/>
                <a:gd name="connsiteX2-95" fmla="*/ 211370 w 211535"/>
                <a:gd name="connsiteY2-96" fmla="*/ 303690 h 585949"/>
                <a:gd name="connsiteX3-97" fmla="*/ 10079 w 211535"/>
                <a:gd name="connsiteY3-98" fmla="*/ 585944 h 585949"/>
                <a:gd name="connsiteX4-99" fmla="*/ 39769 w 211535"/>
                <a:gd name="connsiteY4-100" fmla="*/ 298927 h 585949"/>
                <a:gd name="connsiteX0-101" fmla="*/ 54250 w 226016"/>
                <a:gd name="connsiteY0-102" fmla="*/ 299466 h 586488"/>
                <a:gd name="connsiteX1-103" fmla="*/ 22179 w 226016"/>
                <a:gd name="connsiteY1-104" fmla="*/ 541 h 586488"/>
                <a:gd name="connsiteX2-105" fmla="*/ 225851 w 226016"/>
                <a:gd name="connsiteY2-106" fmla="*/ 304229 h 586488"/>
                <a:gd name="connsiteX3-107" fmla="*/ 24560 w 226016"/>
                <a:gd name="connsiteY3-108" fmla="*/ 586483 h 586488"/>
                <a:gd name="connsiteX4-109" fmla="*/ 54250 w 226016"/>
                <a:gd name="connsiteY4-110" fmla="*/ 299466 h 586488"/>
                <a:gd name="connsiteX0-111" fmla="*/ 54250 w 226063"/>
                <a:gd name="connsiteY0-112" fmla="*/ 299466 h 586543"/>
                <a:gd name="connsiteX1-113" fmla="*/ 22179 w 226063"/>
                <a:gd name="connsiteY1-114" fmla="*/ 541 h 586543"/>
                <a:gd name="connsiteX2-115" fmla="*/ 225851 w 226063"/>
                <a:gd name="connsiteY2-116" fmla="*/ 304229 h 586543"/>
                <a:gd name="connsiteX3-117" fmla="*/ 24560 w 226063"/>
                <a:gd name="connsiteY3-118" fmla="*/ 586483 h 586543"/>
                <a:gd name="connsiteX4-119" fmla="*/ 54250 w 226063"/>
                <a:gd name="connsiteY4-120" fmla="*/ 299466 h 586543"/>
                <a:gd name="connsiteX0-121" fmla="*/ 58295 w 230108"/>
                <a:gd name="connsiteY0-122" fmla="*/ 298952 h 586029"/>
                <a:gd name="connsiteX1-123" fmla="*/ 26224 w 230108"/>
                <a:gd name="connsiteY1-124" fmla="*/ 27 h 586029"/>
                <a:gd name="connsiteX2-125" fmla="*/ 229896 w 230108"/>
                <a:gd name="connsiteY2-126" fmla="*/ 303715 h 586029"/>
                <a:gd name="connsiteX3-127" fmla="*/ 28605 w 230108"/>
                <a:gd name="connsiteY3-128" fmla="*/ 585969 h 586029"/>
                <a:gd name="connsiteX4-129" fmla="*/ 58295 w 230108"/>
                <a:gd name="connsiteY4-130" fmla="*/ 298952 h 586029"/>
                <a:gd name="connsiteX0-131" fmla="*/ 58295 w 230101"/>
                <a:gd name="connsiteY0-132" fmla="*/ 298952 h 585974"/>
                <a:gd name="connsiteX1-133" fmla="*/ 26224 w 230101"/>
                <a:gd name="connsiteY1-134" fmla="*/ 27 h 585974"/>
                <a:gd name="connsiteX2-135" fmla="*/ 229896 w 230101"/>
                <a:gd name="connsiteY2-136" fmla="*/ 303715 h 585974"/>
                <a:gd name="connsiteX3-137" fmla="*/ 28605 w 230101"/>
                <a:gd name="connsiteY3-138" fmla="*/ 585969 h 585974"/>
                <a:gd name="connsiteX4-139" fmla="*/ 58295 w 230101"/>
                <a:gd name="connsiteY4-140" fmla="*/ 298952 h 585974"/>
                <a:gd name="connsiteX0-141" fmla="*/ 58295 w 229922"/>
                <a:gd name="connsiteY0-142" fmla="*/ 298943 h 585965"/>
                <a:gd name="connsiteX1-143" fmla="*/ 26224 w 229922"/>
                <a:gd name="connsiteY1-144" fmla="*/ 18 h 585965"/>
                <a:gd name="connsiteX2-145" fmla="*/ 229896 w 229922"/>
                <a:gd name="connsiteY2-146" fmla="*/ 303706 h 585965"/>
                <a:gd name="connsiteX3-147" fmla="*/ 28605 w 229922"/>
                <a:gd name="connsiteY3-148" fmla="*/ 585960 h 585965"/>
                <a:gd name="connsiteX4-149" fmla="*/ 58295 w 229922"/>
                <a:gd name="connsiteY4-150" fmla="*/ 298943 h 585965"/>
                <a:gd name="connsiteX0-151" fmla="*/ 58295 w 229930"/>
                <a:gd name="connsiteY0-152" fmla="*/ 298943 h 585964"/>
                <a:gd name="connsiteX1-153" fmla="*/ 26224 w 229930"/>
                <a:gd name="connsiteY1-154" fmla="*/ 18 h 585964"/>
                <a:gd name="connsiteX2-155" fmla="*/ 229896 w 229930"/>
                <a:gd name="connsiteY2-156" fmla="*/ 303706 h 585964"/>
                <a:gd name="connsiteX3-157" fmla="*/ 28605 w 229930"/>
                <a:gd name="connsiteY3-158" fmla="*/ 585960 h 585964"/>
                <a:gd name="connsiteX4-159" fmla="*/ 58295 w 229930"/>
                <a:gd name="connsiteY4-160" fmla="*/ 298943 h 585964"/>
                <a:gd name="connsiteX0-161" fmla="*/ 58295 w 230172"/>
                <a:gd name="connsiteY0-162" fmla="*/ 298940 h 585961"/>
                <a:gd name="connsiteX1-163" fmla="*/ 26224 w 230172"/>
                <a:gd name="connsiteY1-164" fmla="*/ 15 h 585961"/>
                <a:gd name="connsiteX2-165" fmla="*/ 229896 w 230172"/>
                <a:gd name="connsiteY2-166" fmla="*/ 303703 h 585961"/>
                <a:gd name="connsiteX3-167" fmla="*/ 28605 w 230172"/>
                <a:gd name="connsiteY3-168" fmla="*/ 585957 h 585961"/>
                <a:gd name="connsiteX4-169" fmla="*/ 58295 w 230172"/>
                <a:gd name="connsiteY4-170" fmla="*/ 298940 h 585961"/>
                <a:gd name="connsiteX0-171" fmla="*/ 58295 w 229896"/>
                <a:gd name="connsiteY0-172" fmla="*/ 298940 h 585961"/>
                <a:gd name="connsiteX1-173" fmla="*/ 26224 w 229896"/>
                <a:gd name="connsiteY1-174" fmla="*/ 15 h 585961"/>
                <a:gd name="connsiteX2-175" fmla="*/ 229896 w 229896"/>
                <a:gd name="connsiteY2-176" fmla="*/ 303703 h 585961"/>
                <a:gd name="connsiteX3-177" fmla="*/ 28605 w 229896"/>
                <a:gd name="connsiteY3-178" fmla="*/ 585957 h 585961"/>
                <a:gd name="connsiteX4-179" fmla="*/ 58295 w 229896"/>
                <a:gd name="connsiteY4-180" fmla="*/ 298940 h 585961"/>
                <a:gd name="connsiteX0-181" fmla="*/ 57944 w 229545"/>
                <a:gd name="connsiteY0-182" fmla="*/ 298940 h 585961"/>
                <a:gd name="connsiteX1-183" fmla="*/ 25873 w 229545"/>
                <a:gd name="connsiteY1-184" fmla="*/ 15 h 585961"/>
                <a:gd name="connsiteX2-185" fmla="*/ 229545 w 229545"/>
                <a:gd name="connsiteY2-186" fmla="*/ 303703 h 585961"/>
                <a:gd name="connsiteX3-187" fmla="*/ 28254 w 229545"/>
                <a:gd name="connsiteY3-188" fmla="*/ 585957 h 585961"/>
                <a:gd name="connsiteX4-189" fmla="*/ 57944 w 229545"/>
                <a:gd name="connsiteY4-190" fmla="*/ 298940 h 585961"/>
                <a:gd name="connsiteX0-191" fmla="*/ 18784 w 216579"/>
                <a:gd name="connsiteY0-192" fmla="*/ 291798 h 585987"/>
                <a:gd name="connsiteX1-193" fmla="*/ 12907 w 216579"/>
                <a:gd name="connsiteY1-194" fmla="*/ 17 h 585987"/>
                <a:gd name="connsiteX2-195" fmla="*/ 216579 w 216579"/>
                <a:gd name="connsiteY2-196" fmla="*/ 303705 h 585987"/>
                <a:gd name="connsiteX3-197" fmla="*/ 15288 w 216579"/>
                <a:gd name="connsiteY3-198" fmla="*/ 585959 h 585987"/>
                <a:gd name="connsiteX4-199" fmla="*/ 18784 w 216579"/>
                <a:gd name="connsiteY4-200" fmla="*/ 291798 h 585987"/>
                <a:gd name="connsiteX0-201" fmla="*/ 12234 w 219554"/>
                <a:gd name="connsiteY0-202" fmla="*/ 289426 h 586008"/>
                <a:gd name="connsiteX1-203" fmla="*/ 15882 w 219554"/>
                <a:gd name="connsiteY1-204" fmla="*/ 26 h 586008"/>
                <a:gd name="connsiteX2-205" fmla="*/ 219554 w 219554"/>
                <a:gd name="connsiteY2-206" fmla="*/ 303714 h 586008"/>
                <a:gd name="connsiteX3-207" fmla="*/ 18263 w 219554"/>
                <a:gd name="connsiteY3-208" fmla="*/ 585968 h 586008"/>
                <a:gd name="connsiteX4-209" fmla="*/ 12234 w 219554"/>
                <a:gd name="connsiteY4-210" fmla="*/ 289426 h 586008"/>
                <a:gd name="connsiteX0-211" fmla="*/ 17080 w 217256"/>
                <a:gd name="connsiteY0-212" fmla="*/ 289426 h 586008"/>
                <a:gd name="connsiteX1-213" fmla="*/ 13584 w 217256"/>
                <a:gd name="connsiteY1-214" fmla="*/ 26 h 586008"/>
                <a:gd name="connsiteX2-215" fmla="*/ 217256 w 217256"/>
                <a:gd name="connsiteY2-216" fmla="*/ 303714 h 586008"/>
                <a:gd name="connsiteX3-217" fmla="*/ 15965 w 217256"/>
                <a:gd name="connsiteY3-218" fmla="*/ 585968 h 586008"/>
                <a:gd name="connsiteX4-219" fmla="*/ 17080 w 217256"/>
                <a:gd name="connsiteY4-220" fmla="*/ 289426 h 586008"/>
                <a:gd name="connsiteX0-221" fmla="*/ 26566 w 226742"/>
                <a:gd name="connsiteY0-222" fmla="*/ 289426 h 586008"/>
                <a:gd name="connsiteX1-223" fmla="*/ 23070 w 226742"/>
                <a:gd name="connsiteY1-224" fmla="*/ 26 h 586008"/>
                <a:gd name="connsiteX2-225" fmla="*/ 226742 w 226742"/>
                <a:gd name="connsiteY2-226" fmla="*/ 303714 h 586008"/>
                <a:gd name="connsiteX3-227" fmla="*/ 25451 w 226742"/>
                <a:gd name="connsiteY3-228" fmla="*/ 585968 h 586008"/>
                <a:gd name="connsiteX4-229" fmla="*/ 26566 w 226742"/>
                <a:gd name="connsiteY4-230" fmla="*/ 289426 h 586008"/>
                <a:gd name="connsiteX0-231" fmla="*/ 26566 w 226742"/>
                <a:gd name="connsiteY0-232" fmla="*/ 289426 h 586008"/>
                <a:gd name="connsiteX1-233" fmla="*/ 23070 w 226742"/>
                <a:gd name="connsiteY1-234" fmla="*/ 26 h 586008"/>
                <a:gd name="connsiteX2-235" fmla="*/ 226742 w 226742"/>
                <a:gd name="connsiteY2-236" fmla="*/ 303714 h 586008"/>
                <a:gd name="connsiteX3-237" fmla="*/ 25451 w 226742"/>
                <a:gd name="connsiteY3-238" fmla="*/ 585968 h 586008"/>
                <a:gd name="connsiteX4-239" fmla="*/ 26566 w 226742"/>
                <a:gd name="connsiteY4-240" fmla="*/ 289426 h 586008"/>
                <a:gd name="connsiteX0-241" fmla="*/ 102 w 271715"/>
                <a:gd name="connsiteY0-242" fmla="*/ 287054 h 586031"/>
                <a:gd name="connsiteX1-243" fmla="*/ 68043 w 271715"/>
                <a:gd name="connsiteY1-244" fmla="*/ 35 h 586031"/>
                <a:gd name="connsiteX2-245" fmla="*/ 271715 w 271715"/>
                <a:gd name="connsiteY2-246" fmla="*/ 303723 h 586031"/>
                <a:gd name="connsiteX3-247" fmla="*/ 70424 w 271715"/>
                <a:gd name="connsiteY3-248" fmla="*/ 585977 h 586031"/>
                <a:gd name="connsiteX4-249" fmla="*/ 102 w 271715"/>
                <a:gd name="connsiteY4-250" fmla="*/ 287054 h 586031"/>
                <a:gd name="connsiteX0-251" fmla="*/ 102 w 271715"/>
                <a:gd name="connsiteY0-252" fmla="*/ 287054 h 586031"/>
                <a:gd name="connsiteX1-253" fmla="*/ 68043 w 271715"/>
                <a:gd name="connsiteY1-254" fmla="*/ 35 h 586031"/>
                <a:gd name="connsiteX2-255" fmla="*/ 271715 w 271715"/>
                <a:gd name="connsiteY2-256" fmla="*/ 303723 h 586031"/>
                <a:gd name="connsiteX3-257" fmla="*/ 70424 w 271715"/>
                <a:gd name="connsiteY3-258" fmla="*/ 585977 h 586031"/>
                <a:gd name="connsiteX4-259" fmla="*/ 102 w 271715"/>
                <a:gd name="connsiteY4-260" fmla="*/ 287054 h 586031"/>
                <a:gd name="connsiteX0-261" fmla="*/ 133 w 271746"/>
                <a:gd name="connsiteY0-262" fmla="*/ 287054 h 585994"/>
                <a:gd name="connsiteX1-263" fmla="*/ 68074 w 271746"/>
                <a:gd name="connsiteY1-264" fmla="*/ 35 h 585994"/>
                <a:gd name="connsiteX2-265" fmla="*/ 271746 w 271746"/>
                <a:gd name="connsiteY2-266" fmla="*/ 303723 h 585994"/>
                <a:gd name="connsiteX3-267" fmla="*/ 70455 w 271746"/>
                <a:gd name="connsiteY3-268" fmla="*/ 585977 h 585994"/>
                <a:gd name="connsiteX4-269" fmla="*/ 133 w 271746"/>
                <a:gd name="connsiteY4-270" fmla="*/ 287054 h 585994"/>
              </a:gdLst>
              <a:ahLst/>
              <a:cxnLst>
                <a:cxn ang="0">
                  <a:pos x="connsiteX0-261" y="connsiteY0-262"/>
                </a:cxn>
                <a:cxn ang="0">
                  <a:pos x="connsiteX1-263" y="connsiteY1-264"/>
                </a:cxn>
                <a:cxn ang="0">
                  <a:pos x="connsiteX2-265" y="connsiteY2-266"/>
                </a:cxn>
                <a:cxn ang="0">
                  <a:pos x="connsiteX3-267" y="connsiteY3-268"/>
                </a:cxn>
                <a:cxn ang="0">
                  <a:pos x="connsiteX4-269" y="connsiteY4-270"/>
                </a:cxn>
              </a:cxnLst>
              <a:rect l="l" t="t" r="r" b="b"/>
              <a:pathLst>
                <a:path w="271746" h="585994">
                  <a:moveTo>
                    <a:pt x="133" y="287054"/>
                  </a:moveTo>
                  <a:cubicBezTo>
                    <a:pt x="2117" y="156057"/>
                    <a:pt x="10899" y="-2743"/>
                    <a:pt x="68074" y="35"/>
                  </a:cubicBezTo>
                  <a:cubicBezTo>
                    <a:pt x="125249" y="2813"/>
                    <a:pt x="271846" y="127496"/>
                    <a:pt x="271746" y="303723"/>
                  </a:cubicBezTo>
                  <a:cubicBezTo>
                    <a:pt x="271643" y="484729"/>
                    <a:pt x="122868" y="583993"/>
                    <a:pt x="70455" y="585977"/>
                  </a:cubicBezTo>
                  <a:cubicBezTo>
                    <a:pt x="18042" y="587961"/>
                    <a:pt x="-1851" y="418051"/>
                    <a:pt x="133" y="287054"/>
                  </a:cubicBezTo>
                  <a:close/>
                </a:path>
              </a:pathLst>
            </a:custGeom>
            <a:gradFill flip="none" rotWithShape="1">
              <a:gsLst>
                <a:gs pos="0">
                  <a:srgbClr val="FFFFFF"/>
                </a:gs>
                <a:gs pos="100000">
                  <a:srgbClr val="FFFFFF">
                    <a:alpha val="0"/>
                  </a:srgb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600"/>
            </a:p>
          </p:txBody>
        </p:sp>
      </p:grpSp>
      <p:grpSp>
        <p:nvGrpSpPr>
          <p:cNvPr id="29" name="组合 28"/>
          <p:cNvGrpSpPr/>
          <p:nvPr>
            <p:custDataLst>
              <p:tags r:id="rId9"/>
            </p:custDataLst>
          </p:nvPr>
        </p:nvGrpSpPr>
        <p:grpSpPr>
          <a:xfrm>
            <a:off x="835873" y="4834177"/>
            <a:ext cx="4523084" cy="853797"/>
            <a:chOff x="1526651" y="4915410"/>
            <a:chExt cx="3027989" cy="765852"/>
          </a:xfrm>
        </p:grpSpPr>
        <p:sp>
          <p:nvSpPr>
            <p:cNvPr id="30" name="MH_Text_3"/>
            <p:cNvSpPr/>
            <p:nvPr>
              <p:custDataLst>
                <p:tags r:id="rId10"/>
              </p:custDataLst>
            </p:nvPr>
          </p:nvSpPr>
          <p:spPr>
            <a:xfrm>
              <a:off x="1526651" y="4915858"/>
              <a:ext cx="3027989" cy="765404"/>
            </a:xfrm>
            <a:prstGeom prst="roundRect">
              <a:avLst>
                <a:gd name="adj" fmla="val 50000"/>
              </a:avLst>
            </a:prstGeom>
            <a:solidFill>
              <a:srgbClr val="FFFFFF"/>
            </a:solidFill>
            <a:ln w="6350" cap="flat" cmpd="sng" algn="ctr">
              <a:solidFill>
                <a:schemeClr val="accent3">
                  <a:lumMod val="60000"/>
                  <a:lumOff val="40000"/>
                </a:schemeClr>
              </a:solidFill>
              <a:prstDash val="solid"/>
            </a:ln>
            <a:effectLst/>
          </p:spPr>
          <p:txBody>
            <a:bodyPr wrap="square" lIns="216000" rIns="273339" rtlCol="0" anchor="ctr">
              <a:normAutofit/>
            </a:bodyPr>
            <a:lstStyle/>
            <a:p>
              <a:pPr>
                <a:lnSpc>
                  <a:spcPct val="110000"/>
                </a:lnSpc>
                <a:defRPr/>
              </a:pPr>
              <a:r>
                <a:rPr lang="en-US" altLang="da-DK" sz="2000" kern="0" dirty="0">
                  <a:solidFill>
                    <a:srgbClr val="1C1C1C"/>
                  </a:solidFill>
                </a:rPr>
                <a:t>Lingkungan (Environments)</a:t>
              </a:r>
              <a:endParaRPr lang="en-US" altLang="da-DK" sz="2000" kern="0" dirty="0">
                <a:solidFill>
                  <a:srgbClr val="1C1C1C"/>
                </a:solidFill>
              </a:endParaRPr>
            </a:p>
          </p:txBody>
        </p:sp>
        <p:sp>
          <p:nvSpPr>
            <p:cNvPr id="31" name="MH_SubTitle_3"/>
            <p:cNvSpPr/>
            <p:nvPr>
              <p:custDataLst>
                <p:tags r:id="rId11"/>
              </p:custDataLst>
            </p:nvPr>
          </p:nvSpPr>
          <p:spPr>
            <a:xfrm>
              <a:off x="3982395" y="4915410"/>
              <a:ext cx="571177" cy="765850"/>
            </a:xfrm>
            <a:prstGeom prst="ellipse">
              <a:avLst/>
            </a:prstGeom>
            <a:gradFill flip="none" rotWithShape="1">
              <a:gsLst>
                <a:gs pos="0">
                  <a:schemeClr val="accent3">
                    <a:lumMod val="60000"/>
                    <a:lumOff val="40000"/>
                  </a:schemeClr>
                </a:gs>
                <a:gs pos="99000">
                  <a:schemeClr val="accent3"/>
                </a:gs>
              </a:gsLst>
              <a:path path="shape">
                <a:fillToRect l="50000" t="50000" r="50000" b="50000"/>
              </a:path>
              <a:tileRect/>
            </a:gradFill>
            <a:ln w="6350" cap="flat" cmpd="sng" algn="ctr">
              <a:noFill/>
              <a:prstDash val="solid"/>
            </a:ln>
            <a:effectLst/>
          </p:spPr>
          <p:txBody>
            <a:bodyPr wrap="square" lIns="0" tIns="0" rIns="0" bIns="0" rtlCol="0" anchor="ctr">
              <a:normAutofit/>
            </a:bodyPr>
            <a:lstStyle/>
            <a:p>
              <a:pPr algn="ctr">
                <a:defRPr/>
              </a:pPr>
              <a:r>
                <a:rPr lang="en-US" altLang="zh-CN" sz="2800" kern="0" dirty="0">
                  <a:solidFill>
                    <a:srgbClr val="FFFFFF"/>
                  </a:solidFill>
                </a:rPr>
                <a:t>03</a:t>
              </a:r>
              <a:endParaRPr lang="zh-CN" altLang="en-US" sz="2800" kern="0" dirty="0">
                <a:solidFill>
                  <a:srgbClr val="FFFFFF"/>
                </a:solidFill>
              </a:endParaRPr>
            </a:p>
          </p:txBody>
        </p:sp>
        <p:sp>
          <p:nvSpPr>
            <p:cNvPr id="32" name="MH_Other_4"/>
            <p:cNvSpPr/>
            <p:nvPr>
              <p:custDataLst>
                <p:tags r:id="rId12"/>
              </p:custDataLst>
            </p:nvPr>
          </p:nvSpPr>
          <p:spPr>
            <a:xfrm rot="16200000">
              <a:off x="4042046" y="4789068"/>
              <a:ext cx="258273" cy="556942"/>
            </a:xfrm>
            <a:custGeom>
              <a:avLst/>
              <a:gdLst>
                <a:gd name="connsiteX0" fmla="*/ 0 w 683569"/>
                <a:gd name="connsiteY0" fmla="*/ 341785 h 683569"/>
                <a:gd name="connsiteX1" fmla="*/ 341785 w 683569"/>
                <a:gd name="connsiteY1" fmla="*/ 0 h 683569"/>
                <a:gd name="connsiteX2" fmla="*/ 683570 w 683569"/>
                <a:gd name="connsiteY2" fmla="*/ 341785 h 683569"/>
                <a:gd name="connsiteX3" fmla="*/ 341785 w 683569"/>
                <a:gd name="connsiteY3" fmla="*/ 683570 h 683569"/>
                <a:gd name="connsiteX4" fmla="*/ 0 w 683569"/>
                <a:gd name="connsiteY4" fmla="*/ 341785 h 683569"/>
                <a:gd name="connsiteX0-1" fmla="*/ 62426 w 355471"/>
                <a:gd name="connsiteY0-2" fmla="*/ 344166 h 683570"/>
                <a:gd name="connsiteX1-3" fmla="*/ 13686 w 355471"/>
                <a:gd name="connsiteY1-4" fmla="*/ 0 h 683570"/>
                <a:gd name="connsiteX2-5" fmla="*/ 355471 w 355471"/>
                <a:gd name="connsiteY2-6" fmla="*/ 341785 h 683570"/>
                <a:gd name="connsiteX3-7" fmla="*/ 13686 w 355471"/>
                <a:gd name="connsiteY3-8" fmla="*/ 683570 h 683570"/>
                <a:gd name="connsiteX4-9" fmla="*/ 62426 w 355471"/>
                <a:gd name="connsiteY4-10" fmla="*/ 344166 h 683570"/>
                <a:gd name="connsiteX0-11" fmla="*/ 62426 w 355471"/>
                <a:gd name="connsiteY0-12" fmla="*/ 344166 h 683570"/>
                <a:gd name="connsiteX1-13" fmla="*/ 13686 w 355471"/>
                <a:gd name="connsiteY1-14" fmla="*/ 0 h 683570"/>
                <a:gd name="connsiteX2-15" fmla="*/ 355471 w 355471"/>
                <a:gd name="connsiteY2-16" fmla="*/ 341788 h 683570"/>
                <a:gd name="connsiteX3-17" fmla="*/ 13686 w 355471"/>
                <a:gd name="connsiteY3-18" fmla="*/ 683570 h 683570"/>
                <a:gd name="connsiteX4-19" fmla="*/ 62426 w 355471"/>
                <a:gd name="connsiteY4-20" fmla="*/ 344166 h 683570"/>
                <a:gd name="connsiteX0-21" fmla="*/ 62426 w 355497"/>
                <a:gd name="connsiteY0-22" fmla="*/ 344166 h 683570"/>
                <a:gd name="connsiteX1-23" fmla="*/ 13686 w 355497"/>
                <a:gd name="connsiteY1-24" fmla="*/ 0 h 683570"/>
                <a:gd name="connsiteX2-25" fmla="*/ 355471 w 355497"/>
                <a:gd name="connsiteY2-26" fmla="*/ 341788 h 683570"/>
                <a:gd name="connsiteX3-27" fmla="*/ 13686 w 355497"/>
                <a:gd name="connsiteY3-28" fmla="*/ 683570 h 683570"/>
                <a:gd name="connsiteX4-29" fmla="*/ 62426 w 355497"/>
                <a:gd name="connsiteY4-30" fmla="*/ 344166 h 683570"/>
                <a:gd name="connsiteX0-31" fmla="*/ 62426 w 356185"/>
                <a:gd name="connsiteY0-32" fmla="*/ 344167 h 683571"/>
                <a:gd name="connsiteX1-33" fmla="*/ 13686 w 356185"/>
                <a:gd name="connsiteY1-34" fmla="*/ 1 h 683571"/>
                <a:gd name="connsiteX2-35" fmla="*/ 355471 w 356185"/>
                <a:gd name="connsiteY2-36" fmla="*/ 341789 h 683571"/>
                <a:gd name="connsiteX3-37" fmla="*/ 13686 w 356185"/>
                <a:gd name="connsiteY3-38" fmla="*/ 683571 h 683571"/>
                <a:gd name="connsiteX4-39" fmla="*/ 62426 w 356185"/>
                <a:gd name="connsiteY4-40" fmla="*/ 344167 h 683571"/>
                <a:gd name="connsiteX0-41" fmla="*/ 65000 w 360090"/>
                <a:gd name="connsiteY0-42" fmla="*/ 306067 h 645471"/>
                <a:gd name="connsiteX1-43" fmla="*/ 154373 w 360090"/>
                <a:gd name="connsiteY1-44" fmla="*/ 1 h 645471"/>
                <a:gd name="connsiteX2-45" fmla="*/ 358045 w 360090"/>
                <a:gd name="connsiteY2-46" fmla="*/ 303689 h 645471"/>
                <a:gd name="connsiteX3-47" fmla="*/ 16260 w 360090"/>
                <a:gd name="connsiteY3-48" fmla="*/ 645471 h 645471"/>
                <a:gd name="connsiteX4-49" fmla="*/ 65000 w 360090"/>
                <a:gd name="connsiteY4-50" fmla="*/ 306067 h 645471"/>
                <a:gd name="connsiteX0-51" fmla="*/ 95 w 293169"/>
                <a:gd name="connsiteY0-52" fmla="*/ 306067 h 585943"/>
                <a:gd name="connsiteX1-53" fmla="*/ 89468 w 293169"/>
                <a:gd name="connsiteY1-54" fmla="*/ 1 h 585943"/>
                <a:gd name="connsiteX2-55" fmla="*/ 293140 w 293169"/>
                <a:gd name="connsiteY2-56" fmla="*/ 303689 h 585943"/>
                <a:gd name="connsiteX3-57" fmla="*/ 103755 w 293169"/>
                <a:gd name="connsiteY3-58" fmla="*/ 585943 h 585943"/>
                <a:gd name="connsiteX4-59" fmla="*/ 95 w 293169"/>
                <a:gd name="connsiteY4-60" fmla="*/ 306067 h 585943"/>
                <a:gd name="connsiteX0-61" fmla="*/ 3 w 293048"/>
                <a:gd name="connsiteY0-62" fmla="*/ 306067 h 585943"/>
                <a:gd name="connsiteX1-63" fmla="*/ 89376 w 293048"/>
                <a:gd name="connsiteY1-64" fmla="*/ 1 h 585943"/>
                <a:gd name="connsiteX2-65" fmla="*/ 293048 w 293048"/>
                <a:gd name="connsiteY2-66" fmla="*/ 303689 h 585943"/>
                <a:gd name="connsiteX3-67" fmla="*/ 91757 w 293048"/>
                <a:gd name="connsiteY3-68" fmla="*/ 585943 h 585943"/>
                <a:gd name="connsiteX4-69" fmla="*/ 3 w 293048"/>
                <a:gd name="connsiteY4-70" fmla="*/ 306067 h 585943"/>
                <a:gd name="connsiteX0-71" fmla="*/ 39769 w 211370"/>
                <a:gd name="connsiteY0-72" fmla="*/ 298927 h 585946"/>
                <a:gd name="connsiteX1-73" fmla="*/ 7698 w 211370"/>
                <a:gd name="connsiteY1-74" fmla="*/ 2 h 585946"/>
                <a:gd name="connsiteX2-75" fmla="*/ 211370 w 211370"/>
                <a:gd name="connsiteY2-76" fmla="*/ 303690 h 585946"/>
                <a:gd name="connsiteX3-77" fmla="*/ 10079 w 211370"/>
                <a:gd name="connsiteY3-78" fmla="*/ 585944 h 585946"/>
                <a:gd name="connsiteX4-79" fmla="*/ 39769 w 211370"/>
                <a:gd name="connsiteY4-80" fmla="*/ 298927 h 585946"/>
                <a:gd name="connsiteX0-81" fmla="*/ 39769 w 211370"/>
                <a:gd name="connsiteY0-82" fmla="*/ 298927 h 585949"/>
                <a:gd name="connsiteX1-83" fmla="*/ 7698 w 211370"/>
                <a:gd name="connsiteY1-84" fmla="*/ 2 h 585949"/>
                <a:gd name="connsiteX2-85" fmla="*/ 211370 w 211370"/>
                <a:gd name="connsiteY2-86" fmla="*/ 303690 h 585949"/>
                <a:gd name="connsiteX3-87" fmla="*/ 10079 w 211370"/>
                <a:gd name="connsiteY3-88" fmla="*/ 585944 h 585949"/>
                <a:gd name="connsiteX4-89" fmla="*/ 39769 w 211370"/>
                <a:gd name="connsiteY4-90" fmla="*/ 298927 h 585949"/>
                <a:gd name="connsiteX0-91" fmla="*/ 39769 w 211535"/>
                <a:gd name="connsiteY0-92" fmla="*/ 298927 h 585949"/>
                <a:gd name="connsiteX1-93" fmla="*/ 7698 w 211535"/>
                <a:gd name="connsiteY1-94" fmla="*/ 2 h 585949"/>
                <a:gd name="connsiteX2-95" fmla="*/ 211370 w 211535"/>
                <a:gd name="connsiteY2-96" fmla="*/ 303690 h 585949"/>
                <a:gd name="connsiteX3-97" fmla="*/ 10079 w 211535"/>
                <a:gd name="connsiteY3-98" fmla="*/ 585944 h 585949"/>
                <a:gd name="connsiteX4-99" fmla="*/ 39769 w 211535"/>
                <a:gd name="connsiteY4-100" fmla="*/ 298927 h 585949"/>
                <a:gd name="connsiteX0-101" fmla="*/ 54250 w 226016"/>
                <a:gd name="connsiteY0-102" fmla="*/ 299466 h 586488"/>
                <a:gd name="connsiteX1-103" fmla="*/ 22179 w 226016"/>
                <a:gd name="connsiteY1-104" fmla="*/ 541 h 586488"/>
                <a:gd name="connsiteX2-105" fmla="*/ 225851 w 226016"/>
                <a:gd name="connsiteY2-106" fmla="*/ 304229 h 586488"/>
                <a:gd name="connsiteX3-107" fmla="*/ 24560 w 226016"/>
                <a:gd name="connsiteY3-108" fmla="*/ 586483 h 586488"/>
                <a:gd name="connsiteX4-109" fmla="*/ 54250 w 226016"/>
                <a:gd name="connsiteY4-110" fmla="*/ 299466 h 586488"/>
                <a:gd name="connsiteX0-111" fmla="*/ 54250 w 226063"/>
                <a:gd name="connsiteY0-112" fmla="*/ 299466 h 586543"/>
                <a:gd name="connsiteX1-113" fmla="*/ 22179 w 226063"/>
                <a:gd name="connsiteY1-114" fmla="*/ 541 h 586543"/>
                <a:gd name="connsiteX2-115" fmla="*/ 225851 w 226063"/>
                <a:gd name="connsiteY2-116" fmla="*/ 304229 h 586543"/>
                <a:gd name="connsiteX3-117" fmla="*/ 24560 w 226063"/>
                <a:gd name="connsiteY3-118" fmla="*/ 586483 h 586543"/>
                <a:gd name="connsiteX4-119" fmla="*/ 54250 w 226063"/>
                <a:gd name="connsiteY4-120" fmla="*/ 299466 h 586543"/>
                <a:gd name="connsiteX0-121" fmla="*/ 58295 w 230108"/>
                <a:gd name="connsiteY0-122" fmla="*/ 298952 h 586029"/>
                <a:gd name="connsiteX1-123" fmla="*/ 26224 w 230108"/>
                <a:gd name="connsiteY1-124" fmla="*/ 27 h 586029"/>
                <a:gd name="connsiteX2-125" fmla="*/ 229896 w 230108"/>
                <a:gd name="connsiteY2-126" fmla="*/ 303715 h 586029"/>
                <a:gd name="connsiteX3-127" fmla="*/ 28605 w 230108"/>
                <a:gd name="connsiteY3-128" fmla="*/ 585969 h 586029"/>
                <a:gd name="connsiteX4-129" fmla="*/ 58295 w 230108"/>
                <a:gd name="connsiteY4-130" fmla="*/ 298952 h 586029"/>
                <a:gd name="connsiteX0-131" fmla="*/ 58295 w 230101"/>
                <a:gd name="connsiteY0-132" fmla="*/ 298952 h 585974"/>
                <a:gd name="connsiteX1-133" fmla="*/ 26224 w 230101"/>
                <a:gd name="connsiteY1-134" fmla="*/ 27 h 585974"/>
                <a:gd name="connsiteX2-135" fmla="*/ 229896 w 230101"/>
                <a:gd name="connsiteY2-136" fmla="*/ 303715 h 585974"/>
                <a:gd name="connsiteX3-137" fmla="*/ 28605 w 230101"/>
                <a:gd name="connsiteY3-138" fmla="*/ 585969 h 585974"/>
                <a:gd name="connsiteX4-139" fmla="*/ 58295 w 230101"/>
                <a:gd name="connsiteY4-140" fmla="*/ 298952 h 585974"/>
                <a:gd name="connsiteX0-141" fmla="*/ 58295 w 229922"/>
                <a:gd name="connsiteY0-142" fmla="*/ 298943 h 585965"/>
                <a:gd name="connsiteX1-143" fmla="*/ 26224 w 229922"/>
                <a:gd name="connsiteY1-144" fmla="*/ 18 h 585965"/>
                <a:gd name="connsiteX2-145" fmla="*/ 229896 w 229922"/>
                <a:gd name="connsiteY2-146" fmla="*/ 303706 h 585965"/>
                <a:gd name="connsiteX3-147" fmla="*/ 28605 w 229922"/>
                <a:gd name="connsiteY3-148" fmla="*/ 585960 h 585965"/>
                <a:gd name="connsiteX4-149" fmla="*/ 58295 w 229922"/>
                <a:gd name="connsiteY4-150" fmla="*/ 298943 h 585965"/>
                <a:gd name="connsiteX0-151" fmla="*/ 58295 w 229930"/>
                <a:gd name="connsiteY0-152" fmla="*/ 298943 h 585964"/>
                <a:gd name="connsiteX1-153" fmla="*/ 26224 w 229930"/>
                <a:gd name="connsiteY1-154" fmla="*/ 18 h 585964"/>
                <a:gd name="connsiteX2-155" fmla="*/ 229896 w 229930"/>
                <a:gd name="connsiteY2-156" fmla="*/ 303706 h 585964"/>
                <a:gd name="connsiteX3-157" fmla="*/ 28605 w 229930"/>
                <a:gd name="connsiteY3-158" fmla="*/ 585960 h 585964"/>
                <a:gd name="connsiteX4-159" fmla="*/ 58295 w 229930"/>
                <a:gd name="connsiteY4-160" fmla="*/ 298943 h 585964"/>
                <a:gd name="connsiteX0-161" fmla="*/ 58295 w 230172"/>
                <a:gd name="connsiteY0-162" fmla="*/ 298940 h 585961"/>
                <a:gd name="connsiteX1-163" fmla="*/ 26224 w 230172"/>
                <a:gd name="connsiteY1-164" fmla="*/ 15 h 585961"/>
                <a:gd name="connsiteX2-165" fmla="*/ 229896 w 230172"/>
                <a:gd name="connsiteY2-166" fmla="*/ 303703 h 585961"/>
                <a:gd name="connsiteX3-167" fmla="*/ 28605 w 230172"/>
                <a:gd name="connsiteY3-168" fmla="*/ 585957 h 585961"/>
                <a:gd name="connsiteX4-169" fmla="*/ 58295 w 230172"/>
                <a:gd name="connsiteY4-170" fmla="*/ 298940 h 585961"/>
                <a:gd name="connsiteX0-171" fmla="*/ 58295 w 229896"/>
                <a:gd name="connsiteY0-172" fmla="*/ 298940 h 585961"/>
                <a:gd name="connsiteX1-173" fmla="*/ 26224 w 229896"/>
                <a:gd name="connsiteY1-174" fmla="*/ 15 h 585961"/>
                <a:gd name="connsiteX2-175" fmla="*/ 229896 w 229896"/>
                <a:gd name="connsiteY2-176" fmla="*/ 303703 h 585961"/>
                <a:gd name="connsiteX3-177" fmla="*/ 28605 w 229896"/>
                <a:gd name="connsiteY3-178" fmla="*/ 585957 h 585961"/>
                <a:gd name="connsiteX4-179" fmla="*/ 58295 w 229896"/>
                <a:gd name="connsiteY4-180" fmla="*/ 298940 h 585961"/>
                <a:gd name="connsiteX0-181" fmla="*/ 57944 w 229545"/>
                <a:gd name="connsiteY0-182" fmla="*/ 298940 h 585961"/>
                <a:gd name="connsiteX1-183" fmla="*/ 25873 w 229545"/>
                <a:gd name="connsiteY1-184" fmla="*/ 15 h 585961"/>
                <a:gd name="connsiteX2-185" fmla="*/ 229545 w 229545"/>
                <a:gd name="connsiteY2-186" fmla="*/ 303703 h 585961"/>
                <a:gd name="connsiteX3-187" fmla="*/ 28254 w 229545"/>
                <a:gd name="connsiteY3-188" fmla="*/ 585957 h 585961"/>
                <a:gd name="connsiteX4-189" fmla="*/ 57944 w 229545"/>
                <a:gd name="connsiteY4-190" fmla="*/ 298940 h 585961"/>
                <a:gd name="connsiteX0-191" fmla="*/ 18784 w 216579"/>
                <a:gd name="connsiteY0-192" fmla="*/ 291798 h 585987"/>
                <a:gd name="connsiteX1-193" fmla="*/ 12907 w 216579"/>
                <a:gd name="connsiteY1-194" fmla="*/ 17 h 585987"/>
                <a:gd name="connsiteX2-195" fmla="*/ 216579 w 216579"/>
                <a:gd name="connsiteY2-196" fmla="*/ 303705 h 585987"/>
                <a:gd name="connsiteX3-197" fmla="*/ 15288 w 216579"/>
                <a:gd name="connsiteY3-198" fmla="*/ 585959 h 585987"/>
                <a:gd name="connsiteX4-199" fmla="*/ 18784 w 216579"/>
                <a:gd name="connsiteY4-200" fmla="*/ 291798 h 585987"/>
                <a:gd name="connsiteX0-201" fmla="*/ 12234 w 219554"/>
                <a:gd name="connsiteY0-202" fmla="*/ 289426 h 586008"/>
                <a:gd name="connsiteX1-203" fmla="*/ 15882 w 219554"/>
                <a:gd name="connsiteY1-204" fmla="*/ 26 h 586008"/>
                <a:gd name="connsiteX2-205" fmla="*/ 219554 w 219554"/>
                <a:gd name="connsiteY2-206" fmla="*/ 303714 h 586008"/>
                <a:gd name="connsiteX3-207" fmla="*/ 18263 w 219554"/>
                <a:gd name="connsiteY3-208" fmla="*/ 585968 h 586008"/>
                <a:gd name="connsiteX4-209" fmla="*/ 12234 w 219554"/>
                <a:gd name="connsiteY4-210" fmla="*/ 289426 h 586008"/>
                <a:gd name="connsiteX0-211" fmla="*/ 17080 w 217256"/>
                <a:gd name="connsiteY0-212" fmla="*/ 289426 h 586008"/>
                <a:gd name="connsiteX1-213" fmla="*/ 13584 w 217256"/>
                <a:gd name="connsiteY1-214" fmla="*/ 26 h 586008"/>
                <a:gd name="connsiteX2-215" fmla="*/ 217256 w 217256"/>
                <a:gd name="connsiteY2-216" fmla="*/ 303714 h 586008"/>
                <a:gd name="connsiteX3-217" fmla="*/ 15965 w 217256"/>
                <a:gd name="connsiteY3-218" fmla="*/ 585968 h 586008"/>
                <a:gd name="connsiteX4-219" fmla="*/ 17080 w 217256"/>
                <a:gd name="connsiteY4-220" fmla="*/ 289426 h 586008"/>
                <a:gd name="connsiteX0-221" fmla="*/ 26566 w 226742"/>
                <a:gd name="connsiteY0-222" fmla="*/ 289426 h 586008"/>
                <a:gd name="connsiteX1-223" fmla="*/ 23070 w 226742"/>
                <a:gd name="connsiteY1-224" fmla="*/ 26 h 586008"/>
                <a:gd name="connsiteX2-225" fmla="*/ 226742 w 226742"/>
                <a:gd name="connsiteY2-226" fmla="*/ 303714 h 586008"/>
                <a:gd name="connsiteX3-227" fmla="*/ 25451 w 226742"/>
                <a:gd name="connsiteY3-228" fmla="*/ 585968 h 586008"/>
                <a:gd name="connsiteX4-229" fmla="*/ 26566 w 226742"/>
                <a:gd name="connsiteY4-230" fmla="*/ 289426 h 586008"/>
                <a:gd name="connsiteX0-231" fmla="*/ 26566 w 226742"/>
                <a:gd name="connsiteY0-232" fmla="*/ 289426 h 586008"/>
                <a:gd name="connsiteX1-233" fmla="*/ 23070 w 226742"/>
                <a:gd name="connsiteY1-234" fmla="*/ 26 h 586008"/>
                <a:gd name="connsiteX2-235" fmla="*/ 226742 w 226742"/>
                <a:gd name="connsiteY2-236" fmla="*/ 303714 h 586008"/>
                <a:gd name="connsiteX3-237" fmla="*/ 25451 w 226742"/>
                <a:gd name="connsiteY3-238" fmla="*/ 585968 h 586008"/>
                <a:gd name="connsiteX4-239" fmla="*/ 26566 w 226742"/>
                <a:gd name="connsiteY4-240" fmla="*/ 289426 h 586008"/>
                <a:gd name="connsiteX0-241" fmla="*/ 102 w 271715"/>
                <a:gd name="connsiteY0-242" fmla="*/ 287054 h 586031"/>
                <a:gd name="connsiteX1-243" fmla="*/ 68043 w 271715"/>
                <a:gd name="connsiteY1-244" fmla="*/ 35 h 586031"/>
                <a:gd name="connsiteX2-245" fmla="*/ 271715 w 271715"/>
                <a:gd name="connsiteY2-246" fmla="*/ 303723 h 586031"/>
                <a:gd name="connsiteX3-247" fmla="*/ 70424 w 271715"/>
                <a:gd name="connsiteY3-248" fmla="*/ 585977 h 586031"/>
                <a:gd name="connsiteX4-249" fmla="*/ 102 w 271715"/>
                <a:gd name="connsiteY4-250" fmla="*/ 287054 h 586031"/>
                <a:gd name="connsiteX0-251" fmla="*/ 102 w 271715"/>
                <a:gd name="connsiteY0-252" fmla="*/ 287054 h 586031"/>
                <a:gd name="connsiteX1-253" fmla="*/ 68043 w 271715"/>
                <a:gd name="connsiteY1-254" fmla="*/ 35 h 586031"/>
                <a:gd name="connsiteX2-255" fmla="*/ 271715 w 271715"/>
                <a:gd name="connsiteY2-256" fmla="*/ 303723 h 586031"/>
                <a:gd name="connsiteX3-257" fmla="*/ 70424 w 271715"/>
                <a:gd name="connsiteY3-258" fmla="*/ 585977 h 586031"/>
                <a:gd name="connsiteX4-259" fmla="*/ 102 w 271715"/>
                <a:gd name="connsiteY4-260" fmla="*/ 287054 h 586031"/>
                <a:gd name="connsiteX0-261" fmla="*/ 133 w 271746"/>
                <a:gd name="connsiteY0-262" fmla="*/ 287054 h 585994"/>
                <a:gd name="connsiteX1-263" fmla="*/ 68074 w 271746"/>
                <a:gd name="connsiteY1-264" fmla="*/ 35 h 585994"/>
                <a:gd name="connsiteX2-265" fmla="*/ 271746 w 271746"/>
                <a:gd name="connsiteY2-266" fmla="*/ 303723 h 585994"/>
                <a:gd name="connsiteX3-267" fmla="*/ 70455 w 271746"/>
                <a:gd name="connsiteY3-268" fmla="*/ 585977 h 585994"/>
                <a:gd name="connsiteX4-269" fmla="*/ 133 w 271746"/>
                <a:gd name="connsiteY4-270" fmla="*/ 287054 h 585994"/>
              </a:gdLst>
              <a:ahLst/>
              <a:cxnLst>
                <a:cxn ang="0">
                  <a:pos x="connsiteX0-261" y="connsiteY0-262"/>
                </a:cxn>
                <a:cxn ang="0">
                  <a:pos x="connsiteX1-263" y="connsiteY1-264"/>
                </a:cxn>
                <a:cxn ang="0">
                  <a:pos x="connsiteX2-265" y="connsiteY2-266"/>
                </a:cxn>
                <a:cxn ang="0">
                  <a:pos x="connsiteX3-267" y="connsiteY3-268"/>
                </a:cxn>
                <a:cxn ang="0">
                  <a:pos x="connsiteX4-269" y="connsiteY4-270"/>
                </a:cxn>
              </a:cxnLst>
              <a:rect l="l" t="t" r="r" b="b"/>
              <a:pathLst>
                <a:path w="271746" h="585994">
                  <a:moveTo>
                    <a:pt x="133" y="287054"/>
                  </a:moveTo>
                  <a:cubicBezTo>
                    <a:pt x="2117" y="156057"/>
                    <a:pt x="10899" y="-2743"/>
                    <a:pt x="68074" y="35"/>
                  </a:cubicBezTo>
                  <a:cubicBezTo>
                    <a:pt x="125249" y="2813"/>
                    <a:pt x="271846" y="127496"/>
                    <a:pt x="271746" y="303723"/>
                  </a:cubicBezTo>
                  <a:cubicBezTo>
                    <a:pt x="271643" y="484729"/>
                    <a:pt x="122868" y="583993"/>
                    <a:pt x="70455" y="585977"/>
                  </a:cubicBezTo>
                  <a:cubicBezTo>
                    <a:pt x="18042" y="587961"/>
                    <a:pt x="-1851" y="418051"/>
                    <a:pt x="133" y="287054"/>
                  </a:cubicBezTo>
                  <a:close/>
                </a:path>
              </a:pathLst>
            </a:custGeom>
            <a:gradFill flip="none" rotWithShape="1">
              <a:gsLst>
                <a:gs pos="0">
                  <a:srgbClr val="FFFFFF"/>
                </a:gs>
                <a:gs pos="100000">
                  <a:srgbClr val="FFFFFF">
                    <a:alpha val="0"/>
                  </a:srgb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600"/>
            </a:p>
          </p:txBody>
        </p:sp>
      </p:grpSp>
      <p:sp>
        <p:nvSpPr>
          <p:cNvPr id="47" name="文本框 46"/>
          <p:cNvSpPr txBox="1"/>
          <p:nvPr>
            <p:custDataLst>
              <p:tags r:id="rId13"/>
            </p:custDataLst>
          </p:nvPr>
        </p:nvSpPr>
        <p:spPr>
          <a:xfrm>
            <a:off x="838800" y="855325"/>
            <a:ext cx="10515600" cy="864000"/>
          </a:xfrm>
          <a:prstGeom prst="rect">
            <a:avLst/>
          </a:prstGeom>
        </p:spPr>
        <p:txBody>
          <a:bodyPr vert="horz" lIns="67101" tIns="33550" rIns="67101" bIns="33550" rtlCol="0" anchor="ctr" anchorCtr="0">
            <a:normAutofit/>
          </a:bodyPr>
          <a:lstStyle>
            <a:lvl1pPr defTabSz="295275">
              <a:lnSpc>
                <a:spcPct val="90000"/>
              </a:lnSpc>
              <a:spcBef>
                <a:spcPct val="0"/>
              </a:spcBef>
              <a:buNone/>
              <a:defRPr sz="2800" b="1" i="0" baseline="0">
                <a:solidFill>
                  <a:srgbClr val="00BE9C"/>
                </a:solidFill>
                <a:effectLst/>
                <a:latin typeface="+mj-lt"/>
                <a:ea typeface="+mj-ea"/>
                <a:cs typeface="+mj-cs"/>
              </a:defRPr>
            </a:lvl1pPr>
          </a:lstStyle>
          <a:p>
            <a:r>
              <a:rPr lang="en-US" altLang="zh-CN" sz="3600" dirty="0"/>
              <a:t>ELEMEN POSTMAN</a:t>
            </a:r>
            <a:endParaRPr lang="en-US" altLang="zh-CN" sz="3600" dirty="0"/>
          </a:p>
        </p:txBody>
      </p:sp>
      <p:grpSp>
        <p:nvGrpSpPr>
          <p:cNvPr id="2" name="组合 15"/>
          <p:cNvGrpSpPr/>
          <p:nvPr>
            <p:custDataLst>
              <p:tags r:id="rId14"/>
            </p:custDataLst>
          </p:nvPr>
        </p:nvGrpSpPr>
        <p:grpSpPr>
          <a:xfrm>
            <a:off x="842811" y="2123432"/>
            <a:ext cx="4523131" cy="853794"/>
            <a:chOff x="1526620" y="3163435"/>
            <a:chExt cx="3028020" cy="765850"/>
          </a:xfrm>
        </p:grpSpPr>
        <p:sp>
          <p:nvSpPr>
            <p:cNvPr id="3" name="MH_Text_1"/>
            <p:cNvSpPr/>
            <p:nvPr>
              <p:custDataLst>
                <p:tags r:id="rId15"/>
              </p:custDataLst>
            </p:nvPr>
          </p:nvSpPr>
          <p:spPr>
            <a:xfrm>
              <a:off x="1526620" y="3163881"/>
              <a:ext cx="3028020" cy="765404"/>
            </a:xfrm>
            <a:prstGeom prst="roundRect">
              <a:avLst>
                <a:gd name="adj" fmla="val 50000"/>
              </a:avLst>
            </a:prstGeom>
            <a:solidFill>
              <a:srgbClr val="FFFFFF"/>
            </a:solidFill>
            <a:ln w="6350" cap="flat" cmpd="sng" algn="ctr">
              <a:solidFill>
                <a:schemeClr val="accent1">
                  <a:lumMod val="60000"/>
                  <a:lumOff val="40000"/>
                </a:schemeClr>
              </a:solidFill>
              <a:prstDash val="solid"/>
            </a:ln>
            <a:effectLst/>
          </p:spPr>
          <p:txBody>
            <a:bodyPr wrap="square" lIns="216000" rIns="273339" rtlCol="0" anchor="ctr">
              <a:normAutofit/>
            </a:bodyPr>
            <a:p>
              <a:pPr>
                <a:lnSpc>
                  <a:spcPct val="110000"/>
                </a:lnSpc>
                <a:defRPr/>
              </a:pPr>
              <a:r>
                <a:rPr lang="en-US" altLang="zh-CN" sz="2000" kern="0" dirty="0">
                  <a:solidFill>
                    <a:srgbClr val="1C1C1C"/>
                  </a:solidFill>
                </a:rPr>
                <a:t>Permintaan (Request)</a:t>
              </a:r>
              <a:endParaRPr lang="en-US" altLang="zh-CN" sz="2000" kern="0" dirty="0">
                <a:solidFill>
                  <a:srgbClr val="1C1C1C"/>
                </a:solidFill>
              </a:endParaRPr>
            </a:p>
          </p:txBody>
        </p:sp>
        <p:sp>
          <p:nvSpPr>
            <p:cNvPr id="4" name="MH_SubTitle_1"/>
            <p:cNvSpPr/>
            <p:nvPr>
              <p:custDataLst>
                <p:tags r:id="rId16"/>
              </p:custDataLst>
            </p:nvPr>
          </p:nvSpPr>
          <p:spPr>
            <a:xfrm>
              <a:off x="3982395" y="3163435"/>
              <a:ext cx="571177" cy="765850"/>
            </a:xfrm>
            <a:prstGeom prst="ellipse">
              <a:avLst/>
            </a:prstGeom>
            <a:gradFill flip="none" rotWithShape="1">
              <a:gsLst>
                <a:gs pos="0">
                  <a:schemeClr val="accent1">
                    <a:lumMod val="60000"/>
                    <a:lumOff val="40000"/>
                  </a:schemeClr>
                </a:gs>
                <a:gs pos="99000">
                  <a:schemeClr val="accent1"/>
                </a:gs>
              </a:gsLst>
              <a:path path="shape">
                <a:fillToRect l="50000" t="50000" r="50000" b="50000"/>
              </a:path>
              <a:tileRect/>
            </a:gradFill>
            <a:ln w="6350" cap="flat" cmpd="sng" algn="ctr">
              <a:noFill/>
              <a:prstDash val="solid"/>
            </a:ln>
            <a:effectLst/>
          </p:spPr>
          <p:txBody>
            <a:bodyPr wrap="square" lIns="0" tIns="0" rIns="0" bIns="0" rtlCol="0" anchor="ctr">
              <a:normAutofit/>
            </a:bodyPr>
            <a:p>
              <a:pPr algn="ctr">
                <a:defRPr/>
              </a:pPr>
              <a:r>
                <a:rPr lang="en-US" altLang="zh-CN" sz="2800" kern="0" dirty="0">
                  <a:solidFill>
                    <a:srgbClr val="FFFFFF"/>
                  </a:solidFill>
                </a:rPr>
                <a:t>01</a:t>
              </a:r>
              <a:endParaRPr lang="zh-CN" altLang="en-US" sz="2800" kern="0" dirty="0">
                <a:solidFill>
                  <a:srgbClr val="FFFFFF"/>
                </a:solidFill>
              </a:endParaRPr>
            </a:p>
          </p:txBody>
        </p:sp>
        <p:sp>
          <p:nvSpPr>
            <p:cNvPr id="5" name="MH_Other_2"/>
            <p:cNvSpPr/>
            <p:nvPr>
              <p:custDataLst>
                <p:tags r:id="rId17"/>
              </p:custDataLst>
            </p:nvPr>
          </p:nvSpPr>
          <p:spPr>
            <a:xfrm rot="16200000">
              <a:off x="4042046" y="3037093"/>
              <a:ext cx="258273" cy="556942"/>
            </a:xfrm>
            <a:custGeom>
              <a:avLst/>
              <a:gdLst>
                <a:gd name="connsiteX0" fmla="*/ 0 w 683569"/>
                <a:gd name="connsiteY0" fmla="*/ 341785 h 683569"/>
                <a:gd name="connsiteX1" fmla="*/ 341785 w 683569"/>
                <a:gd name="connsiteY1" fmla="*/ 0 h 683569"/>
                <a:gd name="connsiteX2" fmla="*/ 683570 w 683569"/>
                <a:gd name="connsiteY2" fmla="*/ 341785 h 683569"/>
                <a:gd name="connsiteX3" fmla="*/ 341785 w 683569"/>
                <a:gd name="connsiteY3" fmla="*/ 683570 h 683569"/>
                <a:gd name="connsiteX4" fmla="*/ 0 w 683569"/>
                <a:gd name="connsiteY4" fmla="*/ 341785 h 683569"/>
                <a:gd name="connsiteX0-1" fmla="*/ 62426 w 355471"/>
                <a:gd name="connsiteY0-2" fmla="*/ 344166 h 683570"/>
                <a:gd name="connsiteX1-3" fmla="*/ 13686 w 355471"/>
                <a:gd name="connsiteY1-4" fmla="*/ 0 h 683570"/>
                <a:gd name="connsiteX2-5" fmla="*/ 355471 w 355471"/>
                <a:gd name="connsiteY2-6" fmla="*/ 341785 h 683570"/>
                <a:gd name="connsiteX3-7" fmla="*/ 13686 w 355471"/>
                <a:gd name="connsiteY3-8" fmla="*/ 683570 h 683570"/>
                <a:gd name="connsiteX4-9" fmla="*/ 62426 w 355471"/>
                <a:gd name="connsiteY4-10" fmla="*/ 344166 h 683570"/>
                <a:gd name="connsiteX0-11" fmla="*/ 62426 w 355471"/>
                <a:gd name="connsiteY0-12" fmla="*/ 344166 h 683570"/>
                <a:gd name="connsiteX1-13" fmla="*/ 13686 w 355471"/>
                <a:gd name="connsiteY1-14" fmla="*/ 0 h 683570"/>
                <a:gd name="connsiteX2-15" fmla="*/ 355471 w 355471"/>
                <a:gd name="connsiteY2-16" fmla="*/ 341788 h 683570"/>
                <a:gd name="connsiteX3-17" fmla="*/ 13686 w 355471"/>
                <a:gd name="connsiteY3-18" fmla="*/ 683570 h 683570"/>
                <a:gd name="connsiteX4-19" fmla="*/ 62426 w 355471"/>
                <a:gd name="connsiteY4-20" fmla="*/ 344166 h 683570"/>
                <a:gd name="connsiteX0-21" fmla="*/ 62426 w 355497"/>
                <a:gd name="connsiteY0-22" fmla="*/ 344166 h 683570"/>
                <a:gd name="connsiteX1-23" fmla="*/ 13686 w 355497"/>
                <a:gd name="connsiteY1-24" fmla="*/ 0 h 683570"/>
                <a:gd name="connsiteX2-25" fmla="*/ 355471 w 355497"/>
                <a:gd name="connsiteY2-26" fmla="*/ 341788 h 683570"/>
                <a:gd name="connsiteX3-27" fmla="*/ 13686 w 355497"/>
                <a:gd name="connsiteY3-28" fmla="*/ 683570 h 683570"/>
                <a:gd name="connsiteX4-29" fmla="*/ 62426 w 355497"/>
                <a:gd name="connsiteY4-30" fmla="*/ 344166 h 683570"/>
                <a:gd name="connsiteX0-31" fmla="*/ 62426 w 356185"/>
                <a:gd name="connsiteY0-32" fmla="*/ 344167 h 683571"/>
                <a:gd name="connsiteX1-33" fmla="*/ 13686 w 356185"/>
                <a:gd name="connsiteY1-34" fmla="*/ 1 h 683571"/>
                <a:gd name="connsiteX2-35" fmla="*/ 355471 w 356185"/>
                <a:gd name="connsiteY2-36" fmla="*/ 341789 h 683571"/>
                <a:gd name="connsiteX3-37" fmla="*/ 13686 w 356185"/>
                <a:gd name="connsiteY3-38" fmla="*/ 683571 h 683571"/>
                <a:gd name="connsiteX4-39" fmla="*/ 62426 w 356185"/>
                <a:gd name="connsiteY4-40" fmla="*/ 344167 h 683571"/>
                <a:gd name="connsiteX0-41" fmla="*/ 65000 w 360090"/>
                <a:gd name="connsiteY0-42" fmla="*/ 306067 h 645471"/>
                <a:gd name="connsiteX1-43" fmla="*/ 154373 w 360090"/>
                <a:gd name="connsiteY1-44" fmla="*/ 1 h 645471"/>
                <a:gd name="connsiteX2-45" fmla="*/ 358045 w 360090"/>
                <a:gd name="connsiteY2-46" fmla="*/ 303689 h 645471"/>
                <a:gd name="connsiteX3-47" fmla="*/ 16260 w 360090"/>
                <a:gd name="connsiteY3-48" fmla="*/ 645471 h 645471"/>
                <a:gd name="connsiteX4-49" fmla="*/ 65000 w 360090"/>
                <a:gd name="connsiteY4-50" fmla="*/ 306067 h 645471"/>
                <a:gd name="connsiteX0-51" fmla="*/ 95 w 293169"/>
                <a:gd name="connsiteY0-52" fmla="*/ 306067 h 585943"/>
                <a:gd name="connsiteX1-53" fmla="*/ 89468 w 293169"/>
                <a:gd name="connsiteY1-54" fmla="*/ 1 h 585943"/>
                <a:gd name="connsiteX2-55" fmla="*/ 293140 w 293169"/>
                <a:gd name="connsiteY2-56" fmla="*/ 303689 h 585943"/>
                <a:gd name="connsiteX3-57" fmla="*/ 103755 w 293169"/>
                <a:gd name="connsiteY3-58" fmla="*/ 585943 h 585943"/>
                <a:gd name="connsiteX4-59" fmla="*/ 95 w 293169"/>
                <a:gd name="connsiteY4-60" fmla="*/ 306067 h 585943"/>
                <a:gd name="connsiteX0-61" fmla="*/ 3 w 293048"/>
                <a:gd name="connsiteY0-62" fmla="*/ 306067 h 585943"/>
                <a:gd name="connsiteX1-63" fmla="*/ 89376 w 293048"/>
                <a:gd name="connsiteY1-64" fmla="*/ 1 h 585943"/>
                <a:gd name="connsiteX2-65" fmla="*/ 293048 w 293048"/>
                <a:gd name="connsiteY2-66" fmla="*/ 303689 h 585943"/>
                <a:gd name="connsiteX3-67" fmla="*/ 91757 w 293048"/>
                <a:gd name="connsiteY3-68" fmla="*/ 585943 h 585943"/>
                <a:gd name="connsiteX4-69" fmla="*/ 3 w 293048"/>
                <a:gd name="connsiteY4-70" fmla="*/ 306067 h 585943"/>
                <a:gd name="connsiteX0-71" fmla="*/ 39769 w 211370"/>
                <a:gd name="connsiteY0-72" fmla="*/ 298927 h 585946"/>
                <a:gd name="connsiteX1-73" fmla="*/ 7698 w 211370"/>
                <a:gd name="connsiteY1-74" fmla="*/ 2 h 585946"/>
                <a:gd name="connsiteX2-75" fmla="*/ 211370 w 211370"/>
                <a:gd name="connsiteY2-76" fmla="*/ 303690 h 585946"/>
                <a:gd name="connsiteX3-77" fmla="*/ 10079 w 211370"/>
                <a:gd name="connsiteY3-78" fmla="*/ 585944 h 585946"/>
                <a:gd name="connsiteX4-79" fmla="*/ 39769 w 211370"/>
                <a:gd name="connsiteY4-80" fmla="*/ 298927 h 585946"/>
                <a:gd name="connsiteX0-81" fmla="*/ 39769 w 211370"/>
                <a:gd name="connsiteY0-82" fmla="*/ 298927 h 585949"/>
                <a:gd name="connsiteX1-83" fmla="*/ 7698 w 211370"/>
                <a:gd name="connsiteY1-84" fmla="*/ 2 h 585949"/>
                <a:gd name="connsiteX2-85" fmla="*/ 211370 w 211370"/>
                <a:gd name="connsiteY2-86" fmla="*/ 303690 h 585949"/>
                <a:gd name="connsiteX3-87" fmla="*/ 10079 w 211370"/>
                <a:gd name="connsiteY3-88" fmla="*/ 585944 h 585949"/>
                <a:gd name="connsiteX4-89" fmla="*/ 39769 w 211370"/>
                <a:gd name="connsiteY4-90" fmla="*/ 298927 h 585949"/>
                <a:gd name="connsiteX0-91" fmla="*/ 39769 w 211535"/>
                <a:gd name="connsiteY0-92" fmla="*/ 298927 h 585949"/>
                <a:gd name="connsiteX1-93" fmla="*/ 7698 w 211535"/>
                <a:gd name="connsiteY1-94" fmla="*/ 2 h 585949"/>
                <a:gd name="connsiteX2-95" fmla="*/ 211370 w 211535"/>
                <a:gd name="connsiteY2-96" fmla="*/ 303690 h 585949"/>
                <a:gd name="connsiteX3-97" fmla="*/ 10079 w 211535"/>
                <a:gd name="connsiteY3-98" fmla="*/ 585944 h 585949"/>
                <a:gd name="connsiteX4-99" fmla="*/ 39769 w 211535"/>
                <a:gd name="connsiteY4-100" fmla="*/ 298927 h 585949"/>
                <a:gd name="connsiteX0-101" fmla="*/ 54250 w 226016"/>
                <a:gd name="connsiteY0-102" fmla="*/ 299466 h 586488"/>
                <a:gd name="connsiteX1-103" fmla="*/ 22179 w 226016"/>
                <a:gd name="connsiteY1-104" fmla="*/ 541 h 586488"/>
                <a:gd name="connsiteX2-105" fmla="*/ 225851 w 226016"/>
                <a:gd name="connsiteY2-106" fmla="*/ 304229 h 586488"/>
                <a:gd name="connsiteX3-107" fmla="*/ 24560 w 226016"/>
                <a:gd name="connsiteY3-108" fmla="*/ 586483 h 586488"/>
                <a:gd name="connsiteX4-109" fmla="*/ 54250 w 226016"/>
                <a:gd name="connsiteY4-110" fmla="*/ 299466 h 586488"/>
                <a:gd name="connsiteX0-111" fmla="*/ 54250 w 226063"/>
                <a:gd name="connsiteY0-112" fmla="*/ 299466 h 586543"/>
                <a:gd name="connsiteX1-113" fmla="*/ 22179 w 226063"/>
                <a:gd name="connsiteY1-114" fmla="*/ 541 h 586543"/>
                <a:gd name="connsiteX2-115" fmla="*/ 225851 w 226063"/>
                <a:gd name="connsiteY2-116" fmla="*/ 304229 h 586543"/>
                <a:gd name="connsiteX3-117" fmla="*/ 24560 w 226063"/>
                <a:gd name="connsiteY3-118" fmla="*/ 586483 h 586543"/>
                <a:gd name="connsiteX4-119" fmla="*/ 54250 w 226063"/>
                <a:gd name="connsiteY4-120" fmla="*/ 299466 h 586543"/>
                <a:gd name="connsiteX0-121" fmla="*/ 58295 w 230108"/>
                <a:gd name="connsiteY0-122" fmla="*/ 298952 h 586029"/>
                <a:gd name="connsiteX1-123" fmla="*/ 26224 w 230108"/>
                <a:gd name="connsiteY1-124" fmla="*/ 27 h 586029"/>
                <a:gd name="connsiteX2-125" fmla="*/ 229896 w 230108"/>
                <a:gd name="connsiteY2-126" fmla="*/ 303715 h 586029"/>
                <a:gd name="connsiteX3-127" fmla="*/ 28605 w 230108"/>
                <a:gd name="connsiteY3-128" fmla="*/ 585969 h 586029"/>
                <a:gd name="connsiteX4-129" fmla="*/ 58295 w 230108"/>
                <a:gd name="connsiteY4-130" fmla="*/ 298952 h 586029"/>
                <a:gd name="connsiteX0-131" fmla="*/ 58295 w 230101"/>
                <a:gd name="connsiteY0-132" fmla="*/ 298952 h 585974"/>
                <a:gd name="connsiteX1-133" fmla="*/ 26224 w 230101"/>
                <a:gd name="connsiteY1-134" fmla="*/ 27 h 585974"/>
                <a:gd name="connsiteX2-135" fmla="*/ 229896 w 230101"/>
                <a:gd name="connsiteY2-136" fmla="*/ 303715 h 585974"/>
                <a:gd name="connsiteX3-137" fmla="*/ 28605 w 230101"/>
                <a:gd name="connsiteY3-138" fmla="*/ 585969 h 585974"/>
                <a:gd name="connsiteX4-139" fmla="*/ 58295 w 230101"/>
                <a:gd name="connsiteY4-140" fmla="*/ 298952 h 585974"/>
                <a:gd name="connsiteX0-141" fmla="*/ 58295 w 229922"/>
                <a:gd name="connsiteY0-142" fmla="*/ 298943 h 585965"/>
                <a:gd name="connsiteX1-143" fmla="*/ 26224 w 229922"/>
                <a:gd name="connsiteY1-144" fmla="*/ 18 h 585965"/>
                <a:gd name="connsiteX2-145" fmla="*/ 229896 w 229922"/>
                <a:gd name="connsiteY2-146" fmla="*/ 303706 h 585965"/>
                <a:gd name="connsiteX3-147" fmla="*/ 28605 w 229922"/>
                <a:gd name="connsiteY3-148" fmla="*/ 585960 h 585965"/>
                <a:gd name="connsiteX4-149" fmla="*/ 58295 w 229922"/>
                <a:gd name="connsiteY4-150" fmla="*/ 298943 h 585965"/>
                <a:gd name="connsiteX0-151" fmla="*/ 58295 w 229930"/>
                <a:gd name="connsiteY0-152" fmla="*/ 298943 h 585964"/>
                <a:gd name="connsiteX1-153" fmla="*/ 26224 w 229930"/>
                <a:gd name="connsiteY1-154" fmla="*/ 18 h 585964"/>
                <a:gd name="connsiteX2-155" fmla="*/ 229896 w 229930"/>
                <a:gd name="connsiteY2-156" fmla="*/ 303706 h 585964"/>
                <a:gd name="connsiteX3-157" fmla="*/ 28605 w 229930"/>
                <a:gd name="connsiteY3-158" fmla="*/ 585960 h 585964"/>
                <a:gd name="connsiteX4-159" fmla="*/ 58295 w 229930"/>
                <a:gd name="connsiteY4-160" fmla="*/ 298943 h 585964"/>
                <a:gd name="connsiteX0-161" fmla="*/ 58295 w 230172"/>
                <a:gd name="connsiteY0-162" fmla="*/ 298940 h 585961"/>
                <a:gd name="connsiteX1-163" fmla="*/ 26224 w 230172"/>
                <a:gd name="connsiteY1-164" fmla="*/ 15 h 585961"/>
                <a:gd name="connsiteX2-165" fmla="*/ 229896 w 230172"/>
                <a:gd name="connsiteY2-166" fmla="*/ 303703 h 585961"/>
                <a:gd name="connsiteX3-167" fmla="*/ 28605 w 230172"/>
                <a:gd name="connsiteY3-168" fmla="*/ 585957 h 585961"/>
                <a:gd name="connsiteX4-169" fmla="*/ 58295 w 230172"/>
                <a:gd name="connsiteY4-170" fmla="*/ 298940 h 585961"/>
                <a:gd name="connsiteX0-171" fmla="*/ 58295 w 229896"/>
                <a:gd name="connsiteY0-172" fmla="*/ 298940 h 585961"/>
                <a:gd name="connsiteX1-173" fmla="*/ 26224 w 229896"/>
                <a:gd name="connsiteY1-174" fmla="*/ 15 h 585961"/>
                <a:gd name="connsiteX2-175" fmla="*/ 229896 w 229896"/>
                <a:gd name="connsiteY2-176" fmla="*/ 303703 h 585961"/>
                <a:gd name="connsiteX3-177" fmla="*/ 28605 w 229896"/>
                <a:gd name="connsiteY3-178" fmla="*/ 585957 h 585961"/>
                <a:gd name="connsiteX4-179" fmla="*/ 58295 w 229896"/>
                <a:gd name="connsiteY4-180" fmla="*/ 298940 h 585961"/>
                <a:gd name="connsiteX0-181" fmla="*/ 57944 w 229545"/>
                <a:gd name="connsiteY0-182" fmla="*/ 298940 h 585961"/>
                <a:gd name="connsiteX1-183" fmla="*/ 25873 w 229545"/>
                <a:gd name="connsiteY1-184" fmla="*/ 15 h 585961"/>
                <a:gd name="connsiteX2-185" fmla="*/ 229545 w 229545"/>
                <a:gd name="connsiteY2-186" fmla="*/ 303703 h 585961"/>
                <a:gd name="connsiteX3-187" fmla="*/ 28254 w 229545"/>
                <a:gd name="connsiteY3-188" fmla="*/ 585957 h 585961"/>
                <a:gd name="connsiteX4-189" fmla="*/ 57944 w 229545"/>
                <a:gd name="connsiteY4-190" fmla="*/ 298940 h 585961"/>
                <a:gd name="connsiteX0-191" fmla="*/ 18784 w 216579"/>
                <a:gd name="connsiteY0-192" fmla="*/ 291798 h 585987"/>
                <a:gd name="connsiteX1-193" fmla="*/ 12907 w 216579"/>
                <a:gd name="connsiteY1-194" fmla="*/ 17 h 585987"/>
                <a:gd name="connsiteX2-195" fmla="*/ 216579 w 216579"/>
                <a:gd name="connsiteY2-196" fmla="*/ 303705 h 585987"/>
                <a:gd name="connsiteX3-197" fmla="*/ 15288 w 216579"/>
                <a:gd name="connsiteY3-198" fmla="*/ 585959 h 585987"/>
                <a:gd name="connsiteX4-199" fmla="*/ 18784 w 216579"/>
                <a:gd name="connsiteY4-200" fmla="*/ 291798 h 585987"/>
                <a:gd name="connsiteX0-201" fmla="*/ 12234 w 219554"/>
                <a:gd name="connsiteY0-202" fmla="*/ 289426 h 586008"/>
                <a:gd name="connsiteX1-203" fmla="*/ 15882 w 219554"/>
                <a:gd name="connsiteY1-204" fmla="*/ 26 h 586008"/>
                <a:gd name="connsiteX2-205" fmla="*/ 219554 w 219554"/>
                <a:gd name="connsiteY2-206" fmla="*/ 303714 h 586008"/>
                <a:gd name="connsiteX3-207" fmla="*/ 18263 w 219554"/>
                <a:gd name="connsiteY3-208" fmla="*/ 585968 h 586008"/>
                <a:gd name="connsiteX4-209" fmla="*/ 12234 w 219554"/>
                <a:gd name="connsiteY4-210" fmla="*/ 289426 h 586008"/>
                <a:gd name="connsiteX0-211" fmla="*/ 17080 w 217256"/>
                <a:gd name="connsiteY0-212" fmla="*/ 289426 h 586008"/>
                <a:gd name="connsiteX1-213" fmla="*/ 13584 w 217256"/>
                <a:gd name="connsiteY1-214" fmla="*/ 26 h 586008"/>
                <a:gd name="connsiteX2-215" fmla="*/ 217256 w 217256"/>
                <a:gd name="connsiteY2-216" fmla="*/ 303714 h 586008"/>
                <a:gd name="connsiteX3-217" fmla="*/ 15965 w 217256"/>
                <a:gd name="connsiteY3-218" fmla="*/ 585968 h 586008"/>
                <a:gd name="connsiteX4-219" fmla="*/ 17080 w 217256"/>
                <a:gd name="connsiteY4-220" fmla="*/ 289426 h 586008"/>
                <a:gd name="connsiteX0-221" fmla="*/ 26566 w 226742"/>
                <a:gd name="connsiteY0-222" fmla="*/ 289426 h 586008"/>
                <a:gd name="connsiteX1-223" fmla="*/ 23070 w 226742"/>
                <a:gd name="connsiteY1-224" fmla="*/ 26 h 586008"/>
                <a:gd name="connsiteX2-225" fmla="*/ 226742 w 226742"/>
                <a:gd name="connsiteY2-226" fmla="*/ 303714 h 586008"/>
                <a:gd name="connsiteX3-227" fmla="*/ 25451 w 226742"/>
                <a:gd name="connsiteY3-228" fmla="*/ 585968 h 586008"/>
                <a:gd name="connsiteX4-229" fmla="*/ 26566 w 226742"/>
                <a:gd name="connsiteY4-230" fmla="*/ 289426 h 586008"/>
                <a:gd name="connsiteX0-231" fmla="*/ 26566 w 226742"/>
                <a:gd name="connsiteY0-232" fmla="*/ 289426 h 586008"/>
                <a:gd name="connsiteX1-233" fmla="*/ 23070 w 226742"/>
                <a:gd name="connsiteY1-234" fmla="*/ 26 h 586008"/>
                <a:gd name="connsiteX2-235" fmla="*/ 226742 w 226742"/>
                <a:gd name="connsiteY2-236" fmla="*/ 303714 h 586008"/>
                <a:gd name="connsiteX3-237" fmla="*/ 25451 w 226742"/>
                <a:gd name="connsiteY3-238" fmla="*/ 585968 h 586008"/>
                <a:gd name="connsiteX4-239" fmla="*/ 26566 w 226742"/>
                <a:gd name="connsiteY4-240" fmla="*/ 289426 h 586008"/>
                <a:gd name="connsiteX0-241" fmla="*/ 102 w 271715"/>
                <a:gd name="connsiteY0-242" fmla="*/ 287054 h 586031"/>
                <a:gd name="connsiteX1-243" fmla="*/ 68043 w 271715"/>
                <a:gd name="connsiteY1-244" fmla="*/ 35 h 586031"/>
                <a:gd name="connsiteX2-245" fmla="*/ 271715 w 271715"/>
                <a:gd name="connsiteY2-246" fmla="*/ 303723 h 586031"/>
                <a:gd name="connsiteX3-247" fmla="*/ 70424 w 271715"/>
                <a:gd name="connsiteY3-248" fmla="*/ 585977 h 586031"/>
                <a:gd name="connsiteX4-249" fmla="*/ 102 w 271715"/>
                <a:gd name="connsiteY4-250" fmla="*/ 287054 h 586031"/>
                <a:gd name="connsiteX0-251" fmla="*/ 102 w 271715"/>
                <a:gd name="connsiteY0-252" fmla="*/ 287054 h 586031"/>
                <a:gd name="connsiteX1-253" fmla="*/ 68043 w 271715"/>
                <a:gd name="connsiteY1-254" fmla="*/ 35 h 586031"/>
                <a:gd name="connsiteX2-255" fmla="*/ 271715 w 271715"/>
                <a:gd name="connsiteY2-256" fmla="*/ 303723 h 586031"/>
                <a:gd name="connsiteX3-257" fmla="*/ 70424 w 271715"/>
                <a:gd name="connsiteY3-258" fmla="*/ 585977 h 586031"/>
                <a:gd name="connsiteX4-259" fmla="*/ 102 w 271715"/>
                <a:gd name="connsiteY4-260" fmla="*/ 287054 h 586031"/>
                <a:gd name="connsiteX0-261" fmla="*/ 133 w 271746"/>
                <a:gd name="connsiteY0-262" fmla="*/ 287054 h 585994"/>
                <a:gd name="connsiteX1-263" fmla="*/ 68074 w 271746"/>
                <a:gd name="connsiteY1-264" fmla="*/ 35 h 585994"/>
                <a:gd name="connsiteX2-265" fmla="*/ 271746 w 271746"/>
                <a:gd name="connsiteY2-266" fmla="*/ 303723 h 585994"/>
                <a:gd name="connsiteX3-267" fmla="*/ 70455 w 271746"/>
                <a:gd name="connsiteY3-268" fmla="*/ 585977 h 585994"/>
                <a:gd name="connsiteX4-269" fmla="*/ 133 w 271746"/>
                <a:gd name="connsiteY4-270" fmla="*/ 287054 h 585994"/>
              </a:gdLst>
              <a:ahLst/>
              <a:cxnLst>
                <a:cxn ang="0">
                  <a:pos x="connsiteX0-261" y="connsiteY0-262"/>
                </a:cxn>
                <a:cxn ang="0">
                  <a:pos x="connsiteX1-263" y="connsiteY1-264"/>
                </a:cxn>
                <a:cxn ang="0">
                  <a:pos x="connsiteX2-265" y="connsiteY2-266"/>
                </a:cxn>
                <a:cxn ang="0">
                  <a:pos x="connsiteX3-267" y="connsiteY3-268"/>
                </a:cxn>
                <a:cxn ang="0">
                  <a:pos x="connsiteX4-269" y="connsiteY4-270"/>
                </a:cxn>
              </a:cxnLst>
              <a:rect l="l" t="t" r="r" b="b"/>
              <a:pathLst>
                <a:path w="271746" h="585994">
                  <a:moveTo>
                    <a:pt x="133" y="287054"/>
                  </a:moveTo>
                  <a:cubicBezTo>
                    <a:pt x="2117" y="156057"/>
                    <a:pt x="10899" y="-2743"/>
                    <a:pt x="68074" y="35"/>
                  </a:cubicBezTo>
                  <a:cubicBezTo>
                    <a:pt x="125249" y="2813"/>
                    <a:pt x="271846" y="127496"/>
                    <a:pt x="271746" y="303723"/>
                  </a:cubicBezTo>
                  <a:cubicBezTo>
                    <a:pt x="271643" y="484729"/>
                    <a:pt x="122868" y="583993"/>
                    <a:pt x="70455" y="585977"/>
                  </a:cubicBezTo>
                  <a:cubicBezTo>
                    <a:pt x="18042" y="587961"/>
                    <a:pt x="-1851" y="418051"/>
                    <a:pt x="133" y="287054"/>
                  </a:cubicBezTo>
                  <a:close/>
                </a:path>
              </a:pathLst>
            </a:custGeom>
            <a:gradFill flip="none" rotWithShape="1">
              <a:gsLst>
                <a:gs pos="0">
                  <a:srgbClr val="FFFFFF"/>
                </a:gs>
                <a:gs pos="100000">
                  <a:srgbClr val="FFFFFF">
                    <a:alpha val="0"/>
                  </a:srgb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sz="1600"/>
            </a:p>
          </p:txBody>
        </p:sp>
      </p:grpSp>
      <p:grpSp>
        <p:nvGrpSpPr>
          <p:cNvPr id="6" name="组合 21"/>
          <p:cNvGrpSpPr/>
          <p:nvPr>
            <p:custDataLst>
              <p:tags r:id="rId18"/>
            </p:custDataLst>
          </p:nvPr>
        </p:nvGrpSpPr>
        <p:grpSpPr>
          <a:xfrm>
            <a:off x="839636" y="3396635"/>
            <a:ext cx="4524678" cy="853797"/>
            <a:chOff x="768257" y="4039423"/>
            <a:chExt cx="3029057" cy="765852"/>
          </a:xfrm>
        </p:grpSpPr>
        <p:sp>
          <p:nvSpPr>
            <p:cNvPr id="7" name="MH_Text_2"/>
            <p:cNvSpPr/>
            <p:nvPr>
              <p:custDataLst>
                <p:tags r:id="rId19"/>
              </p:custDataLst>
            </p:nvPr>
          </p:nvSpPr>
          <p:spPr>
            <a:xfrm flipH="1">
              <a:off x="769325" y="4039871"/>
              <a:ext cx="3027989" cy="765404"/>
            </a:xfrm>
            <a:prstGeom prst="roundRect">
              <a:avLst>
                <a:gd name="adj" fmla="val 50000"/>
              </a:avLst>
            </a:prstGeom>
            <a:solidFill>
              <a:srgbClr val="FFFFFF"/>
            </a:solidFill>
            <a:ln w="6350" cap="flat" cmpd="sng" algn="ctr">
              <a:solidFill>
                <a:schemeClr val="accent2">
                  <a:lumMod val="60000"/>
                  <a:lumOff val="40000"/>
                </a:schemeClr>
              </a:solidFill>
              <a:prstDash val="solid"/>
            </a:ln>
            <a:effectLst/>
          </p:spPr>
          <p:txBody>
            <a:bodyPr wrap="square" lIns="273339" rIns="216000" rtlCol="0" anchor="ctr">
              <a:normAutofit/>
            </a:bodyPr>
            <a:p>
              <a:pPr algn="r">
                <a:lnSpc>
                  <a:spcPct val="110000"/>
                </a:lnSpc>
                <a:defRPr/>
              </a:pPr>
              <a:r>
                <a:rPr lang="en-US" altLang="da-DK" sz="2000" kern="0" dirty="0">
                  <a:solidFill>
                    <a:srgbClr val="1C1C1C"/>
                  </a:solidFill>
                </a:rPr>
                <a:t>Respon (Response)</a:t>
              </a:r>
              <a:endParaRPr lang="en-US" altLang="da-DK" sz="2000" kern="0" dirty="0">
                <a:solidFill>
                  <a:srgbClr val="1C1C1C"/>
                </a:solidFill>
              </a:endParaRPr>
            </a:p>
          </p:txBody>
        </p:sp>
        <p:sp>
          <p:nvSpPr>
            <p:cNvPr id="8" name="MH_SubTitle_2"/>
            <p:cNvSpPr/>
            <p:nvPr>
              <p:custDataLst>
                <p:tags r:id="rId20"/>
              </p:custDataLst>
            </p:nvPr>
          </p:nvSpPr>
          <p:spPr>
            <a:xfrm>
              <a:off x="768257" y="4039423"/>
              <a:ext cx="571177" cy="765850"/>
            </a:xfrm>
            <a:prstGeom prst="ellipse">
              <a:avLst/>
            </a:prstGeom>
            <a:gradFill flip="none" rotWithShape="1">
              <a:gsLst>
                <a:gs pos="0">
                  <a:schemeClr val="accent2">
                    <a:lumMod val="60000"/>
                    <a:lumOff val="40000"/>
                  </a:schemeClr>
                </a:gs>
                <a:gs pos="99000">
                  <a:schemeClr val="accent2"/>
                </a:gs>
              </a:gsLst>
              <a:path path="shape">
                <a:fillToRect l="50000" t="50000" r="50000" b="50000"/>
              </a:path>
              <a:tileRect/>
            </a:gradFill>
            <a:ln w="6350" cap="flat" cmpd="sng" algn="ctr">
              <a:noFill/>
              <a:prstDash val="solid"/>
            </a:ln>
            <a:effectLst/>
          </p:spPr>
          <p:txBody>
            <a:bodyPr wrap="square" lIns="0" tIns="0" rIns="0" bIns="0" rtlCol="0" anchor="ctr">
              <a:normAutofit/>
            </a:bodyPr>
            <a:p>
              <a:pPr algn="ctr">
                <a:defRPr/>
              </a:pPr>
              <a:r>
                <a:rPr lang="en-US" altLang="zh-CN" sz="2800" kern="0" dirty="0">
                  <a:solidFill>
                    <a:srgbClr val="FFFFFF"/>
                  </a:solidFill>
                </a:rPr>
                <a:t>02</a:t>
              </a:r>
              <a:endParaRPr lang="zh-CN" altLang="en-US" sz="2800" kern="0" dirty="0">
                <a:solidFill>
                  <a:srgbClr val="FFFFFF"/>
                </a:solidFill>
              </a:endParaRPr>
            </a:p>
          </p:txBody>
        </p:sp>
        <p:sp>
          <p:nvSpPr>
            <p:cNvPr id="9" name="MH_Other_3"/>
            <p:cNvSpPr/>
            <p:nvPr>
              <p:custDataLst>
                <p:tags r:id="rId21"/>
              </p:custDataLst>
            </p:nvPr>
          </p:nvSpPr>
          <p:spPr>
            <a:xfrm rot="16200000">
              <a:off x="1022578" y="3913079"/>
              <a:ext cx="258273" cy="556942"/>
            </a:xfrm>
            <a:custGeom>
              <a:avLst/>
              <a:gdLst>
                <a:gd name="connsiteX0" fmla="*/ 0 w 683569"/>
                <a:gd name="connsiteY0" fmla="*/ 341785 h 683569"/>
                <a:gd name="connsiteX1" fmla="*/ 341785 w 683569"/>
                <a:gd name="connsiteY1" fmla="*/ 0 h 683569"/>
                <a:gd name="connsiteX2" fmla="*/ 683570 w 683569"/>
                <a:gd name="connsiteY2" fmla="*/ 341785 h 683569"/>
                <a:gd name="connsiteX3" fmla="*/ 341785 w 683569"/>
                <a:gd name="connsiteY3" fmla="*/ 683570 h 683569"/>
                <a:gd name="connsiteX4" fmla="*/ 0 w 683569"/>
                <a:gd name="connsiteY4" fmla="*/ 341785 h 683569"/>
                <a:gd name="connsiteX0-1" fmla="*/ 62426 w 355471"/>
                <a:gd name="connsiteY0-2" fmla="*/ 344166 h 683570"/>
                <a:gd name="connsiteX1-3" fmla="*/ 13686 w 355471"/>
                <a:gd name="connsiteY1-4" fmla="*/ 0 h 683570"/>
                <a:gd name="connsiteX2-5" fmla="*/ 355471 w 355471"/>
                <a:gd name="connsiteY2-6" fmla="*/ 341785 h 683570"/>
                <a:gd name="connsiteX3-7" fmla="*/ 13686 w 355471"/>
                <a:gd name="connsiteY3-8" fmla="*/ 683570 h 683570"/>
                <a:gd name="connsiteX4-9" fmla="*/ 62426 w 355471"/>
                <a:gd name="connsiteY4-10" fmla="*/ 344166 h 683570"/>
                <a:gd name="connsiteX0-11" fmla="*/ 62426 w 355471"/>
                <a:gd name="connsiteY0-12" fmla="*/ 344166 h 683570"/>
                <a:gd name="connsiteX1-13" fmla="*/ 13686 w 355471"/>
                <a:gd name="connsiteY1-14" fmla="*/ 0 h 683570"/>
                <a:gd name="connsiteX2-15" fmla="*/ 355471 w 355471"/>
                <a:gd name="connsiteY2-16" fmla="*/ 341788 h 683570"/>
                <a:gd name="connsiteX3-17" fmla="*/ 13686 w 355471"/>
                <a:gd name="connsiteY3-18" fmla="*/ 683570 h 683570"/>
                <a:gd name="connsiteX4-19" fmla="*/ 62426 w 355471"/>
                <a:gd name="connsiteY4-20" fmla="*/ 344166 h 683570"/>
                <a:gd name="connsiteX0-21" fmla="*/ 62426 w 355497"/>
                <a:gd name="connsiteY0-22" fmla="*/ 344166 h 683570"/>
                <a:gd name="connsiteX1-23" fmla="*/ 13686 w 355497"/>
                <a:gd name="connsiteY1-24" fmla="*/ 0 h 683570"/>
                <a:gd name="connsiteX2-25" fmla="*/ 355471 w 355497"/>
                <a:gd name="connsiteY2-26" fmla="*/ 341788 h 683570"/>
                <a:gd name="connsiteX3-27" fmla="*/ 13686 w 355497"/>
                <a:gd name="connsiteY3-28" fmla="*/ 683570 h 683570"/>
                <a:gd name="connsiteX4-29" fmla="*/ 62426 w 355497"/>
                <a:gd name="connsiteY4-30" fmla="*/ 344166 h 683570"/>
                <a:gd name="connsiteX0-31" fmla="*/ 62426 w 356185"/>
                <a:gd name="connsiteY0-32" fmla="*/ 344167 h 683571"/>
                <a:gd name="connsiteX1-33" fmla="*/ 13686 w 356185"/>
                <a:gd name="connsiteY1-34" fmla="*/ 1 h 683571"/>
                <a:gd name="connsiteX2-35" fmla="*/ 355471 w 356185"/>
                <a:gd name="connsiteY2-36" fmla="*/ 341789 h 683571"/>
                <a:gd name="connsiteX3-37" fmla="*/ 13686 w 356185"/>
                <a:gd name="connsiteY3-38" fmla="*/ 683571 h 683571"/>
                <a:gd name="connsiteX4-39" fmla="*/ 62426 w 356185"/>
                <a:gd name="connsiteY4-40" fmla="*/ 344167 h 683571"/>
                <a:gd name="connsiteX0-41" fmla="*/ 65000 w 360090"/>
                <a:gd name="connsiteY0-42" fmla="*/ 306067 h 645471"/>
                <a:gd name="connsiteX1-43" fmla="*/ 154373 w 360090"/>
                <a:gd name="connsiteY1-44" fmla="*/ 1 h 645471"/>
                <a:gd name="connsiteX2-45" fmla="*/ 358045 w 360090"/>
                <a:gd name="connsiteY2-46" fmla="*/ 303689 h 645471"/>
                <a:gd name="connsiteX3-47" fmla="*/ 16260 w 360090"/>
                <a:gd name="connsiteY3-48" fmla="*/ 645471 h 645471"/>
                <a:gd name="connsiteX4-49" fmla="*/ 65000 w 360090"/>
                <a:gd name="connsiteY4-50" fmla="*/ 306067 h 645471"/>
                <a:gd name="connsiteX0-51" fmla="*/ 95 w 293169"/>
                <a:gd name="connsiteY0-52" fmla="*/ 306067 h 585943"/>
                <a:gd name="connsiteX1-53" fmla="*/ 89468 w 293169"/>
                <a:gd name="connsiteY1-54" fmla="*/ 1 h 585943"/>
                <a:gd name="connsiteX2-55" fmla="*/ 293140 w 293169"/>
                <a:gd name="connsiteY2-56" fmla="*/ 303689 h 585943"/>
                <a:gd name="connsiteX3-57" fmla="*/ 103755 w 293169"/>
                <a:gd name="connsiteY3-58" fmla="*/ 585943 h 585943"/>
                <a:gd name="connsiteX4-59" fmla="*/ 95 w 293169"/>
                <a:gd name="connsiteY4-60" fmla="*/ 306067 h 585943"/>
                <a:gd name="connsiteX0-61" fmla="*/ 3 w 293048"/>
                <a:gd name="connsiteY0-62" fmla="*/ 306067 h 585943"/>
                <a:gd name="connsiteX1-63" fmla="*/ 89376 w 293048"/>
                <a:gd name="connsiteY1-64" fmla="*/ 1 h 585943"/>
                <a:gd name="connsiteX2-65" fmla="*/ 293048 w 293048"/>
                <a:gd name="connsiteY2-66" fmla="*/ 303689 h 585943"/>
                <a:gd name="connsiteX3-67" fmla="*/ 91757 w 293048"/>
                <a:gd name="connsiteY3-68" fmla="*/ 585943 h 585943"/>
                <a:gd name="connsiteX4-69" fmla="*/ 3 w 293048"/>
                <a:gd name="connsiteY4-70" fmla="*/ 306067 h 585943"/>
                <a:gd name="connsiteX0-71" fmla="*/ 39769 w 211370"/>
                <a:gd name="connsiteY0-72" fmla="*/ 298927 h 585946"/>
                <a:gd name="connsiteX1-73" fmla="*/ 7698 w 211370"/>
                <a:gd name="connsiteY1-74" fmla="*/ 2 h 585946"/>
                <a:gd name="connsiteX2-75" fmla="*/ 211370 w 211370"/>
                <a:gd name="connsiteY2-76" fmla="*/ 303690 h 585946"/>
                <a:gd name="connsiteX3-77" fmla="*/ 10079 w 211370"/>
                <a:gd name="connsiteY3-78" fmla="*/ 585944 h 585946"/>
                <a:gd name="connsiteX4-79" fmla="*/ 39769 w 211370"/>
                <a:gd name="connsiteY4-80" fmla="*/ 298927 h 585946"/>
                <a:gd name="connsiteX0-81" fmla="*/ 39769 w 211370"/>
                <a:gd name="connsiteY0-82" fmla="*/ 298927 h 585949"/>
                <a:gd name="connsiteX1-83" fmla="*/ 7698 w 211370"/>
                <a:gd name="connsiteY1-84" fmla="*/ 2 h 585949"/>
                <a:gd name="connsiteX2-85" fmla="*/ 211370 w 211370"/>
                <a:gd name="connsiteY2-86" fmla="*/ 303690 h 585949"/>
                <a:gd name="connsiteX3-87" fmla="*/ 10079 w 211370"/>
                <a:gd name="connsiteY3-88" fmla="*/ 585944 h 585949"/>
                <a:gd name="connsiteX4-89" fmla="*/ 39769 w 211370"/>
                <a:gd name="connsiteY4-90" fmla="*/ 298927 h 585949"/>
                <a:gd name="connsiteX0-91" fmla="*/ 39769 w 211535"/>
                <a:gd name="connsiteY0-92" fmla="*/ 298927 h 585949"/>
                <a:gd name="connsiteX1-93" fmla="*/ 7698 w 211535"/>
                <a:gd name="connsiteY1-94" fmla="*/ 2 h 585949"/>
                <a:gd name="connsiteX2-95" fmla="*/ 211370 w 211535"/>
                <a:gd name="connsiteY2-96" fmla="*/ 303690 h 585949"/>
                <a:gd name="connsiteX3-97" fmla="*/ 10079 w 211535"/>
                <a:gd name="connsiteY3-98" fmla="*/ 585944 h 585949"/>
                <a:gd name="connsiteX4-99" fmla="*/ 39769 w 211535"/>
                <a:gd name="connsiteY4-100" fmla="*/ 298927 h 585949"/>
                <a:gd name="connsiteX0-101" fmla="*/ 54250 w 226016"/>
                <a:gd name="connsiteY0-102" fmla="*/ 299466 h 586488"/>
                <a:gd name="connsiteX1-103" fmla="*/ 22179 w 226016"/>
                <a:gd name="connsiteY1-104" fmla="*/ 541 h 586488"/>
                <a:gd name="connsiteX2-105" fmla="*/ 225851 w 226016"/>
                <a:gd name="connsiteY2-106" fmla="*/ 304229 h 586488"/>
                <a:gd name="connsiteX3-107" fmla="*/ 24560 w 226016"/>
                <a:gd name="connsiteY3-108" fmla="*/ 586483 h 586488"/>
                <a:gd name="connsiteX4-109" fmla="*/ 54250 w 226016"/>
                <a:gd name="connsiteY4-110" fmla="*/ 299466 h 586488"/>
                <a:gd name="connsiteX0-111" fmla="*/ 54250 w 226063"/>
                <a:gd name="connsiteY0-112" fmla="*/ 299466 h 586543"/>
                <a:gd name="connsiteX1-113" fmla="*/ 22179 w 226063"/>
                <a:gd name="connsiteY1-114" fmla="*/ 541 h 586543"/>
                <a:gd name="connsiteX2-115" fmla="*/ 225851 w 226063"/>
                <a:gd name="connsiteY2-116" fmla="*/ 304229 h 586543"/>
                <a:gd name="connsiteX3-117" fmla="*/ 24560 w 226063"/>
                <a:gd name="connsiteY3-118" fmla="*/ 586483 h 586543"/>
                <a:gd name="connsiteX4-119" fmla="*/ 54250 w 226063"/>
                <a:gd name="connsiteY4-120" fmla="*/ 299466 h 586543"/>
                <a:gd name="connsiteX0-121" fmla="*/ 58295 w 230108"/>
                <a:gd name="connsiteY0-122" fmla="*/ 298952 h 586029"/>
                <a:gd name="connsiteX1-123" fmla="*/ 26224 w 230108"/>
                <a:gd name="connsiteY1-124" fmla="*/ 27 h 586029"/>
                <a:gd name="connsiteX2-125" fmla="*/ 229896 w 230108"/>
                <a:gd name="connsiteY2-126" fmla="*/ 303715 h 586029"/>
                <a:gd name="connsiteX3-127" fmla="*/ 28605 w 230108"/>
                <a:gd name="connsiteY3-128" fmla="*/ 585969 h 586029"/>
                <a:gd name="connsiteX4-129" fmla="*/ 58295 w 230108"/>
                <a:gd name="connsiteY4-130" fmla="*/ 298952 h 586029"/>
                <a:gd name="connsiteX0-131" fmla="*/ 58295 w 230101"/>
                <a:gd name="connsiteY0-132" fmla="*/ 298952 h 585974"/>
                <a:gd name="connsiteX1-133" fmla="*/ 26224 w 230101"/>
                <a:gd name="connsiteY1-134" fmla="*/ 27 h 585974"/>
                <a:gd name="connsiteX2-135" fmla="*/ 229896 w 230101"/>
                <a:gd name="connsiteY2-136" fmla="*/ 303715 h 585974"/>
                <a:gd name="connsiteX3-137" fmla="*/ 28605 w 230101"/>
                <a:gd name="connsiteY3-138" fmla="*/ 585969 h 585974"/>
                <a:gd name="connsiteX4-139" fmla="*/ 58295 w 230101"/>
                <a:gd name="connsiteY4-140" fmla="*/ 298952 h 585974"/>
                <a:gd name="connsiteX0-141" fmla="*/ 58295 w 229922"/>
                <a:gd name="connsiteY0-142" fmla="*/ 298943 h 585965"/>
                <a:gd name="connsiteX1-143" fmla="*/ 26224 w 229922"/>
                <a:gd name="connsiteY1-144" fmla="*/ 18 h 585965"/>
                <a:gd name="connsiteX2-145" fmla="*/ 229896 w 229922"/>
                <a:gd name="connsiteY2-146" fmla="*/ 303706 h 585965"/>
                <a:gd name="connsiteX3-147" fmla="*/ 28605 w 229922"/>
                <a:gd name="connsiteY3-148" fmla="*/ 585960 h 585965"/>
                <a:gd name="connsiteX4-149" fmla="*/ 58295 w 229922"/>
                <a:gd name="connsiteY4-150" fmla="*/ 298943 h 585965"/>
                <a:gd name="connsiteX0-151" fmla="*/ 58295 w 229930"/>
                <a:gd name="connsiteY0-152" fmla="*/ 298943 h 585964"/>
                <a:gd name="connsiteX1-153" fmla="*/ 26224 w 229930"/>
                <a:gd name="connsiteY1-154" fmla="*/ 18 h 585964"/>
                <a:gd name="connsiteX2-155" fmla="*/ 229896 w 229930"/>
                <a:gd name="connsiteY2-156" fmla="*/ 303706 h 585964"/>
                <a:gd name="connsiteX3-157" fmla="*/ 28605 w 229930"/>
                <a:gd name="connsiteY3-158" fmla="*/ 585960 h 585964"/>
                <a:gd name="connsiteX4-159" fmla="*/ 58295 w 229930"/>
                <a:gd name="connsiteY4-160" fmla="*/ 298943 h 585964"/>
                <a:gd name="connsiteX0-161" fmla="*/ 58295 w 230172"/>
                <a:gd name="connsiteY0-162" fmla="*/ 298940 h 585961"/>
                <a:gd name="connsiteX1-163" fmla="*/ 26224 w 230172"/>
                <a:gd name="connsiteY1-164" fmla="*/ 15 h 585961"/>
                <a:gd name="connsiteX2-165" fmla="*/ 229896 w 230172"/>
                <a:gd name="connsiteY2-166" fmla="*/ 303703 h 585961"/>
                <a:gd name="connsiteX3-167" fmla="*/ 28605 w 230172"/>
                <a:gd name="connsiteY3-168" fmla="*/ 585957 h 585961"/>
                <a:gd name="connsiteX4-169" fmla="*/ 58295 w 230172"/>
                <a:gd name="connsiteY4-170" fmla="*/ 298940 h 585961"/>
                <a:gd name="connsiteX0-171" fmla="*/ 58295 w 229896"/>
                <a:gd name="connsiteY0-172" fmla="*/ 298940 h 585961"/>
                <a:gd name="connsiteX1-173" fmla="*/ 26224 w 229896"/>
                <a:gd name="connsiteY1-174" fmla="*/ 15 h 585961"/>
                <a:gd name="connsiteX2-175" fmla="*/ 229896 w 229896"/>
                <a:gd name="connsiteY2-176" fmla="*/ 303703 h 585961"/>
                <a:gd name="connsiteX3-177" fmla="*/ 28605 w 229896"/>
                <a:gd name="connsiteY3-178" fmla="*/ 585957 h 585961"/>
                <a:gd name="connsiteX4-179" fmla="*/ 58295 w 229896"/>
                <a:gd name="connsiteY4-180" fmla="*/ 298940 h 585961"/>
                <a:gd name="connsiteX0-181" fmla="*/ 57944 w 229545"/>
                <a:gd name="connsiteY0-182" fmla="*/ 298940 h 585961"/>
                <a:gd name="connsiteX1-183" fmla="*/ 25873 w 229545"/>
                <a:gd name="connsiteY1-184" fmla="*/ 15 h 585961"/>
                <a:gd name="connsiteX2-185" fmla="*/ 229545 w 229545"/>
                <a:gd name="connsiteY2-186" fmla="*/ 303703 h 585961"/>
                <a:gd name="connsiteX3-187" fmla="*/ 28254 w 229545"/>
                <a:gd name="connsiteY3-188" fmla="*/ 585957 h 585961"/>
                <a:gd name="connsiteX4-189" fmla="*/ 57944 w 229545"/>
                <a:gd name="connsiteY4-190" fmla="*/ 298940 h 585961"/>
                <a:gd name="connsiteX0-191" fmla="*/ 18784 w 216579"/>
                <a:gd name="connsiteY0-192" fmla="*/ 291798 h 585987"/>
                <a:gd name="connsiteX1-193" fmla="*/ 12907 w 216579"/>
                <a:gd name="connsiteY1-194" fmla="*/ 17 h 585987"/>
                <a:gd name="connsiteX2-195" fmla="*/ 216579 w 216579"/>
                <a:gd name="connsiteY2-196" fmla="*/ 303705 h 585987"/>
                <a:gd name="connsiteX3-197" fmla="*/ 15288 w 216579"/>
                <a:gd name="connsiteY3-198" fmla="*/ 585959 h 585987"/>
                <a:gd name="connsiteX4-199" fmla="*/ 18784 w 216579"/>
                <a:gd name="connsiteY4-200" fmla="*/ 291798 h 585987"/>
                <a:gd name="connsiteX0-201" fmla="*/ 12234 w 219554"/>
                <a:gd name="connsiteY0-202" fmla="*/ 289426 h 586008"/>
                <a:gd name="connsiteX1-203" fmla="*/ 15882 w 219554"/>
                <a:gd name="connsiteY1-204" fmla="*/ 26 h 586008"/>
                <a:gd name="connsiteX2-205" fmla="*/ 219554 w 219554"/>
                <a:gd name="connsiteY2-206" fmla="*/ 303714 h 586008"/>
                <a:gd name="connsiteX3-207" fmla="*/ 18263 w 219554"/>
                <a:gd name="connsiteY3-208" fmla="*/ 585968 h 586008"/>
                <a:gd name="connsiteX4-209" fmla="*/ 12234 w 219554"/>
                <a:gd name="connsiteY4-210" fmla="*/ 289426 h 586008"/>
                <a:gd name="connsiteX0-211" fmla="*/ 17080 w 217256"/>
                <a:gd name="connsiteY0-212" fmla="*/ 289426 h 586008"/>
                <a:gd name="connsiteX1-213" fmla="*/ 13584 w 217256"/>
                <a:gd name="connsiteY1-214" fmla="*/ 26 h 586008"/>
                <a:gd name="connsiteX2-215" fmla="*/ 217256 w 217256"/>
                <a:gd name="connsiteY2-216" fmla="*/ 303714 h 586008"/>
                <a:gd name="connsiteX3-217" fmla="*/ 15965 w 217256"/>
                <a:gd name="connsiteY3-218" fmla="*/ 585968 h 586008"/>
                <a:gd name="connsiteX4-219" fmla="*/ 17080 w 217256"/>
                <a:gd name="connsiteY4-220" fmla="*/ 289426 h 586008"/>
                <a:gd name="connsiteX0-221" fmla="*/ 26566 w 226742"/>
                <a:gd name="connsiteY0-222" fmla="*/ 289426 h 586008"/>
                <a:gd name="connsiteX1-223" fmla="*/ 23070 w 226742"/>
                <a:gd name="connsiteY1-224" fmla="*/ 26 h 586008"/>
                <a:gd name="connsiteX2-225" fmla="*/ 226742 w 226742"/>
                <a:gd name="connsiteY2-226" fmla="*/ 303714 h 586008"/>
                <a:gd name="connsiteX3-227" fmla="*/ 25451 w 226742"/>
                <a:gd name="connsiteY3-228" fmla="*/ 585968 h 586008"/>
                <a:gd name="connsiteX4-229" fmla="*/ 26566 w 226742"/>
                <a:gd name="connsiteY4-230" fmla="*/ 289426 h 586008"/>
                <a:gd name="connsiteX0-231" fmla="*/ 26566 w 226742"/>
                <a:gd name="connsiteY0-232" fmla="*/ 289426 h 586008"/>
                <a:gd name="connsiteX1-233" fmla="*/ 23070 w 226742"/>
                <a:gd name="connsiteY1-234" fmla="*/ 26 h 586008"/>
                <a:gd name="connsiteX2-235" fmla="*/ 226742 w 226742"/>
                <a:gd name="connsiteY2-236" fmla="*/ 303714 h 586008"/>
                <a:gd name="connsiteX3-237" fmla="*/ 25451 w 226742"/>
                <a:gd name="connsiteY3-238" fmla="*/ 585968 h 586008"/>
                <a:gd name="connsiteX4-239" fmla="*/ 26566 w 226742"/>
                <a:gd name="connsiteY4-240" fmla="*/ 289426 h 586008"/>
                <a:gd name="connsiteX0-241" fmla="*/ 102 w 271715"/>
                <a:gd name="connsiteY0-242" fmla="*/ 287054 h 586031"/>
                <a:gd name="connsiteX1-243" fmla="*/ 68043 w 271715"/>
                <a:gd name="connsiteY1-244" fmla="*/ 35 h 586031"/>
                <a:gd name="connsiteX2-245" fmla="*/ 271715 w 271715"/>
                <a:gd name="connsiteY2-246" fmla="*/ 303723 h 586031"/>
                <a:gd name="connsiteX3-247" fmla="*/ 70424 w 271715"/>
                <a:gd name="connsiteY3-248" fmla="*/ 585977 h 586031"/>
                <a:gd name="connsiteX4-249" fmla="*/ 102 w 271715"/>
                <a:gd name="connsiteY4-250" fmla="*/ 287054 h 586031"/>
                <a:gd name="connsiteX0-251" fmla="*/ 102 w 271715"/>
                <a:gd name="connsiteY0-252" fmla="*/ 287054 h 586031"/>
                <a:gd name="connsiteX1-253" fmla="*/ 68043 w 271715"/>
                <a:gd name="connsiteY1-254" fmla="*/ 35 h 586031"/>
                <a:gd name="connsiteX2-255" fmla="*/ 271715 w 271715"/>
                <a:gd name="connsiteY2-256" fmla="*/ 303723 h 586031"/>
                <a:gd name="connsiteX3-257" fmla="*/ 70424 w 271715"/>
                <a:gd name="connsiteY3-258" fmla="*/ 585977 h 586031"/>
                <a:gd name="connsiteX4-259" fmla="*/ 102 w 271715"/>
                <a:gd name="connsiteY4-260" fmla="*/ 287054 h 586031"/>
                <a:gd name="connsiteX0-261" fmla="*/ 133 w 271746"/>
                <a:gd name="connsiteY0-262" fmla="*/ 287054 h 585994"/>
                <a:gd name="connsiteX1-263" fmla="*/ 68074 w 271746"/>
                <a:gd name="connsiteY1-264" fmla="*/ 35 h 585994"/>
                <a:gd name="connsiteX2-265" fmla="*/ 271746 w 271746"/>
                <a:gd name="connsiteY2-266" fmla="*/ 303723 h 585994"/>
                <a:gd name="connsiteX3-267" fmla="*/ 70455 w 271746"/>
                <a:gd name="connsiteY3-268" fmla="*/ 585977 h 585994"/>
                <a:gd name="connsiteX4-269" fmla="*/ 133 w 271746"/>
                <a:gd name="connsiteY4-270" fmla="*/ 287054 h 585994"/>
              </a:gdLst>
              <a:ahLst/>
              <a:cxnLst>
                <a:cxn ang="0">
                  <a:pos x="connsiteX0-261" y="connsiteY0-262"/>
                </a:cxn>
                <a:cxn ang="0">
                  <a:pos x="connsiteX1-263" y="connsiteY1-264"/>
                </a:cxn>
                <a:cxn ang="0">
                  <a:pos x="connsiteX2-265" y="connsiteY2-266"/>
                </a:cxn>
                <a:cxn ang="0">
                  <a:pos x="connsiteX3-267" y="connsiteY3-268"/>
                </a:cxn>
                <a:cxn ang="0">
                  <a:pos x="connsiteX4-269" y="connsiteY4-270"/>
                </a:cxn>
              </a:cxnLst>
              <a:rect l="l" t="t" r="r" b="b"/>
              <a:pathLst>
                <a:path w="271746" h="585994">
                  <a:moveTo>
                    <a:pt x="133" y="287054"/>
                  </a:moveTo>
                  <a:cubicBezTo>
                    <a:pt x="2117" y="156057"/>
                    <a:pt x="10899" y="-2743"/>
                    <a:pt x="68074" y="35"/>
                  </a:cubicBezTo>
                  <a:cubicBezTo>
                    <a:pt x="125249" y="2813"/>
                    <a:pt x="271846" y="127496"/>
                    <a:pt x="271746" y="303723"/>
                  </a:cubicBezTo>
                  <a:cubicBezTo>
                    <a:pt x="271643" y="484729"/>
                    <a:pt x="122868" y="583993"/>
                    <a:pt x="70455" y="585977"/>
                  </a:cubicBezTo>
                  <a:cubicBezTo>
                    <a:pt x="18042" y="587961"/>
                    <a:pt x="-1851" y="418051"/>
                    <a:pt x="133" y="287054"/>
                  </a:cubicBezTo>
                  <a:close/>
                </a:path>
              </a:pathLst>
            </a:custGeom>
            <a:gradFill flip="none" rotWithShape="1">
              <a:gsLst>
                <a:gs pos="0">
                  <a:srgbClr val="FFFFFF"/>
                </a:gs>
                <a:gs pos="100000">
                  <a:srgbClr val="FFFFFF">
                    <a:alpha val="0"/>
                  </a:srgb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sz="1600"/>
            </a:p>
          </p:txBody>
        </p:sp>
      </p:grpSp>
      <p:grpSp>
        <p:nvGrpSpPr>
          <p:cNvPr id="10" name="组合 28"/>
          <p:cNvGrpSpPr/>
          <p:nvPr>
            <p:custDataLst>
              <p:tags r:id="rId22"/>
            </p:custDataLst>
          </p:nvPr>
        </p:nvGrpSpPr>
        <p:grpSpPr>
          <a:xfrm>
            <a:off x="839683" y="4818302"/>
            <a:ext cx="4523084" cy="853797"/>
            <a:chOff x="1526651" y="4915410"/>
            <a:chExt cx="3027989" cy="765852"/>
          </a:xfrm>
        </p:grpSpPr>
        <p:sp>
          <p:nvSpPr>
            <p:cNvPr id="11" name="MH_Text_3"/>
            <p:cNvSpPr/>
            <p:nvPr>
              <p:custDataLst>
                <p:tags r:id="rId23"/>
              </p:custDataLst>
            </p:nvPr>
          </p:nvSpPr>
          <p:spPr>
            <a:xfrm>
              <a:off x="1526651" y="4915858"/>
              <a:ext cx="3027989" cy="765404"/>
            </a:xfrm>
            <a:prstGeom prst="roundRect">
              <a:avLst>
                <a:gd name="adj" fmla="val 50000"/>
              </a:avLst>
            </a:prstGeom>
            <a:solidFill>
              <a:srgbClr val="FFFFFF"/>
            </a:solidFill>
            <a:ln w="6350" cap="flat" cmpd="sng" algn="ctr">
              <a:solidFill>
                <a:schemeClr val="accent3">
                  <a:lumMod val="60000"/>
                  <a:lumOff val="40000"/>
                </a:schemeClr>
              </a:solidFill>
              <a:prstDash val="solid"/>
            </a:ln>
            <a:effectLst/>
          </p:spPr>
          <p:txBody>
            <a:bodyPr wrap="square" lIns="216000" rIns="273339" rtlCol="0" anchor="ctr">
              <a:normAutofit/>
            </a:bodyPr>
            <a:p>
              <a:pPr>
                <a:lnSpc>
                  <a:spcPct val="110000"/>
                </a:lnSpc>
                <a:defRPr/>
              </a:pPr>
              <a:r>
                <a:rPr lang="en-US" altLang="da-DK" sz="2000" kern="0" dirty="0">
                  <a:solidFill>
                    <a:srgbClr val="1C1C1C"/>
                  </a:solidFill>
                </a:rPr>
                <a:t>Lingkungan (Environments)</a:t>
              </a:r>
              <a:endParaRPr lang="en-US" altLang="da-DK" sz="2000" kern="0" dirty="0">
                <a:solidFill>
                  <a:srgbClr val="1C1C1C"/>
                </a:solidFill>
              </a:endParaRPr>
            </a:p>
          </p:txBody>
        </p:sp>
        <p:sp>
          <p:nvSpPr>
            <p:cNvPr id="12" name="MH_SubTitle_3"/>
            <p:cNvSpPr/>
            <p:nvPr>
              <p:custDataLst>
                <p:tags r:id="rId24"/>
              </p:custDataLst>
            </p:nvPr>
          </p:nvSpPr>
          <p:spPr>
            <a:xfrm>
              <a:off x="3982395" y="4915410"/>
              <a:ext cx="571177" cy="765850"/>
            </a:xfrm>
            <a:prstGeom prst="ellipse">
              <a:avLst/>
            </a:prstGeom>
            <a:gradFill flip="none" rotWithShape="1">
              <a:gsLst>
                <a:gs pos="0">
                  <a:schemeClr val="accent3">
                    <a:lumMod val="60000"/>
                    <a:lumOff val="40000"/>
                  </a:schemeClr>
                </a:gs>
                <a:gs pos="99000">
                  <a:schemeClr val="accent3"/>
                </a:gs>
              </a:gsLst>
              <a:path path="shape">
                <a:fillToRect l="50000" t="50000" r="50000" b="50000"/>
              </a:path>
              <a:tileRect/>
            </a:gradFill>
            <a:ln w="6350" cap="flat" cmpd="sng" algn="ctr">
              <a:noFill/>
              <a:prstDash val="solid"/>
            </a:ln>
            <a:effectLst/>
          </p:spPr>
          <p:txBody>
            <a:bodyPr wrap="square" lIns="0" tIns="0" rIns="0" bIns="0" rtlCol="0" anchor="ctr">
              <a:normAutofit/>
            </a:bodyPr>
            <a:p>
              <a:pPr algn="ctr">
                <a:defRPr/>
              </a:pPr>
              <a:r>
                <a:rPr lang="en-US" altLang="zh-CN" sz="2800" kern="0" dirty="0">
                  <a:solidFill>
                    <a:srgbClr val="FFFFFF"/>
                  </a:solidFill>
                </a:rPr>
                <a:t>03</a:t>
              </a:r>
              <a:endParaRPr lang="zh-CN" altLang="en-US" sz="2800" kern="0" dirty="0">
                <a:solidFill>
                  <a:srgbClr val="FFFFFF"/>
                </a:solidFill>
              </a:endParaRPr>
            </a:p>
          </p:txBody>
        </p:sp>
        <p:sp>
          <p:nvSpPr>
            <p:cNvPr id="13" name="MH_Other_4"/>
            <p:cNvSpPr/>
            <p:nvPr>
              <p:custDataLst>
                <p:tags r:id="rId25"/>
              </p:custDataLst>
            </p:nvPr>
          </p:nvSpPr>
          <p:spPr>
            <a:xfrm rot="16200000">
              <a:off x="4042046" y="4789068"/>
              <a:ext cx="258273" cy="556942"/>
            </a:xfrm>
            <a:custGeom>
              <a:avLst/>
              <a:gdLst>
                <a:gd name="connsiteX0" fmla="*/ 0 w 683569"/>
                <a:gd name="connsiteY0" fmla="*/ 341785 h 683569"/>
                <a:gd name="connsiteX1" fmla="*/ 341785 w 683569"/>
                <a:gd name="connsiteY1" fmla="*/ 0 h 683569"/>
                <a:gd name="connsiteX2" fmla="*/ 683570 w 683569"/>
                <a:gd name="connsiteY2" fmla="*/ 341785 h 683569"/>
                <a:gd name="connsiteX3" fmla="*/ 341785 w 683569"/>
                <a:gd name="connsiteY3" fmla="*/ 683570 h 683569"/>
                <a:gd name="connsiteX4" fmla="*/ 0 w 683569"/>
                <a:gd name="connsiteY4" fmla="*/ 341785 h 683569"/>
                <a:gd name="connsiteX0-1" fmla="*/ 62426 w 355471"/>
                <a:gd name="connsiteY0-2" fmla="*/ 344166 h 683570"/>
                <a:gd name="connsiteX1-3" fmla="*/ 13686 w 355471"/>
                <a:gd name="connsiteY1-4" fmla="*/ 0 h 683570"/>
                <a:gd name="connsiteX2-5" fmla="*/ 355471 w 355471"/>
                <a:gd name="connsiteY2-6" fmla="*/ 341785 h 683570"/>
                <a:gd name="connsiteX3-7" fmla="*/ 13686 w 355471"/>
                <a:gd name="connsiteY3-8" fmla="*/ 683570 h 683570"/>
                <a:gd name="connsiteX4-9" fmla="*/ 62426 w 355471"/>
                <a:gd name="connsiteY4-10" fmla="*/ 344166 h 683570"/>
                <a:gd name="connsiteX0-11" fmla="*/ 62426 w 355471"/>
                <a:gd name="connsiteY0-12" fmla="*/ 344166 h 683570"/>
                <a:gd name="connsiteX1-13" fmla="*/ 13686 w 355471"/>
                <a:gd name="connsiteY1-14" fmla="*/ 0 h 683570"/>
                <a:gd name="connsiteX2-15" fmla="*/ 355471 w 355471"/>
                <a:gd name="connsiteY2-16" fmla="*/ 341788 h 683570"/>
                <a:gd name="connsiteX3-17" fmla="*/ 13686 w 355471"/>
                <a:gd name="connsiteY3-18" fmla="*/ 683570 h 683570"/>
                <a:gd name="connsiteX4-19" fmla="*/ 62426 w 355471"/>
                <a:gd name="connsiteY4-20" fmla="*/ 344166 h 683570"/>
                <a:gd name="connsiteX0-21" fmla="*/ 62426 w 355497"/>
                <a:gd name="connsiteY0-22" fmla="*/ 344166 h 683570"/>
                <a:gd name="connsiteX1-23" fmla="*/ 13686 w 355497"/>
                <a:gd name="connsiteY1-24" fmla="*/ 0 h 683570"/>
                <a:gd name="connsiteX2-25" fmla="*/ 355471 w 355497"/>
                <a:gd name="connsiteY2-26" fmla="*/ 341788 h 683570"/>
                <a:gd name="connsiteX3-27" fmla="*/ 13686 w 355497"/>
                <a:gd name="connsiteY3-28" fmla="*/ 683570 h 683570"/>
                <a:gd name="connsiteX4-29" fmla="*/ 62426 w 355497"/>
                <a:gd name="connsiteY4-30" fmla="*/ 344166 h 683570"/>
                <a:gd name="connsiteX0-31" fmla="*/ 62426 w 356185"/>
                <a:gd name="connsiteY0-32" fmla="*/ 344167 h 683571"/>
                <a:gd name="connsiteX1-33" fmla="*/ 13686 w 356185"/>
                <a:gd name="connsiteY1-34" fmla="*/ 1 h 683571"/>
                <a:gd name="connsiteX2-35" fmla="*/ 355471 w 356185"/>
                <a:gd name="connsiteY2-36" fmla="*/ 341789 h 683571"/>
                <a:gd name="connsiteX3-37" fmla="*/ 13686 w 356185"/>
                <a:gd name="connsiteY3-38" fmla="*/ 683571 h 683571"/>
                <a:gd name="connsiteX4-39" fmla="*/ 62426 w 356185"/>
                <a:gd name="connsiteY4-40" fmla="*/ 344167 h 683571"/>
                <a:gd name="connsiteX0-41" fmla="*/ 65000 w 360090"/>
                <a:gd name="connsiteY0-42" fmla="*/ 306067 h 645471"/>
                <a:gd name="connsiteX1-43" fmla="*/ 154373 w 360090"/>
                <a:gd name="connsiteY1-44" fmla="*/ 1 h 645471"/>
                <a:gd name="connsiteX2-45" fmla="*/ 358045 w 360090"/>
                <a:gd name="connsiteY2-46" fmla="*/ 303689 h 645471"/>
                <a:gd name="connsiteX3-47" fmla="*/ 16260 w 360090"/>
                <a:gd name="connsiteY3-48" fmla="*/ 645471 h 645471"/>
                <a:gd name="connsiteX4-49" fmla="*/ 65000 w 360090"/>
                <a:gd name="connsiteY4-50" fmla="*/ 306067 h 645471"/>
                <a:gd name="connsiteX0-51" fmla="*/ 95 w 293169"/>
                <a:gd name="connsiteY0-52" fmla="*/ 306067 h 585943"/>
                <a:gd name="connsiteX1-53" fmla="*/ 89468 w 293169"/>
                <a:gd name="connsiteY1-54" fmla="*/ 1 h 585943"/>
                <a:gd name="connsiteX2-55" fmla="*/ 293140 w 293169"/>
                <a:gd name="connsiteY2-56" fmla="*/ 303689 h 585943"/>
                <a:gd name="connsiteX3-57" fmla="*/ 103755 w 293169"/>
                <a:gd name="connsiteY3-58" fmla="*/ 585943 h 585943"/>
                <a:gd name="connsiteX4-59" fmla="*/ 95 w 293169"/>
                <a:gd name="connsiteY4-60" fmla="*/ 306067 h 585943"/>
                <a:gd name="connsiteX0-61" fmla="*/ 3 w 293048"/>
                <a:gd name="connsiteY0-62" fmla="*/ 306067 h 585943"/>
                <a:gd name="connsiteX1-63" fmla="*/ 89376 w 293048"/>
                <a:gd name="connsiteY1-64" fmla="*/ 1 h 585943"/>
                <a:gd name="connsiteX2-65" fmla="*/ 293048 w 293048"/>
                <a:gd name="connsiteY2-66" fmla="*/ 303689 h 585943"/>
                <a:gd name="connsiteX3-67" fmla="*/ 91757 w 293048"/>
                <a:gd name="connsiteY3-68" fmla="*/ 585943 h 585943"/>
                <a:gd name="connsiteX4-69" fmla="*/ 3 w 293048"/>
                <a:gd name="connsiteY4-70" fmla="*/ 306067 h 585943"/>
                <a:gd name="connsiteX0-71" fmla="*/ 39769 w 211370"/>
                <a:gd name="connsiteY0-72" fmla="*/ 298927 h 585946"/>
                <a:gd name="connsiteX1-73" fmla="*/ 7698 w 211370"/>
                <a:gd name="connsiteY1-74" fmla="*/ 2 h 585946"/>
                <a:gd name="connsiteX2-75" fmla="*/ 211370 w 211370"/>
                <a:gd name="connsiteY2-76" fmla="*/ 303690 h 585946"/>
                <a:gd name="connsiteX3-77" fmla="*/ 10079 w 211370"/>
                <a:gd name="connsiteY3-78" fmla="*/ 585944 h 585946"/>
                <a:gd name="connsiteX4-79" fmla="*/ 39769 w 211370"/>
                <a:gd name="connsiteY4-80" fmla="*/ 298927 h 585946"/>
                <a:gd name="connsiteX0-81" fmla="*/ 39769 w 211370"/>
                <a:gd name="connsiteY0-82" fmla="*/ 298927 h 585949"/>
                <a:gd name="connsiteX1-83" fmla="*/ 7698 w 211370"/>
                <a:gd name="connsiteY1-84" fmla="*/ 2 h 585949"/>
                <a:gd name="connsiteX2-85" fmla="*/ 211370 w 211370"/>
                <a:gd name="connsiteY2-86" fmla="*/ 303690 h 585949"/>
                <a:gd name="connsiteX3-87" fmla="*/ 10079 w 211370"/>
                <a:gd name="connsiteY3-88" fmla="*/ 585944 h 585949"/>
                <a:gd name="connsiteX4-89" fmla="*/ 39769 w 211370"/>
                <a:gd name="connsiteY4-90" fmla="*/ 298927 h 585949"/>
                <a:gd name="connsiteX0-91" fmla="*/ 39769 w 211535"/>
                <a:gd name="connsiteY0-92" fmla="*/ 298927 h 585949"/>
                <a:gd name="connsiteX1-93" fmla="*/ 7698 w 211535"/>
                <a:gd name="connsiteY1-94" fmla="*/ 2 h 585949"/>
                <a:gd name="connsiteX2-95" fmla="*/ 211370 w 211535"/>
                <a:gd name="connsiteY2-96" fmla="*/ 303690 h 585949"/>
                <a:gd name="connsiteX3-97" fmla="*/ 10079 w 211535"/>
                <a:gd name="connsiteY3-98" fmla="*/ 585944 h 585949"/>
                <a:gd name="connsiteX4-99" fmla="*/ 39769 w 211535"/>
                <a:gd name="connsiteY4-100" fmla="*/ 298927 h 585949"/>
                <a:gd name="connsiteX0-101" fmla="*/ 54250 w 226016"/>
                <a:gd name="connsiteY0-102" fmla="*/ 299466 h 586488"/>
                <a:gd name="connsiteX1-103" fmla="*/ 22179 w 226016"/>
                <a:gd name="connsiteY1-104" fmla="*/ 541 h 586488"/>
                <a:gd name="connsiteX2-105" fmla="*/ 225851 w 226016"/>
                <a:gd name="connsiteY2-106" fmla="*/ 304229 h 586488"/>
                <a:gd name="connsiteX3-107" fmla="*/ 24560 w 226016"/>
                <a:gd name="connsiteY3-108" fmla="*/ 586483 h 586488"/>
                <a:gd name="connsiteX4-109" fmla="*/ 54250 w 226016"/>
                <a:gd name="connsiteY4-110" fmla="*/ 299466 h 586488"/>
                <a:gd name="connsiteX0-111" fmla="*/ 54250 w 226063"/>
                <a:gd name="connsiteY0-112" fmla="*/ 299466 h 586543"/>
                <a:gd name="connsiteX1-113" fmla="*/ 22179 w 226063"/>
                <a:gd name="connsiteY1-114" fmla="*/ 541 h 586543"/>
                <a:gd name="connsiteX2-115" fmla="*/ 225851 w 226063"/>
                <a:gd name="connsiteY2-116" fmla="*/ 304229 h 586543"/>
                <a:gd name="connsiteX3-117" fmla="*/ 24560 w 226063"/>
                <a:gd name="connsiteY3-118" fmla="*/ 586483 h 586543"/>
                <a:gd name="connsiteX4-119" fmla="*/ 54250 w 226063"/>
                <a:gd name="connsiteY4-120" fmla="*/ 299466 h 586543"/>
                <a:gd name="connsiteX0-121" fmla="*/ 58295 w 230108"/>
                <a:gd name="connsiteY0-122" fmla="*/ 298952 h 586029"/>
                <a:gd name="connsiteX1-123" fmla="*/ 26224 w 230108"/>
                <a:gd name="connsiteY1-124" fmla="*/ 27 h 586029"/>
                <a:gd name="connsiteX2-125" fmla="*/ 229896 w 230108"/>
                <a:gd name="connsiteY2-126" fmla="*/ 303715 h 586029"/>
                <a:gd name="connsiteX3-127" fmla="*/ 28605 w 230108"/>
                <a:gd name="connsiteY3-128" fmla="*/ 585969 h 586029"/>
                <a:gd name="connsiteX4-129" fmla="*/ 58295 w 230108"/>
                <a:gd name="connsiteY4-130" fmla="*/ 298952 h 586029"/>
                <a:gd name="connsiteX0-131" fmla="*/ 58295 w 230101"/>
                <a:gd name="connsiteY0-132" fmla="*/ 298952 h 585974"/>
                <a:gd name="connsiteX1-133" fmla="*/ 26224 w 230101"/>
                <a:gd name="connsiteY1-134" fmla="*/ 27 h 585974"/>
                <a:gd name="connsiteX2-135" fmla="*/ 229896 w 230101"/>
                <a:gd name="connsiteY2-136" fmla="*/ 303715 h 585974"/>
                <a:gd name="connsiteX3-137" fmla="*/ 28605 w 230101"/>
                <a:gd name="connsiteY3-138" fmla="*/ 585969 h 585974"/>
                <a:gd name="connsiteX4-139" fmla="*/ 58295 w 230101"/>
                <a:gd name="connsiteY4-140" fmla="*/ 298952 h 585974"/>
                <a:gd name="connsiteX0-141" fmla="*/ 58295 w 229922"/>
                <a:gd name="connsiteY0-142" fmla="*/ 298943 h 585965"/>
                <a:gd name="connsiteX1-143" fmla="*/ 26224 w 229922"/>
                <a:gd name="connsiteY1-144" fmla="*/ 18 h 585965"/>
                <a:gd name="connsiteX2-145" fmla="*/ 229896 w 229922"/>
                <a:gd name="connsiteY2-146" fmla="*/ 303706 h 585965"/>
                <a:gd name="connsiteX3-147" fmla="*/ 28605 w 229922"/>
                <a:gd name="connsiteY3-148" fmla="*/ 585960 h 585965"/>
                <a:gd name="connsiteX4-149" fmla="*/ 58295 w 229922"/>
                <a:gd name="connsiteY4-150" fmla="*/ 298943 h 585965"/>
                <a:gd name="connsiteX0-151" fmla="*/ 58295 w 229930"/>
                <a:gd name="connsiteY0-152" fmla="*/ 298943 h 585964"/>
                <a:gd name="connsiteX1-153" fmla="*/ 26224 w 229930"/>
                <a:gd name="connsiteY1-154" fmla="*/ 18 h 585964"/>
                <a:gd name="connsiteX2-155" fmla="*/ 229896 w 229930"/>
                <a:gd name="connsiteY2-156" fmla="*/ 303706 h 585964"/>
                <a:gd name="connsiteX3-157" fmla="*/ 28605 w 229930"/>
                <a:gd name="connsiteY3-158" fmla="*/ 585960 h 585964"/>
                <a:gd name="connsiteX4-159" fmla="*/ 58295 w 229930"/>
                <a:gd name="connsiteY4-160" fmla="*/ 298943 h 585964"/>
                <a:gd name="connsiteX0-161" fmla="*/ 58295 w 230172"/>
                <a:gd name="connsiteY0-162" fmla="*/ 298940 h 585961"/>
                <a:gd name="connsiteX1-163" fmla="*/ 26224 w 230172"/>
                <a:gd name="connsiteY1-164" fmla="*/ 15 h 585961"/>
                <a:gd name="connsiteX2-165" fmla="*/ 229896 w 230172"/>
                <a:gd name="connsiteY2-166" fmla="*/ 303703 h 585961"/>
                <a:gd name="connsiteX3-167" fmla="*/ 28605 w 230172"/>
                <a:gd name="connsiteY3-168" fmla="*/ 585957 h 585961"/>
                <a:gd name="connsiteX4-169" fmla="*/ 58295 w 230172"/>
                <a:gd name="connsiteY4-170" fmla="*/ 298940 h 585961"/>
                <a:gd name="connsiteX0-171" fmla="*/ 58295 w 229896"/>
                <a:gd name="connsiteY0-172" fmla="*/ 298940 h 585961"/>
                <a:gd name="connsiteX1-173" fmla="*/ 26224 w 229896"/>
                <a:gd name="connsiteY1-174" fmla="*/ 15 h 585961"/>
                <a:gd name="connsiteX2-175" fmla="*/ 229896 w 229896"/>
                <a:gd name="connsiteY2-176" fmla="*/ 303703 h 585961"/>
                <a:gd name="connsiteX3-177" fmla="*/ 28605 w 229896"/>
                <a:gd name="connsiteY3-178" fmla="*/ 585957 h 585961"/>
                <a:gd name="connsiteX4-179" fmla="*/ 58295 w 229896"/>
                <a:gd name="connsiteY4-180" fmla="*/ 298940 h 585961"/>
                <a:gd name="connsiteX0-181" fmla="*/ 57944 w 229545"/>
                <a:gd name="connsiteY0-182" fmla="*/ 298940 h 585961"/>
                <a:gd name="connsiteX1-183" fmla="*/ 25873 w 229545"/>
                <a:gd name="connsiteY1-184" fmla="*/ 15 h 585961"/>
                <a:gd name="connsiteX2-185" fmla="*/ 229545 w 229545"/>
                <a:gd name="connsiteY2-186" fmla="*/ 303703 h 585961"/>
                <a:gd name="connsiteX3-187" fmla="*/ 28254 w 229545"/>
                <a:gd name="connsiteY3-188" fmla="*/ 585957 h 585961"/>
                <a:gd name="connsiteX4-189" fmla="*/ 57944 w 229545"/>
                <a:gd name="connsiteY4-190" fmla="*/ 298940 h 585961"/>
                <a:gd name="connsiteX0-191" fmla="*/ 18784 w 216579"/>
                <a:gd name="connsiteY0-192" fmla="*/ 291798 h 585987"/>
                <a:gd name="connsiteX1-193" fmla="*/ 12907 w 216579"/>
                <a:gd name="connsiteY1-194" fmla="*/ 17 h 585987"/>
                <a:gd name="connsiteX2-195" fmla="*/ 216579 w 216579"/>
                <a:gd name="connsiteY2-196" fmla="*/ 303705 h 585987"/>
                <a:gd name="connsiteX3-197" fmla="*/ 15288 w 216579"/>
                <a:gd name="connsiteY3-198" fmla="*/ 585959 h 585987"/>
                <a:gd name="connsiteX4-199" fmla="*/ 18784 w 216579"/>
                <a:gd name="connsiteY4-200" fmla="*/ 291798 h 585987"/>
                <a:gd name="connsiteX0-201" fmla="*/ 12234 w 219554"/>
                <a:gd name="connsiteY0-202" fmla="*/ 289426 h 586008"/>
                <a:gd name="connsiteX1-203" fmla="*/ 15882 w 219554"/>
                <a:gd name="connsiteY1-204" fmla="*/ 26 h 586008"/>
                <a:gd name="connsiteX2-205" fmla="*/ 219554 w 219554"/>
                <a:gd name="connsiteY2-206" fmla="*/ 303714 h 586008"/>
                <a:gd name="connsiteX3-207" fmla="*/ 18263 w 219554"/>
                <a:gd name="connsiteY3-208" fmla="*/ 585968 h 586008"/>
                <a:gd name="connsiteX4-209" fmla="*/ 12234 w 219554"/>
                <a:gd name="connsiteY4-210" fmla="*/ 289426 h 586008"/>
                <a:gd name="connsiteX0-211" fmla="*/ 17080 w 217256"/>
                <a:gd name="connsiteY0-212" fmla="*/ 289426 h 586008"/>
                <a:gd name="connsiteX1-213" fmla="*/ 13584 w 217256"/>
                <a:gd name="connsiteY1-214" fmla="*/ 26 h 586008"/>
                <a:gd name="connsiteX2-215" fmla="*/ 217256 w 217256"/>
                <a:gd name="connsiteY2-216" fmla="*/ 303714 h 586008"/>
                <a:gd name="connsiteX3-217" fmla="*/ 15965 w 217256"/>
                <a:gd name="connsiteY3-218" fmla="*/ 585968 h 586008"/>
                <a:gd name="connsiteX4-219" fmla="*/ 17080 w 217256"/>
                <a:gd name="connsiteY4-220" fmla="*/ 289426 h 586008"/>
                <a:gd name="connsiteX0-221" fmla="*/ 26566 w 226742"/>
                <a:gd name="connsiteY0-222" fmla="*/ 289426 h 586008"/>
                <a:gd name="connsiteX1-223" fmla="*/ 23070 w 226742"/>
                <a:gd name="connsiteY1-224" fmla="*/ 26 h 586008"/>
                <a:gd name="connsiteX2-225" fmla="*/ 226742 w 226742"/>
                <a:gd name="connsiteY2-226" fmla="*/ 303714 h 586008"/>
                <a:gd name="connsiteX3-227" fmla="*/ 25451 w 226742"/>
                <a:gd name="connsiteY3-228" fmla="*/ 585968 h 586008"/>
                <a:gd name="connsiteX4-229" fmla="*/ 26566 w 226742"/>
                <a:gd name="connsiteY4-230" fmla="*/ 289426 h 586008"/>
                <a:gd name="connsiteX0-231" fmla="*/ 26566 w 226742"/>
                <a:gd name="connsiteY0-232" fmla="*/ 289426 h 586008"/>
                <a:gd name="connsiteX1-233" fmla="*/ 23070 w 226742"/>
                <a:gd name="connsiteY1-234" fmla="*/ 26 h 586008"/>
                <a:gd name="connsiteX2-235" fmla="*/ 226742 w 226742"/>
                <a:gd name="connsiteY2-236" fmla="*/ 303714 h 586008"/>
                <a:gd name="connsiteX3-237" fmla="*/ 25451 w 226742"/>
                <a:gd name="connsiteY3-238" fmla="*/ 585968 h 586008"/>
                <a:gd name="connsiteX4-239" fmla="*/ 26566 w 226742"/>
                <a:gd name="connsiteY4-240" fmla="*/ 289426 h 586008"/>
                <a:gd name="connsiteX0-241" fmla="*/ 102 w 271715"/>
                <a:gd name="connsiteY0-242" fmla="*/ 287054 h 586031"/>
                <a:gd name="connsiteX1-243" fmla="*/ 68043 w 271715"/>
                <a:gd name="connsiteY1-244" fmla="*/ 35 h 586031"/>
                <a:gd name="connsiteX2-245" fmla="*/ 271715 w 271715"/>
                <a:gd name="connsiteY2-246" fmla="*/ 303723 h 586031"/>
                <a:gd name="connsiteX3-247" fmla="*/ 70424 w 271715"/>
                <a:gd name="connsiteY3-248" fmla="*/ 585977 h 586031"/>
                <a:gd name="connsiteX4-249" fmla="*/ 102 w 271715"/>
                <a:gd name="connsiteY4-250" fmla="*/ 287054 h 586031"/>
                <a:gd name="connsiteX0-251" fmla="*/ 102 w 271715"/>
                <a:gd name="connsiteY0-252" fmla="*/ 287054 h 586031"/>
                <a:gd name="connsiteX1-253" fmla="*/ 68043 w 271715"/>
                <a:gd name="connsiteY1-254" fmla="*/ 35 h 586031"/>
                <a:gd name="connsiteX2-255" fmla="*/ 271715 w 271715"/>
                <a:gd name="connsiteY2-256" fmla="*/ 303723 h 586031"/>
                <a:gd name="connsiteX3-257" fmla="*/ 70424 w 271715"/>
                <a:gd name="connsiteY3-258" fmla="*/ 585977 h 586031"/>
                <a:gd name="connsiteX4-259" fmla="*/ 102 w 271715"/>
                <a:gd name="connsiteY4-260" fmla="*/ 287054 h 586031"/>
                <a:gd name="connsiteX0-261" fmla="*/ 133 w 271746"/>
                <a:gd name="connsiteY0-262" fmla="*/ 287054 h 585994"/>
                <a:gd name="connsiteX1-263" fmla="*/ 68074 w 271746"/>
                <a:gd name="connsiteY1-264" fmla="*/ 35 h 585994"/>
                <a:gd name="connsiteX2-265" fmla="*/ 271746 w 271746"/>
                <a:gd name="connsiteY2-266" fmla="*/ 303723 h 585994"/>
                <a:gd name="connsiteX3-267" fmla="*/ 70455 w 271746"/>
                <a:gd name="connsiteY3-268" fmla="*/ 585977 h 585994"/>
                <a:gd name="connsiteX4-269" fmla="*/ 133 w 271746"/>
                <a:gd name="connsiteY4-270" fmla="*/ 287054 h 585994"/>
              </a:gdLst>
              <a:ahLst/>
              <a:cxnLst>
                <a:cxn ang="0">
                  <a:pos x="connsiteX0-261" y="connsiteY0-262"/>
                </a:cxn>
                <a:cxn ang="0">
                  <a:pos x="connsiteX1-263" y="connsiteY1-264"/>
                </a:cxn>
                <a:cxn ang="0">
                  <a:pos x="connsiteX2-265" y="connsiteY2-266"/>
                </a:cxn>
                <a:cxn ang="0">
                  <a:pos x="connsiteX3-267" y="connsiteY3-268"/>
                </a:cxn>
                <a:cxn ang="0">
                  <a:pos x="connsiteX4-269" y="connsiteY4-270"/>
                </a:cxn>
              </a:cxnLst>
              <a:rect l="l" t="t" r="r" b="b"/>
              <a:pathLst>
                <a:path w="271746" h="585994">
                  <a:moveTo>
                    <a:pt x="133" y="287054"/>
                  </a:moveTo>
                  <a:cubicBezTo>
                    <a:pt x="2117" y="156057"/>
                    <a:pt x="10899" y="-2743"/>
                    <a:pt x="68074" y="35"/>
                  </a:cubicBezTo>
                  <a:cubicBezTo>
                    <a:pt x="125249" y="2813"/>
                    <a:pt x="271846" y="127496"/>
                    <a:pt x="271746" y="303723"/>
                  </a:cubicBezTo>
                  <a:cubicBezTo>
                    <a:pt x="271643" y="484729"/>
                    <a:pt x="122868" y="583993"/>
                    <a:pt x="70455" y="585977"/>
                  </a:cubicBezTo>
                  <a:cubicBezTo>
                    <a:pt x="18042" y="587961"/>
                    <a:pt x="-1851" y="418051"/>
                    <a:pt x="133" y="287054"/>
                  </a:cubicBezTo>
                  <a:close/>
                </a:path>
              </a:pathLst>
            </a:custGeom>
            <a:gradFill flip="none" rotWithShape="1">
              <a:gsLst>
                <a:gs pos="0">
                  <a:srgbClr val="FFFFFF"/>
                </a:gs>
                <a:gs pos="100000">
                  <a:srgbClr val="FFFFFF">
                    <a:alpha val="0"/>
                  </a:srgb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sz="1600"/>
            </a:p>
          </p:txBody>
        </p:sp>
      </p:grpSp>
      <p:grpSp>
        <p:nvGrpSpPr>
          <p:cNvPr id="14" name="组合 15"/>
          <p:cNvGrpSpPr/>
          <p:nvPr>
            <p:custDataLst>
              <p:tags r:id="rId26"/>
            </p:custDataLst>
          </p:nvPr>
        </p:nvGrpSpPr>
        <p:grpSpPr>
          <a:xfrm>
            <a:off x="6139981" y="3395972"/>
            <a:ext cx="4523131" cy="853794"/>
            <a:chOff x="1526620" y="3163435"/>
            <a:chExt cx="3028020" cy="765850"/>
          </a:xfrm>
        </p:grpSpPr>
        <p:sp>
          <p:nvSpPr>
            <p:cNvPr id="15" name="MH_Text_1"/>
            <p:cNvSpPr/>
            <p:nvPr>
              <p:custDataLst>
                <p:tags r:id="rId27"/>
              </p:custDataLst>
            </p:nvPr>
          </p:nvSpPr>
          <p:spPr>
            <a:xfrm>
              <a:off x="1526620" y="3163881"/>
              <a:ext cx="3028020" cy="765404"/>
            </a:xfrm>
            <a:prstGeom prst="roundRect">
              <a:avLst>
                <a:gd name="adj" fmla="val 50000"/>
              </a:avLst>
            </a:prstGeom>
            <a:solidFill>
              <a:srgbClr val="FFFFFF"/>
            </a:solidFill>
            <a:ln w="6350" cap="flat" cmpd="sng" algn="ctr">
              <a:solidFill>
                <a:schemeClr val="accent1">
                  <a:lumMod val="60000"/>
                  <a:lumOff val="40000"/>
                </a:schemeClr>
              </a:solidFill>
              <a:prstDash val="solid"/>
            </a:ln>
            <a:effectLst/>
          </p:spPr>
          <p:txBody>
            <a:bodyPr wrap="square" lIns="216000" rIns="273339" rtlCol="0" anchor="ctr">
              <a:normAutofit/>
            </a:bodyPr>
            <a:p>
              <a:pPr>
                <a:lnSpc>
                  <a:spcPct val="110000"/>
                </a:lnSpc>
                <a:defRPr/>
              </a:pPr>
              <a:r>
                <a:rPr lang="en-US" altLang="zh-CN" sz="2000" kern="0" dirty="0">
                  <a:solidFill>
                    <a:srgbClr val="1C1C1C"/>
                  </a:solidFill>
                </a:rPr>
                <a:t>Variabel (Variables)</a:t>
              </a:r>
              <a:endParaRPr lang="en-US" altLang="zh-CN" sz="2000" kern="0" dirty="0">
                <a:solidFill>
                  <a:srgbClr val="1C1C1C"/>
                </a:solidFill>
              </a:endParaRPr>
            </a:p>
          </p:txBody>
        </p:sp>
        <p:sp>
          <p:nvSpPr>
            <p:cNvPr id="18" name="MH_SubTitle_1"/>
            <p:cNvSpPr/>
            <p:nvPr>
              <p:custDataLst>
                <p:tags r:id="rId28"/>
              </p:custDataLst>
            </p:nvPr>
          </p:nvSpPr>
          <p:spPr>
            <a:xfrm>
              <a:off x="3982395" y="3163435"/>
              <a:ext cx="571177" cy="765850"/>
            </a:xfrm>
            <a:prstGeom prst="ellipse">
              <a:avLst/>
            </a:prstGeom>
            <a:gradFill flip="none" rotWithShape="1">
              <a:gsLst>
                <a:gs pos="0">
                  <a:schemeClr val="accent1">
                    <a:lumMod val="60000"/>
                    <a:lumOff val="40000"/>
                  </a:schemeClr>
                </a:gs>
                <a:gs pos="99000">
                  <a:schemeClr val="accent1"/>
                </a:gs>
              </a:gsLst>
              <a:path path="shape">
                <a:fillToRect l="50000" t="50000" r="50000" b="50000"/>
              </a:path>
              <a:tileRect/>
            </a:gradFill>
            <a:ln w="6350" cap="flat" cmpd="sng" algn="ctr">
              <a:noFill/>
              <a:prstDash val="solid"/>
            </a:ln>
            <a:effectLst/>
          </p:spPr>
          <p:txBody>
            <a:bodyPr wrap="square" lIns="0" tIns="0" rIns="0" bIns="0" rtlCol="0" anchor="ctr">
              <a:normAutofit/>
            </a:bodyPr>
            <a:p>
              <a:pPr algn="ctr">
                <a:defRPr/>
              </a:pPr>
              <a:r>
                <a:rPr lang="en-US" altLang="zh-CN" sz="2800" kern="0" dirty="0">
                  <a:solidFill>
                    <a:srgbClr val="FFFFFF"/>
                  </a:solidFill>
                </a:rPr>
                <a:t>04</a:t>
              </a:r>
              <a:endParaRPr lang="zh-CN" altLang="en-US" sz="2800" kern="0" dirty="0">
                <a:solidFill>
                  <a:srgbClr val="FFFFFF"/>
                </a:solidFill>
              </a:endParaRPr>
            </a:p>
          </p:txBody>
        </p:sp>
        <p:sp>
          <p:nvSpPr>
            <p:cNvPr id="20" name="MH_Other_2"/>
            <p:cNvSpPr/>
            <p:nvPr>
              <p:custDataLst>
                <p:tags r:id="rId29"/>
              </p:custDataLst>
            </p:nvPr>
          </p:nvSpPr>
          <p:spPr>
            <a:xfrm rot="16200000">
              <a:off x="4042046" y="3037093"/>
              <a:ext cx="258273" cy="556942"/>
            </a:xfrm>
            <a:custGeom>
              <a:avLst/>
              <a:gdLst>
                <a:gd name="connsiteX0" fmla="*/ 0 w 683569"/>
                <a:gd name="connsiteY0" fmla="*/ 341785 h 683569"/>
                <a:gd name="connsiteX1" fmla="*/ 341785 w 683569"/>
                <a:gd name="connsiteY1" fmla="*/ 0 h 683569"/>
                <a:gd name="connsiteX2" fmla="*/ 683570 w 683569"/>
                <a:gd name="connsiteY2" fmla="*/ 341785 h 683569"/>
                <a:gd name="connsiteX3" fmla="*/ 341785 w 683569"/>
                <a:gd name="connsiteY3" fmla="*/ 683570 h 683569"/>
                <a:gd name="connsiteX4" fmla="*/ 0 w 683569"/>
                <a:gd name="connsiteY4" fmla="*/ 341785 h 683569"/>
                <a:gd name="connsiteX0-1" fmla="*/ 62426 w 355471"/>
                <a:gd name="connsiteY0-2" fmla="*/ 344166 h 683570"/>
                <a:gd name="connsiteX1-3" fmla="*/ 13686 w 355471"/>
                <a:gd name="connsiteY1-4" fmla="*/ 0 h 683570"/>
                <a:gd name="connsiteX2-5" fmla="*/ 355471 w 355471"/>
                <a:gd name="connsiteY2-6" fmla="*/ 341785 h 683570"/>
                <a:gd name="connsiteX3-7" fmla="*/ 13686 w 355471"/>
                <a:gd name="connsiteY3-8" fmla="*/ 683570 h 683570"/>
                <a:gd name="connsiteX4-9" fmla="*/ 62426 w 355471"/>
                <a:gd name="connsiteY4-10" fmla="*/ 344166 h 683570"/>
                <a:gd name="connsiteX0-11" fmla="*/ 62426 w 355471"/>
                <a:gd name="connsiteY0-12" fmla="*/ 344166 h 683570"/>
                <a:gd name="connsiteX1-13" fmla="*/ 13686 w 355471"/>
                <a:gd name="connsiteY1-14" fmla="*/ 0 h 683570"/>
                <a:gd name="connsiteX2-15" fmla="*/ 355471 w 355471"/>
                <a:gd name="connsiteY2-16" fmla="*/ 341788 h 683570"/>
                <a:gd name="connsiteX3-17" fmla="*/ 13686 w 355471"/>
                <a:gd name="connsiteY3-18" fmla="*/ 683570 h 683570"/>
                <a:gd name="connsiteX4-19" fmla="*/ 62426 w 355471"/>
                <a:gd name="connsiteY4-20" fmla="*/ 344166 h 683570"/>
                <a:gd name="connsiteX0-21" fmla="*/ 62426 w 355497"/>
                <a:gd name="connsiteY0-22" fmla="*/ 344166 h 683570"/>
                <a:gd name="connsiteX1-23" fmla="*/ 13686 w 355497"/>
                <a:gd name="connsiteY1-24" fmla="*/ 0 h 683570"/>
                <a:gd name="connsiteX2-25" fmla="*/ 355471 w 355497"/>
                <a:gd name="connsiteY2-26" fmla="*/ 341788 h 683570"/>
                <a:gd name="connsiteX3-27" fmla="*/ 13686 w 355497"/>
                <a:gd name="connsiteY3-28" fmla="*/ 683570 h 683570"/>
                <a:gd name="connsiteX4-29" fmla="*/ 62426 w 355497"/>
                <a:gd name="connsiteY4-30" fmla="*/ 344166 h 683570"/>
                <a:gd name="connsiteX0-31" fmla="*/ 62426 w 356185"/>
                <a:gd name="connsiteY0-32" fmla="*/ 344167 h 683571"/>
                <a:gd name="connsiteX1-33" fmla="*/ 13686 w 356185"/>
                <a:gd name="connsiteY1-34" fmla="*/ 1 h 683571"/>
                <a:gd name="connsiteX2-35" fmla="*/ 355471 w 356185"/>
                <a:gd name="connsiteY2-36" fmla="*/ 341789 h 683571"/>
                <a:gd name="connsiteX3-37" fmla="*/ 13686 w 356185"/>
                <a:gd name="connsiteY3-38" fmla="*/ 683571 h 683571"/>
                <a:gd name="connsiteX4-39" fmla="*/ 62426 w 356185"/>
                <a:gd name="connsiteY4-40" fmla="*/ 344167 h 683571"/>
                <a:gd name="connsiteX0-41" fmla="*/ 65000 w 360090"/>
                <a:gd name="connsiteY0-42" fmla="*/ 306067 h 645471"/>
                <a:gd name="connsiteX1-43" fmla="*/ 154373 w 360090"/>
                <a:gd name="connsiteY1-44" fmla="*/ 1 h 645471"/>
                <a:gd name="connsiteX2-45" fmla="*/ 358045 w 360090"/>
                <a:gd name="connsiteY2-46" fmla="*/ 303689 h 645471"/>
                <a:gd name="connsiteX3-47" fmla="*/ 16260 w 360090"/>
                <a:gd name="connsiteY3-48" fmla="*/ 645471 h 645471"/>
                <a:gd name="connsiteX4-49" fmla="*/ 65000 w 360090"/>
                <a:gd name="connsiteY4-50" fmla="*/ 306067 h 645471"/>
                <a:gd name="connsiteX0-51" fmla="*/ 95 w 293169"/>
                <a:gd name="connsiteY0-52" fmla="*/ 306067 h 585943"/>
                <a:gd name="connsiteX1-53" fmla="*/ 89468 w 293169"/>
                <a:gd name="connsiteY1-54" fmla="*/ 1 h 585943"/>
                <a:gd name="connsiteX2-55" fmla="*/ 293140 w 293169"/>
                <a:gd name="connsiteY2-56" fmla="*/ 303689 h 585943"/>
                <a:gd name="connsiteX3-57" fmla="*/ 103755 w 293169"/>
                <a:gd name="connsiteY3-58" fmla="*/ 585943 h 585943"/>
                <a:gd name="connsiteX4-59" fmla="*/ 95 w 293169"/>
                <a:gd name="connsiteY4-60" fmla="*/ 306067 h 585943"/>
                <a:gd name="connsiteX0-61" fmla="*/ 3 w 293048"/>
                <a:gd name="connsiteY0-62" fmla="*/ 306067 h 585943"/>
                <a:gd name="connsiteX1-63" fmla="*/ 89376 w 293048"/>
                <a:gd name="connsiteY1-64" fmla="*/ 1 h 585943"/>
                <a:gd name="connsiteX2-65" fmla="*/ 293048 w 293048"/>
                <a:gd name="connsiteY2-66" fmla="*/ 303689 h 585943"/>
                <a:gd name="connsiteX3-67" fmla="*/ 91757 w 293048"/>
                <a:gd name="connsiteY3-68" fmla="*/ 585943 h 585943"/>
                <a:gd name="connsiteX4-69" fmla="*/ 3 w 293048"/>
                <a:gd name="connsiteY4-70" fmla="*/ 306067 h 585943"/>
                <a:gd name="connsiteX0-71" fmla="*/ 39769 w 211370"/>
                <a:gd name="connsiteY0-72" fmla="*/ 298927 h 585946"/>
                <a:gd name="connsiteX1-73" fmla="*/ 7698 w 211370"/>
                <a:gd name="connsiteY1-74" fmla="*/ 2 h 585946"/>
                <a:gd name="connsiteX2-75" fmla="*/ 211370 w 211370"/>
                <a:gd name="connsiteY2-76" fmla="*/ 303690 h 585946"/>
                <a:gd name="connsiteX3-77" fmla="*/ 10079 w 211370"/>
                <a:gd name="connsiteY3-78" fmla="*/ 585944 h 585946"/>
                <a:gd name="connsiteX4-79" fmla="*/ 39769 w 211370"/>
                <a:gd name="connsiteY4-80" fmla="*/ 298927 h 585946"/>
                <a:gd name="connsiteX0-81" fmla="*/ 39769 w 211370"/>
                <a:gd name="connsiteY0-82" fmla="*/ 298927 h 585949"/>
                <a:gd name="connsiteX1-83" fmla="*/ 7698 w 211370"/>
                <a:gd name="connsiteY1-84" fmla="*/ 2 h 585949"/>
                <a:gd name="connsiteX2-85" fmla="*/ 211370 w 211370"/>
                <a:gd name="connsiteY2-86" fmla="*/ 303690 h 585949"/>
                <a:gd name="connsiteX3-87" fmla="*/ 10079 w 211370"/>
                <a:gd name="connsiteY3-88" fmla="*/ 585944 h 585949"/>
                <a:gd name="connsiteX4-89" fmla="*/ 39769 w 211370"/>
                <a:gd name="connsiteY4-90" fmla="*/ 298927 h 585949"/>
                <a:gd name="connsiteX0-91" fmla="*/ 39769 w 211535"/>
                <a:gd name="connsiteY0-92" fmla="*/ 298927 h 585949"/>
                <a:gd name="connsiteX1-93" fmla="*/ 7698 w 211535"/>
                <a:gd name="connsiteY1-94" fmla="*/ 2 h 585949"/>
                <a:gd name="connsiteX2-95" fmla="*/ 211370 w 211535"/>
                <a:gd name="connsiteY2-96" fmla="*/ 303690 h 585949"/>
                <a:gd name="connsiteX3-97" fmla="*/ 10079 w 211535"/>
                <a:gd name="connsiteY3-98" fmla="*/ 585944 h 585949"/>
                <a:gd name="connsiteX4-99" fmla="*/ 39769 w 211535"/>
                <a:gd name="connsiteY4-100" fmla="*/ 298927 h 585949"/>
                <a:gd name="connsiteX0-101" fmla="*/ 54250 w 226016"/>
                <a:gd name="connsiteY0-102" fmla="*/ 299466 h 586488"/>
                <a:gd name="connsiteX1-103" fmla="*/ 22179 w 226016"/>
                <a:gd name="connsiteY1-104" fmla="*/ 541 h 586488"/>
                <a:gd name="connsiteX2-105" fmla="*/ 225851 w 226016"/>
                <a:gd name="connsiteY2-106" fmla="*/ 304229 h 586488"/>
                <a:gd name="connsiteX3-107" fmla="*/ 24560 w 226016"/>
                <a:gd name="connsiteY3-108" fmla="*/ 586483 h 586488"/>
                <a:gd name="connsiteX4-109" fmla="*/ 54250 w 226016"/>
                <a:gd name="connsiteY4-110" fmla="*/ 299466 h 586488"/>
                <a:gd name="connsiteX0-111" fmla="*/ 54250 w 226063"/>
                <a:gd name="connsiteY0-112" fmla="*/ 299466 h 586543"/>
                <a:gd name="connsiteX1-113" fmla="*/ 22179 w 226063"/>
                <a:gd name="connsiteY1-114" fmla="*/ 541 h 586543"/>
                <a:gd name="connsiteX2-115" fmla="*/ 225851 w 226063"/>
                <a:gd name="connsiteY2-116" fmla="*/ 304229 h 586543"/>
                <a:gd name="connsiteX3-117" fmla="*/ 24560 w 226063"/>
                <a:gd name="connsiteY3-118" fmla="*/ 586483 h 586543"/>
                <a:gd name="connsiteX4-119" fmla="*/ 54250 w 226063"/>
                <a:gd name="connsiteY4-120" fmla="*/ 299466 h 586543"/>
                <a:gd name="connsiteX0-121" fmla="*/ 58295 w 230108"/>
                <a:gd name="connsiteY0-122" fmla="*/ 298952 h 586029"/>
                <a:gd name="connsiteX1-123" fmla="*/ 26224 w 230108"/>
                <a:gd name="connsiteY1-124" fmla="*/ 27 h 586029"/>
                <a:gd name="connsiteX2-125" fmla="*/ 229896 w 230108"/>
                <a:gd name="connsiteY2-126" fmla="*/ 303715 h 586029"/>
                <a:gd name="connsiteX3-127" fmla="*/ 28605 w 230108"/>
                <a:gd name="connsiteY3-128" fmla="*/ 585969 h 586029"/>
                <a:gd name="connsiteX4-129" fmla="*/ 58295 w 230108"/>
                <a:gd name="connsiteY4-130" fmla="*/ 298952 h 586029"/>
                <a:gd name="connsiteX0-131" fmla="*/ 58295 w 230101"/>
                <a:gd name="connsiteY0-132" fmla="*/ 298952 h 585974"/>
                <a:gd name="connsiteX1-133" fmla="*/ 26224 w 230101"/>
                <a:gd name="connsiteY1-134" fmla="*/ 27 h 585974"/>
                <a:gd name="connsiteX2-135" fmla="*/ 229896 w 230101"/>
                <a:gd name="connsiteY2-136" fmla="*/ 303715 h 585974"/>
                <a:gd name="connsiteX3-137" fmla="*/ 28605 w 230101"/>
                <a:gd name="connsiteY3-138" fmla="*/ 585969 h 585974"/>
                <a:gd name="connsiteX4-139" fmla="*/ 58295 w 230101"/>
                <a:gd name="connsiteY4-140" fmla="*/ 298952 h 585974"/>
                <a:gd name="connsiteX0-141" fmla="*/ 58295 w 229922"/>
                <a:gd name="connsiteY0-142" fmla="*/ 298943 h 585965"/>
                <a:gd name="connsiteX1-143" fmla="*/ 26224 w 229922"/>
                <a:gd name="connsiteY1-144" fmla="*/ 18 h 585965"/>
                <a:gd name="connsiteX2-145" fmla="*/ 229896 w 229922"/>
                <a:gd name="connsiteY2-146" fmla="*/ 303706 h 585965"/>
                <a:gd name="connsiteX3-147" fmla="*/ 28605 w 229922"/>
                <a:gd name="connsiteY3-148" fmla="*/ 585960 h 585965"/>
                <a:gd name="connsiteX4-149" fmla="*/ 58295 w 229922"/>
                <a:gd name="connsiteY4-150" fmla="*/ 298943 h 585965"/>
                <a:gd name="connsiteX0-151" fmla="*/ 58295 w 229930"/>
                <a:gd name="connsiteY0-152" fmla="*/ 298943 h 585964"/>
                <a:gd name="connsiteX1-153" fmla="*/ 26224 w 229930"/>
                <a:gd name="connsiteY1-154" fmla="*/ 18 h 585964"/>
                <a:gd name="connsiteX2-155" fmla="*/ 229896 w 229930"/>
                <a:gd name="connsiteY2-156" fmla="*/ 303706 h 585964"/>
                <a:gd name="connsiteX3-157" fmla="*/ 28605 w 229930"/>
                <a:gd name="connsiteY3-158" fmla="*/ 585960 h 585964"/>
                <a:gd name="connsiteX4-159" fmla="*/ 58295 w 229930"/>
                <a:gd name="connsiteY4-160" fmla="*/ 298943 h 585964"/>
                <a:gd name="connsiteX0-161" fmla="*/ 58295 w 230172"/>
                <a:gd name="connsiteY0-162" fmla="*/ 298940 h 585961"/>
                <a:gd name="connsiteX1-163" fmla="*/ 26224 w 230172"/>
                <a:gd name="connsiteY1-164" fmla="*/ 15 h 585961"/>
                <a:gd name="connsiteX2-165" fmla="*/ 229896 w 230172"/>
                <a:gd name="connsiteY2-166" fmla="*/ 303703 h 585961"/>
                <a:gd name="connsiteX3-167" fmla="*/ 28605 w 230172"/>
                <a:gd name="connsiteY3-168" fmla="*/ 585957 h 585961"/>
                <a:gd name="connsiteX4-169" fmla="*/ 58295 w 230172"/>
                <a:gd name="connsiteY4-170" fmla="*/ 298940 h 585961"/>
                <a:gd name="connsiteX0-171" fmla="*/ 58295 w 229896"/>
                <a:gd name="connsiteY0-172" fmla="*/ 298940 h 585961"/>
                <a:gd name="connsiteX1-173" fmla="*/ 26224 w 229896"/>
                <a:gd name="connsiteY1-174" fmla="*/ 15 h 585961"/>
                <a:gd name="connsiteX2-175" fmla="*/ 229896 w 229896"/>
                <a:gd name="connsiteY2-176" fmla="*/ 303703 h 585961"/>
                <a:gd name="connsiteX3-177" fmla="*/ 28605 w 229896"/>
                <a:gd name="connsiteY3-178" fmla="*/ 585957 h 585961"/>
                <a:gd name="connsiteX4-179" fmla="*/ 58295 w 229896"/>
                <a:gd name="connsiteY4-180" fmla="*/ 298940 h 585961"/>
                <a:gd name="connsiteX0-181" fmla="*/ 57944 w 229545"/>
                <a:gd name="connsiteY0-182" fmla="*/ 298940 h 585961"/>
                <a:gd name="connsiteX1-183" fmla="*/ 25873 w 229545"/>
                <a:gd name="connsiteY1-184" fmla="*/ 15 h 585961"/>
                <a:gd name="connsiteX2-185" fmla="*/ 229545 w 229545"/>
                <a:gd name="connsiteY2-186" fmla="*/ 303703 h 585961"/>
                <a:gd name="connsiteX3-187" fmla="*/ 28254 w 229545"/>
                <a:gd name="connsiteY3-188" fmla="*/ 585957 h 585961"/>
                <a:gd name="connsiteX4-189" fmla="*/ 57944 w 229545"/>
                <a:gd name="connsiteY4-190" fmla="*/ 298940 h 585961"/>
                <a:gd name="connsiteX0-191" fmla="*/ 18784 w 216579"/>
                <a:gd name="connsiteY0-192" fmla="*/ 291798 h 585987"/>
                <a:gd name="connsiteX1-193" fmla="*/ 12907 w 216579"/>
                <a:gd name="connsiteY1-194" fmla="*/ 17 h 585987"/>
                <a:gd name="connsiteX2-195" fmla="*/ 216579 w 216579"/>
                <a:gd name="connsiteY2-196" fmla="*/ 303705 h 585987"/>
                <a:gd name="connsiteX3-197" fmla="*/ 15288 w 216579"/>
                <a:gd name="connsiteY3-198" fmla="*/ 585959 h 585987"/>
                <a:gd name="connsiteX4-199" fmla="*/ 18784 w 216579"/>
                <a:gd name="connsiteY4-200" fmla="*/ 291798 h 585987"/>
                <a:gd name="connsiteX0-201" fmla="*/ 12234 w 219554"/>
                <a:gd name="connsiteY0-202" fmla="*/ 289426 h 586008"/>
                <a:gd name="connsiteX1-203" fmla="*/ 15882 w 219554"/>
                <a:gd name="connsiteY1-204" fmla="*/ 26 h 586008"/>
                <a:gd name="connsiteX2-205" fmla="*/ 219554 w 219554"/>
                <a:gd name="connsiteY2-206" fmla="*/ 303714 h 586008"/>
                <a:gd name="connsiteX3-207" fmla="*/ 18263 w 219554"/>
                <a:gd name="connsiteY3-208" fmla="*/ 585968 h 586008"/>
                <a:gd name="connsiteX4-209" fmla="*/ 12234 w 219554"/>
                <a:gd name="connsiteY4-210" fmla="*/ 289426 h 586008"/>
                <a:gd name="connsiteX0-211" fmla="*/ 17080 w 217256"/>
                <a:gd name="connsiteY0-212" fmla="*/ 289426 h 586008"/>
                <a:gd name="connsiteX1-213" fmla="*/ 13584 w 217256"/>
                <a:gd name="connsiteY1-214" fmla="*/ 26 h 586008"/>
                <a:gd name="connsiteX2-215" fmla="*/ 217256 w 217256"/>
                <a:gd name="connsiteY2-216" fmla="*/ 303714 h 586008"/>
                <a:gd name="connsiteX3-217" fmla="*/ 15965 w 217256"/>
                <a:gd name="connsiteY3-218" fmla="*/ 585968 h 586008"/>
                <a:gd name="connsiteX4-219" fmla="*/ 17080 w 217256"/>
                <a:gd name="connsiteY4-220" fmla="*/ 289426 h 586008"/>
                <a:gd name="connsiteX0-221" fmla="*/ 26566 w 226742"/>
                <a:gd name="connsiteY0-222" fmla="*/ 289426 h 586008"/>
                <a:gd name="connsiteX1-223" fmla="*/ 23070 w 226742"/>
                <a:gd name="connsiteY1-224" fmla="*/ 26 h 586008"/>
                <a:gd name="connsiteX2-225" fmla="*/ 226742 w 226742"/>
                <a:gd name="connsiteY2-226" fmla="*/ 303714 h 586008"/>
                <a:gd name="connsiteX3-227" fmla="*/ 25451 w 226742"/>
                <a:gd name="connsiteY3-228" fmla="*/ 585968 h 586008"/>
                <a:gd name="connsiteX4-229" fmla="*/ 26566 w 226742"/>
                <a:gd name="connsiteY4-230" fmla="*/ 289426 h 586008"/>
                <a:gd name="connsiteX0-231" fmla="*/ 26566 w 226742"/>
                <a:gd name="connsiteY0-232" fmla="*/ 289426 h 586008"/>
                <a:gd name="connsiteX1-233" fmla="*/ 23070 w 226742"/>
                <a:gd name="connsiteY1-234" fmla="*/ 26 h 586008"/>
                <a:gd name="connsiteX2-235" fmla="*/ 226742 w 226742"/>
                <a:gd name="connsiteY2-236" fmla="*/ 303714 h 586008"/>
                <a:gd name="connsiteX3-237" fmla="*/ 25451 w 226742"/>
                <a:gd name="connsiteY3-238" fmla="*/ 585968 h 586008"/>
                <a:gd name="connsiteX4-239" fmla="*/ 26566 w 226742"/>
                <a:gd name="connsiteY4-240" fmla="*/ 289426 h 586008"/>
                <a:gd name="connsiteX0-241" fmla="*/ 102 w 271715"/>
                <a:gd name="connsiteY0-242" fmla="*/ 287054 h 586031"/>
                <a:gd name="connsiteX1-243" fmla="*/ 68043 w 271715"/>
                <a:gd name="connsiteY1-244" fmla="*/ 35 h 586031"/>
                <a:gd name="connsiteX2-245" fmla="*/ 271715 w 271715"/>
                <a:gd name="connsiteY2-246" fmla="*/ 303723 h 586031"/>
                <a:gd name="connsiteX3-247" fmla="*/ 70424 w 271715"/>
                <a:gd name="connsiteY3-248" fmla="*/ 585977 h 586031"/>
                <a:gd name="connsiteX4-249" fmla="*/ 102 w 271715"/>
                <a:gd name="connsiteY4-250" fmla="*/ 287054 h 586031"/>
                <a:gd name="connsiteX0-251" fmla="*/ 102 w 271715"/>
                <a:gd name="connsiteY0-252" fmla="*/ 287054 h 586031"/>
                <a:gd name="connsiteX1-253" fmla="*/ 68043 w 271715"/>
                <a:gd name="connsiteY1-254" fmla="*/ 35 h 586031"/>
                <a:gd name="connsiteX2-255" fmla="*/ 271715 w 271715"/>
                <a:gd name="connsiteY2-256" fmla="*/ 303723 h 586031"/>
                <a:gd name="connsiteX3-257" fmla="*/ 70424 w 271715"/>
                <a:gd name="connsiteY3-258" fmla="*/ 585977 h 586031"/>
                <a:gd name="connsiteX4-259" fmla="*/ 102 w 271715"/>
                <a:gd name="connsiteY4-260" fmla="*/ 287054 h 586031"/>
                <a:gd name="connsiteX0-261" fmla="*/ 133 w 271746"/>
                <a:gd name="connsiteY0-262" fmla="*/ 287054 h 585994"/>
                <a:gd name="connsiteX1-263" fmla="*/ 68074 w 271746"/>
                <a:gd name="connsiteY1-264" fmla="*/ 35 h 585994"/>
                <a:gd name="connsiteX2-265" fmla="*/ 271746 w 271746"/>
                <a:gd name="connsiteY2-266" fmla="*/ 303723 h 585994"/>
                <a:gd name="connsiteX3-267" fmla="*/ 70455 w 271746"/>
                <a:gd name="connsiteY3-268" fmla="*/ 585977 h 585994"/>
                <a:gd name="connsiteX4-269" fmla="*/ 133 w 271746"/>
                <a:gd name="connsiteY4-270" fmla="*/ 287054 h 585994"/>
              </a:gdLst>
              <a:ahLst/>
              <a:cxnLst>
                <a:cxn ang="0">
                  <a:pos x="connsiteX0-261" y="connsiteY0-262"/>
                </a:cxn>
                <a:cxn ang="0">
                  <a:pos x="connsiteX1-263" y="connsiteY1-264"/>
                </a:cxn>
                <a:cxn ang="0">
                  <a:pos x="connsiteX2-265" y="connsiteY2-266"/>
                </a:cxn>
                <a:cxn ang="0">
                  <a:pos x="connsiteX3-267" y="connsiteY3-268"/>
                </a:cxn>
                <a:cxn ang="0">
                  <a:pos x="connsiteX4-269" y="connsiteY4-270"/>
                </a:cxn>
              </a:cxnLst>
              <a:rect l="l" t="t" r="r" b="b"/>
              <a:pathLst>
                <a:path w="271746" h="585994">
                  <a:moveTo>
                    <a:pt x="133" y="287054"/>
                  </a:moveTo>
                  <a:cubicBezTo>
                    <a:pt x="2117" y="156057"/>
                    <a:pt x="10899" y="-2743"/>
                    <a:pt x="68074" y="35"/>
                  </a:cubicBezTo>
                  <a:cubicBezTo>
                    <a:pt x="125249" y="2813"/>
                    <a:pt x="271846" y="127496"/>
                    <a:pt x="271746" y="303723"/>
                  </a:cubicBezTo>
                  <a:cubicBezTo>
                    <a:pt x="271643" y="484729"/>
                    <a:pt x="122868" y="583993"/>
                    <a:pt x="70455" y="585977"/>
                  </a:cubicBezTo>
                  <a:cubicBezTo>
                    <a:pt x="18042" y="587961"/>
                    <a:pt x="-1851" y="418051"/>
                    <a:pt x="133" y="287054"/>
                  </a:cubicBezTo>
                  <a:close/>
                </a:path>
              </a:pathLst>
            </a:custGeom>
            <a:gradFill flip="none" rotWithShape="1">
              <a:gsLst>
                <a:gs pos="0">
                  <a:srgbClr val="FFFFFF"/>
                </a:gs>
                <a:gs pos="100000">
                  <a:srgbClr val="FFFFFF">
                    <a:alpha val="0"/>
                  </a:srgb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sz="1600"/>
            </a:p>
          </p:txBody>
        </p:sp>
      </p:grpSp>
      <p:grpSp>
        <p:nvGrpSpPr>
          <p:cNvPr id="23" name="组合 21"/>
          <p:cNvGrpSpPr/>
          <p:nvPr>
            <p:custDataLst>
              <p:tags r:id="rId30"/>
            </p:custDataLst>
          </p:nvPr>
        </p:nvGrpSpPr>
        <p:grpSpPr>
          <a:xfrm>
            <a:off x="6136806" y="2143145"/>
            <a:ext cx="4524678" cy="853797"/>
            <a:chOff x="768257" y="4039423"/>
            <a:chExt cx="3029057" cy="765852"/>
          </a:xfrm>
        </p:grpSpPr>
        <p:sp>
          <p:nvSpPr>
            <p:cNvPr id="25" name="MH_Text_2"/>
            <p:cNvSpPr/>
            <p:nvPr>
              <p:custDataLst>
                <p:tags r:id="rId31"/>
              </p:custDataLst>
            </p:nvPr>
          </p:nvSpPr>
          <p:spPr>
            <a:xfrm flipH="1">
              <a:off x="769325" y="4039871"/>
              <a:ext cx="3027989" cy="765404"/>
            </a:xfrm>
            <a:prstGeom prst="roundRect">
              <a:avLst>
                <a:gd name="adj" fmla="val 50000"/>
              </a:avLst>
            </a:prstGeom>
            <a:solidFill>
              <a:srgbClr val="FFFFFF"/>
            </a:solidFill>
            <a:ln w="6350" cap="flat" cmpd="sng" algn="ctr">
              <a:solidFill>
                <a:schemeClr val="accent2">
                  <a:lumMod val="60000"/>
                  <a:lumOff val="40000"/>
                </a:schemeClr>
              </a:solidFill>
              <a:prstDash val="solid"/>
            </a:ln>
            <a:effectLst/>
          </p:spPr>
          <p:txBody>
            <a:bodyPr wrap="square" lIns="273339" rIns="216000" rtlCol="0" anchor="ctr">
              <a:normAutofit/>
            </a:bodyPr>
            <a:p>
              <a:pPr algn="r">
                <a:lnSpc>
                  <a:spcPct val="110000"/>
                </a:lnSpc>
                <a:defRPr/>
              </a:pPr>
              <a:r>
                <a:rPr lang="en-US" altLang="da-DK" sz="2000" kern="0" dirty="0">
                  <a:solidFill>
                    <a:srgbClr val="1C1C1C"/>
                  </a:solidFill>
                </a:rPr>
                <a:t>Koleksi (Collection)</a:t>
              </a:r>
              <a:endParaRPr lang="en-US" altLang="da-DK" sz="2000" kern="0" dirty="0">
                <a:solidFill>
                  <a:srgbClr val="1C1C1C"/>
                </a:solidFill>
              </a:endParaRPr>
            </a:p>
          </p:txBody>
        </p:sp>
        <p:sp>
          <p:nvSpPr>
            <p:cNvPr id="26" name="MH_SubTitle_2"/>
            <p:cNvSpPr/>
            <p:nvPr>
              <p:custDataLst>
                <p:tags r:id="rId32"/>
              </p:custDataLst>
            </p:nvPr>
          </p:nvSpPr>
          <p:spPr>
            <a:xfrm>
              <a:off x="768257" y="4039423"/>
              <a:ext cx="571177" cy="765850"/>
            </a:xfrm>
            <a:prstGeom prst="ellipse">
              <a:avLst/>
            </a:prstGeom>
            <a:gradFill flip="none" rotWithShape="1">
              <a:gsLst>
                <a:gs pos="0">
                  <a:schemeClr val="accent2">
                    <a:lumMod val="60000"/>
                    <a:lumOff val="40000"/>
                  </a:schemeClr>
                </a:gs>
                <a:gs pos="99000">
                  <a:schemeClr val="accent2"/>
                </a:gs>
              </a:gsLst>
              <a:path path="shape">
                <a:fillToRect l="50000" t="50000" r="50000" b="50000"/>
              </a:path>
              <a:tileRect/>
            </a:gradFill>
            <a:ln w="6350" cap="flat" cmpd="sng" algn="ctr">
              <a:noFill/>
              <a:prstDash val="solid"/>
            </a:ln>
            <a:effectLst/>
          </p:spPr>
          <p:txBody>
            <a:bodyPr wrap="square" lIns="0" tIns="0" rIns="0" bIns="0" rtlCol="0" anchor="ctr">
              <a:normAutofit/>
            </a:bodyPr>
            <a:p>
              <a:pPr algn="ctr">
                <a:defRPr/>
              </a:pPr>
              <a:r>
                <a:rPr lang="en-US" altLang="zh-CN" sz="2800" kern="0" dirty="0">
                  <a:solidFill>
                    <a:srgbClr val="FFFFFF"/>
                  </a:solidFill>
                </a:rPr>
                <a:t>05</a:t>
              </a:r>
              <a:endParaRPr lang="zh-CN" altLang="en-US" sz="2800" kern="0" dirty="0">
                <a:solidFill>
                  <a:srgbClr val="FFFFFF"/>
                </a:solidFill>
              </a:endParaRPr>
            </a:p>
          </p:txBody>
        </p:sp>
        <p:sp>
          <p:nvSpPr>
            <p:cNvPr id="33" name="MH_Other_3"/>
            <p:cNvSpPr/>
            <p:nvPr>
              <p:custDataLst>
                <p:tags r:id="rId33"/>
              </p:custDataLst>
            </p:nvPr>
          </p:nvSpPr>
          <p:spPr>
            <a:xfrm rot="16200000">
              <a:off x="1022578" y="3913079"/>
              <a:ext cx="258273" cy="556942"/>
            </a:xfrm>
            <a:custGeom>
              <a:avLst/>
              <a:gdLst>
                <a:gd name="connsiteX0" fmla="*/ 0 w 683569"/>
                <a:gd name="connsiteY0" fmla="*/ 341785 h 683569"/>
                <a:gd name="connsiteX1" fmla="*/ 341785 w 683569"/>
                <a:gd name="connsiteY1" fmla="*/ 0 h 683569"/>
                <a:gd name="connsiteX2" fmla="*/ 683570 w 683569"/>
                <a:gd name="connsiteY2" fmla="*/ 341785 h 683569"/>
                <a:gd name="connsiteX3" fmla="*/ 341785 w 683569"/>
                <a:gd name="connsiteY3" fmla="*/ 683570 h 683569"/>
                <a:gd name="connsiteX4" fmla="*/ 0 w 683569"/>
                <a:gd name="connsiteY4" fmla="*/ 341785 h 683569"/>
                <a:gd name="connsiteX0-1" fmla="*/ 62426 w 355471"/>
                <a:gd name="connsiteY0-2" fmla="*/ 344166 h 683570"/>
                <a:gd name="connsiteX1-3" fmla="*/ 13686 w 355471"/>
                <a:gd name="connsiteY1-4" fmla="*/ 0 h 683570"/>
                <a:gd name="connsiteX2-5" fmla="*/ 355471 w 355471"/>
                <a:gd name="connsiteY2-6" fmla="*/ 341785 h 683570"/>
                <a:gd name="connsiteX3-7" fmla="*/ 13686 w 355471"/>
                <a:gd name="connsiteY3-8" fmla="*/ 683570 h 683570"/>
                <a:gd name="connsiteX4-9" fmla="*/ 62426 w 355471"/>
                <a:gd name="connsiteY4-10" fmla="*/ 344166 h 683570"/>
                <a:gd name="connsiteX0-11" fmla="*/ 62426 w 355471"/>
                <a:gd name="connsiteY0-12" fmla="*/ 344166 h 683570"/>
                <a:gd name="connsiteX1-13" fmla="*/ 13686 w 355471"/>
                <a:gd name="connsiteY1-14" fmla="*/ 0 h 683570"/>
                <a:gd name="connsiteX2-15" fmla="*/ 355471 w 355471"/>
                <a:gd name="connsiteY2-16" fmla="*/ 341788 h 683570"/>
                <a:gd name="connsiteX3-17" fmla="*/ 13686 w 355471"/>
                <a:gd name="connsiteY3-18" fmla="*/ 683570 h 683570"/>
                <a:gd name="connsiteX4-19" fmla="*/ 62426 w 355471"/>
                <a:gd name="connsiteY4-20" fmla="*/ 344166 h 683570"/>
                <a:gd name="connsiteX0-21" fmla="*/ 62426 w 355497"/>
                <a:gd name="connsiteY0-22" fmla="*/ 344166 h 683570"/>
                <a:gd name="connsiteX1-23" fmla="*/ 13686 w 355497"/>
                <a:gd name="connsiteY1-24" fmla="*/ 0 h 683570"/>
                <a:gd name="connsiteX2-25" fmla="*/ 355471 w 355497"/>
                <a:gd name="connsiteY2-26" fmla="*/ 341788 h 683570"/>
                <a:gd name="connsiteX3-27" fmla="*/ 13686 w 355497"/>
                <a:gd name="connsiteY3-28" fmla="*/ 683570 h 683570"/>
                <a:gd name="connsiteX4-29" fmla="*/ 62426 w 355497"/>
                <a:gd name="connsiteY4-30" fmla="*/ 344166 h 683570"/>
                <a:gd name="connsiteX0-31" fmla="*/ 62426 w 356185"/>
                <a:gd name="connsiteY0-32" fmla="*/ 344167 h 683571"/>
                <a:gd name="connsiteX1-33" fmla="*/ 13686 w 356185"/>
                <a:gd name="connsiteY1-34" fmla="*/ 1 h 683571"/>
                <a:gd name="connsiteX2-35" fmla="*/ 355471 w 356185"/>
                <a:gd name="connsiteY2-36" fmla="*/ 341789 h 683571"/>
                <a:gd name="connsiteX3-37" fmla="*/ 13686 w 356185"/>
                <a:gd name="connsiteY3-38" fmla="*/ 683571 h 683571"/>
                <a:gd name="connsiteX4-39" fmla="*/ 62426 w 356185"/>
                <a:gd name="connsiteY4-40" fmla="*/ 344167 h 683571"/>
                <a:gd name="connsiteX0-41" fmla="*/ 65000 w 360090"/>
                <a:gd name="connsiteY0-42" fmla="*/ 306067 h 645471"/>
                <a:gd name="connsiteX1-43" fmla="*/ 154373 w 360090"/>
                <a:gd name="connsiteY1-44" fmla="*/ 1 h 645471"/>
                <a:gd name="connsiteX2-45" fmla="*/ 358045 w 360090"/>
                <a:gd name="connsiteY2-46" fmla="*/ 303689 h 645471"/>
                <a:gd name="connsiteX3-47" fmla="*/ 16260 w 360090"/>
                <a:gd name="connsiteY3-48" fmla="*/ 645471 h 645471"/>
                <a:gd name="connsiteX4-49" fmla="*/ 65000 w 360090"/>
                <a:gd name="connsiteY4-50" fmla="*/ 306067 h 645471"/>
                <a:gd name="connsiteX0-51" fmla="*/ 95 w 293169"/>
                <a:gd name="connsiteY0-52" fmla="*/ 306067 h 585943"/>
                <a:gd name="connsiteX1-53" fmla="*/ 89468 w 293169"/>
                <a:gd name="connsiteY1-54" fmla="*/ 1 h 585943"/>
                <a:gd name="connsiteX2-55" fmla="*/ 293140 w 293169"/>
                <a:gd name="connsiteY2-56" fmla="*/ 303689 h 585943"/>
                <a:gd name="connsiteX3-57" fmla="*/ 103755 w 293169"/>
                <a:gd name="connsiteY3-58" fmla="*/ 585943 h 585943"/>
                <a:gd name="connsiteX4-59" fmla="*/ 95 w 293169"/>
                <a:gd name="connsiteY4-60" fmla="*/ 306067 h 585943"/>
                <a:gd name="connsiteX0-61" fmla="*/ 3 w 293048"/>
                <a:gd name="connsiteY0-62" fmla="*/ 306067 h 585943"/>
                <a:gd name="connsiteX1-63" fmla="*/ 89376 w 293048"/>
                <a:gd name="connsiteY1-64" fmla="*/ 1 h 585943"/>
                <a:gd name="connsiteX2-65" fmla="*/ 293048 w 293048"/>
                <a:gd name="connsiteY2-66" fmla="*/ 303689 h 585943"/>
                <a:gd name="connsiteX3-67" fmla="*/ 91757 w 293048"/>
                <a:gd name="connsiteY3-68" fmla="*/ 585943 h 585943"/>
                <a:gd name="connsiteX4-69" fmla="*/ 3 w 293048"/>
                <a:gd name="connsiteY4-70" fmla="*/ 306067 h 585943"/>
                <a:gd name="connsiteX0-71" fmla="*/ 39769 w 211370"/>
                <a:gd name="connsiteY0-72" fmla="*/ 298927 h 585946"/>
                <a:gd name="connsiteX1-73" fmla="*/ 7698 w 211370"/>
                <a:gd name="connsiteY1-74" fmla="*/ 2 h 585946"/>
                <a:gd name="connsiteX2-75" fmla="*/ 211370 w 211370"/>
                <a:gd name="connsiteY2-76" fmla="*/ 303690 h 585946"/>
                <a:gd name="connsiteX3-77" fmla="*/ 10079 w 211370"/>
                <a:gd name="connsiteY3-78" fmla="*/ 585944 h 585946"/>
                <a:gd name="connsiteX4-79" fmla="*/ 39769 w 211370"/>
                <a:gd name="connsiteY4-80" fmla="*/ 298927 h 585946"/>
                <a:gd name="connsiteX0-81" fmla="*/ 39769 w 211370"/>
                <a:gd name="connsiteY0-82" fmla="*/ 298927 h 585949"/>
                <a:gd name="connsiteX1-83" fmla="*/ 7698 w 211370"/>
                <a:gd name="connsiteY1-84" fmla="*/ 2 h 585949"/>
                <a:gd name="connsiteX2-85" fmla="*/ 211370 w 211370"/>
                <a:gd name="connsiteY2-86" fmla="*/ 303690 h 585949"/>
                <a:gd name="connsiteX3-87" fmla="*/ 10079 w 211370"/>
                <a:gd name="connsiteY3-88" fmla="*/ 585944 h 585949"/>
                <a:gd name="connsiteX4-89" fmla="*/ 39769 w 211370"/>
                <a:gd name="connsiteY4-90" fmla="*/ 298927 h 585949"/>
                <a:gd name="connsiteX0-91" fmla="*/ 39769 w 211535"/>
                <a:gd name="connsiteY0-92" fmla="*/ 298927 h 585949"/>
                <a:gd name="connsiteX1-93" fmla="*/ 7698 w 211535"/>
                <a:gd name="connsiteY1-94" fmla="*/ 2 h 585949"/>
                <a:gd name="connsiteX2-95" fmla="*/ 211370 w 211535"/>
                <a:gd name="connsiteY2-96" fmla="*/ 303690 h 585949"/>
                <a:gd name="connsiteX3-97" fmla="*/ 10079 w 211535"/>
                <a:gd name="connsiteY3-98" fmla="*/ 585944 h 585949"/>
                <a:gd name="connsiteX4-99" fmla="*/ 39769 w 211535"/>
                <a:gd name="connsiteY4-100" fmla="*/ 298927 h 585949"/>
                <a:gd name="connsiteX0-101" fmla="*/ 54250 w 226016"/>
                <a:gd name="connsiteY0-102" fmla="*/ 299466 h 586488"/>
                <a:gd name="connsiteX1-103" fmla="*/ 22179 w 226016"/>
                <a:gd name="connsiteY1-104" fmla="*/ 541 h 586488"/>
                <a:gd name="connsiteX2-105" fmla="*/ 225851 w 226016"/>
                <a:gd name="connsiteY2-106" fmla="*/ 304229 h 586488"/>
                <a:gd name="connsiteX3-107" fmla="*/ 24560 w 226016"/>
                <a:gd name="connsiteY3-108" fmla="*/ 586483 h 586488"/>
                <a:gd name="connsiteX4-109" fmla="*/ 54250 w 226016"/>
                <a:gd name="connsiteY4-110" fmla="*/ 299466 h 586488"/>
                <a:gd name="connsiteX0-111" fmla="*/ 54250 w 226063"/>
                <a:gd name="connsiteY0-112" fmla="*/ 299466 h 586543"/>
                <a:gd name="connsiteX1-113" fmla="*/ 22179 w 226063"/>
                <a:gd name="connsiteY1-114" fmla="*/ 541 h 586543"/>
                <a:gd name="connsiteX2-115" fmla="*/ 225851 w 226063"/>
                <a:gd name="connsiteY2-116" fmla="*/ 304229 h 586543"/>
                <a:gd name="connsiteX3-117" fmla="*/ 24560 w 226063"/>
                <a:gd name="connsiteY3-118" fmla="*/ 586483 h 586543"/>
                <a:gd name="connsiteX4-119" fmla="*/ 54250 w 226063"/>
                <a:gd name="connsiteY4-120" fmla="*/ 299466 h 586543"/>
                <a:gd name="connsiteX0-121" fmla="*/ 58295 w 230108"/>
                <a:gd name="connsiteY0-122" fmla="*/ 298952 h 586029"/>
                <a:gd name="connsiteX1-123" fmla="*/ 26224 w 230108"/>
                <a:gd name="connsiteY1-124" fmla="*/ 27 h 586029"/>
                <a:gd name="connsiteX2-125" fmla="*/ 229896 w 230108"/>
                <a:gd name="connsiteY2-126" fmla="*/ 303715 h 586029"/>
                <a:gd name="connsiteX3-127" fmla="*/ 28605 w 230108"/>
                <a:gd name="connsiteY3-128" fmla="*/ 585969 h 586029"/>
                <a:gd name="connsiteX4-129" fmla="*/ 58295 w 230108"/>
                <a:gd name="connsiteY4-130" fmla="*/ 298952 h 586029"/>
                <a:gd name="connsiteX0-131" fmla="*/ 58295 w 230101"/>
                <a:gd name="connsiteY0-132" fmla="*/ 298952 h 585974"/>
                <a:gd name="connsiteX1-133" fmla="*/ 26224 w 230101"/>
                <a:gd name="connsiteY1-134" fmla="*/ 27 h 585974"/>
                <a:gd name="connsiteX2-135" fmla="*/ 229896 w 230101"/>
                <a:gd name="connsiteY2-136" fmla="*/ 303715 h 585974"/>
                <a:gd name="connsiteX3-137" fmla="*/ 28605 w 230101"/>
                <a:gd name="connsiteY3-138" fmla="*/ 585969 h 585974"/>
                <a:gd name="connsiteX4-139" fmla="*/ 58295 w 230101"/>
                <a:gd name="connsiteY4-140" fmla="*/ 298952 h 585974"/>
                <a:gd name="connsiteX0-141" fmla="*/ 58295 w 229922"/>
                <a:gd name="connsiteY0-142" fmla="*/ 298943 h 585965"/>
                <a:gd name="connsiteX1-143" fmla="*/ 26224 w 229922"/>
                <a:gd name="connsiteY1-144" fmla="*/ 18 h 585965"/>
                <a:gd name="connsiteX2-145" fmla="*/ 229896 w 229922"/>
                <a:gd name="connsiteY2-146" fmla="*/ 303706 h 585965"/>
                <a:gd name="connsiteX3-147" fmla="*/ 28605 w 229922"/>
                <a:gd name="connsiteY3-148" fmla="*/ 585960 h 585965"/>
                <a:gd name="connsiteX4-149" fmla="*/ 58295 w 229922"/>
                <a:gd name="connsiteY4-150" fmla="*/ 298943 h 585965"/>
                <a:gd name="connsiteX0-151" fmla="*/ 58295 w 229930"/>
                <a:gd name="connsiteY0-152" fmla="*/ 298943 h 585964"/>
                <a:gd name="connsiteX1-153" fmla="*/ 26224 w 229930"/>
                <a:gd name="connsiteY1-154" fmla="*/ 18 h 585964"/>
                <a:gd name="connsiteX2-155" fmla="*/ 229896 w 229930"/>
                <a:gd name="connsiteY2-156" fmla="*/ 303706 h 585964"/>
                <a:gd name="connsiteX3-157" fmla="*/ 28605 w 229930"/>
                <a:gd name="connsiteY3-158" fmla="*/ 585960 h 585964"/>
                <a:gd name="connsiteX4-159" fmla="*/ 58295 w 229930"/>
                <a:gd name="connsiteY4-160" fmla="*/ 298943 h 585964"/>
                <a:gd name="connsiteX0-161" fmla="*/ 58295 w 230172"/>
                <a:gd name="connsiteY0-162" fmla="*/ 298940 h 585961"/>
                <a:gd name="connsiteX1-163" fmla="*/ 26224 w 230172"/>
                <a:gd name="connsiteY1-164" fmla="*/ 15 h 585961"/>
                <a:gd name="connsiteX2-165" fmla="*/ 229896 w 230172"/>
                <a:gd name="connsiteY2-166" fmla="*/ 303703 h 585961"/>
                <a:gd name="connsiteX3-167" fmla="*/ 28605 w 230172"/>
                <a:gd name="connsiteY3-168" fmla="*/ 585957 h 585961"/>
                <a:gd name="connsiteX4-169" fmla="*/ 58295 w 230172"/>
                <a:gd name="connsiteY4-170" fmla="*/ 298940 h 585961"/>
                <a:gd name="connsiteX0-171" fmla="*/ 58295 w 229896"/>
                <a:gd name="connsiteY0-172" fmla="*/ 298940 h 585961"/>
                <a:gd name="connsiteX1-173" fmla="*/ 26224 w 229896"/>
                <a:gd name="connsiteY1-174" fmla="*/ 15 h 585961"/>
                <a:gd name="connsiteX2-175" fmla="*/ 229896 w 229896"/>
                <a:gd name="connsiteY2-176" fmla="*/ 303703 h 585961"/>
                <a:gd name="connsiteX3-177" fmla="*/ 28605 w 229896"/>
                <a:gd name="connsiteY3-178" fmla="*/ 585957 h 585961"/>
                <a:gd name="connsiteX4-179" fmla="*/ 58295 w 229896"/>
                <a:gd name="connsiteY4-180" fmla="*/ 298940 h 585961"/>
                <a:gd name="connsiteX0-181" fmla="*/ 57944 w 229545"/>
                <a:gd name="connsiteY0-182" fmla="*/ 298940 h 585961"/>
                <a:gd name="connsiteX1-183" fmla="*/ 25873 w 229545"/>
                <a:gd name="connsiteY1-184" fmla="*/ 15 h 585961"/>
                <a:gd name="connsiteX2-185" fmla="*/ 229545 w 229545"/>
                <a:gd name="connsiteY2-186" fmla="*/ 303703 h 585961"/>
                <a:gd name="connsiteX3-187" fmla="*/ 28254 w 229545"/>
                <a:gd name="connsiteY3-188" fmla="*/ 585957 h 585961"/>
                <a:gd name="connsiteX4-189" fmla="*/ 57944 w 229545"/>
                <a:gd name="connsiteY4-190" fmla="*/ 298940 h 585961"/>
                <a:gd name="connsiteX0-191" fmla="*/ 18784 w 216579"/>
                <a:gd name="connsiteY0-192" fmla="*/ 291798 h 585987"/>
                <a:gd name="connsiteX1-193" fmla="*/ 12907 w 216579"/>
                <a:gd name="connsiteY1-194" fmla="*/ 17 h 585987"/>
                <a:gd name="connsiteX2-195" fmla="*/ 216579 w 216579"/>
                <a:gd name="connsiteY2-196" fmla="*/ 303705 h 585987"/>
                <a:gd name="connsiteX3-197" fmla="*/ 15288 w 216579"/>
                <a:gd name="connsiteY3-198" fmla="*/ 585959 h 585987"/>
                <a:gd name="connsiteX4-199" fmla="*/ 18784 w 216579"/>
                <a:gd name="connsiteY4-200" fmla="*/ 291798 h 585987"/>
                <a:gd name="connsiteX0-201" fmla="*/ 12234 w 219554"/>
                <a:gd name="connsiteY0-202" fmla="*/ 289426 h 586008"/>
                <a:gd name="connsiteX1-203" fmla="*/ 15882 w 219554"/>
                <a:gd name="connsiteY1-204" fmla="*/ 26 h 586008"/>
                <a:gd name="connsiteX2-205" fmla="*/ 219554 w 219554"/>
                <a:gd name="connsiteY2-206" fmla="*/ 303714 h 586008"/>
                <a:gd name="connsiteX3-207" fmla="*/ 18263 w 219554"/>
                <a:gd name="connsiteY3-208" fmla="*/ 585968 h 586008"/>
                <a:gd name="connsiteX4-209" fmla="*/ 12234 w 219554"/>
                <a:gd name="connsiteY4-210" fmla="*/ 289426 h 586008"/>
                <a:gd name="connsiteX0-211" fmla="*/ 17080 w 217256"/>
                <a:gd name="connsiteY0-212" fmla="*/ 289426 h 586008"/>
                <a:gd name="connsiteX1-213" fmla="*/ 13584 w 217256"/>
                <a:gd name="connsiteY1-214" fmla="*/ 26 h 586008"/>
                <a:gd name="connsiteX2-215" fmla="*/ 217256 w 217256"/>
                <a:gd name="connsiteY2-216" fmla="*/ 303714 h 586008"/>
                <a:gd name="connsiteX3-217" fmla="*/ 15965 w 217256"/>
                <a:gd name="connsiteY3-218" fmla="*/ 585968 h 586008"/>
                <a:gd name="connsiteX4-219" fmla="*/ 17080 w 217256"/>
                <a:gd name="connsiteY4-220" fmla="*/ 289426 h 586008"/>
                <a:gd name="connsiteX0-221" fmla="*/ 26566 w 226742"/>
                <a:gd name="connsiteY0-222" fmla="*/ 289426 h 586008"/>
                <a:gd name="connsiteX1-223" fmla="*/ 23070 w 226742"/>
                <a:gd name="connsiteY1-224" fmla="*/ 26 h 586008"/>
                <a:gd name="connsiteX2-225" fmla="*/ 226742 w 226742"/>
                <a:gd name="connsiteY2-226" fmla="*/ 303714 h 586008"/>
                <a:gd name="connsiteX3-227" fmla="*/ 25451 w 226742"/>
                <a:gd name="connsiteY3-228" fmla="*/ 585968 h 586008"/>
                <a:gd name="connsiteX4-229" fmla="*/ 26566 w 226742"/>
                <a:gd name="connsiteY4-230" fmla="*/ 289426 h 586008"/>
                <a:gd name="connsiteX0-231" fmla="*/ 26566 w 226742"/>
                <a:gd name="connsiteY0-232" fmla="*/ 289426 h 586008"/>
                <a:gd name="connsiteX1-233" fmla="*/ 23070 w 226742"/>
                <a:gd name="connsiteY1-234" fmla="*/ 26 h 586008"/>
                <a:gd name="connsiteX2-235" fmla="*/ 226742 w 226742"/>
                <a:gd name="connsiteY2-236" fmla="*/ 303714 h 586008"/>
                <a:gd name="connsiteX3-237" fmla="*/ 25451 w 226742"/>
                <a:gd name="connsiteY3-238" fmla="*/ 585968 h 586008"/>
                <a:gd name="connsiteX4-239" fmla="*/ 26566 w 226742"/>
                <a:gd name="connsiteY4-240" fmla="*/ 289426 h 586008"/>
                <a:gd name="connsiteX0-241" fmla="*/ 102 w 271715"/>
                <a:gd name="connsiteY0-242" fmla="*/ 287054 h 586031"/>
                <a:gd name="connsiteX1-243" fmla="*/ 68043 w 271715"/>
                <a:gd name="connsiteY1-244" fmla="*/ 35 h 586031"/>
                <a:gd name="connsiteX2-245" fmla="*/ 271715 w 271715"/>
                <a:gd name="connsiteY2-246" fmla="*/ 303723 h 586031"/>
                <a:gd name="connsiteX3-247" fmla="*/ 70424 w 271715"/>
                <a:gd name="connsiteY3-248" fmla="*/ 585977 h 586031"/>
                <a:gd name="connsiteX4-249" fmla="*/ 102 w 271715"/>
                <a:gd name="connsiteY4-250" fmla="*/ 287054 h 586031"/>
                <a:gd name="connsiteX0-251" fmla="*/ 102 w 271715"/>
                <a:gd name="connsiteY0-252" fmla="*/ 287054 h 586031"/>
                <a:gd name="connsiteX1-253" fmla="*/ 68043 w 271715"/>
                <a:gd name="connsiteY1-254" fmla="*/ 35 h 586031"/>
                <a:gd name="connsiteX2-255" fmla="*/ 271715 w 271715"/>
                <a:gd name="connsiteY2-256" fmla="*/ 303723 h 586031"/>
                <a:gd name="connsiteX3-257" fmla="*/ 70424 w 271715"/>
                <a:gd name="connsiteY3-258" fmla="*/ 585977 h 586031"/>
                <a:gd name="connsiteX4-259" fmla="*/ 102 w 271715"/>
                <a:gd name="connsiteY4-260" fmla="*/ 287054 h 586031"/>
                <a:gd name="connsiteX0-261" fmla="*/ 133 w 271746"/>
                <a:gd name="connsiteY0-262" fmla="*/ 287054 h 585994"/>
                <a:gd name="connsiteX1-263" fmla="*/ 68074 w 271746"/>
                <a:gd name="connsiteY1-264" fmla="*/ 35 h 585994"/>
                <a:gd name="connsiteX2-265" fmla="*/ 271746 w 271746"/>
                <a:gd name="connsiteY2-266" fmla="*/ 303723 h 585994"/>
                <a:gd name="connsiteX3-267" fmla="*/ 70455 w 271746"/>
                <a:gd name="connsiteY3-268" fmla="*/ 585977 h 585994"/>
                <a:gd name="connsiteX4-269" fmla="*/ 133 w 271746"/>
                <a:gd name="connsiteY4-270" fmla="*/ 287054 h 585994"/>
              </a:gdLst>
              <a:ahLst/>
              <a:cxnLst>
                <a:cxn ang="0">
                  <a:pos x="connsiteX0-261" y="connsiteY0-262"/>
                </a:cxn>
                <a:cxn ang="0">
                  <a:pos x="connsiteX1-263" y="connsiteY1-264"/>
                </a:cxn>
                <a:cxn ang="0">
                  <a:pos x="connsiteX2-265" y="connsiteY2-266"/>
                </a:cxn>
                <a:cxn ang="0">
                  <a:pos x="connsiteX3-267" y="connsiteY3-268"/>
                </a:cxn>
                <a:cxn ang="0">
                  <a:pos x="connsiteX4-269" y="connsiteY4-270"/>
                </a:cxn>
              </a:cxnLst>
              <a:rect l="l" t="t" r="r" b="b"/>
              <a:pathLst>
                <a:path w="271746" h="585994">
                  <a:moveTo>
                    <a:pt x="133" y="287054"/>
                  </a:moveTo>
                  <a:cubicBezTo>
                    <a:pt x="2117" y="156057"/>
                    <a:pt x="10899" y="-2743"/>
                    <a:pt x="68074" y="35"/>
                  </a:cubicBezTo>
                  <a:cubicBezTo>
                    <a:pt x="125249" y="2813"/>
                    <a:pt x="271846" y="127496"/>
                    <a:pt x="271746" y="303723"/>
                  </a:cubicBezTo>
                  <a:cubicBezTo>
                    <a:pt x="271643" y="484729"/>
                    <a:pt x="122868" y="583993"/>
                    <a:pt x="70455" y="585977"/>
                  </a:cubicBezTo>
                  <a:cubicBezTo>
                    <a:pt x="18042" y="587961"/>
                    <a:pt x="-1851" y="418051"/>
                    <a:pt x="133" y="287054"/>
                  </a:cubicBezTo>
                  <a:close/>
                </a:path>
              </a:pathLst>
            </a:custGeom>
            <a:gradFill flip="none" rotWithShape="1">
              <a:gsLst>
                <a:gs pos="0">
                  <a:srgbClr val="FFFFFF"/>
                </a:gs>
                <a:gs pos="100000">
                  <a:srgbClr val="FFFFFF">
                    <a:alpha val="0"/>
                  </a:srgb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sz="1600"/>
            </a:p>
          </p:txBody>
        </p:sp>
      </p:grpSp>
      <p:grpSp>
        <p:nvGrpSpPr>
          <p:cNvPr id="34" name="组合 28"/>
          <p:cNvGrpSpPr/>
          <p:nvPr>
            <p:custDataLst>
              <p:tags r:id="rId34"/>
            </p:custDataLst>
          </p:nvPr>
        </p:nvGrpSpPr>
        <p:grpSpPr>
          <a:xfrm>
            <a:off x="6141192" y="4843566"/>
            <a:ext cx="4523190" cy="894571"/>
            <a:chOff x="1526580" y="4901618"/>
            <a:chExt cx="3028060" cy="802426"/>
          </a:xfrm>
        </p:grpSpPr>
        <p:sp>
          <p:nvSpPr>
            <p:cNvPr id="35" name="MH_Text_3"/>
            <p:cNvSpPr/>
            <p:nvPr>
              <p:custDataLst>
                <p:tags r:id="rId35"/>
              </p:custDataLst>
            </p:nvPr>
          </p:nvSpPr>
          <p:spPr>
            <a:xfrm>
              <a:off x="1526651" y="4901618"/>
              <a:ext cx="3027989" cy="765404"/>
            </a:xfrm>
            <a:prstGeom prst="roundRect">
              <a:avLst>
                <a:gd name="adj" fmla="val 50000"/>
              </a:avLst>
            </a:prstGeom>
            <a:solidFill>
              <a:srgbClr val="FFFFFF"/>
            </a:solidFill>
            <a:ln w="6350" cap="flat" cmpd="sng" algn="ctr">
              <a:solidFill>
                <a:schemeClr val="accent3">
                  <a:lumMod val="60000"/>
                  <a:lumOff val="40000"/>
                </a:schemeClr>
              </a:solidFill>
              <a:prstDash val="solid"/>
            </a:ln>
            <a:effectLst/>
          </p:spPr>
          <p:txBody>
            <a:bodyPr wrap="square" lIns="216000" rIns="273339" rtlCol="0" anchor="ctr">
              <a:normAutofit/>
            </a:bodyPr>
            <a:p>
              <a:pPr algn="r">
                <a:lnSpc>
                  <a:spcPct val="110000"/>
                </a:lnSpc>
                <a:defRPr/>
              </a:pPr>
              <a:r>
                <a:rPr lang="en-US" altLang="da-DK" sz="2000" kern="0" dirty="0">
                  <a:solidFill>
                    <a:srgbClr val="1C1C1C"/>
                  </a:solidFill>
                </a:rPr>
                <a:t>Skrip (Script)</a:t>
              </a:r>
              <a:endParaRPr lang="en-US" altLang="da-DK" sz="2000" kern="0" dirty="0">
                <a:solidFill>
                  <a:srgbClr val="1C1C1C"/>
                </a:solidFill>
              </a:endParaRPr>
            </a:p>
          </p:txBody>
        </p:sp>
        <p:sp>
          <p:nvSpPr>
            <p:cNvPr id="36" name="MH_SubTitle_3"/>
            <p:cNvSpPr/>
            <p:nvPr>
              <p:custDataLst>
                <p:tags r:id="rId36"/>
              </p:custDataLst>
            </p:nvPr>
          </p:nvSpPr>
          <p:spPr>
            <a:xfrm>
              <a:off x="1526580" y="4938194"/>
              <a:ext cx="571177" cy="765850"/>
            </a:xfrm>
            <a:prstGeom prst="ellipse">
              <a:avLst/>
            </a:prstGeom>
            <a:gradFill flip="none" rotWithShape="1">
              <a:gsLst>
                <a:gs pos="0">
                  <a:schemeClr val="accent3">
                    <a:lumMod val="60000"/>
                    <a:lumOff val="40000"/>
                  </a:schemeClr>
                </a:gs>
                <a:gs pos="99000">
                  <a:schemeClr val="accent3"/>
                </a:gs>
              </a:gsLst>
              <a:path path="shape">
                <a:fillToRect l="50000" t="50000" r="50000" b="50000"/>
              </a:path>
              <a:tileRect/>
            </a:gradFill>
            <a:ln w="6350" cap="flat" cmpd="sng" algn="ctr">
              <a:noFill/>
              <a:prstDash val="solid"/>
            </a:ln>
            <a:effectLst/>
          </p:spPr>
          <p:txBody>
            <a:bodyPr wrap="square" lIns="0" tIns="0" rIns="0" bIns="0" rtlCol="0" anchor="ctr">
              <a:normAutofit/>
            </a:bodyPr>
            <a:p>
              <a:pPr algn="ctr">
                <a:defRPr/>
              </a:pPr>
              <a:r>
                <a:rPr lang="en-US" altLang="zh-CN" sz="2800" kern="0" dirty="0">
                  <a:solidFill>
                    <a:srgbClr val="FFFFFF"/>
                  </a:solidFill>
                </a:rPr>
                <a:t>06</a:t>
              </a:r>
              <a:endParaRPr lang="zh-CN" altLang="en-US" sz="2800" kern="0" dirty="0">
                <a:solidFill>
                  <a:srgbClr val="FFFFFF"/>
                </a:solidFill>
              </a:endParaRPr>
            </a:p>
          </p:txBody>
        </p:sp>
        <p:sp>
          <p:nvSpPr>
            <p:cNvPr id="37" name="MH_Other_4"/>
            <p:cNvSpPr/>
            <p:nvPr>
              <p:custDataLst>
                <p:tags r:id="rId37"/>
              </p:custDataLst>
            </p:nvPr>
          </p:nvSpPr>
          <p:spPr>
            <a:xfrm rot="16200000">
              <a:off x="4042046" y="4789068"/>
              <a:ext cx="258273" cy="556942"/>
            </a:xfrm>
            <a:custGeom>
              <a:avLst/>
              <a:gdLst>
                <a:gd name="connsiteX0" fmla="*/ 0 w 683569"/>
                <a:gd name="connsiteY0" fmla="*/ 341785 h 683569"/>
                <a:gd name="connsiteX1" fmla="*/ 341785 w 683569"/>
                <a:gd name="connsiteY1" fmla="*/ 0 h 683569"/>
                <a:gd name="connsiteX2" fmla="*/ 683570 w 683569"/>
                <a:gd name="connsiteY2" fmla="*/ 341785 h 683569"/>
                <a:gd name="connsiteX3" fmla="*/ 341785 w 683569"/>
                <a:gd name="connsiteY3" fmla="*/ 683570 h 683569"/>
                <a:gd name="connsiteX4" fmla="*/ 0 w 683569"/>
                <a:gd name="connsiteY4" fmla="*/ 341785 h 683569"/>
                <a:gd name="connsiteX0-1" fmla="*/ 62426 w 355471"/>
                <a:gd name="connsiteY0-2" fmla="*/ 344166 h 683570"/>
                <a:gd name="connsiteX1-3" fmla="*/ 13686 w 355471"/>
                <a:gd name="connsiteY1-4" fmla="*/ 0 h 683570"/>
                <a:gd name="connsiteX2-5" fmla="*/ 355471 w 355471"/>
                <a:gd name="connsiteY2-6" fmla="*/ 341785 h 683570"/>
                <a:gd name="connsiteX3-7" fmla="*/ 13686 w 355471"/>
                <a:gd name="connsiteY3-8" fmla="*/ 683570 h 683570"/>
                <a:gd name="connsiteX4-9" fmla="*/ 62426 w 355471"/>
                <a:gd name="connsiteY4-10" fmla="*/ 344166 h 683570"/>
                <a:gd name="connsiteX0-11" fmla="*/ 62426 w 355471"/>
                <a:gd name="connsiteY0-12" fmla="*/ 344166 h 683570"/>
                <a:gd name="connsiteX1-13" fmla="*/ 13686 w 355471"/>
                <a:gd name="connsiteY1-14" fmla="*/ 0 h 683570"/>
                <a:gd name="connsiteX2-15" fmla="*/ 355471 w 355471"/>
                <a:gd name="connsiteY2-16" fmla="*/ 341788 h 683570"/>
                <a:gd name="connsiteX3-17" fmla="*/ 13686 w 355471"/>
                <a:gd name="connsiteY3-18" fmla="*/ 683570 h 683570"/>
                <a:gd name="connsiteX4-19" fmla="*/ 62426 w 355471"/>
                <a:gd name="connsiteY4-20" fmla="*/ 344166 h 683570"/>
                <a:gd name="connsiteX0-21" fmla="*/ 62426 w 355497"/>
                <a:gd name="connsiteY0-22" fmla="*/ 344166 h 683570"/>
                <a:gd name="connsiteX1-23" fmla="*/ 13686 w 355497"/>
                <a:gd name="connsiteY1-24" fmla="*/ 0 h 683570"/>
                <a:gd name="connsiteX2-25" fmla="*/ 355471 w 355497"/>
                <a:gd name="connsiteY2-26" fmla="*/ 341788 h 683570"/>
                <a:gd name="connsiteX3-27" fmla="*/ 13686 w 355497"/>
                <a:gd name="connsiteY3-28" fmla="*/ 683570 h 683570"/>
                <a:gd name="connsiteX4-29" fmla="*/ 62426 w 355497"/>
                <a:gd name="connsiteY4-30" fmla="*/ 344166 h 683570"/>
                <a:gd name="connsiteX0-31" fmla="*/ 62426 w 356185"/>
                <a:gd name="connsiteY0-32" fmla="*/ 344167 h 683571"/>
                <a:gd name="connsiteX1-33" fmla="*/ 13686 w 356185"/>
                <a:gd name="connsiteY1-34" fmla="*/ 1 h 683571"/>
                <a:gd name="connsiteX2-35" fmla="*/ 355471 w 356185"/>
                <a:gd name="connsiteY2-36" fmla="*/ 341789 h 683571"/>
                <a:gd name="connsiteX3-37" fmla="*/ 13686 w 356185"/>
                <a:gd name="connsiteY3-38" fmla="*/ 683571 h 683571"/>
                <a:gd name="connsiteX4-39" fmla="*/ 62426 w 356185"/>
                <a:gd name="connsiteY4-40" fmla="*/ 344167 h 683571"/>
                <a:gd name="connsiteX0-41" fmla="*/ 65000 w 360090"/>
                <a:gd name="connsiteY0-42" fmla="*/ 306067 h 645471"/>
                <a:gd name="connsiteX1-43" fmla="*/ 154373 w 360090"/>
                <a:gd name="connsiteY1-44" fmla="*/ 1 h 645471"/>
                <a:gd name="connsiteX2-45" fmla="*/ 358045 w 360090"/>
                <a:gd name="connsiteY2-46" fmla="*/ 303689 h 645471"/>
                <a:gd name="connsiteX3-47" fmla="*/ 16260 w 360090"/>
                <a:gd name="connsiteY3-48" fmla="*/ 645471 h 645471"/>
                <a:gd name="connsiteX4-49" fmla="*/ 65000 w 360090"/>
                <a:gd name="connsiteY4-50" fmla="*/ 306067 h 645471"/>
                <a:gd name="connsiteX0-51" fmla="*/ 95 w 293169"/>
                <a:gd name="connsiteY0-52" fmla="*/ 306067 h 585943"/>
                <a:gd name="connsiteX1-53" fmla="*/ 89468 w 293169"/>
                <a:gd name="connsiteY1-54" fmla="*/ 1 h 585943"/>
                <a:gd name="connsiteX2-55" fmla="*/ 293140 w 293169"/>
                <a:gd name="connsiteY2-56" fmla="*/ 303689 h 585943"/>
                <a:gd name="connsiteX3-57" fmla="*/ 103755 w 293169"/>
                <a:gd name="connsiteY3-58" fmla="*/ 585943 h 585943"/>
                <a:gd name="connsiteX4-59" fmla="*/ 95 w 293169"/>
                <a:gd name="connsiteY4-60" fmla="*/ 306067 h 585943"/>
                <a:gd name="connsiteX0-61" fmla="*/ 3 w 293048"/>
                <a:gd name="connsiteY0-62" fmla="*/ 306067 h 585943"/>
                <a:gd name="connsiteX1-63" fmla="*/ 89376 w 293048"/>
                <a:gd name="connsiteY1-64" fmla="*/ 1 h 585943"/>
                <a:gd name="connsiteX2-65" fmla="*/ 293048 w 293048"/>
                <a:gd name="connsiteY2-66" fmla="*/ 303689 h 585943"/>
                <a:gd name="connsiteX3-67" fmla="*/ 91757 w 293048"/>
                <a:gd name="connsiteY3-68" fmla="*/ 585943 h 585943"/>
                <a:gd name="connsiteX4-69" fmla="*/ 3 w 293048"/>
                <a:gd name="connsiteY4-70" fmla="*/ 306067 h 585943"/>
                <a:gd name="connsiteX0-71" fmla="*/ 39769 w 211370"/>
                <a:gd name="connsiteY0-72" fmla="*/ 298927 h 585946"/>
                <a:gd name="connsiteX1-73" fmla="*/ 7698 w 211370"/>
                <a:gd name="connsiteY1-74" fmla="*/ 2 h 585946"/>
                <a:gd name="connsiteX2-75" fmla="*/ 211370 w 211370"/>
                <a:gd name="connsiteY2-76" fmla="*/ 303690 h 585946"/>
                <a:gd name="connsiteX3-77" fmla="*/ 10079 w 211370"/>
                <a:gd name="connsiteY3-78" fmla="*/ 585944 h 585946"/>
                <a:gd name="connsiteX4-79" fmla="*/ 39769 w 211370"/>
                <a:gd name="connsiteY4-80" fmla="*/ 298927 h 585946"/>
                <a:gd name="connsiteX0-81" fmla="*/ 39769 w 211370"/>
                <a:gd name="connsiteY0-82" fmla="*/ 298927 h 585949"/>
                <a:gd name="connsiteX1-83" fmla="*/ 7698 w 211370"/>
                <a:gd name="connsiteY1-84" fmla="*/ 2 h 585949"/>
                <a:gd name="connsiteX2-85" fmla="*/ 211370 w 211370"/>
                <a:gd name="connsiteY2-86" fmla="*/ 303690 h 585949"/>
                <a:gd name="connsiteX3-87" fmla="*/ 10079 w 211370"/>
                <a:gd name="connsiteY3-88" fmla="*/ 585944 h 585949"/>
                <a:gd name="connsiteX4-89" fmla="*/ 39769 w 211370"/>
                <a:gd name="connsiteY4-90" fmla="*/ 298927 h 585949"/>
                <a:gd name="connsiteX0-91" fmla="*/ 39769 w 211535"/>
                <a:gd name="connsiteY0-92" fmla="*/ 298927 h 585949"/>
                <a:gd name="connsiteX1-93" fmla="*/ 7698 w 211535"/>
                <a:gd name="connsiteY1-94" fmla="*/ 2 h 585949"/>
                <a:gd name="connsiteX2-95" fmla="*/ 211370 w 211535"/>
                <a:gd name="connsiteY2-96" fmla="*/ 303690 h 585949"/>
                <a:gd name="connsiteX3-97" fmla="*/ 10079 w 211535"/>
                <a:gd name="connsiteY3-98" fmla="*/ 585944 h 585949"/>
                <a:gd name="connsiteX4-99" fmla="*/ 39769 w 211535"/>
                <a:gd name="connsiteY4-100" fmla="*/ 298927 h 585949"/>
                <a:gd name="connsiteX0-101" fmla="*/ 54250 w 226016"/>
                <a:gd name="connsiteY0-102" fmla="*/ 299466 h 586488"/>
                <a:gd name="connsiteX1-103" fmla="*/ 22179 w 226016"/>
                <a:gd name="connsiteY1-104" fmla="*/ 541 h 586488"/>
                <a:gd name="connsiteX2-105" fmla="*/ 225851 w 226016"/>
                <a:gd name="connsiteY2-106" fmla="*/ 304229 h 586488"/>
                <a:gd name="connsiteX3-107" fmla="*/ 24560 w 226016"/>
                <a:gd name="connsiteY3-108" fmla="*/ 586483 h 586488"/>
                <a:gd name="connsiteX4-109" fmla="*/ 54250 w 226016"/>
                <a:gd name="connsiteY4-110" fmla="*/ 299466 h 586488"/>
                <a:gd name="connsiteX0-111" fmla="*/ 54250 w 226063"/>
                <a:gd name="connsiteY0-112" fmla="*/ 299466 h 586543"/>
                <a:gd name="connsiteX1-113" fmla="*/ 22179 w 226063"/>
                <a:gd name="connsiteY1-114" fmla="*/ 541 h 586543"/>
                <a:gd name="connsiteX2-115" fmla="*/ 225851 w 226063"/>
                <a:gd name="connsiteY2-116" fmla="*/ 304229 h 586543"/>
                <a:gd name="connsiteX3-117" fmla="*/ 24560 w 226063"/>
                <a:gd name="connsiteY3-118" fmla="*/ 586483 h 586543"/>
                <a:gd name="connsiteX4-119" fmla="*/ 54250 w 226063"/>
                <a:gd name="connsiteY4-120" fmla="*/ 299466 h 586543"/>
                <a:gd name="connsiteX0-121" fmla="*/ 58295 w 230108"/>
                <a:gd name="connsiteY0-122" fmla="*/ 298952 h 586029"/>
                <a:gd name="connsiteX1-123" fmla="*/ 26224 w 230108"/>
                <a:gd name="connsiteY1-124" fmla="*/ 27 h 586029"/>
                <a:gd name="connsiteX2-125" fmla="*/ 229896 w 230108"/>
                <a:gd name="connsiteY2-126" fmla="*/ 303715 h 586029"/>
                <a:gd name="connsiteX3-127" fmla="*/ 28605 w 230108"/>
                <a:gd name="connsiteY3-128" fmla="*/ 585969 h 586029"/>
                <a:gd name="connsiteX4-129" fmla="*/ 58295 w 230108"/>
                <a:gd name="connsiteY4-130" fmla="*/ 298952 h 586029"/>
                <a:gd name="connsiteX0-131" fmla="*/ 58295 w 230101"/>
                <a:gd name="connsiteY0-132" fmla="*/ 298952 h 585974"/>
                <a:gd name="connsiteX1-133" fmla="*/ 26224 w 230101"/>
                <a:gd name="connsiteY1-134" fmla="*/ 27 h 585974"/>
                <a:gd name="connsiteX2-135" fmla="*/ 229896 w 230101"/>
                <a:gd name="connsiteY2-136" fmla="*/ 303715 h 585974"/>
                <a:gd name="connsiteX3-137" fmla="*/ 28605 w 230101"/>
                <a:gd name="connsiteY3-138" fmla="*/ 585969 h 585974"/>
                <a:gd name="connsiteX4-139" fmla="*/ 58295 w 230101"/>
                <a:gd name="connsiteY4-140" fmla="*/ 298952 h 585974"/>
                <a:gd name="connsiteX0-141" fmla="*/ 58295 w 229922"/>
                <a:gd name="connsiteY0-142" fmla="*/ 298943 h 585965"/>
                <a:gd name="connsiteX1-143" fmla="*/ 26224 w 229922"/>
                <a:gd name="connsiteY1-144" fmla="*/ 18 h 585965"/>
                <a:gd name="connsiteX2-145" fmla="*/ 229896 w 229922"/>
                <a:gd name="connsiteY2-146" fmla="*/ 303706 h 585965"/>
                <a:gd name="connsiteX3-147" fmla="*/ 28605 w 229922"/>
                <a:gd name="connsiteY3-148" fmla="*/ 585960 h 585965"/>
                <a:gd name="connsiteX4-149" fmla="*/ 58295 w 229922"/>
                <a:gd name="connsiteY4-150" fmla="*/ 298943 h 585965"/>
                <a:gd name="connsiteX0-151" fmla="*/ 58295 w 229930"/>
                <a:gd name="connsiteY0-152" fmla="*/ 298943 h 585964"/>
                <a:gd name="connsiteX1-153" fmla="*/ 26224 w 229930"/>
                <a:gd name="connsiteY1-154" fmla="*/ 18 h 585964"/>
                <a:gd name="connsiteX2-155" fmla="*/ 229896 w 229930"/>
                <a:gd name="connsiteY2-156" fmla="*/ 303706 h 585964"/>
                <a:gd name="connsiteX3-157" fmla="*/ 28605 w 229930"/>
                <a:gd name="connsiteY3-158" fmla="*/ 585960 h 585964"/>
                <a:gd name="connsiteX4-159" fmla="*/ 58295 w 229930"/>
                <a:gd name="connsiteY4-160" fmla="*/ 298943 h 585964"/>
                <a:gd name="connsiteX0-161" fmla="*/ 58295 w 230172"/>
                <a:gd name="connsiteY0-162" fmla="*/ 298940 h 585961"/>
                <a:gd name="connsiteX1-163" fmla="*/ 26224 w 230172"/>
                <a:gd name="connsiteY1-164" fmla="*/ 15 h 585961"/>
                <a:gd name="connsiteX2-165" fmla="*/ 229896 w 230172"/>
                <a:gd name="connsiteY2-166" fmla="*/ 303703 h 585961"/>
                <a:gd name="connsiteX3-167" fmla="*/ 28605 w 230172"/>
                <a:gd name="connsiteY3-168" fmla="*/ 585957 h 585961"/>
                <a:gd name="connsiteX4-169" fmla="*/ 58295 w 230172"/>
                <a:gd name="connsiteY4-170" fmla="*/ 298940 h 585961"/>
                <a:gd name="connsiteX0-171" fmla="*/ 58295 w 229896"/>
                <a:gd name="connsiteY0-172" fmla="*/ 298940 h 585961"/>
                <a:gd name="connsiteX1-173" fmla="*/ 26224 w 229896"/>
                <a:gd name="connsiteY1-174" fmla="*/ 15 h 585961"/>
                <a:gd name="connsiteX2-175" fmla="*/ 229896 w 229896"/>
                <a:gd name="connsiteY2-176" fmla="*/ 303703 h 585961"/>
                <a:gd name="connsiteX3-177" fmla="*/ 28605 w 229896"/>
                <a:gd name="connsiteY3-178" fmla="*/ 585957 h 585961"/>
                <a:gd name="connsiteX4-179" fmla="*/ 58295 w 229896"/>
                <a:gd name="connsiteY4-180" fmla="*/ 298940 h 585961"/>
                <a:gd name="connsiteX0-181" fmla="*/ 57944 w 229545"/>
                <a:gd name="connsiteY0-182" fmla="*/ 298940 h 585961"/>
                <a:gd name="connsiteX1-183" fmla="*/ 25873 w 229545"/>
                <a:gd name="connsiteY1-184" fmla="*/ 15 h 585961"/>
                <a:gd name="connsiteX2-185" fmla="*/ 229545 w 229545"/>
                <a:gd name="connsiteY2-186" fmla="*/ 303703 h 585961"/>
                <a:gd name="connsiteX3-187" fmla="*/ 28254 w 229545"/>
                <a:gd name="connsiteY3-188" fmla="*/ 585957 h 585961"/>
                <a:gd name="connsiteX4-189" fmla="*/ 57944 w 229545"/>
                <a:gd name="connsiteY4-190" fmla="*/ 298940 h 585961"/>
                <a:gd name="connsiteX0-191" fmla="*/ 18784 w 216579"/>
                <a:gd name="connsiteY0-192" fmla="*/ 291798 h 585987"/>
                <a:gd name="connsiteX1-193" fmla="*/ 12907 w 216579"/>
                <a:gd name="connsiteY1-194" fmla="*/ 17 h 585987"/>
                <a:gd name="connsiteX2-195" fmla="*/ 216579 w 216579"/>
                <a:gd name="connsiteY2-196" fmla="*/ 303705 h 585987"/>
                <a:gd name="connsiteX3-197" fmla="*/ 15288 w 216579"/>
                <a:gd name="connsiteY3-198" fmla="*/ 585959 h 585987"/>
                <a:gd name="connsiteX4-199" fmla="*/ 18784 w 216579"/>
                <a:gd name="connsiteY4-200" fmla="*/ 291798 h 585987"/>
                <a:gd name="connsiteX0-201" fmla="*/ 12234 w 219554"/>
                <a:gd name="connsiteY0-202" fmla="*/ 289426 h 586008"/>
                <a:gd name="connsiteX1-203" fmla="*/ 15882 w 219554"/>
                <a:gd name="connsiteY1-204" fmla="*/ 26 h 586008"/>
                <a:gd name="connsiteX2-205" fmla="*/ 219554 w 219554"/>
                <a:gd name="connsiteY2-206" fmla="*/ 303714 h 586008"/>
                <a:gd name="connsiteX3-207" fmla="*/ 18263 w 219554"/>
                <a:gd name="connsiteY3-208" fmla="*/ 585968 h 586008"/>
                <a:gd name="connsiteX4-209" fmla="*/ 12234 w 219554"/>
                <a:gd name="connsiteY4-210" fmla="*/ 289426 h 586008"/>
                <a:gd name="connsiteX0-211" fmla="*/ 17080 w 217256"/>
                <a:gd name="connsiteY0-212" fmla="*/ 289426 h 586008"/>
                <a:gd name="connsiteX1-213" fmla="*/ 13584 w 217256"/>
                <a:gd name="connsiteY1-214" fmla="*/ 26 h 586008"/>
                <a:gd name="connsiteX2-215" fmla="*/ 217256 w 217256"/>
                <a:gd name="connsiteY2-216" fmla="*/ 303714 h 586008"/>
                <a:gd name="connsiteX3-217" fmla="*/ 15965 w 217256"/>
                <a:gd name="connsiteY3-218" fmla="*/ 585968 h 586008"/>
                <a:gd name="connsiteX4-219" fmla="*/ 17080 w 217256"/>
                <a:gd name="connsiteY4-220" fmla="*/ 289426 h 586008"/>
                <a:gd name="connsiteX0-221" fmla="*/ 26566 w 226742"/>
                <a:gd name="connsiteY0-222" fmla="*/ 289426 h 586008"/>
                <a:gd name="connsiteX1-223" fmla="*/ 23070 w 226742"/>
                <a:gd name="connsiteY1-224" fmla="*/ 26 h 586008"/>
                <a:gd name="connsiteX2-225" fmla="*/ 226742 w 226742"/>
                <a:gd name="connsiteY2-226" fmla="*/ 303714 h 586008"/>
                <a:gd name="connsiteX3-227" fmla="*/ 25451 w 226742"/>
                <a:gd name="connsiteY3-228" fmla="*/ 585968 h 586008"/>
                <a:gd name="connsiteX4-229" fmla="*/ 26566 w 226742"/>
                <a:gd name="connsiteY4-230" fmla="*/ 289426 h 586008"/>
                <a:gd name="connsiteX0-231" fmla="*/ 26566 w 226742"/>
                <a:gd name="connsiteY0-232" fmla="*/ 289426 h 586008"/>
                <a:gd name="connsiteX1-233" fmla="*/ 23070 w 226742"/>
                <a:gd name="connsiteY1-234" fmla="*/ 26 h 586008"/>
                <a:gd name="connsiteX2-235" fmla="*/ 226742 w 226742"/>
                <a:gd name="connsiteY2-236" fmla="*/ 303714 h 586008"/>
                <a:gd name="connsiteX3-237" fmla="*/ 25451 w 226742"/>
                <a:gd name="connsiteY3-238" fmla="*/ 585968 h 586008"/>
                <a:gd name="connsiteX4-239" fmla="*/ 26566 w 226742"/>
                <a:gd name="connsiteY4-240" fmla="*/ 289426 h 586008"/>
                <a:gd name="connsiteX0-241" fmla="*/ 102 w 271715"/>
                <a:gd name="connsiteY0-242" fmla="*/ 287054 h 586031"/>
                <a:gd name="connsiteX1-243" fmla="*/ 68043 w 271715"/>
                <a:gd name="connsiteY1-244" fmla="*/ 35 h 586031"/>
                <a:gd name="connsiteX2-245" fmla="*/ 271715 w 271715"/>
                <a:gd name="connsiteY2-246" fmla="*/ 303723 h 586031"/>
                <a:gd name="connsiteX3-247" fmla="*/ 70424 w 271715"/>
                <a:gd name="connsiteY3-248" fmla="*/ 585977 h 586031"/>
                <a:gd name="connsiteX4-249" fmla="*/ 102 w 271715"/>
                <a:gd name="connsiteY4-250" fmla="*/ 287054 h 586031"/>
                <a:gd name="connsiteX0-251" fmla="*/ 102 w 271715"/>
                <a:gd name="connsiteY0-252" fmla="*/ 287054 h 586031"/>
                <a:gd name="connsiteX1-253" fmla="*/ 68043 w 271715"/>
                <a:gd name="connsiteY1-254" fmla="*/ 35 h 586031"/>
                <a:gd name="connsiteX2-255" fmla="*/ 271715 w 271715"/>
                <a:gd name="connsiteY2-256" fmla="*/ 303723 h 586031"/>
                <a:gd name="connsiteX3-257" fmla="*/ 70424 w 271715"/>
                <a:gd name="connsiteY3-258" fmla="*/ 585977 h 586031"/>
                <a:gd name="connsiteX4-259" fmla="*/ 102 w 271715"/>
                <a:gd name="connsiteY4-260" fmla="*/ 287054 h 586031"/>
                <a:gd name="connsiteX0-261" fmla="*/ 133 w 271746"/>
                <a:gd name="connsiteY0-262" fmla="*/ 287054 h 585994"/>
                <a:gd name="connsiteX1-263" fmla="*/ 68074 w 271746"/>
                <a:gd name="connsiteY1-264" fmla="*/ 35 h 585994"/>
                <a:gd name="connsiteX2-265" fmla="*/ 271746 w 271746"/>
                <a:gd name="connsiteY2-266" fmla="*/ 303723 h 585994"/>
                <a:gd name="connsiteX3-267" fmla="*/ 70455 w 271746"/>
                <a:gd name="connsiteY3-268" fmla="*/ 585977 h 585994"/>
                <a:gd name="connsiteX4-269" fmla="*/ 133 w 271746"/>
                <a:gd name="connsiteY4-270" fmla="*/ 287054 h 585994"/>
              </a:gdLst>
              <a:ahLst/>
              <a:cxnLst>
                <a:cxn ang="0">
                  <a:pos x="connsiteX0-261" y="connsiteY0-262"/>
                </a:cxn>
                <a:cxn ang="0">
                  <a:pos x="connsiteX1-263" y="connsiteY1-264"/>
                </a:cxn>
                <a:cxn ang="0">
                  <a:pos x="connsiteX2-265" y="connsiteY2-266"/>
                </a:cxn>
                <a:cxn ang="0">
                  <a:pos x="connsiteX3-267" y="connsiteY3-268"/>
                </a:cxn>
                <a:cxn ang="0">
                  <a:pos x="connsiteX4-269" y="connsiteY4-270"/>
                </a:cxn>
              </a:cxnLst>
              <a:rect l="l" t="t" r="r" b="b"/>
              <a:pathLst>
                <a:path w="271746" h="585994">
                  <a:moveTo>
                    <a:pt x="133" y="287054"/>
                  </a:moveTo>
                  <a:cubicBezTo>
                    <a:pt x="2117" y="156057"/>
                    <a:pt x="10899" y="-2743"/>
                    <a:pt x="68074" y="35"/>
                  </a:cubicBezTo>
                  <a:cubicBezTo>
                    <a:pt x="125249" y="2813"/>
                    <a:pt x="271846" y="127496"/>
                    <a:pt x="271746" y="303723"/>
                  </a:cubicBezTo>
                  <a:cubicBezTo>
                    <a:pt x="271643" y="484729"/>
                    <a:pt x="122868" y="583993"/>
                    <a:pt x="70455" y="585977"/>
                  </a:cubicBezTo>
                  <a:cubicBezTo>
                    <a:pt x="18042" y="587961"/>
                    <a:pt x="-1851" y="418051"/>
                    <a:pt x="133" y="287054"/>
                  </a:cubicBezTo>
                  <a:close/>
                </a:path>
              </a:pathLst>
            </a:custGeom>
            <a:gradFill flip="none" rotWithShape="1">
              <a:gsLst>
                <a:gs pos="0">
                  <a:srgbClr val="FFFFFF"/>
                </a:gs>
                <a:gs pos="100000">
                  <a:srgbClr val="FFFFFF">
                    <a:alpha val="0"/>
                  </a:srgb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sz="1600"/>
            </a:p>
          </p:txBody>
        </p:sp>
      </p:grpSp>
    </p:spTree>
    <p:custDataLst>
      <p:tags r:id="rId38"/>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Method HTTP pada Request</a:t>
            </a:r>
            <a:endParaRPr lang="en-US"/>
          </a:p>
        </p:txBody>
      </p:sp>
      <p:grpSp>
        <p:nvGrpSpPr>
          <p:cNvPr id="5" name="组合 4"/>
          <p:cNvGrpSpPr/>
          <p:nvPr>
            <p:custDataLst>
              <p:tags r:id="rId1"/>
            </p:custDataLst>
          </p:nvPr>
        </p:nvGrpSpPr>
        <p:grpSpPr>
          <a:xfrm>
            <a:off x="838200" y="1953260"/>
            <a:ext cx="5523230" cy="631825"/>
            <a:chOff x="769201" y="4039871"/>
            <a:chExt cx="2780085" cy="765404"/>
          </a:xfrm>
        </p:grpSpPr>
        <p:sp>
          <p:nvSpPr>
            <p:cNvPr id="15" name="MH_Text_2"/>
            <p:cNvSpPr/>
            <p:nvPr>
              <p:custDataLst>
                <p:tags r:id="rId2"/>
              </p:custDataLst>
            </p:nvPr>
          </p:nvSpPr>
          <p:spPr>
            <a:xfrm flipH="1">
              <a:off x="769201" y="4039871"/>
              <a:ext cx="2780085" cy="765404"/>
            </a:xfrm>
            <a:prstGeom prst="roundRect">
              <a:avLst>
                <a:gd name="adj" fmla="val 50000"/>
              </a:avLst>
            </a:prstGeom>
            <a:solidFill>
              <a:srgbClr val="FFFFFF"/>
            </a:solidFill>
            <a:ln w="6350" cap="flat" cmpd="sng" algn="ctr">
              <a:solidFill>
                <a:schemeClr val="accent2">
                  <a:lumMod val="60000"/>
                  <a:lumOff val="40000"/>
                </a:schemeClr>
              </a:solidFill>
              <a:prstDash val="solid"/>
            </a:ln>
            <a:effectLst/>
          </p:spPr>
          <p:txBody>
            <a:bodyPr wrap="square" lIns="273339" rIns="216000" rtlCol="0" anchor="ctr">
              <a:normAutofit/>
            </a:bodyPr>
            <a:p>
              <a:pPr algn="l">
                <a:lnSpc>
                  <a:spcPct val="110000"/>
                </a:lnSpc>
                <a:defRPr/>
              </a:pPr>
              <a:r>
                <a:rPr lang="en-US" altLang="da-DK" sz="2000" kern="0" dirty="0">
                  <a:solidFill>
                    <a:srgbClr val="1C1C1C"/>
                  </a:solidFill>
                </a:rPr>
                <a:t>    </a:t>
              </a:r>
              <a:r>
                <a:rPr lang="en-US" altLang="da-DK" sz="2000" b="1" kern="0" dirty="0">
                  <a:solidFill>
                    <a:srgbClr val="1C1C1C"/>
                  </a:solidFill>
                </a:rPr>
                <a:t>GET</a:t>
              </a:r>
              <a:r>
                <a:rPr lang="en-US" altLang="da-DK" sz="2000" kern="0" dirty="0">
                  <a:solidFill>
                    <a:srgbClr val="1C1C1C"/>
                  </a:solidFill>
                </a:rPr>
                <a:t> =&gt; Mendapatkan Informasi </a:t>
              </a:r>
              <a:endParaRPr lang="zh-CN" altLang="en-US" sz="2000" kern="0" dirty="0">
                <a:solidFill>
                  <a:srgbClr val="1C1C1C"/>
                </a:solidFill>
              </a:endParaRPr>
            </a:p>
          </p:txBody>
        </p:sp>
        <p:sp>
          <p:nvSpPr>
            <p:cNvPr id="20" name="MH_SubTitle_2"/>
            <p:cNvSpPr/>
            <p:nvPr>
              <p:custDataLst>
                <p:tags r:id="rId3"/>
              </p:custDataLst>
            </p:nvPr>
          </p:nvSpPr>
          <p:spPr>
            <a:xfrm>
              <a:off x="769201" y="4094488"/>
              <a:ext cx="249946" cy="673094"/>
            </a:xfrm>
            <a:prstGeom prst="ellipse">
              <a:avLst/>
            </a:prstGeom>
            <a:gradFill flip="none" rotWithShape="1">
              <a:gsLst>
                <a:gs pos="0">
                  <a:schemeClr val="accent2">
                    <a:lumMod val="60000"/>
                    <a:lumOff val="40000"/>
                  </a:schemeClr>
                </a:gs>
                <a:gs pos="99000">
                  <a:schemeClr val="accent2"/>
                </a:gs>
              </a:gsLst>
              <a:path path="shape">
                <a:fillToRect l="50000" t="50000" r="50000" b="50000"/>
              </a:path>
              <a:tileRect/>
            </a:gradFill>
            <a:ln w="6350" cap="flat" cmpd="sng" algn="ctr">
              <a:noFill/>
              <a:prstDash val="solid"/>
            </a:ln>
            <a:effectLst/>
          </p:spPr>
          <p:txBody>
            <a:bodyPr wrap="square" lIns="0" tIns="0" rIns="0" bIns="0" rtlCol="0" anchor="ctr">
              <a:normAutofit fontScale="90000"/>
            </a:bodyPr>
            <a:p>
              <a:pPr algn="ctr">
                <a:defRPr/>
              </a:pPr>
              <a:endParaRPr lang="zh-CN" altLang="en-US" sz="2800" kern="0" dirty="0">
                <a:solidFill>
                  <a:srgbClr val="FFFFFF"/>
                </a:solidFill>
              </a:endParaRPr>
            </a:p>
          </p:txBody>
        </p:sp>
        <p:sp>
          <p:nvSpPr>
            <p:cNvPr id="23" name="MH_Other_3"/>
            <p:cNvSpPr/>
            <p:nvPr>
              <p:custDataLst>
                <p:tags r:id="rId4"/>
              </p:custDataLst>
            </p:nvPr>
          </p:nvSpPr>
          <p:spPr>
            <a:xfrm rot="16200000">
              <a:off x="1022578" y="3913079"/>
              <a:ext cx="258273" cy="556942"/>
            </a:xfrm>
            <a:custGeom>
              <a:avLst/>
              <a:gdLst>
                <a:gd name="connsiteX0" fmla="*/ 0 w 683569"/>
                <a:gd name="connsiteY0" fmla="*/ 341785 h 683569"/>
                <a:gd name="connsiteX1" fmla="*/ 341785 w 683569"/>
                <a:gd name="connsiteY1" fmla="*/ 0 h 683569"/>
                <a:gd name="connsiteX2" fmla="*/ 683570 w 683569"/>
                <a:gd name="connsiteY2" fmla="*/ 341785 h 683569"/>
                <a:gd name="connsiteX3" fmla="*/ 341785 w 683569"/>
                <a:gd name="connsiteY3" fmla="*/ 683570 h 683569"/>
                <a:gd name="connsiteX4" fmla="*/ 0 w 683569"/>
                <a:gd name="connsiteY4" fmla="*/ 341785 h 683569"/>
                <a:gd name="connsiteX0-1" fmla="*/ 62426 w 355471"/>
                <a:gd name="connsiteY0-2" fmla="*/ 344166 h 683570"/>
                <a:gd name="connsiteX1-3" fmla="*/ 13686 w 355471"/>
                <a:gd name="connsiteY1-4" fmla="*/ 0 h 683570"/>
                <a:gd name="connsiteX2-5" fmla="*/ 355471 w 355471"/>
                <a:gd name="connsiteY2-6" fmla="*/ 341785 h 683570"/>
                <a:gd name="connsiteX3-7" fmla="*/ 13686 w 355471"/>
                <a:gd name="connsiteY3-8" fmla="*/ 683570 h 683570"/>
                <a:gd name="connsiteX4-9" fmla="*/ 62426 w 355471"/>
                <a:gd name="connsiteY4-10" fmla="*/ 344166 h 683570"/>
                <a:gd name="connsiteX0-11" fmla="*/ 62426 w 355471"/>
                <a:gd name="connsiteY0-12" fmla="*/ 344166 h 683570"/>
                <a:gd name="connsiteX1-13" fmla="*/ 13686 w 355471"/>
                <a:gd name="connsiteY1-14" fmla="*/ 0 h 683570"/>
                <a:gd name="connsiteX2-15" fmla="*/ 355471 w 355471"/>
                <a:gd name="connsiteY2-16" fmla="*/ 341788 h 683570"/>
                <a:gd name="connsiteX3-17" fmla="*/ 13686 w 355471"/>
                <a:gd name="connsiteY3-18" fmla="*/ 683570 h 683570"/>
                <a:gd name="connsiteX4-19" fmla="*/ 62426 w 355471"/>
                <a:gd name="connsiteY4-20" fmla="*/ 344166 h 683570"/>
                <a:gd name="connsiteX0-21" fmla="*/ 62426 w 355497"/>
                <a:gd name="connsiteY0-22" fmla="*/ 344166 h 683570"/>
                <a:gd name="connsiteX1-23" fmla="*/ 13686 w 355497"/>
                <a:gd name="connsiteY1-24" fmla="*/ 0 h 683570"/>
                <a:gd name="connsiteX2-25" fmla="*/ 355471 w 355497"/>
                <a:gd name="connsiteY2-26" fmla="*/ 341788 h 683570"/>
                <a:gd name="connsiteX3-27" fmla="*/ 13686 w 355497"/>
                <a:gd name="connsiteY3-28" fmla="*/ 683570 h 683570"/>
                <a:gd name="connsiteX4-29" fmla="*/ 62426 w 355497"/>
                <a:gd name="connsiteY4-30" fmla="*/ 344166 h 683570"/>
                <a:gd name="connsiteX0-31" fmla="*/ 62426 w 356185"/>
                <a:gd name="connsiteY0-32" fmla="*/ 344167 h 683571"/>
                <a:gd name="connsiteX1-33" fmla="*/ 13686 w 356185"/>
                <a:gd name="connsiteY1-34" fmla="*/ 1 h 683571"/>
                <a:gd name="connsiteX2-35" fmla="*/ 355471 w 356185"/>
                <a:gd name="connsiteY2-36" fmla="*/ 341789 h 683571"/>
                <a:gd name="connsiteX3-37" fmla="*/ 13686 w 356185"/>
                <a:gd name="connsiteY3-38" fmla="*/ 683571 h 683571"/>
                <a:gd name="connsiteX4-39" fmla="*/ 62426 w 356185"/>
                <a:gd name="connsiteY4-40" fmla="*/ 344167 h 683571"/>
                <a:gd name="connsiteX0-41" fmla="*/ 65000 w 360090"/>
                <a:gd name="connsiteY0-42" fmla="*/ 306067 h 645471"/>
                <a:gd name="connsiteX1-43" fmla="*/ 154373 w 360090"/>
                <a:gd name="connsiteY1-44" fmla="*/ 1 h 645471"/>
                <a:gd name="connsiteX2-45" fmla="*/ 358045 w 360090"/>
                <a:gd name="connsiteY2-46" fmla="*/ 303689 h 645471"/>
                <a:gd name="connsiteX3-47" fmla="*/ 16260 w 360090"/>
                <a:gd name="connsiteY3-48" fmla="*/ 645471 h 645471"/>
                <a:gd name="connsiteX4-49" fmla="*/ 65000 w 360090"/>
                <a:gd name="connsiteY4-50" fmla="*/ 306067 h 645471"/>
                <a:gd name="connsiteX0-51" fmla="*/ 95 w 293169"/>
                <a:gd name="connsiteY0-52" fmla="*/ 306067 h 585943"/>
                <a:gd name="connsiteX1-53" fmla="*/ 89468 w 293169"/>
                <a:gd name="connsiteY1-54" fmla="*/ 1 h 585943"/>
                <a:gd name="connsiteX2-55" fmla="*/ 293140 w 293169"/>
                <a:gd name="connsiteY2-56" fmla="*/ 303689 h 585943"/>
                <a:gd name="connsiteX3-57" fmla="*/ 103755 w 293169"/>
                <a:gd name="connsiteY3-58" fmla="*/ 585943 h 585943"/>
                <a:gd name="connsiteX4-59" fmla="*/ 95 w 293169"/>
                <a:gd name="connsiteY4-60" fmla="*/ 306067 h 585943"/>
                <a:gd name="connsiteX0-61" fmla="*/ 3 w 293048"/>
                <a:gd name="connsiteY0-62" fmla="*/ 306067 h 585943"/>
                <a:gd name="connsiteX1-63" fmla="*/ 89376 w 293048"/>
                <a:gd name="connsiteY1-64" fmla="*/ 1 h 585943"/>
                <a:gd name="connsiteX2-65" fmla="*/ 293048 w 293048"/>
                <a:gd name="connsiteY2-66" fmla="*/ 303689 h 585943"/>
                <a:gd name="connsiteX3-67" fmla="*/ 91757 w 293048"/>
                <a:gd name="connsiteY3-68" fmla="*/ 585943 h 585943"/>
                <a:gd name="connsiteX4-69" fmla="*/ 3 w 293048"/>
                <a:gd name="connsiteY4-70" fmla="*/ 306067 h 585943"/>
                <a:gd name="connsiteX0-71" fmla="*/ 39769 w 211370"/>
                <a:gd name="connsiteY0-72" fmla="*/ 298927 h 585946"/>
                <a:gd name="connsiteX1-73" fmla="*/ 7698 w 211370"/>
                <a:gd name="connsiteY1-74" fmla="*/ 2 h 585946"/>
                <a:gd name="connsiteX2-75" fmla="*/ 211370 w 211370"/>
                <a:gd name="connsiteY2-76" fmla="*/ 303690 h 585946"/>
                <a:gd name="connsiteX3-77" fmla="*/ 10079 w 211370"/>
                <a:gd name="connsiteY3-78" fmla="*/ 585944 h 585946"/>
                <a:gd name="connsiteX4-79" fmla="*/ 39769 w 211370"/>
                <a:gd name="connsiteY4-80" fmla="*/ 298927 h 585946"/>
                <a:gd name="connsiteX0-81" fmla="*/ 39769 w 211370"/>
                <a:gd name="connsiteY0-82" fmla="*/ 298927 h 585949"/>
                <a:gd name="connsiteX1-83" fmla="*/ 7698 w 211370"/>
                <a:gd name="connsiteY1-84" fmla="*/ 2 h 585949"/>
                <a:gd name="connsiteX2-85" fmla="*/ 211370 w 211370"/>
                <a:gd name="connsiteY2-86" fmla="*/ 303690 h 585949"/>
                <a:gd name="connsiteX3-87" fmla="*/ 10079 w 211370"/>
                <a:gd name="connsiteY3-88" fmla="*/ 585944 h 585949"/>
                <a:gd name="connsiteX4-89" fmla="*/ 39769 w 211370"/>
                <a:gd name="connsiteY4-90" fmla="*/ 298927 h 585949"/>
                <a:gd name="connsiteX0-91" fmla="*/ 39769 w 211535"/>
                <a:gd name="connsiteY0-92" fmla="*/ 298927 h 585949"/>
                <a:gd name="connsiteX1-93" fmla="*/ 7698 w 211535"/>
                <a:gd name="connsiteY1-94" fmla="*/ 2 h 585949"/>
                <a:gd name="connsiteX2-95" fmla="*/ 211370 w 211535"/>
                <a:gd name="connsiteY2-96" fmla="*/ 303690 h 585949"/>
                <a:gd name="connsiteX3-97" fmla="*/ 10079 w 211535"/>
                <a:gd name="connsiteY3-98" fmla="*/ 585944 h 585949"/>
                <a:gd name="connsiteX4-99" fmla="*/ 39769 w 211535"/>
                <a:gd name="connsiteY4-100" fmla="*/ 298927 h 585949"/>
                <a:gd name="connsiteX0-101" fmla="*/ 54250 w 226016"/>
                <a:gd name="connsiteY0-102" fmla="*/ 299466 h 586488"/>
                <a:gd name="connsiteX1-103" fmla="*/ 22179 w 226016"/>
                <a:gd name="connsiteY1-104" fmla="*/ 541 h 586488"/>
                <a:gd name="connsiteX2-105" fmla="*/ 225851 w 226016"/>
                <a:gd name="connsiteY2-106" fmla="*/ 304229 h 586488"/>
                <a:gd name="connsiteX3-107" fmla="*/ 24560 w 226016"/>
                <a:gd name="connsiteY3-108" fmla="*/ 586483 h 586488"/>
                <a:gd name="connsiteX4-109" fmla="*/ 54250 w 226016"/>
                <a:gd name="connsiteY4-110" fmla="*/ 299466 h 586488"/>
                <a:gd name="connsiteX0-111" fmla="*/ 54250 w 226063"/>
                <a:gd name="connsiteY0-112" fmla="*/ 299466 h 586543"/>
                <a:gd name="connsiteX1-113" fmla="*/ 22179 w 226063"/>
                <a:gd name="connsiteY1-114" fmla="*/ 541 h 586543"/>
                <a:gd name="connsiteX2-115" fmla="*/ 225851 w 226063"/>
                <a:gd name="connsiteY2-116" fmla="*/ 304229 h 586543"/>
                <a:gd name="connsiteX3-117" fmla="*/ 24560 w 226063"/>
                <a:gd name="connsiteY3-118" fmla="*/ 586483 h 586543"/>
                <a:gd name="connsiteX4-119" fmla="*/ 54250 w 226063"/>
                <a:gd name="connsiteY4-120" fmla="*/ 299466 h 586543"/>
                <a:gd name="connsiteX0-121" fmla="*/ 58295 w 230108"/>
                <a:gd name="connsiteY0-122" fmla="*/ 298952 h 586029"/>
                <a:gd name="connsiteX1-123" fmla="*/ 26224 w 230108"/>
                <a:gd name="connsiteY1-124" fmla="*/ 27 h 586029"/>
                <a:gd name="connsiteX2-125" fmla="*/ 229896 w 230108"/>
                <a:gd name="connsiteY2-126" fmla="*/ 303715 h 586029"/>
                <a:gd name="connsiteX3-127" fmla="*/ 28605 w 230108"/>
                <a:gd name="connsiteY3-128" fmla="*/ 585969 h 586029"/>
                <a:gd name="connsiteX4-129" fmla="*/ 58295 w 230108"/>
                <a:gd name="connsiteY4-130" fmla="*/ 298952 h 586029"/>
                <a:gd name="connsiteX0-131" fmla="*/ 58295 w 230101"/>
                <a:gd name="connsiteY0-132" fmla="*/ 298952 h 585974"/>
                <a:gd name="connsiteX1-133" fmla="*/ 26224 w 230101"/>
                <a:gd name="connsiteY1-134" fmla="*/ 27 h 585974"/>
                <a:gd name="connsiteX2-135" fmla="*/ 229896 w 230101"/>
                <a:gd name="connsiteY2-136" fmla="*/ 303715 h 585974"/>
                <a:gd name="connsiteX3-137" fmla="*/ 28605 w 230101"/>
                <a:gd name="connsiteY3-138" fmla="*/ 585969 h 585974"/>
                <a:gd name="connsiteX4-139" fmla="*/ 58295 w 230101"/>
                <a:gd name="connsiteY4-140" fmla="*/ 298952 h 585974"/>
                <a:gd name="connsiteX0-141" fmla="*/ 58295 w 229922"/>
                <a:gd name="connsiteY0-142" fmla="*/ 298943 h 585965"/>
                <a:gd name="connsiteX1-143" fmla="*/ 26224 w 229922"/>
                <a:gd name="connsiteY1-144" fmla="*/ 18 h 585965"/>
                <a:gd name="connsiteX2-145" fmla="*/ 229896 w 229922"/>
                <a:gd name="connsiteY2-146" fmla="*/ 303706 h 585965"/>
                <a:gd name="connsiteX3-147" fmla="*/ 28605 w 229922"/>
                <a:gd name="connsiteY3-148" fmla="*/ 585960 h 585965"/>
                <a:gd name="connsiteX4-149" fmla="*/ 58295 w 229922"/>
                <a:gd name="connsiteY4-150" fmla="*/ 298943 h 585965"/>
                <a:gd name="connsiteX0-151" fmla="*/ 58295 w 229930"/>
                <a:gd name="connsiteY0-152" fmla="*/ 298943 h 585964"/>
                <a:gd name="connsiteX1-153" fmla="*/ 26224 w 229930"/>
                <a:gd name="connsiteY1-154" fmla="*/ 18 h 585964"/>
                <a:gd name="connsiteX2-155" fmla="*/ 229896 w 229930"/>
                <a:gd name="connsiteY2-156" fmla="*/ 303706 h 585964"/>
                <a:gd name="connsiteX3-157" fmla="*/ 28605 w 229930"/>
                <a:gd name="connsiteY3-158" fmla="*/ 585960 h 585964"/>
                <a:gd name="connsiteX4-159" fmla="*/ 58295 w 229930"/>
                <a:gd name="connsiteY4-160" fmla="*/ 298943 h 585964"/>
                <a:gd name="connsiteX0-161" fmla="*/ 58295 w 230172"/>
                <a:gd name="connsiteY0-162" fmla="*/ 298940 h 585961"/>
                <a:gd name="connsiteX1-163" fmla="*/ 26224 w 230172"/>
                <a:gd name="connsiteY1-164" fmla="*/ 15 h 585961"/>
                <a:gd name="connsiteX2-165" fmla="*/ 229896 w 230172"/>
                <a:gd name="connsiteY2-166" fmla="*/ 303703 h 585961"/>
                <a:gd name="connsiteX3-167" fmla="*/ 28605 w 230172"/>
                <a:gd name="connsiteY3-168" fmla="*/ 585957 h 585961"/>
                <a:gd name="connsiteX4-169" fmla="*/ 58295 w 230172"/>
                <a:gd name="connsiteY4-170" fmla="*/ 298940 h 585961"/>
                <a:gd name="connsiteX0-171" fmla="*/ 58295 w 229896"/>
                <a:gd name="connsiteY0-172" fmla="*/ 298940 h 585961"/>
                <a:gd name="connsiteX1-173" fmla="*/ 26224 w 229896"/>
                <a:gd name="connsiteY1-174" fmla="*/ 15 h 585961"/>
                <a:gd name="connsiteX2-175" fmla="*/ 229896 w 229896"/>
                <a:gd name="connsiteY2-176" fmla="*/ 303703 h 585961"/>
                <a:gd name="connsiteX3-177" fmla="*/ 28605 w 229896"/>
                <a:gd name="connsiteY3-178" fmla="*/ 585957 h 585961"/>
                <a:gd name="connsiteX4-179" fmla="*/ 58295 w 229896"/>
                <a:gd name="connsiteY4-180" fmla="*/ 298940 h 585961"/>
                <a:gd name="connsiteX0-181" fmla="*/ 57944 w 229545"/>
                <a:gd name="connsiteY0-182" fmla="*/ 298940 h 585961"/>
                <a:gd name="connsiteX1-183" fmla="*/ 25873 w 229545"/>
                <a:gd name="connsiteY1-184" fmla="*/ 15 h 585961"/>
                <a:gd name="connsiteX2-185" fmla="*/ 229545 w 229545"/>
                <a:gd name="connsiteY2-186" fmla="*/ 303703 h 585961"/>
                <a:gd name="connsiteX3-187" fmla="*/ 28254 w 229545"/>
                <a:gd name="connsiteY3-188" fmla="*/ 585957 h 585961"/>
                <a:gd name="connsiteX4-189" fmla="*/ 57944 w 229545"/>
                <a:gd name="connsiteY4-190" fmla="*/ 298940 h 585961"/>
                <a:gd name="connsiteX0-191" fmla="*/ 18784 w 216579"/>
                <a:gd name="connsiteY0-192" fmla="*/ 291798 h 585987"/>
                <a:gd name="connsiteX1-193" fmla="*/ 12907 w 216579"/>
                <a:gd name="connsiteY1-194" fmla="*/ 17 h 585987"/>
                <a:gd name="connsiteX2-195" fmla="*/ 216579 w 216579"/>
                <a:gd name="connsiteY2-196" fmla="*/ 303705 h 585987"/>
                <a:gd name="connsiteX3-197" fmla="*/ 15288 w 216579"/>
                <a:gd name="connsiteY3-198" fmla="*/ 585959 h 585987"/>
                <a:gd name="connsiteX4-199" fmla="*/ 18784 w 216579"/>
                <a:gd name="connsiteY4-200" fmla="*/ 291798 h 585987"/>
                <a:gd name="connsiteX0-201" fmla="*/ 12234 w 219554"/>
                <a:gd name="connsiteY0-202" fmla="*/ 289426 h 586008"/>
                <a:gd name="connsiteX1-203" fmla="*/ 15882 w 219554"/>
                <a:gd name="connsiteY1-204" fmla="*/ 26 h 586008"/>
                <a:gd name="connsiteX2-205" fmla="*/ 219554 w 219554"/>
                <a:gd name="connsiteY2-206" fmla="*/ 303714 h 586008"/>
                <a:gd name="connsiteX3-207" fmla="*/ 18263 w 219554"/>
                <a:gd name="connsiteY3-208" fmla="*/ 585968 h 586008"/>
                <a:gd name="connsiteX4-209" fmla="*/ 12234 w 219554"/>
                <a:gd name="connsiteY4-210" fmla="*/ 289426 h 586008"/>
                <a:gd name="connsiteX0-211" fmla="*/ 17080 w 217256"/>
                <a:gd name="connsiteY0-212" fmla="*/ 289426 h 586008"/>
                <a:gd name="connsiteX1-213" fmla="*/ 13584 w 217256"/>
                <a:gd name="connsiteY1-214" fmla="*/ 26 h 586008"/>
                <a:gd name="connsiteX2-215" fmla="*/ 217256 w 217256"/>
                <a:gd name="connsiteY2-216" fmla="*/ 303714 h 586008"/>
                <a:gd name="connsiteX3-217" fmla="*/ 15965 w 217256"/>
                <a:gd name="connsiteY3-218" fmla="*/ 585968 h 586008"/>
                <a:gd name="connsiteX4-219" fmla="*/ 17080 w 217256"/>
                <a:gd name="connsiteY4-220" fmla="*/ 289426 h 586008"/>
                <a:gd name="connsiteX0-221" fmla="*/ 26566 w 226742"/>
                <a:gd name="connsiteY0-222" fmla="*/ 289426 h 586008"/>
                <a:gd name="connsiteX1-223" fmla="*/ 23070 w 226742"/>
                <a:gd name="connsiteY1-224" fmla="*/ 26 h 586008"/>
                <a:gd name="connsiteX2-225" fmla="*/ 226742 w 226742"/>
                <a:gd name="connsiteY2-226" fmla="*/ 303714 h 586008"/>
                <a:gd name="connsiteX3-227" fmla="*/ 25451 w 226742"/>
                <a:gd name="connsiteY3-228" fmla="*/ 585968 h 586008"/>
                <a:gd name="connsiteX4-229" fmla="*/ 26566 w 226742"/>
                <a:gd name="connsiteY4-230" fmla="*/ 289426 h 586008"/>
                <a:gd name="connsiteX0-231" fmla="*/ 26566 w 226742"/>
                <a:gd name="connsiteY0-232" fmla="*/ 289426 h 586008"/>
                <a:gd name="connsiteX1-233" fmla="*/ 23070 w 226742"/>
                <a:gd name="connsiteY1-234" fmla="*/ 26 h 586008"/>
                <a:gd name="connsiteX2-235" fmla="*/ 226742 w 226742"/>
                <a:gd name="connsiteY2-236" fmla="*/ 303714 h 586008"/>
                <a:gd name="connsiteX3-237" fmla="*/ 25451 w 226742"/>
                <a:gd name="connsiteY3-238" fmla="*/ 585968 h 586008"/>
                <a:gd name="connsiteX4-239" fmla="*/ 26566 w 226742"/>
                <a:gd name="connsiteY4-240" fmla="*/ 289426 h 586008"/>
                <a:gd name="connsiteX0-241" fmla="*/ 102 w 271715"/>
                <a:gd name="connsiteY0-242" fmla="*/ 287054 h 586031"/>
                <a:gd name="connsiteX1-243" fmla="*/ 68043 w 271715"/>
                <a:gd name="connsiteY1-244" fmla="*/ 35 h 586031"/>
                <a:gd name="connsiteX2-245" fmla="*/ 271715 w 271715"/>
                <a:gd name="connsiteY2-246" fmla="*/ 303723 h 586031"/>
                <a:gd name="connsiteX3-247" fmla="*/ 70424 w 271715"/>
                <a:gd name="connsiteY3-248" fmla="*/ 585977 h 586031"/>
                <a:gd name="connsiteX4-249" fmla="*/ 102 w 271715"/>
                <a:gd name="connsiteY4-250" fmla="*/ 287054 h 586031"/>
                <a:gd name="connsiteX0-251" fmla="*/ 102 w 271715"/>
                <a:gd name="connsiteY0-252" fmla="*/ 287054 h 586031"/>
                <a:gd name="connsiteX1-253" fmla="*/ 68043 w 271715"/>
                <a:gd name="connsiteY1-254" fmla="*/ 35 h 586031"/>
                <a:gd name="connsiteX2-255" fmla="*/ 271715 w 271715"/>
                <a:gd name="connsiteY2-256" fmla="*/ 303723 h 586031"/>
                <a:gd name="connsiteX3-257" fmla="*/ 70424 w 271715"/>
                <a:gd name="connsiteY3-258" fmla="*/ 585977 h 586031"/>
                <a:gd name="connsiteX4-259" fmla="*/ 102 w 271715"/>
                <a:gd name="connsiteY4-260" fmla="*/ 287054 h 586031"/>
                <a:gd name="connsiteX0-261" fmla="*/ 133 w 271746"/>
                <a:gd name="connsiteY0-262" fmla="*/ 287054 h 585994"/>
                <a:gd name="connsiteX1-263" fmla="*/ 68074 w 271746"/>
                <a:gd name="connsiteY1-264" fmla="*/ 35 h 585994"/>
                <a:gd name="connsiteX2-265" fmla="*/ 271746 w 271746"/>
                <a:gd name="connsiteY2-266" fmla="*/ 303723 h 585994"/>
                <a:gd name="connsiteX3-267" fmla="*/ 70455 w 271746"/>
                <a:gd name="connsiteY3-268" fmla="*/ 585977 h 585994"/>
                <a:gd name="connsiteX4-269" fmla="*/ 133 w 271746"/>
                <a:gd name="connsiteY4-270" fmla="*/ 287054 h 585994"/>
              </a:gdLst>
              <a:ahLst/>
              <a:cxnLst>
                <a:cxn ang="0">
                  <a:pos x="connsiteX0-261" y="connsiteY0-262"/>
                </a:cxn>
                <a:cxn ang="0">
                  <a:pos x="connsiteX1-263" y="connsiteY1-264"/>
                </a:cxn>
                <a:cxn ang="0">
                  <a:pos x="connsiteX2-265" y="connsiteY2-266"/>
                </a:cxn>
                <a:cxn ang="0">
                  <a:pos x="connsiteX3-267" y="connsiteY3-268"/>
                </a:cxn>
                <a:cxn ang="0">
                  <a:pos x="connsiteX4-269" y="connsiteY4-270"/>
                </a:cxn>
              </a:cxnLst>
              <a:rect l="l" t="t" r="r" b="b"/>
              <a:pathLst>
                <a:path w="271746" h="585994">
                  <a:moveTo>
                    <a:pt x="133" y="287054"/>
                  </a:moveTo>
                  <a:cubicBezTo>
                    <a:pt x="2117" y="156057"/>
                    <a:pt x="10899" y="-2743"/>
                    <a:pt x="68074" y="35"/>
                  </a:cubicBezTo>
                  <a:cubicBezTo>
                    <a:pt x="125249" y="2813"/>
                    <a:pt x="271846" y="127496"/>
                    <a:pt x="271746" y="303723"/>
                  </a:cubicBezTo>
                  <a:cubicBezTo>
                    <a:pt x="271643" y="484729"/>
                    <a:pt x="122868" y="583993"/>
                    <a:pt x="70455" y="585977"/>
                  </a:cubicBezTo>
                  <a:cubicBezTo>
                    <a:pt x="18042" y="587961"/>
                    <a:pt x="-1851" y="418051"/>
                    <a:pt x="133" y="287054"/>
                  </a:cubicBezTo>
                  <a:close/>
                </a:path>
              </a:pathLst>
            </a:custGeom>
            <a:gradFill flip="none" rotWithShape="1">
              <a:gsLst>
                <a:gs pos="0">
                  <a:srgbClr val="FFFFFF"/>
                </a:gs>
                <a:gs pos="100000">
                  <a:srgbClr val="FFFFFF">
                    <a:alpha val="0"/>
                  </a:srgb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sz="1600"/>
            </a:p>
          </p:txBody>
        </p:sp>
      </p:grpSp>
      <p:grpSp>
        <p:nvGrpSpPr>
          <p:cNvPr id="4" name="组合 4"/>
          <p:cNvGrpSpPr/>
          <p:nvPr>
            <p:custDataLst>
              <p:tags r:id="rId5"/>
            </p:custDataLst>
          </p:nvPr>
        </p:nvGrpSpPr>
        <p:grpSpPr>
          <a:xfrm>
            <a:off x="838200" y="3016885"/>
            <a:ext cx="5523230" cy="631825"/>
            <a:chOff x="769201" y="4039871"/>
            <a:chExt cx="3028113" cy="765404"/>
          </a:xfrm>
        </p:grpSpPr>
        <p:sp>
          <p:nvSpPr>
            <p:cNvPr id="6" name="MH_Text_2"/>
            <p:cNvSpPr/>
            <p:nvPr>
              <p:custDataLst>
                <p:tags r:id="rId6"/>
              </p:custDataLst>
            </p:nvPr>
          </p:nvSpPr>
          <p:spPr>
            <a:xfrm flipH="1">
              <a:off x="769325" y="4039871"/>
              <a:ext cx="3027989" cy="765404"/>
            </a:xfrm>
            <a:prstGeom prst="roundRect">
              <a:avLst>
                <a:gd name="adj" fmla="val 50000"/>
              </a:avLst>
            </a:prstGeom>
            <a:solidFill>
              <a:srgbClr val="FFFFFF"/>
            </a:solidFill>
            <a:ln w="6350" cap="flat" cmpd="sng" algn="ctr">
              <a:solidFill>
                <a:schemeClr val="accent2">
                  <a:lumMod val="60000"/>
                  <a:lumOff val="40000"/>
                </a:schemeClr>
              </a:solidFill>
              <a:prstDash val="solid"/>
            </a:ln>
            <a:effectLst/>
          </p:spPr>
          <p:txBody>
            <a:bodyPr wrap="square" lIns="273339" rIns="216000" rtlCol="0" anchor="ctr">
              <a:normAutofit/>
            </a:bodyPr>
            <a:p>
              <a:pPr algn="l">
                <a:lnSpc>
                  <a:spcPct val="110000"/>
                </a:lnSpc>
                <a:defRPr/>
              </a:pPr>
              <a:r>
                <a:rPr lang="en-US" altLang="da-DK" sz="2000" kern="0" dirty="0">
                  <a:solidFill>
                    <a:srgbClr val="1C1C1C"/>
                  </a:solidFill>
                </a:rPr>
                <a:t>    </a:t>
              </a:r>
              <a:r>
                <a:rPr lang="en-US" altLang="da-DK" sz="2000" b="1" kern="0" dirty="0">
                  <a:solidFill>
                    <a:srgbClr val="1C1C1C"/>
                  </a:solidFill>
                </a:rPr>
                <a:t>POST</a:t>
              </a:r>
              <a:r>
                <a:rPr lang="en-US" altLang="da-DK" sz="2000" kern="0" dirty="0">
                  <a:solidFill>
                    <a:srgbClr val="1C1C1C"/>
                  </a:solidFill>
                </a:rPr>
                <a:t> =&gt; Menambahkan Informasi </a:t>
              </a:r>
              <a:endParaRPr lang="zh-CN" altLang="en-US" sz="2000" kern="0" dirty="0">
                <a:solidFill>
                  <a:srgbClr val="1C1C1C"/>
                </a:solidFill>
              </a:endParaRPr>
            </a:p>
          </p:txBody>
        </p:sp>
        <p:sp>
          <p:nvSpPr>
            <p:cNvPr id="7" name="MH_SubTitle_2"/>
            <p:cNvSpPr/>
            <p:nvPr>
              <p:custDataLst>
                <p:tags r:id="rId7"/>
              </p:custDataLst>
            </p:nvPr>
          </p:nvSpPr>
          <p:spPr>
            <a:xfrm>
              <a:off x="769201" y="4078334"/>
              <a:ext cx="272193" cy="689248"/>
            </a:xfrm>
            <a:prstGeom prst="ellipse">
              <a:avLst/>
            </a:prstGeom>
            <a:gradFill flip="none" rotWithShape="1">
              <a:gsLst>
                <a:gs pos="0">
                  <a:schemeClr val="accent2">
                    <a:lumMod val="60000"/>
                    <a:lumOff val="40000"/>
                  </a:schemeClr>
                </a:gs>
                <a:gs pos="99000">
                  <a:schemeClr val="accent2"/>
                </a:gs>
              </a:gsLst>
              <a:path path="shape">
                <a:fillToRect l="50000" t="50000" r="50000" b="50000"/>
              </a:path>
              <a:tileRect/>
            </a:gradFill>
            <a:ln w="6350" cap="flat" cmpd="sng" algn="ctr">
              <a:noFill/>
              <a:prstDash val="solid"/>
            </a:ln>
            <a:effectLst/>
          </p:spPr>
          <p:txBody>
            <a:bodyPr wrap="square" lIns="0" tIns="0" rIns="0" bIns="0" rtlCol="0" anchor="ctr">
              <a:normAutofit fontScale="90000"/>
            </a:bodyPr>
            <a:p>
              <a:pPr algn="ctr">
                <a:defRPr/>
              </a:pPr>
              <a:endParaRPr lang="zh-CN" altLang="en-US" sz="2800" kern="0" dirty="0">
                <a:solidFill>
                  <a:srgbClr val="FFFFFF"/>
                </a:solidFill>
              </a:endParaRPr>
            </a:p>
          </p:txBody>
        </p:sp>
        <p:sp>
          <p:nvSpPr>
            <p:cNvPr id="9" name="MH_Other_3"/>
            <p:cNvSpPr/>
            <p:nvPr>
              <p:custDataLst>
                <p:tags r:id="rId8"/>
              </p:custDataLst>
            </p:nvPr>
          </p:nvSpPr>
          <p:spPr>
            <a:xfrm rot="16200000">
              <a:off x="1022578" y="3913079"/>
              <a:ext cx="258273" cy="556942"/>
            </a:xfrm>
            <a:custGeom>
              <a:avLst/>
              <a:gdLst>
                <a:gd name="connsiteX0" fmla="*/ 0 w 683569"/>
                <a:gd name="connsiteY0" fmla="*/ 341785 h 683569"/>
                <a:gd name="connsiteX1" fmla="*/ 341785 w 683569"/>
                <a:gd name="connsiteY1" fmla="*/ 0 h 683569"/>
                <a:gd name="connsiteX2" fmla="*/ 683570 w 683569"/>
                <a:gd name="connsiteY2" fmla="*/ 341785 h 683569"/>
                <a:gd name="connsiteX3" fmla="*/ 341785 w 683569"/>
                <a:gd name="connsiteY3" fmla="*/ 683570 h 683569"/>
                <a:gd name="connsiteX4" fmla="*/ 0 w 683569"/>
                <a:gd name="connsiteY4" fmla="*/ 341785 h 683569"/>
                <a:gd name="connsiteX0-1" fmla="*/ 62426 w 355471"/>
                <a:gd name="connsiteY0-2" fmla="*/ 344166 h 683570"/>
                <a:gd name="connsiteX1-3" fmla="*/ 13686 w 355471"/>
                <a:gd name="connsiteY1-4" fmla="*/ 0 h 683570"/>
                <a:gd name="connsiteX2-5" fmla="*/ 355471 w 355471"/>
                <a:gd name="connsiteY2-6" fmla="*/ 341785 h 683570"/>
                <a:gd name="connsiteX3-7" fmla="*/ 13686 w 355471"/>
                <a:gd name="connsiteY3-8" fmla="*/ 683570 h 683570"/>
                <a:gd name="connsiteX4-9" fmla="*/ 62426 w 355471"/>
                <a:gd name="connsiteY4-10" fmla="*/ 344166 h 683570"/>
                <a:gd name="connsiteX0-11" fmla="*/ 62426 w 355471"/>
                <a:gd name="connsiteY0-12" fmla="*/ 344166 h 683570"/>
                <a:gd name="connsiteX1-13" fmla="*/ 13686 w 355471"/>
                <a:gd name="connsiteY1-14" fmla="*/ 0 h 683570"/>
                <a:gd name="connsiteX2-15" fmla="*/ 355471 w 355471"/>
                <a:gd name="connsiteY2-16" fmla="*/ 341788 h 683570"/>
                <a:gd name="connsiteX3-17" fmla="*/ 13686 w 355471"/>
                <a:gd name="connsiteY3-18" fmla="*/ 683570 h 683570"/>
                <a:gd name="connsiteX4-19" fmla="*/ 62426 w 355471"/>
                <a:gd name="connsiteY4-20" fmla="*/ 344166 h 683570"/>
                <a:gd name="connsiteX0-21" fmla="*/ 62426 w 355497"/>
                <a:gd name="connsiteY0-22" fmla="*/ 344166 h 683570"/>
                <a:gd name="connsiteX1-23" fmla="*/ 13686 w 355497"/>
                <a:gd name="connsiteY1-24" fmla="*/ 0 h 683570"/>
                <a:gd name="connsiteX2-25" fmla="*/ 355471 w 355497"/>
                <a:gd name="connsiteY2-26" fmla="*/ 341788 h 683570"/>
                <a:gd name="connsiteX3-27" fmla="*/ 13686 w 355497"/>
                <a:gd name="connsiteY3-28" fmla="*/ 683570 h 683570"/>
                <a:gd name="connsiteX4-29" fmla="*/ 62426 w 355497"/>
                <a:gd name="connsiteY4-30" fmla="*/ 344166 h 683570"/>
                <a:gd name="connsiteX0-31" fmla="*/ 62426 w 356185"/>
                <a:gd name="connsiteY0-32" fmla="*/ 344167 h 683571"/>
                <a:gd name="connsiteX1-33" fmla="*/ 13686 w 356185"/>
                <a:gd name="connsiteY1-34" fmla="*/ 1 h 683571"/>
                <a:gd name="connsiteX2-35" fmla="*/ 355471 w 356185"/>
                <a:gd name="connsiteY2-36" fmla="*/ 341789 h 683571"/>
                <a:gd name="connsiteX3-37" fmla="*/ 13686 w 356185"/>
                <a:gd name="connsiteY3-38" fmla="*/ 683571 h 683571"/>
                <a:gd name="connsiteX4-39" fmla="*/ 62426 w 356185"/>
                <a:gd name="connsiteY4-40" fmla="*/ 344167 h 683571"/>
                <a:gd name="connsiteX0-41" fmla="*/ 65000 w 360090"/>
                <a:gd name="connsiteY0-42" fmla="*/ 306067 h 645471"/>
                <a:gd name="connsiteX1-43" fmla="*/ 154373 w 360090"/>
                <a:gd name="connsiteY1-44" fmla="*/ 1 h 645471"/>
                <a:gd name="connsiteX2-45" fmla="*/ 358045 w 360090"/>
                <a:gd name="connsiteY2-46" fmla="*/ 303689 h 645471"/>
                <a:gd name="connsiteX3-47" fmla="*/ 16260 w 360090"/>
                <a:gd name="connsiteY3-48" fmla="*/ 645471 h 645471"/>
                <a:gd name="connsiteX4-49" fmla="*/ 65000 w 360090"/>
                <a:gd name="connsiteY4-50" fmla="*/ 306067 h 645471"/>
                <a:gd name="connsiteX0-51" fmla="*/ 95 w 293169"/>
                <a:gd name="connsiteY0-52" fmla="*/ 306067 h 585943"/>
                <a:gd name="connsiteX1-53" fmla="*/ 89468 w 293169"/>
                <a:gd name="connsiteY1-54" fmla="*/ 1 h 585943"/>
                <a:gd name="connsiteX2-55" fmla="*/ 293140 w 293169"/>
                <a:gd name="connsiteY2-56" fmla="*/ 303689 h 585943"/>
                <a:gd name="connsiteX3-57" fmla="*/ 103755 w 293169"/>
                <a:gd name="connsiteY3-58" fmla="*/ 585943 h 585943"/>
                <a:gd name="connsiteX4-59" fmla="*/ 95 w 293169"/>
                <a:gd name="connsiteY4-60" fmla="*/ 306067 h 585943"/>
                <a:gd name="connsiteX0-61" fmla="*/ 3 w 293048"/>
                <a:gd name="connsiteY0-62" fmla="*/ 306067 h 585943"/>
                <a:gd name="connsiteX1-63" fmla="*/ 89376 w 293048"/>
                <a:gd name="connsiteY1-64" fmla="*/ 1 h 585943"/>
                <a:gd name="connsiteX2-65" fmla="*/ 293048 w 293048"/>
                <a:gd name="connsiteY2-66" fmla="*/ 303689 h 585943"/>
                <a:gd name="connsiteX3-67" fmla="*/ 91757 w 293048"/>
                <a:gd name="connsiteY3-68" fmla="*/ 585943 h 585943"/>
                <a:gd name="connsiteX4-69" fmla="*/ 3 w 293048"/>
                <a:gd name="connsiteY4-70" fmla="*/ 306067 h 585943"/>
                <a:gd name="connsiteX0-71" fmla="*/ 39769 w 211370"/>
                <a:gd name="connsiteY0-72" fmla="*/ 298927 h 585946"/>
                <a:gd name="connsiteX1-73" fmla="*/ 7698 w 211370"/>
                <a:gd name="connsiteY1-74" fmla="*/ 2 h 585946"/>
                <a:gd name="connsiteX2-75" fmla="*/ 211370 w 211370"/>
                <a:gd name="connsiteY2-76" fmla="*/ 303690 h 585946"/>
                <a:gd name="connsiteX3-77" fmla="*/ 10079 w 211370"/>
                <a:gd name="connsiteY3-78" fmla="*/ 585944 h 585946"/>
                <a:gd name="connsiteX4-79" fmla="*/ 39769 w 211370"/>
                <a:gd name="connsiteY4-80" fmla="*/ 298927 h 585946"/>
                <a:gd name="connsiteX0-81" fmla="*/ 39769 w 211370"/>
                <a:gd name="connsiteY0-82" fmla="*/ 298927 h 585949"/>
                <a:gd name="connsiteX1-83" fmla="*/ 7698 w 211370"/>
                <a:gd name="connsiteY1-84" fmla="*/ 2 h 585949"/>
                <a:gd name="connsiteX2-85" fmla="*/ 211370 w 211370"/>
                <a:gd name="connsiteY2-86" fmla="*/ 303690 h 585949"/>
                <a:gd name="connsiteX3-87" fmla="*/ 10079 w 211370"/>
                <a:gd name="connsiteY3-88" fmla="*/ 585944 h 585949"/>
                <a:gd name="connsiteX4-89" fmla="*/ 39769 w 211370"/>
                <a:gd name="connsiteY4-90" fmla="*/ 298927 h 585949"/>
                <a:gd name="connsiteX0-91" fmla="*/ 39769 w 211535"/>
                <a:gd name="connsiteY0-92" fmla="*/ 298927 h 585949"/>
                <a:gd name="connsiteX1-93" fmla="*/ 7698 w 211535"/>
                <a:gd name="connsiteY1-94" fmla="*/ 2 h 585949"/>
                <a:gd name="connsiteX2-95" fmla="*/ 211370 w 211535"/>
                <a:gd name="connsiteY2-96" fmla="*/ 303690 h 585949"/>
                <a:gd name="connsiteX3-97" fmla="*/ 10079 w 211535"/>
                <a:gd name="connsiteY3-98" fmla="*/ 585944 h 585949"/>
                <a:gd name="connsiteX4-99" fmla="*/ 39769 w 211535"/>
                <a:gd name="connsiteY4-100" fmla="*/ 298927 h 585949"/>
                <a:gd name="connsiteX0-101" fmla="*/ 54250 w 226016"/>
                <a:gd name="connsiteY0-102" fmla="*/ 299466 h 586488"/>
                <a:gd name="connsiteX1-103" fmla="*/ 22179 w 226016"/>
                <a:gd name="connsiteY1-104" fmla="*/ 541 h 586488"/>
                <a:gd name="connsiteX2-105" fmla="*/ 225851 w 226016"/>
                <a:gd name="connsiteY2-106" fmla="*/ 304229 h 586488"/>
                <a:gd name="connsiteX3-107" fmla="*/ 24560 w 226016"/>
                <a:gd name="connsiteY3-108" fmla="*/ 586483 h 586488"/>
                <a:gd name="connsiteX4-109" fmla="*/ 54250 w 226016"/>
                <a:gd name="connsiteY4-110" fmla="*/ 299466 h 586488"/>
                <a:gd name="connsiteX0-111" fmla="*/ 54250 w 226063"/>
                <a:gd name="connsiteY0-112" fmla="*/ 299466 h 586543"/>
                <a:gd name="connsiteX1-113" fmla="*/ 22179 w 226063"/>
                <a:gd name="connsiteY1-114" fmla="*/ 541 h 586543"/>
                <a:gd name="connsiteX2-115" fmla="*/ 225851 w 226063"/>
                <a:gd name="connsiteY2-116" fmla="*/ 304229 h 586543"/>
                <a:gd name="connsiteX3-117" fmla="*/ 24560 w 226063"/>
                <a:gd name="connsiteY3-118" fmla="*/ 586483 h 586543"/>
                <a:gd name="connsiteX4-119" fmla="*/ 54250 w 226063"/>
                <a:gd name="connsiteY4-120" fmla="*/ 299466 h 586543"/>
                <a:gd name="connsiteX0-121" fmla="*/ 58295 w 230108"/>
                <a:gd name="connsiteY0-122" fmla="*/ 298952 h 586029"/>
                <a:gd name="connsiteX1-123" fmla="*/ 26224 w 230108"/>
                <a:gd name="connsiteY1-124" fmla="*/ 27 h 586029"/>
                <a:gd name="connsiteX2-125" fmla="*/ 229896 w 230108"/>
                <a:gd name="connsiteY2-126" fmla="*/ 303715 h 586029"/>
                <a:gd name="connsiteX3-127" fmla="*/ 28605 w 230108"/>
                <a:gd name="connsiteY3-128" fmla="*/ 585969 h 586029"/>
                <a:gd name="connsiteX4-129" fmla="*/ 58295 w 230108"/>
                <a:gd name="connsiteY4-130" fmla="*/ 298952 h 586029"/>
                <a:gd name="connsiteX0-131" fmla="*/ 58295 w 230101"/>
                <a:gd name="connsiteY0-132" fmla="*/ 298952 h 585974"/>
                <a:gd name="connsiteX1-133" fmla="*/ 26224 w 230101"/>
                <a:gd name="connsiteY1-134" fmla="*/ 27 h 585974"/>
                <a:gd name="connsiteX2-135" fmla="*/ 229896 w 230101"/>
                <a:gd name="connsiteY2-136" fmla="*/ 303715 h 585974"/>
                <a:gd name="connsiteX3-137" fmla="*/ 28605 w 230101"/>
                <a:gd name="connsiteY3-138" fmla="*/ 585969 h 585974"/>
                <a:gd name="connsiteX4-139" fmla="*/ 58295 w 230101"/>
                <a:gd name="connsiteY4-140" fmla="*/ 298952 h 585974"/>
                <a:gd name="connsiteX0-141" fmla="*/ 58295 w 229922"/>
                <a:gd name="connsiteY0-142" fmla="*/ 298943 h 585965"/>
                <a:gd name="connsiteX1-143" fmla="*/ 26224 w 229922"/>
                <a:gd name="connsiteY1-144" fmla="*/ 18 h 585965"/>
                <a:gd name="connsiteX2-145" fmla="*/ 229896 w 229922"/>
                <a:gd name="connsiteY2-146" fmla="*/ 303706 h 585965"/>
                <a:gd name="connsiteX3-147" fmla="*/ 28605 w 229922"/>
                <a:gd name="connsiteY3-148" fmla="*/ 585960 h 585965"/>
                <a:gd name="connsiteX4-149" fmla="*/ 58295 w 229922"/>
                <a:gd name="connsiteY4-150" fmla="*/ 298943 h 585965"/>
                <a:gd name="connsiteX0-151" fmla="*/ 58295 w 229930"/>
                <a:gd name="connsiteY0-152" fmla="*/ 298943 h 585964"/>
                <a:gd name="connsiteX1-153" fmla="*/ 26224 w 229930"/>
                <a:gd name="connsiteY1-154" fmla="*/ 18 h 585964"/>
                <a:gd name="connsiteX2-155" fmla="*/ 229896 w 229930"/>
                <a:gd name="connsiteY2-156" fmla="*/ 303706 h 585964"/>
                <a:gd name="connsiteX3-157" fmla="*/ 28605 w 229930"/>
                <a:gd name="connsiteY3-158" fmla="*/ 585960 h 585964"/>
                <a:gd name="connsiteX4-159" fmla="*/ 58295 w 229930"/>
                <a:gd name="connsiteY4-160" fmla="*/ 298943 h 585964"/>
                <a:gd name="connsiteX0-161" fmla="*/ 58295 w 230172"/>
                <a:gd name="connsiteY0-162" fmla="*/ 298940 h 585961"/>
                <a:gd name="connsiteX1-163" fmla="*/ 26224 w 230172"/>
                <a:gd name="connsiteY1-164" fmla="*/ 15 h 585961"/>
                <a:gd name="connsiteX2-165" fmla="*/ 229896 w 230172"/>
                <a:gd name="connsiteY2-166" fmla="*/ 303703 h 585961"/>
                <a:gd name="connsiteX3-167" fmla="*/ 28605 w 230172"/>
                <a:gd name="connsiteY3-168" fmla="*/ 585957 h 585961"/>
                <a:gd name="connsiteX4-169" fmla="*/ 58295 w 230172"/>
                <a:gd name="connsiteY4-170" fmla="*/ 298940 h 585961"/>
                <a:gd name="connsiteX0-171" fmla="*/ 58295 w 229896"/>
                <a:gd name="connsiteY0-172" fmla="*/ 298940 h 585961"/>
                <a:gd name="connsiteX1-173" fmla="*/ 26224 w 229896"/>
                <a:gd name="connsiteY1-174" fmla="*/ 15 h 585961"/>
                <a:gd name="connsiteX2-175" fmla="*/ 229896 w 229896"/>
                <a:gd name="connsiteY2-176" fmla="*/ 303703 h 585961"/>
                <a:gd name="connsiteX3-177" fmla="*/ 28605 w 229896"/>
                <a:gd name="connsiteY3-178" fmla="*/ 585957 h 585961"/>
                <a:gd name="connsiteX4-179" fmla="*/ 58295 w 229896"/>
                <a:gd name="connsiteY4-180" fmla="*/ 298940 h 585961"/>
                <a:gd name="connsiteX0-181" fmla="*/ 57944 w 229545"/>
                <a:gd name="connsiteY0-182" fmla="*/ 298940 h 585961"/>
                <a:gd name="connsiteX1-183" fmla="*/ 25873 w 229545"/>
                <a:gd name="connsiteY1-184" fmla="*/ 15 h 585961"/>
                <a:gd name="connsiteX2-185" fmla="*/ 229545 w 229545"/>
                <a:gd name="connsiteY2-186" fmla="*/ 303703 h 585961"/>
                <a:gd name="connsiteX3-187" fmla="*/ 28254 w 229545"/>
                <a:gd name="connsiteY3-188" fmla="*/ 585957 h 585961"/>
                <a:gd name="connsiteX4-189" fmla="*/ 57944 w 229545"/>
                <a:gd name="connsiteY4-190" fmla="*/ 298940 h 585961"/>
                <a:gd name="connsiteX0-191" fmla="*/ 18784 w 216579"/>
                <a:gd name="connsiteY0-192" fmla="*/ 291798 h 585987"/>
                <a:gd name="connsiteX1-193" fmla="*/ 12907 w 216579"/>
                <a:gd name="connsiteY1-194" fmla="*/ 17 h 585987"/>
                <a:gd name="connsiteX2-195" fmla="*/ 216579 w 216579"/>
                <a:gd name="connsiteY2-196" fmla="*/ 303705 h 585987"/>
                <a:gd name="connsiteX3-197" fmla="*/ 15288 w 216579"/>
                <a:gd name="connsiteY3-198" fmla="*/ 585959 h 585987"/>
                <a:gd name="connsiteX4-199" fmla="*/ 18784 w 216579"/>
                <a:gd name="connsiteY4-200" fmla="*/ 291798 h 585987"/>
                <a:gd name="connsiteX0-201" fmla="*/ 12234 w 219554"/>
                <a:gd name="connsiteY0-202" fmla="*/ 289426 h 586008"/>
                <a:gd name="connsiteX1-203" fmla="*/ 15882 w 219554"/>
                <a:gd name="connsiteY1-204" fmla="*/ 26 h 586008"/>
                <a:gd name="connsiteX2-205" fmla="*/ 219554 w 219554"/>
                <a:gd name="connsiteY2-206" fmla="*/ 303714 h 586008"/>
                <a:gd name="connsiteX3-207" fmla="*/ 18263 w 219554"/>
                <a:gd name="connsiteY3-208" fmla="*/ 585968 h 586008"/>
                <a:gd name="connsiteX4-209" fmla="*/ 12234 w 219554"/>
                <a:gd name="connsiteY4-210" fmla="*/ 289426 h 586008"/>
                <a:gd name="connsiteX0-211" fmla="*/ 17080 w 217256"/>
                <a:gd name="connsiteY0-212" fmla="*/ 289426 h 586008"/>
                <a:gd name="connsiteX1-213" fmla="*/ 13584 w 217256"/>
                <a:gd name="connsiteY1-214" fmla="*/ 26 h 586008"/>
                <a:gd name="connsiteX2-215" fmla="*/ 217256 w 217256"/>
                <a:gd name="connsiteY2-216" fmla="*/ 303714 h 586008"/>
                <a:gd name="connsiteX3-217" fmla="*/ 15965 w 217256"/>
                <a:gd name="connsiteY3-218" fmla="*/ 585968 h 586008"/>
                <a:gd name="connsiteX4-219" fmla="*/ 17080 w 217256"/>
                <a:gd name="connsiteY4-220" fmla="*/ 289426 h 586008"/>
                <a:gd name="connsiteX0-221" fmla="*/ 26566 w 226742"/>
                <a:gd name="connsiteY0-222" fmla="*/ 289426 h 586008"/>
                <a:gd name="connsiteX1-223" fmla="*/ 23070 w 226742"/>
                <a:gd name="connsiteY1-224" fmla="*/ 26 h 586008"/>
                <a:gd name="connsiteX2-225" fmla="*/ 226742 w 226742"/>
                <a:gd name="connsiteY2-226" fmla="*/ 303714 h 586008"/>
                <a:gd name="connsiteX3-227" fmla="*/ 25451 w 226742"/>
                <a:gd name="connsiteY3-228" fmla="*/ 585968 h 586008"/>
                <a:gd name="connsiteX4-229" fmla="*/ 26566 w 226742"/>
                <a:gd name="connsiteY4-230" fmla="*/ 289426 h 586008"/>
                <a:gd name="connsiteX0-231" fmla="*/ 26566 w 226742"/>
                <a:gd name="connsiteY0-232" fmla="*/ 289426 h 586008"/>
                <a:gd name="connsiteX1-233" fmla="*/ 23070 w 226742"/>
                <a:gd name="connsiteY1-234" fmla="*/ 26 h 586008"/>
                <a:gd name="connsiteX2-235" fmla="*/ 226742 w 226742"/>
                <a:gd name="connsiteY2-236" fmla="*/ 303714 h 586008"/>
                <a:gd name="connsiteX3-237" fmla="*/ 25451 w 226742"/>
                <a:gd name="connsiteY3-238" fmla="*/ 585968 h 586008"/>
                <a:gd name="connsiteX4-239" fmla="*/ 26566 w 226742"/>
                <a:gd name="connsiteY4-240" fmla="*/ 289426 h 586008"/>
                <a:gd name="connsiteX0-241" fmla="*/ 102 w 271715"/>
                <a:gd name="connsiteY0-242" fmla="*/ 287054 h 586031"/>
                <a:gd name="connsiteX1-243" fmla="*/ 68043 w 271715"/>
                <a:gd name="connsiteY1-244" fmla="*/ 35 h 586031"/>
                <a:gd name="connsiteX2-245" fmla="*/ 271715 w 271715"/>
                <a:gd name="connsiteY2-246" fmla="*/ 303723 h 586031"/>
                <a:gd name="connsiteX3-247" fmla="*/ 70424 w 271715"/>
                <a:gd name="connsiteY3-248" fmla="*/ 585977 h 586031"/>
                <a:gd name="connsiteX4-249" fmla="*/ 102 w 271715"/>
                <a:gd name="connsiteY4-250" fmla="*/ 287054 h 586031"/>
                <a:gd name="connsiteX0-251" fmla="*/ 102 w 271715"/>
                <a:gd name="connsiteY0-252" fmla="*/ 287054 h 586031"/>
                <a:gd name="connsiteX1-253" fmla="*/ 68043 w 271715"/>
                <a:gd name="connsiteY1-254" fmla="*/ 35 h 586031"/>
                <a:gd name="connsiteX2-255" fmla="*/ 271715 w 271715"/>
                <a:gd name="connsiteY2-256" fmla="*/ 303723 h 586031"/>
                <a:gd name="connsiteX3-257" fmla="*/ 70424 w 271715"/>
                <a:gd name="connsiteY3-258" fmla="*/ 585977 h 586031"/>
                <a:gd name="connsiteX4-259" fmla="*/ 102 w 271715"/>
                <a:gd name="connsiteY4-260" fmla="*/ 287054 h 586031"/>
                <a:gd name="connsiteX0-261" fmla="*/ 133 w 271746"/>
                <a:gd name="connsiteY0-262" fmla="*/ 287054 h 585994"/>
                <a:gd name="connsiteX1-263" fmla="*/ 68074 w 271746"/>
                <a:gd name="connsiteY1-264" fmla="*/ 35 h 585994"/>
                <a:gd name="connsiteX2-265" fmla="*/ 271746 w 271746"/>
                <a:gd name="connsiteY2-266" fmla="*/ 303723 h 585994"/>
                <a:gd name="connsiteX3-267" fmla="*/ 70455 w 271746"/>
                <a:gd name="connsiteY3-268" fmla="*/ 585977 h 585994"/>
                <a:gd name="connsiteX4-269" fmla="*/ 133 w 271746"/>
                <a:gd name="connsiteY4-270" fmla="*/ 287054 h 585994"/>
              </a:gdLst>
              <a:ahLst/>
              <a:cxnLst>
                <a:cxn ang="0">
                  <a:pos x="connsiteX0-261" y="connsiteY0-262"/>
                </a:cxn>
                <a:cxn ang="0">
                  <a:pos x="connsiteX1-263" y="connsiteY1-264"/>
                </a:cxn>
                <a:cxn ang="0">
                  <a:pos x="connsiteX2-265" y="connsiteY2-266"/>
                </a:cxn>
                <a:cxn ang="0">
                  <a:pos x="connsiteX3-267" y="connsiteY3-268"/>
                </a:cxn>
                <a:cxn ang="0">
                  <a:pos x="connsiteX4-269" y="connsiteY4-270"/>
                </a:cxn>
              </a:cxnLst>
              <a:rect l="l" t="t" r="r" b="b"/>
              <a:pathLst>
                <a:path w="271746" h="585994">
                  <a:moveTo>
                    <a:pt x="133" y="287054"/>
                  </a:moveTo>
                  <a:cubicBezTo>
                    <a:pt x="2117" y="156057"/>
                    <a:pt x="10899" y="-2743"/>
                    <a:pt x="68074" y="35"/>
                  </a:cubicBezTo>
                  <a:cubicBezTo>
                    <a:pt x="125249" y="2813"/>
                    <a:pt x="271846" y="127496"/>
                    <a:pt x="271746" y="303723"/>
                  </a:cubicBezTo>
                  <a:cubicBezTo>
                    <a:pt x="271643" y="484729"/>
                    <a:pt x="122868" y="583993"/>
                    <a:pt x="70455" y="585977"/>
                  </a:cubicBezTo>
                  <a:cubicBezTo>
                    <a:pt x="18042" y="587961"/>
                    <a:pt x="-1851" y="418051"/>
                    <a:pt x="133" y="287054"/>
                  </a:cubicBezTo>
                  <a:close/>
                </a:path>
              </a:pathLst>
            </a:custGeom>
            <a:gradFill flip="none" rotWithShape="1">
              <a:gsLst>
                <a:gs pos="0">
                  <a:srgbClr val="FFFFFF"/>
                </a:gs>
                <a:gs pos="100000">
                  <a:srgbClr val="FFFFFF">
                    <a:alpha val="0"/>
                  </a:srgb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sz="1600"/>
            </a:p>
          </p:txBody>
        </p:sp>
      </p:grpSp>
      <p:grpSp>
        <p:nvGrpSpPr>
          <p:cNvPr id="10" name="组合 4"/>
          <p:cNvGrpSpPr/>
          <p:nvPr>
            <p:custDataLst>
              <p:tags r:id="rId9"/>
            </p:custDataLst>
          </p:nvPr>
        </p:nvGrpSpPr>
        <p:grpSpPr>
          <a:xfrm>
            <a:off x="838200" y="3952240"/>
            <a:ext cx="5523230" cy="631825"/>
            <a:chOff x="553113" y="4039871"/>
            <a:chExt cx="3028432" cy="765404"/>
          </a:xfrm>
        </p:grpSpPr>
        <p:sp>
          <p:nvSpPr>
            <p:cNvPr id="11" name="MH_Text_2"/>
            <p:cNvSpPr/>
            <p:nvPr>
              <p:custDataLst>
                <p:tags r:id="rId10"/>
              </p:custDataLst>
            </p:nvPr>
          </p:nvSpPr>
          <p:spPr>
            <a:xfrm flipH="1">
              <a:off x="553556" y="4039871"/>
              <a:ext cx="3027989" cy="765404"/>
            </a:xfrm>
            <a:prstGeom prst="roundRect">
              <a:avLst>
                <a:gd name="adj" fmla="val 50000"/>
              </a:avLst>
            </a:prstGeom>
            <a:solidFill>
              <a:srgbClr val="FFFFFF"/>
            </a:solidFill>
            <a:ln w="6350" cap="flat" cmpd="sng" algn="ctr">
              <a:solidFill>
                <a:schemeClr val="accent2">
                  <a:lumMod val="60000"/>
                  <a:lumOff val="40000"/>
                </a:schemeClr>
              </a:solidFill>
              <a:prstDash val="solid"/>
            </a:ln>
            <a:effectLst/>
          </p:spPr>
          <p:txBody>
            <a:bodyPr wrap="square" lIns="273339" rIns="216000" rtlCol="0" anchor="ctr">
              <a:normAutofit/>
            </a:bodyPr>
            <a:p>
              <a:pPr algn="l">
                <a:lnSpc>
                  <a:spcPct val="110000"/>
                </a:lnSpc>
                <a:defRPr/>
              </a:pPr>
              <a:r>
                <a:rPr lang="en-US" altLang="da-DK" sz="2000" kern="0" dirty="0">
                  <a:solidFill>
                    <a:srgbClr val="1C1C1C"/>
                  </a:solidFill>
                </a:rPr>
                <a:t>    </a:t>
              </a:r>
              <a:r>
                <a:rPr lang="en-US" altLang="da-DK" sz="2000" b="1" kern="0" dirty="0">
                  <a:solidFill>
                    <a:srgbClr val="1C1C1C"/>
                  </a:solidFill>
                </a:rPr>
                <a:t>PUT </a:t>
              </a:r>
              <a:r>
                <a:rPr lang="en-US" altLang="da-DK" sz="2000" kern="0" dirty="0">
                  <a:solidFill>
                    <a:srgbClr val="1C1C1C"/>
                  </a:solidFill>
                </a:rPr>
                <a:t>=&gt; Mengganti Informasi </a:t>
              </a:r>
              <a:endParaRPr lang="zh-CN" altLang="en-US" sz="2000" kern="0" dirty="0">
                <a:solidFill>
                  <a:srgbClr val="1C1C1C"/>
                </a:solidFill>
              </a:endParaRPr>
            </a:p>
          </p:txBody>
        </p:sp>
        <p:sp>
          <p:nvSpPr>
            <p:cNvPr id="12" name="MH_SubTitle_2"/>
            <p:cNvSpPr/>
            <p:nvPr>
              <p:custDataLst>
                <p:tags r:id="rId11"/>
              </p:custDataLst>
            </p:nvPr>
          </p:nvSpPr>
          <p:spPr>
            <a:xfrm>
              <a:off x="553113" y="4062180"/>
              <a:ext cx="272193" cy="689248"/>
            </a:xfrm>
            <a:prstGeom prst="ellipse">
              <a:avLst/>
            </a:prstGeom>
            <a:gradFill flip="none" rotWithShape="1">
              <a:gsLst>
                <a:gs pos="0">
                  <a:schemeClr val="accent2">
                    <a:lumMod val="60000"/>
                    <a:lumOff val="40000"/>
                  </a:schemeClr>
                </a:gs>
                <a:gs pos="99000">
                  <a:schemeClr val="accent2"/>
                </a:gs>
              </a:gsLst>
              <a:path path="shape">
                <a:fillToRect l="50000" t="50000" r="50000" b="50000"/>
              </a:path>
              <a:tileRect/>
            </a:gradFill>
            <a:ln w="6350" cap="flat" cmpd="sng" algn="ctr">
              <a:noFill/>
              <a:prstDash val="solid"/>
            </a:ln>
            <a:effectLst/>
          </p:spPr>
          <p:txBody>
            <a:bodyPr wrap="square" lIns="0" tIns="0" rIns="0" bIns="0" rtlCol="0" anchor="ctr">
              <a:normAutofit fontScale="90000"/>
            </a:bodyPr>
            <a:p>
              <a:pPr algn="ctr">
                <a:defRPr/>
              </a:pPr>
              <a:endParaRPr lang="zh-CN" altLang="en-US" sz="2800" kern="0" dirty="0">
                <a:solidFill>
                  <a:srgbClr val="FFFFFF"/>
                </a:solidFill>
              </a:endParaRPr>
            </a:p>
          </p:txBody>
        </p:sp>
        <p:sp>
          <p:nvSpPr>
            <p:cNvPr id="13" name="MH_Other_3"/>
            <p:cNvSpPr/>
            <p:nvPr>
              <p:custDataLst>
                <p:tags r:id="rId12"/>
              </p:custDataLst>
            </p:nvPr>
          </p:nvSpPr>
          <p:spPr>
            <a:xfrm rot="16200000">
              <a:off x="1022578" y="3913079"/>
              <a:ext cx="258273" cy="556942"/>
            </a:xfrm>
            <a:custGeom>
              <a:avLst/>
              <a:gdLst>
                <a:gd name="connsiteX0" fmla="*/ 0 w 683569"/>
                <a:gd name="connsiteY0" fmla="*/ 341785 h 683569"/>
                <a:gd name="connsiteX1" fmla="*/ 341785 w 683569"/>
                <a:gd name="connsiteY1" fmla="*/ 0 h 683569"/>
                <a:gd name="connsiteX2" fmla="*/ 683570 w 683569"/>
                <a:gd name="connsiteY2" fmla="*/ 341785 h 683569"/>
                <a:gd name="connsiteX3" fmla="*/ 341785 w 683569"/>
                <a:gd name="connsiteY3" fmla="*/ 683570 h 683569"/>
                <a:gd name="connsiteX4" fmla="*/ 0 w 683569"/>
                <a:gd name="connsiteY4" fmla="*/ 341785 h 683569"/>
                <a:gd name="connsiteX0-1" fmla="*/ 62426 w 355471"/>
                <a:gd name="connsiteY0-2" fmla="*/ 344166 h 683570"/>
                <a:gd name="connsiteX1-3" fmla="*/ 13686 w 355471"/>
                <a:gd name="connsiteY1-4" fmla="*/ 0 h 683570"/>
                <a:gd name="connsiteX2-5" fmla="*/ 355471 w 355471"/>
                <a:gd name="connsiteY2-6" fmla="*/ 341785 h 683570"/>
                <a:gd name="connsiteX3-7" fmla="*/ 13686 w 355471"/>
                <a:gd name="connsiteY3-8" fmla="*/ 683570 h 683570"/>
                <a:gd name="connsiteX4-9" fmla="*/ 62426 w 355471"/>
                <a:gd name="connsiteY4-10" fmla="*/ 344166 h 683570"/>
                <a:gd name="connsiteX0-11" fmla="*/ 62426 w 355471"/>
                <a:gd name="connsiteY0-12" fmla="*/ 344166 h 683570"/>
                <a:gd name="connsiteX1-13" fmla="*/ 13686 w 355471"/>
                <a:gd name="connsiteY1-14" fmla="*/ 0 h 683570"/>
                <a:gd name="connsiteX2-15" fmla="*/ 355471 w 355471"/>
                <a:gd name="connsiteY2-16" fmla="*/ 341788 h 683570"/>
                <a:gd name="connsiteX3-17" fmla="*/ 13686 w 355471"/>
                <a:gd name="connsiteY3-18" fmla="*/ 683570 h 683570"/>
                <a:gd name="connsiteX4-19" fmla="*/ 62426 w 355471"/>
                <a:gd name="connsiteY4-20" fmla="*/ 344166 h 683570"/>
                <a:gd name="connsiteX0-21" fmla="*/ 62426 w 355497"/>
                <a:gd name="connsiteY0-22" fmla="*/ 344166 h 683570"/>
                <a:gd name="connsiteX1-23" fmla="*/ 13686 w 355497"/>
                <a:gd name="connsiteY1-24" fmla="*/ 0 h 683570"/>
                <a:gd name="connsiteX2-25" fmla="*/ 355471 w 355497"/>
                <a:gd name="connsiteY2-26" fmla="*/ 341788 h 683570"/>
                <a:gd name="connsiteX3-27" fmla="*/ 13686 w 355497"/>
                <a:gd name="connsiteY3-28" fmla="*/ 683570 h 683570"/>
                <a:gd name="connsiteX4-29" fmla="*/ 62426 w 355497"/>
                <a:gd name="connsiteY4-30" fmla="*/ 344166 h 683570"/>
                <a:gd name="connsiteX0-31" fmla="*/ 62426 w 356185"/>
                <a:gd name="connsiteY0-32" fmla="*/ 344167 h 683571"/>
                <a:gd name="connsiteX1-33" fmla="*/ 13686 w 356185"/>
                <a:gd name="connsiteY1-34" fmla="*/ 1 h 683571"/>
                <a:gd name="connsiteX2-35" fmla="*/ 355471 w 356185"/>
                <a:gd name="connsiteY2-36" fmla="*/ 341789 h 683571"/>
                <a:gd name="connsiteX3-37" fmla="*/ 13686 w 356185"/>
                <a:gd name="connsiteY3-38" fmla="*/ 683571 h 683571"/>
                <a:gd name="connsiteX4-39" fmla="*/ 62426 w 356185"/>
                <a:gd name="connsiteY4-40" fmla="*/ 344167 h 683571"/>
                <a:gd name="connsiteX0-41" fmla="*/ 65000 w 360090"/>
                <a:gd name="connsiteY0-42" fmla="*/ 306067 h 645471"/>
                <a:gd name="connsiteX1-43" fmla="*/ 154373 w 360090"/>
                <a:gd name="connsiteY1-44" fmla="*/ 1 h 645471"/>
                <a:gd name="connsiteX2-45" fmla="*/ 358045 w 360090"/>
                <a:gd name="connsiteY2-46" fmla="*/ 303689 h 645471"/>
                <a:gd name="connsiteX3-47" fmla="*/ 16260 w 360090"/>
                <a:gd name="connsiteY3-48" fmla="*/ 645471 h 645471"/>
                <a:gd name="connsiteX4-49" fmla="*/ 65000 w 360090"/>
                <a:gd name="connsiteY4-50" fmla="*/ 306067 h 645471"/>
                <a:gd name="connsiteX0-51" fmla="*/ 95 w 293169"/>
                <a:gd name="connsiteY0-52" fmla="*/ 306067 h 585943"/>
                <a:gd name="connsiteX1-53" fmla="*/ 89468 w 293169"/>
                <a:gd name="connsiteY1-54" fmla="*/ 1 h 585943"/>
                <a:gd name="connsiteX2-55" fmla="*/ 293140 w 293169"/>
                <a:gd name="connsiteY2-56" fmla="*/ 303689 h 585943"/>
                <a:gd name="connsiteX3-57" fmla="*/ 103755 w 293169"/>
                <a:gd name="connsiteY3-58" fmla="*/ 585943 h 585943"/>
                <a:gd name="connsiteX4-59" fmla="*/ 95 w 293169"/>
                <a:gd name="connsiteY4-60" fmla="*/ 306067 h 585943"/>
                <a:gd name="connsiteX0-61" fmla="*/ 3 w 293048"/>
                <a:gd name="connsiteY0-62" fmla="*/ 306067 h 585943"/>
                <a:gd name="connsiteX1-63" fmla="*/ 89376 w 293048"/>
                <a:gd name="connsiteY1-64" fmla="*/ 1 h 585943"/>
                <a:gd name="connsiteX2-65" fmla="*/ 293048 w 293048"/>
                <a:gd name="connsiteY2-66" fmla="*/ 303689 h 585943"/>
                <a:gd name="connsiteX3-67" fmla="*/ 91757 w 293048"/>
                <a:gd name="connsiteY3-68" fmla="*/ 585943 h 585943"/>
                <a:gd name="connsiteX4-69" fmla="*/ 3 w 293048"/>
                <a:gd name="connsiteY4-70" fmla="*/ 306067 h 585943"/>
                <a:gd name="connsiteX0-71" fmla="*/ 39769 w 211370"/>
                <a:gd name="connsiteY0-72" fmla="*/ 298927 h 585946"/>
                <a:gd name="connsiteX1-73" fmla="*/ 7698 w 211370"/>
                <a:gd name="connsiteY1-74" fmla="*/ 2 h 585946"/>
                <a:gd name="connsiteX2-75" fmla="*/ 211370 w 211370"/>
                <a:gd name="connsiteY2-76" fmla="*/ 303690 h 585946"/>
                <a:gd name="connsiteX3-77" fmla="*/ 10079 w 211370"/>
                <a:gd name="connsiteY3-78" fmla="*/ 585944 h 585946"/>
                <a:gd name="connsiteX4-79" fmla="*/ 39769 w 211370"/>
                <a:gd name="connsiteY4-80" fmla="*/ 298927 h 585946"/>
                <a:gd name="connsiteX0-81" fmla="*/ 39769 w 211370"/>
                <a:gd name="connsiteY0-82" fmla="*/ 298927 h 585949"/>
                <a:gd name="connsiteX1-83" fmla="*/ 7698 w 211370"/>
                <a:gd name="connsiteY1-84" fmla="*/ 2 h 585949"/>
                <a:gd name="connsiteX2-85" fmla="*/ 211370 w 211370"/>
                <a:gd name="connsiteY2-86" fmla="*/ 303690 h 585949"/>
                <a:gd name="connsiteX3-87" fmla="*/ 10079 w 211370"/>
                <a:gd name="connsiteY3-88" fmla="*/ 585944 h 585949"/>
                <a:gd name="connsiteX4-89" fmla="*/ 39769 w 211370"/>
                <a:gd name="connsiteY4-90" fmla="*/ 298927 h 585949"/>
                <a:gd name="connsiteX0-91" fmla="*/ 39769 w 211535"/>
                <a:gd name="connsiteY0-92" fmla="*/ 298927 h 585949"/>
                <a:gd name="connsiteX1-93" fmla="*/ 7698 w 211535"/>
                <a:gd name="connsiteY1-94" fmla="*/ 2 h 585949"/>
                <a:gd name="connsiteX2-95" fmla="*/ 211370 w 211535"/>
                <a:gd name="connsiteY2-96" fmla="*/ 303690 h 585949"/>
                <a:gd name="connsiteX3-97" fmla="*/ 10079 w 211535"/>
                <a:gd name="connsiteY3-98" fmla="*/ 585944 h 585949"/>
                <a:gd name="connsiteX4-99" fmla="*/ 39769 w 211535"/>
                <a:gd name="connsiteY4-100" fmla="*/ 298927 h 585949"/>
                <a:gd name="connsiteX0-101" fmla="*/ 54250 w 226016"/>
                <a:gd name="connsiteY0-102" fmla="*/ 299466 h 586488"/>
                <a:gd name="connsiteX1-103" fmla="*/ 22179 w 226016"/>
                <a:gd name="connsiteY1-104" fmla="*/ 541 h 586488"/>
                <a:gd name="connsiteX2-105" fmla="*/ 225851 w 226016"/>
                <a:gd name="connsiteY2-106" fmla="*/ 304229 h 586488"/>
                <a:gd name="connsiteX3-107" fmla="*/ 24560 w 226016"/>
                <a:gd name="connsiteY3-108" fmla="*/ 586483 h 586488"/>
                <a:gd name="connsiteX4-109" fmla="*/ 54250 w 226016"/>
                <a:gd name="connsiteY4-110" fmla="*/ 299466 h 586488"/>
                <a:gd name="connsiteX0-111" fmla="*/ 54250 w 226063"/>
                <a:gd name="connsiteY0-112" fmla="*/ 299466 h 586543"/>
                <a:gd name="connsiteX1-113" fmla="*/ 22179 w 226063"/>
                <a:gd name="connsiteY1-114" fmla="*/ 541 h 586543"/>
                <a:gd name="connsiteX2-115" fmla="*/ 225851 w 226063"/>
                <a:gd name="connsiteY2-116" fmla="*/ 304229 h 586543"/>
                <a:gd name="connsiteX3-117" fmla="*/ 24560 w 226063"/>
                <a:gd name="connsiteY3-118" fmla="*/ 586483 h 586543"/>
                <a:gd name="connsiteX4-119" fmla="*/ 54250 w 226063"/>
                <a:gd name="connsiteY4-120" fmla="*/ 299466 h 586543"/>
                <a:gd name="connsiteX0-121" fmla="*/ 58295 w 230108"/>
                <a:gd name="connsiteY0-122" fmla="*/ 298952 h 586029"/>
                <a:gd name="connsiteX1-123" fmla="*/ 26224 w 230108"/>
                <a:gd name="connsiteY1-124" fmla="*/ 27 h 586029"/>
                <a:gd name="connsiteX2-125" fmla="*/ 229896 w 230108"/>
                <a:gd name="connsiteY2-126" fmla="*/ 303715 h 586029"/>
                <a:gd name="connsiteX3-127" fmla="*/ 28605 w 230108"/>
                <a:gd name="connsiteY3-128" fmla="*/ 585969 h 586029"/>
                <a:gd name="connsiteX4-129" fmla="*/ 58295 w 230108"/>
                <a:gd name="connsiteY4-130" fmla="*/ 298952 h 586029"/>
                <a:gd name="connsiteX0-131" fmla="*/ 58295 w 230101"/>
                <a:gd name="connsiteY0-132" fmla="*/ 298952 h 585974"/>
                <a:gd name="connsiteX1-133" fmla="*/ 26224 w 230101"/>
                <a:gd name="connsiteY1-134" fmla="*/ 27 h 585974"/>
                <a:gd name="connsiteX2-135" fmla="*/ 229896 w 230101"/>
                <a:gd name="connsiteY2-136" fmla="*/ 303715 h 585974"/>
                <a:gd name="connsiteX3-137" fmla="*/ 28605 w 230101"/>
                <a:gd name="connsiteY3-138" fmla="*/ 585969 h 585974"/>
                <a:gd name="connsiteX4-139" fmla="*/ 58295 w 230101"/>
                <a:gd name="connsiteY4-140" fmla="*/ 298952 h 585974"/>
                <a:gd name="connsiteX0-141" fmla="*/ 58295 w 229922"/>
                <a:gd name="connsiteY0-142" fmla="*/ 298943 h 585965"/>
                <a:gd name="connsiteX1-143" fmla="*/ 26224 w 229922"/>
                <a:gd name="connsiteY1-144" fmla="*/ 18 h 585965"/>
                <a:gd name="connsiteX2-145" fmla="*/ 229896 w 229922"/>
                <a:gd name="connsiteY2-146" fmla="*/ 303706 h 585965"/>
                <a:gd name="connsiteX3-147" fmla="*/ 28605 w 229922"/>
                <a:gd name="connsiteY3-148" fmla="*/ 585960 h 585965"/>
                <a:gd name="connsiteX4-149" fmla="*/ 58295 w 229922"/>
                <a:gd name="connsiteY4-150" fmla="*/ 298943 h 585965"/>
                <a:gd name="connsiteX0-151" fmla="*/ 58295 w 229930"/>
                <a:gd name="connsiteY0-152" fmla="*/ 298943 h 585964"/>
                <a:gd name="connsiteX1-153" fmla="*/ 26224 w 229930"/>
                <a:gd name="connsiteY1-154" fmla="*/ 18 h 585964"/>
                <a:gd name="connsiteX2-155" fmla="*/ 229896 w 229930"/>
                <a:gd name="connsiteY2-156" fmla="*/ 303706 h 585964"/>
                <a:gd name="connsiteX3-157" fmla="*/ 28605 w 229930"/>
                <a:gd name="connsiteY3-158" fmla="*/ 585960 h 585964"/>
                <a:gd name="connsiteX4-159" fmla="*/ 58295 w 229930"/>
                <a:gd name="connsiteY4-160" fmla="*/ 298943 h 585964"/>
                <a:gd name="connsiteX0-161" fmla="*/ 58295 w 230172"/>
                <a:gd name="connsiteY0-162" fmla="*/ 298940 h 585961"/>
                <a:gd name="connsiteX1-163" fmla="*/ 26224 w 230172"/>
                <a:gd name="connsiteY1-164" fmla="*/ 15 h 585961"/>
                <a:gd name="connsiteX2-165" fmla="*/ 229896 w 230172"/>
                <a:gd name="connsiteY2-166" fmla="*/ 303703 h 585961"/>
                <a:gd name="connsiteX3-167" fmla="*/ 28605 w 230172"/>
                <a:gd name="connsiteY3-168" fmla="*/ 585957 h 585961"/>
                <a:gd name="connsiteX4-169" fmla="*/ 58295 w 230172"/>
                <a:gd name="connsiteY4-170" fmla="*/ 298940 h 585961"/>
                <a:gd name="connsiteX0-171" fmla="*/ 58295 w 229896"/>
                <a:gd name="connsiteY0-172" fmla="*/ 298940 h 585961"/>
                <a:gd name="connsiteX1-173" fmla="*/ 26224 w 229896"/>
                <a:gd name="connsiteY1-174" fmla="*/ 15 h 585961"/>
                <a:gd name="connsiteX2-175" fmla="*/ 229896 w 229896"/>
                <a:gd name="connsiteY2-176" fmla="*/ 303703 h 585961"/>
                <a:gd name="connsiteX3-177" fmla="*/ 28605 w 229896"/>
                <a:gd name="connsiteY3-178" fmla="*/ 585957 h 585961"/>
                <a:gd name="connsiteX4-179" fmla="*/ 58295 w 229896"/>
                <a:gd name="connsiteY4-180" fmla="*/ 298940 h 585961"/>
                <a:gd name="connsiteX0-181" fmla="*/ 57944 w 229545"/>
                <a:gd name="connsiteY0-182" fmla="*/ 298940 h 585961"/>
                <a:gd name="connsiteX1-183" fmla="*/ 25873 w 229545"/>
                <a:gd name="connsiteY1-184" fmla="*/ 15 h 585961"/>
                <a:gd name="connsiteX2-185" fmla="*/ 229545 w 229545"/>
                <a:gd name="connsiteY2-186" fmla="*/ 303703 h 585961"/>
                <a:gd name="connsiteX3-187" fmla="*/ 28254 w 229545"/>
                <a:gd name="connsiteY3-188" fmla="*/ 585957 h 585961"/>
                <a:gd name="connsiteX4-189" fmla="*/ 57944 w 229545"/>
                <a:gd name="connsiteY4-190" fmla="*/ 298940 h 585961"/>
                <a:gd name="connsiteX0-191" fmla="*/ 18784 w 216579"/>
                <a:gd name="connsiteY0-192" fmla="*/ 291798 h 585987"/>
                <a:gd name="connsiteX1-193" fmla="*/ 12907 w 216579"/>
                <a:gd name="connsiteY1-194" fmla="*/ 17 h 585987"/>
                <a:gd name="connsiteX2-195" fmla="*/ 216579 w 216579"/>
                <a:gd name="connsiteY2-196" fmla="*/ 303705 h 585987"/>
                <a:gd name="connsiteX3-197" fmla="*/ 15288 w 216579"/>
                <a:gd name="connsiteY3-198" fmla="*/ 585959 h 585987"/>
                <a:gd name="connsiteX4-199" fmla="*/ 18784 w 216579"/>
                <a:gd name="connsiteY4-200" fmla="*/ 291798 h 585987"/>
                <a:gd name="connsiteX0-201" fmla="*/ 12234 w 219554"/>
                <a:gd name="connsiteY0-202" fmla="*/ 289426 h 586008"/>
                <a:gd name="connsiteX1-203" fmla="*/ 15882 w 219554"/>
                <a:gd name="connsiteY1-204" fmla="*/ 26 h 586008"/>
                <a:gd name="connsiteX2-205" fmla="*/ 219554 w 219554"/>
                <a:gd name="connsiteY2-206" fmla="*/ 303714 h 586008"/>
                <a:gd name="connsiteX3-207" fmla="*/ 18263 w 219554"/>
                <a:gd name="connsiteY3-208" fmla="*/ 585968 h 586008"/>
                <a:gd name="connsiteX4-209" fmla="*/ 12234 w 219554"/>
                <a:gd name="connsiteY4-210" fmla="*/ 289426 h 586008"/>
                <a:gd name="connsiteX0-211" fmla="*/ 17080 w 217256"/>
                <a:gd name="connsiteY0-212" fmla="*/ 289426 h 586008"/>
                <a:gd name="connsiteX1-213" fmla="*/ 13584 w 217256"/>
                <a:gd name="connsiteY1-214" fmla="*/ 26 h 586008"/>
                <a:gd name="connsiteX2-215" fmla="*/ 217256 w 217256"/>
                <a:gd name="connsiteY2-216" fmla="*/ 303714 h 586008"/>
                <a:gd name="connsiteX3-217" fmla="*/ 15965 w 217256"/>
                <a:gd name="connsiteY3-218" fmla="*/ 585968 h 586008"/>
                <a:gd name="connsiteX4-219" fmla="*/ 17080 w 217256"/>
                <a:gd name="connsiteY4-220" fmla="*/ 289426 h 586008"/>
                <a:gd name="connsiteX0-221" fmla="*/ 26566 w 226742"/>
                <a:gd name="connsiteY0-222" fmla="*/ 289426 h 586008"/>
                <a:gd name="connsiteX1-223" fmla="*/ 23070 w 226742"/>
                <a:gd name="connsiteY1-224" fmla="*/ 26 h 586008"/>
                <a:gd name="connsiteX2-225" fmla="*/ 226742 w 226742"/>
                <a:gd name="connsiteY2-226" fmla="*/ 303714 h 586008"/>
                <a:gd name="connsiteX3-227" fmla="*/ 25451 w 226742"/>
                <a:gd name="connsiteY3-228" fmla="*/ 585968 h 586008"/>
                <a:gd name="connsiteX4-229" fmla="*/ 26566 w 226742"/>
                <a:gd name="connsiteY4-230" fmla="*/ 289426 h 586008"/>
                <a:gd name="connsiteX0-231" fmla="*/ 26566 w 226742"/>
                <a:gd name="connsiteY0-232" fmla="*/ 289426 h 586008"/>
                <a:gd name="connsiteX1-233" fmla="*/ 23070 w 226742"/>
                <a:gd name="connsiteY1-234" fmla="*/ 26 h 586008"/>
                <a:gd name="connsiteX2-235" fmla="*/ 226742 w 226742"/>
                <a:gd name="connsiteY2-236" fmla="*/ 303714 h 586008"/>
                <a:gd name="connsiteX3-237" fmla="*/ 25451 w 226742"/>
                <a:gd name="connsiteY3-238" fmla="*/ 585968 h 586008"/>
                <a:gd name="connsiteX4-239" fmla="*/ 26566 w 226742"/>
                <a:gd name="connsiteY4-240" fmla="*/ 289426 h 586008"/>
                <a:gd name="connsiteX0-241" fmla="*/ 102 w 271715"/>
                <a:gd name="connsiteY0-242" fmla="*/ 287054 h 586031"/>
                <a:gd name="connsiteX1-243" fmla="*/ 68043 w 271715"/>
                <a:gd name="connsiteY1-244" fmla="*/ 35 h 586031"/>
                <a:gd name="connsiteX2-245" fmla="*/ 271715 w 271715"/>
                <a:gd name="connsiteY2-246" fmla="*/ 303723 h 586031"/>
                <a:gd name="connsiteX3-247" fmla="*/ 70424 w 271715"/>
                <a:gd name="connsiteY3-248" fmla="*/ 585977 h 586031"/>
                <a:gd name="connsiteX4-249" fmla="*/ 102 w 271715"/>
                <a:gd name="connsiteY4-250" fmla="*/ 287054 h 586031"/>
                <a:gd name="connsiteX0-251" fmla="*/ 102 w 271715"/>
                <a:gd name="connsiteY0-252" fmla="*/ 287054 h 586031"/>
                <a:gd name="connsiteX1-253" fmla="*/ 68043 w 271715"/>
                <a:gd name="connsiteY1-254" fmla="*/ 35 h 586031"/>
                <a:gd name="connsiteX2-255" fmla="*/ 271715 w 271715"/>
                <a:gd name="connsiteY2-256" fmla="*/ 303723 h 586031"/>
                <a:gd name="connsiteX3-257" fmla="*/ 70424 w 271715"/>
                <a:gd name="connsiteY3-258" fmla="*/ 585977 h 586031"/>
                <a:gd name="connsiteX4-259" fmla="*/ 102 w 271715"/>
                <a:gd name="connsiteY4-260" fmla="*/ 287054 h 586031"/>
                <a:gd name="connsiteX0-261" fmla="*/ 133 w 271746"/>
                <a:gd name="connsiteY0-262" fmla="*/ 287054 h 585994"/>
                <a:gd name="connsiteX1-263" fmla="*/ 68074 w 271746"/>
                <a:gd name="connsiteY1-264" fmla="*/ 35 h 585994"/>
                <a:gd name="connsiteX2-265" fmla="*/ 271746 w 271746"/>
                <a:gd name="connsiteY2-266" fmla="*/ 303723 h 585994"/>
                <a:gd name="connsiteX3-267" fmla="*/ 70455 w 271746"/>
                <a:gd name="connsiteY3-268" fmla="*/ 585977 h 585994"/>
                <a:gd name="connsiteX4-269" fmla="*/ 133 w 271746"/>
                <a:gd name="connsiteY4-270" fmla="*/ 287054 h 585994"/>
              </a:gdLst>
              <a:ahLst/>
              <a:cxnLst>
                <a:cxn ang="0">
                  <a:pos x="connsiteX0-261" y="connsiteY0-262"/>
                </a:cxn>
                <a:cxn ang="0">
                  <a:pos x="connsiteX1-263" y="connsiteY1-264"/>
                </a:cxn>
                <a:cxn ang="0">
                  <a:pos x="connsiteX2-265" y="connsiteY2-266"/>
                </a:cxn>
                <a:cxn ang="0">
                  <a:pos x="connsiteX3-267" y="connsiteY3-268"/>
                </a:cxn>
                <a:cxn ang="0">
                  <a:pos x="connsiteX4-269" y="connsiteY4-270"/>
                </a:cxn>
              </a:cxnLst>
              <a:rect l="l" t="t" r="r" b="b"/>
              <a:pathLst>
                <a:path w="271746" h="585994">
                  <a:moveTo>
                    <a:pt x="133" y="287054"/>
                  </a:moveTo>
                  <a:cubicBezTo>
                    <a:pt x="2117" y="156057"/>
                    <a:pt x="10899" y="-2743"/>
                    <a:pt x="68074" y="35"/>
                  </a:cubicBezTo>
                  <a:cubicBezTo>
                    <a:pt x="125249" y="2813"/>
                    <a:pt x="271846" y="127496"/>
                    <a:pt x="271746" y="303723"/>
                  </a:cubicBezTo>
                  <a:cubicBezTo>
                    <a:pt x="271643" y="484729"/>
                    <a:pt x="122868" y="583993"/>
                    <a:pt x="70455" y="585977"/>
                  </a:cubicBezTo>
                  <a:cubicBezTo>
                    <a:pt x="18042" y="587961"/>
                    <a:pt x="-1851" y="418051"/>
                    <a:pt x="133" y="287054"/>
                  </a:cubicBezTo>
                  <a:close/>
                </a:path>
              </a:pathLst>
            </a:custGeom>
            <a:gradFill flip="none" rotWithShape="1">
              <a:gsLst>
                <a:gs pos="0">
                  <a:srgbClr val="FFFFFF"/>
                </a:gs>
                <a:gs pos="100000">
                  <a:srgbClr val="FFFFFF">
                    <a:alpha val="0"/>
                  </a:srgb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sz="1600"/>
            </a:p>
          </p:txBody>
        </p:sp>
      </p:grpSp>
      <p:grpSp>
        <p:nvGrpSpPr>
          <p:cNvPr id="14" name="组合 4"/>
          <p:cNvGrpSpPr/>
          <p:nvPr>
            <p:custDataLst>
              <p:tags r:id="rId13"/>
            </p:custDataLst>
          </p:nvPr>
        </p:nvGrpSpPr>
        <p:grpSpPr>
          <a:xfrm>
            <a:off x="892175" y="4906010"/>
            <a:ext cx="5415280" cy="774065"/>
            <a:chOff x="769201" y="4039871"/>
            <a:chExt cx="3028113" cy="937716"/>
          </a:xfrm>
        </p:grpSpPr>
        <p:sp>
          <p:nvSpPr>
            <p:cNvPr id="16" name="MH_Text_2"/>
            <p:cNvSpPr/>
            <p:nvPr>
              <p:custDataLst>
                <p:tags r:id="rId14"/>
              </p:custDataLst>
            </p:nvPr>
          </p:nvSpPr>
          <p:spPr>
            <a:xfrm flipH="1">
              <a:off x="769201" y="4039871"/>
              <a:ext cx="3028113" cy="937716"/>
            </a:xfrm>
            <a:prstGeom prst="roundRect">
              <a:avLst>
                <a:gd name="adj" fmla="val 50000"/>
              </a:avLst>
            </a:prstGeom>
            <a:solidFill>
              <a:srgbClr val="FFFFFF"/>
            </a:solidFill>
            <a:ln w="6350" cap="flat" cmpd="sng" algn="ctr">
              <a:solidFill>
                <a:schemeClr val="accent2">
                  <a:lumMod val="60000"/>
                  <a:lumOff val="40000"/>
                </a:schemeClr>
              </a:solidFill>
              <a:prstDash val="solid"/>
            </a:ln>
            <a:effectLst/>
          </p:spPr>
          <p:txBody>
            <a:bodyPr wrap="square" lIns="273339" rIns="216000" rtlCol="0" anchor="ctr">
              <a:normAutofit fontScale="70000"/>
            </a:bodyPr>
            <a:p>
              <a:pPr algn="l">
                <a:lnSpc>
                  <a:spcPct val="110000"/>
                </a:lnSpc>
                <a:defRPr/>
              </a:pPr>
              <a:r>
                <a:rPr lang="en-US" altLang="da-DK" sz="2000" kern="0" dirty="0">
                  <a:solidFill>
                    <a:srgbClr val="1C1C1C"/>
                  </a:solidFill>
                </a:rPr>
                <a:t>    </a:t>
              </a:r>
              <a:r>
                <a:rPr lang="en-US" altLang="da-DK" sz="2250" b="1" kern="0" dirty="0">
                  <a:solidFill>
                    <a:srgbClr val="1C1C1C"/>
                  </a:solidFill>
                </a:rPr>
                <a:t>PATCH </a:t>
              </a:r>
              <a:r>
                <a:rPr lang="en-US" altLang="da-DK" sz="2250" kern="0" dirty="0">
                  <a:solidFill>
                    <a:srgbClr val="1C1C1C"/>
                  </a:solidFill>
                </a:rPr>
                <a:t>=&gt; Memperbaharui informasi spesifik </a:t>
              </a:r>
              <a:endParaRPr lang="zh-CN" altLang="en-US" sz="2250" kern="0" dirty="0">
                <a:solidFill>
                  <a:srgbClr val="1C1C1C"/>
                </a:solidFill>
              </a:endParaRPr>
            </a:p>
          </p:txBody>
        </p:sp>
        <p:sp>
          <p:nvSpPr>
            <p:cNvPr id="17" name="MH_SubTitle_2"/>
            <p:cNvSpPr/>
            <p:nvPr>
              <p:custDataLst>
                <p:tags r:id="rId15"/>
              </p:custDataLst>
            </p:nvPr>
          </p:nvSpPr>
          <p:spPr>
            <a:xfrm>
              <a:off x="775947" y="4142951"/>
              <a:ext cx="272346" cy="689248"/>
            </a:xfrm>
            <a:prstGeom prst="ellipse">
              <a:avLst/>
            </a:prstGeom>
            <a:gradFill flip="none" rotWithShape="1">
              <a:gsLst>
                <a:gs pos="0">
                  <a:schemeClr val="accent2">
                    <a:lumMod val="60000"/>
                    <a:lumOff val="40000"/>
                  </a:schemeClr>
                </a:gs>
                <a:gs pos="99000">
                  <a:schemeClr val="accent2"/>
                </a:gs>
              </a:gsLst>
              <a:path path="shape">
                <a:fillToRect l="50000" t="50000" r="50000" b="50000"/>
              </a:path>
              <a:tileRect/>
            </a:gradFill>
            <a:ln w="6350" cap="flat" cmpd="sng" algn="ctr">
              <a:noFill/>
              <a:prstDash val="solid"/>
            </a:ln>
            <a:effectLst/>
          </p:spPr>
          <p:txBody>
            <a:bodyPr wrap="square" lIns="0" tIns="0" rIns="0" bIns="0" rtlCol="0" anchor="ctr">
              <a:normAutofit fontScale="90000"/>
            </a:bodyPr>
            <a:p>
              <a:pPr algn="ctr">
                <a:defRPr/>
              </a:pPr>
              <a:endParaRPr lang="zh-CN" altLang="en-US" sz="2800" kern="0" dirty="0">
                <a:solidFill>
                  <a:srgbClr val="FFFFFF"/>
                </a:solidFill>
              </a:endParaRPr>
            </a:p>
          </p:txBody>
        </p:sp>
        <p:sp>
          <p:nvSpPr>
            <p:cNvPr id="18" name="MH_Other_3"/>
            <p:cNvSpPr/>
            <p:nvPr>
              <p:custDataLst>
                <p:tags r:id="rId16"/>
              </p:custDataLst>
            </p:nvPr>
          </p:nvSpPr>
          <p:spPr>
            <a:xfrm rot="16200000">
              <a:off x="1022578" y="3913079"/>
              <a:ext cx="258273" cy="556942"/>
            </a:xfrm>
            <a:custGeom>
              <a:avLst/>
              <a:gdLst>
                <a:gd name="connsiteX0" fmla="*/ 0 w 683569"/>
                <a:gd name="connsiteY0" fmla="*/ 341785 h 683569"/>
                <a:gd name="connsiteX1" fmla="*/ 341785 w 683569"/>
                <a:gd name="connsiteY1" fmla="*/ 0 h 683569"/>
                <a:gd name="connsiteX2" fmla="*/ 683570 w 683569"/>
                <a:gd name="connsiteY2" fmla="*/ 341785 h 683569"/>
                <a:gd name="connsiteX3" fmla="*/ 341785 w 683569"/>
                <a:gd name="connsiteY3" fmla="*/ 683570 h 683569"/>
                <a:gd name="connsiteX4" fmla="*/ 0 w 683569"/>
                <a:gd name="connsiteY4" fmla="*/ 341785 h 683569"/>
                <a:gd name="connsiteX0-1" fmla="*/ 62426 w 355471"/>
                <a:gd name="connsiteY0-2" fmla="*/ 344166 h 683570"/>
                <a:gd name="connsiteX1-3" fmla="*/ 13686 w 355471"/>
                <a:gd name="connsiteY1-4" fmla="*/ 0 h 683570"/>
                <a:gd name="connsiteX2-5" fmla="*/ 355471 w 355471"/>
                <a:gd name="connsiteY2-6" fmla="*/ 341785 h 683570"/>
                <a:gd name="connsiteX3-7" fmla="*/ 13686 w 355471"/>
                <a:gd name="connsiteY3-8" fmla="*/ 683570 h 683570"/>
                <a:gd name="connsiteX4-9" fmla="*/ 62426 w 355471"/>
                <a:gd name="connsiteY4-10" fmla="*/ 344166 h 683570"/>
                <a:gd name="connsiteX0-11" fmla="*/ 62426 w 355471"/>
                <a:gd name="connsiteY0-12" fmla="*/ 344166 h 683570"/>
                <a:gd name="connsiteX1-13" fmla="*/ 13686 w 355471"/>
                <a:gd name="connsiteY1-14" fmla="*/ 0 h 683570"/>
                <a:gd name="connsiteX2-15" fmla="*/ 355471 w 355471"/>
                <a:gd name="connsiteY2-16" fmla="*/ 341788 h 683570"/>
                <a:gd name="connsiteX3-17" fmla="*/ 13686 w 355471"/>
                <a:gd name="connsiteY3-18" fmla="*/ 683570 h 683570"/>
                <a:gd name="connsiteX4-19" fmla="*/ 62426 w 355471"/>
                <a:gd name="connsiteY4-20" fmla="*/ 344166 h 683570"/>
                <a:gd name="connsiteX0-21" fmla="*/ 62426 w 355497"/>
                <a:gd name="connsiteY0-22" fmla="*/ 344166 h 683570"/>
                <a:gd name="connsiteX1-23" fmla="*/ 13686 w 355497"/>
                <a:gd name="connsiteY1-24" fmla="*/ 0 h 683570"/>
                <a:gd name="connsiteX2-25" fmla="*/ 355471 w 355497"/>
                <a:gd name="connsiteY2-26" fmla="*/ 341788 h 683570"/>
                <a:gd name="connsiteX3-27" fmla="*/ 13686 w 355497"/>
                <a:gd name="connsiteY3-28" fmla="*/ 683570 h 683570"/>
                <a:gd name="connsiteX4-29" fmla="*/ 62426 w 355497"/>
                <a:gd name="connsiteY4-30" fmla="*/ 344166 h 683570"/>
                <a:gd name="connsiteX0-31" fmla="*/ 62426 w 356185"/>
                <a:gd name="connsiteY0-32" fmla="*/ 344167 h 683571"/>
                <a:gd name="connsiteX1-33" fmla="*/ 13686 w 356185"/>
                <a:gd name="connsiteY1-34" fmla="*/ 1 h 683571"/>
                <a:gd name="connsiteX2-35" fmla="*/ 355471 w 356185"/>
                <a:gd name="connsiteY2-36" fmla="*/ 341789 h 683571"/>
                <a:gd name="connsiteX3-37" fmla="*/ 13686 w 356185"/>
                <a:gd name="connsiteY3-38" fmla="*/ 683571 h 683571"/>
                <a:gd name="connsiteX4-39" fmla="*/ 62426 w 356185"/>
                <a:gd name="connsiteY4-40" fmla="*/ 344167 h 683571"/>
                <a:gd name="connsiteX0-41" fmla="*/ 65000 w 360090"/>
                <a:gd name="connsiteY0-42" fmla="*/ 306067 h 645471"/>
                <a:gd name="connsiteX1-43" fmla="*/ 154373 w 360090"/>
                <a:gd name="connsiteY1-44" fmla="*/ 1 h 645471"/>
                <a:gd name="connsiteX2-45" fmla="*/ 358045 w 360090"/>
                <a:gd name="connsiteY2-46" fmla="*/ 303689 h 645471"/>
                <a:gd name="connsiteX3-47" fmla="*/ 16260 w 360090"/>
                <a:gd name="connsiteY3-48" fmla="*/ 645471 h 645471"/>
                <a:gd name="connsiteX4-49" fmla="*/ 65000 w 360090"/>
                <a:gd name="connsiteY4-50" fmla="*/ 306067 h 645471"/>
                <a:gd name="connsiteX0-51" fmla="*/ 95 w 293169"/>
                <a:gd name="connsiteY0-52" fmla="*/ 306067 h 585943"/>
                <a:gd name="connsiteX1-53" fmla="*/ 89468 w 293169"/>
                <a:gd name="connsiteY1-54" fmla="*/ 1 h 585943"/>
                <a:gd name="connsiteX2-55" fmla="*/ 293140 w 293169"/>
                <a:gd name="connsiteY2-56" fmla="*/ 303689 h 585943"/>
                <a:gd name="connsiteX3-57" fmla="*/ 103755 w 293169"/>
                <a:gd name="connsiteY3-58" fmla="*/ 585943 h 585943"/>
                <a:gd name="connsiteX4-59" fmla="*/ 95 w 293169"/>
                <a:gd name="connsiteY4-60" fmla="*/ 306067 h 585943"/>
                <a:gd name="connsiteX0-61" fmla="*/ 3 w 293048"/>
                <a:gd name="connsiteY0-62" fmla="*/ 306067 h 585943"/>
                <a:gd name="connsiteX1-63" fmla="*/ 89376 w 293048"/>
                <a:gd name="connsiteY1-64" fmla="*/ 1 h 585943"/>
                <a:gd name="connsiteX2-65" fmla="*/ 293048 w 293048"/>
                <a:gd name="connsiteY2-66" fmla="*/ 303689 h 585943"/>
                <a:gd name="connsiteX3-67" fmla="*/ 91757 w 293048"/>
                <a:gd name="connsiteY3-68" fmla="*/ 585943 h 585943"/>
                <a:gd name="connsiteX4-69" fmla="*/ 3 w 293048"/>
                <a:gd name="connsiteY4-70" fmla="*/ 306067 h 585943"/>
                <a:gd name="connsiteX0-71" fmla="*/ 39769 w 211370"/>
                <a:gd name="connsiteY0-72" fmla="*/ 298927 h 585946"/>
                <a:gd name="connsiteX1-73" fmla="*/ 7698 w 211370"/>
                <a:gd name="connsiteY1-74" fmla="*/ 2 h 585946"/>
                <a:gd name="connsiteX2-75" fmla="*/ 211370 w 211370"/>
                <a:gd name="connsiteY2-76" fmla="*/ 303690 h 585946"/>
                <a:gd name="connsiteX3-77" fmla="*/ 10079 w 211370"/>
                <a:gd name="connsiteY3-78" fmla="*/ 585944 h 585946"/>
                <a:gd name="connsiteX4-79" fmla="*/ 39769 w 211370"/>
                <a:gd name="connsiteY4-80" fmla="*/ 298927 h 585946"/>
                <a:gd name="connsiteX0-81" fmla="*/ 39769 w 211370"/>
                <a:gd name="connsiteY0-82" fmla="*/ 298927 h 585949"/>
                <a:gd name="connsiteX1-83" fmla="*/ 7698 w 211370"/>
                <a:gd name="connsiteY1-84" fmla="*/ 2 h 585949"/>
                <a:gd name="connsiteX2-85" fmla="*/ 211370 w 211370"/>
                <a:gd name="connsiteY2-86" fmla="*/ 303690 h 585949"/>
                <a:gd name="connsiteX3-87" fmla="*/ 10079 w 211370"/>
                <a:gd name="connsiteY3-88" fmla="*/ 585944 h 585949"/>
                <a:gd name="connsiteX4-89" fmla="*/ 39769 w 211370"/>
                <a:gd name="connsiteY4-90" fmla="*/ 298927 h 585949"/>
                <a:gd name="connsiteX0-91" fmla="*/ 39769 w 211535"/>
                <a:gd name="connsiteY0-92" fmla="*/ 298927 h 585949"/>
                <a:gd name="connsiteX1-93" fmla="*/ 7698 w 211535"/>
                <a:gd name="connsiteY1-94" fmla="*/ 2 h 585949"/>
                <a:gd name="connsiteX2-95" fmla="*/ 211370 w 211535"/>
                <a:gd name="connsiteY2-96" fmla="*/ 303690 h 585949"/>
                <a:gd name="connsiteX3-97" fmla="*/ 10079 w 211535"/>
                <a:gd name="connsiteY3-98" fmla="*/ 585944 h 585949"/>
                <a:gd name="connsiteX4-99" fmla="*/ 39769 w 211535"/>
                <a:gd name="connsiteY4-100" fmla="*/ 298927 h 585949"/>
                <a:gd name="connsiteX0-101" fmla="*/ 54250 w 226016"/>
                <a:gd name="connsiteY0-102" fmla="*/ 299466 h 586488"/>
                <a:gd name="connsiteX1-103" fmla="*/ 22179 w 226016"/>
                <a:gd name="connsiteY1-104" fmla="*/ 541 h 586488"/>
                <a:gd name="connsiteX2-105" fmla="*/ 225851 w 226016"/>
                <a:gd name="connsiteY2-106" fmla="*/ 304229 h 586488"/>
                <a:gd name="connsiteX3-107" fmla="*/ 24560 w 226016"/>
                <a:gd name="connsiteY3-108" fmla="*/ 586483 h 586488"/>
                <a:gd name="connsiteX4-109" fmla="*/ 54250 w 226016"/>
                <a:gd name="connsiteY4-110" fmla="*/ 299466 h 586488"/>
                <a:gd name="connsiteX0-111" fmla="*/ 54250 w 226063"/>
                <a:gd name="connsiteY0-112" fmla="*/ 299466 h 586543"/>
                <a:gd name="connsiteX1-113" fmla="*/ 22179 w 226063"/>
                <a:gd name="connsiteY1-114" fmla="*/ 541 h 586543"/>
                <a:gd name="connsiteX2-115" fmla="*/ 225851 w 226063"/>
                <a:gd name="connsiteY2-116" fmla="*/ 304229 h 586543"/>
                <a:gd name="connsiteX3-117" fmla="*/ 24560 w 226063"/>
                <a:gd name="connsiteY3-118" fmla="*/ 586483 h 586543"/>
                <a:gd name="connsiteX4-119" fmla="*/ 54250 w 226063"/>
                <a:gd name="connsiteY4-120" fmla="*/ 299466 h 586543"/>
                <a:gd name="connsiteX0-121" fmla="*/ 58295 w 230108"/>
                <a:gd name="connsiteY0-122" fmla="*/ 298952 h 586029"/>
                <a:gd name="connsiteX1-123" fmla="*/ 26224 w 230108"/>
                <a:gd name="connsiteY1-124" fmla="*/ 27 h 586029"/>
                <a:gd name="connsiteX2-125" fmla="*/ 229896 w 230108"/>
                <a:gd name="connsiteY2-126" fmla="*/ 303715 h 586029"/>
                <a:gd name="connsiteX3-127" fmla="*/ 28605 w 230108"/>
                <a:gd name="connsiteY3-128" fmla="*/ 585969 h 586029"/>
                <a:gd name="connsiteX4-129" fmla="*/ 58295 w 230108"/>
                <a:gd name="connsiteY4-130" fmla="*/ 298952 h 586029"/>
                <a:gd name="connsiteX0-131" fmla="*/ 58295 w 230101"/>
                <a:gd name="connsiteY0-132" fmla="*/ 298952 h 585974"/>
                <a:gd name="connsiteX1-133" fmla="*/ 26224 w 230101"/>
                <a:gd name="connsiteY1-134" fmla="*/ 27 h 585974"/>
                <a:gd name="connsiteX2-135" fmla="*/ 229896 w 230101"/>
                <a:gd name="connsiteY2-136" fmla="*/ 303715 h 585974"/>
                <a:gd name="connsiteX3-137" fmla="*/ 28605 w 230101"/>
                <a:gd name="connsiteY3-138" fmla="*/ 585969 h 585974"/>
                <a:gd name="connsiteX4-139" fmla="*/ 58295 w 230101"/>
                <a:gd name="connsiteY4-140" fmla="*/ 298952 h 585974"/>
                <a:gd name="connsiteX0-141" fmla="*/ 58295 w 229922"/>
                <a:gd name="connsiteY0-142" fmla="*/ 298943 h 585965"/>
                <a:gd name="connsiteX1-143" fmla="*/ 26224 w 229922"/>
                <a:gd name="connsiteY1-144" fmla="*/ 18 h 585965"/>
                <a:gd name="connsiteX2-145" fmla="*/ 229896 w 229922"/>
                <a:gd name="connsiteY2-146" fmla="*/ 303706 h 585965"/>
                <a:gd name="connsiteX3-147" fmla="*/ 28605 w 229922"/>
                <a:gd name="connsiteY3-148" fmla="*/ 585960 h 585965"/>
                <a:gd name="connsiteX4-149" fmla="*/ 58295 w 229922"/>
                <a:gd name="connsiteY4-150" fmla="*/ 298943 h 585965"/>
                <a:gd name="connsiteX0-151" fmla="*/ 58295 w 229930"/>
                <a:gd name="connsiteY0-152" fmla="*/ 298943 h 585964"/>
                <a:gd name="connsiteX1-153" fmla="*/ 26224 w 229930"/>
                <a:gd name="connsiteY1-154" fmla="*/ 18 h 585964"/>
                <a:gd name="connsiteX2-155" fmla="*/ 229896 w 229930"/>
                <a:gd name="connsiteY2-156" fmla="*/ 303706 h 585964"/>
                <a:gd name="connsiteX3-157" fmla="*/ 28605 w 229930"/>
                <a:gd name="connsiteY3-158" fmla="*/ 585960 h 585964"/>
                <a:gd name="connsiteX4-159" fmla="*/ 58295 w 229930"/>
                <a:gd name="connsiteY4-160" fmla="*/ 298943 h 585964"/>
                <a:gd name="connsiteX0-161" fmla="*/ 58295 w 230172"/>
                <a:gd name="connsiteY0-162" fmla="*/ 298940 h 585961"/>
                <a:gd name="connsiteX1-163" fmla="*/ 26224 w 230172"/>
                <a:gd name="connsiteY1-164" fmla="*/ 15 h 585961"/>
                <a:gd name="connsiteX2-165" fmla="*/ 229896 w 230172"/>
                <a:gd name="connsiteY2-166" fmla="*/ 303703 h 585961"/>
                <a:gd name="connsiteX3-167" fmla="*/ 28605 w 230172"/>
                <a:gd name="connsiteY3-168" fmla="*/ 585957 h 585961"/>
                <a:gd name="connsiteX4-169" fmla="*/ 58295 w 230172"/>
                <a:gd name="connsiteY4-170" fmla="*/ 298940 h 585961"/>
                <a:gd name="connsiteX0-171" fmla="*/ 58295 w 229896"/>
                <a:gd name="connsiteY0-172" fmla="*/ 298940 h 585961"/>
                <a:gd name="connsiteX1-173" fmla="*/ 26224 w 229896"/>
                <a:gd name="connsiteY1-174" fmla="*/ 15 h 585961"/>
                <a:gd name="connsiteX2-175" fmla="*/ 229896 w 229896"/>
                <a:gd name="connsiteY2-176" fmla="*/ 303703 h 585961"/>
                <a:gd name="connsiteX3-177" fmla="*/ 28605 w 229896"/>
                <a:gd name="connsiteY3-178" fmla="*/ 585957 h 585961"/>
                <a:gd name="connsiteX4-179" fmla="*/ 58295 w 229896"/>
                <a:gd name="connsiteY4-180" fmla="*/ 298940 h 585961"/>
                <a:gd name="connsiteX0-181" fmla="*/ 57944 w 229545"/>
                <a:gd name="connsiteY0-182" fmla="*/ 298940 h 585961"/>
                <a:gd name="connsiteX1-183" fmla="*/ 25873 w 229545"/>
                <a:gd name="connsiteY1-184" fmla="*/ 15 h 585961"/>
                <a:gd name="connsiteX2-185" fmla="*/ 229545 w 229545"/>
                <a:gd name="connsiteY2-186" fmla="*/ 303703 h 585961"/>
                <a:gd name="connsiteX3-187" fmla="*/ 28254 w 229545"/>
                <a:gd name="connsiteY3-188" fmla="*/ 585957 h 585961"/>
                <a:gd name="connsiteX4-189" fmla="*/ 57944 w 229545"/>
                <a:gd name="connsiteY4-190" fmla="*/ 298940 h 585961"/>
                <a:gd name="connsiteX0-191" fmla="*/ 18784 w 216579"/>
                <a:gd name="connsiteY0-192" fmla="*/ 291798 h 585987"/>
                <a:gd name="connsiteX1-193" fmla="*/ 12907 w 216579"/>
                <a:gd name="connsiteY1-194" fmla="*/ 17 h 585987"/>
                <a:gd name="connsiteX2-195" fmla="*/ 216579 w 216579"/>
                <a:gd name="connsiteY2-196" fmla="*/ 303705 h 585987"/>
                <a:gd name="connsiteX3-197" fmla="*/ 15288 w 216579"/>
                <a:gd name="connsiteY3-198" fmla="*/ 585959 h 585987"/>
                <a:gd name="connsiteX4-199" fmla="*/ 18784 w 216579"/>
                <a:gd name="connsiteY4-200" fmla="*/ 291798 h 585987"/>
                <a:gd name="connsiteX0-201" fmla="*/ 12234 w 219554"/>
                <a:gd name="connsiteY0-202" fmla="*/ 289426 h 586008"/>
                <a:gd name="connsiteX1-203" fmla="*/ 15882 w 219554"/>
                <a:gd name="connsiteY1-204" fmla="*/ 26 h 586008"/>
                <a:gd name="connsiteX2-205" fmla="*/ 219554 w 219554"/>
                <a:gd name="connsiteY2-206" fmla="*/ 303714 h 586008"/>
                <a:gd name="connsiteX3-207" fmla="*/ 18263 w 219554"/>
                <a:gd name="connsiteY3-208" fmla="*/ 585968 h 586008"/>
                <a:gd name="connsiteX4-209" fmla="*/ 12234 w 219554"/>
                <a:gd name="connsiteY4-210" fmla="*/ 289426 h 586008"/>
                <a:gd name="connsiteX0-211" fmla="*/ 17080 w 217256"/>
                <a:gd name="connsiteY0-212" fmla="*/ 289426 h 586008"/>
                <a:gd name="connsiteX1-213" fmla="*/ 13584 w 217256"/>
                <a:gd name="connsiteY1-214" fmla="*/ 26 h 586008"/>
                <a:gd name="connsiteX2-215" fmla="*/ 217256 w 217256"/>
                <a:gd name="connsiteY2-216" fmla="*/ 303714 h 586008"/>
                <a:gd name="connsiteX3-217" fmla="*/ 15965 w 217256"/>
                <a:gd name="connsiteY3-218" fmla="*/ 585968 h 586008"/>
                <a:gd name="connsiteX4-219" fmla="*/ 17080 w 217256"/>
                <a:gd name="connsiteY4-220" fmla="*/ 289426 h 586008"/>
                <a:gd name="connsiteX0-221" fmla="*/ 26566 w 226742"/>
                <a:gd name="connsiteY0-222" fmla="*/ 289426 h 586008"/>
                <a:gd name="connsiteX1-223" fmla="*/ 23070 w 226742"/>
                <a:gd name="connsiteY1-224" fmla="*/ 26 h 586008"/>
                <a:gd name="connsiteX2-225" fmla="*/ 226742 w 226742"/>
                <a:gd name="connsiteY2-226" fmla="*/ 303714 h 586008"/>
                <a:gd name="connsiteX3-227" fmla="*/ 25451 w 226742"/>
                <a:gd name="connsiteY3-228" fmla="*/ 585968 h 586008"/>
                <a:gd name="connsiteX4-229" fmla="*/ 26566 w 226742"/>
                <a:gd name="connsiteY4-230" fmla="*/ 289426 h 586008"/>
                <a:gd name="connsiteX0-231" fmla="*/ 26566 w 226742"/>
                <a:gd name="connsiteY0-232" fmla="*/ 289426 h 586008"/>
                <a:gd name="connsiteX1-233" fmla="*/ 23070 w 226742"/>
                <a:gd name="connsiteY1-234" fmla="*/ 26 h 586008"/>
                <a:gd name="connsiteX2-235" fmla="*/ 226742 w 226742"/>
                <a:gd name="connsiteY2-236" fmla="*/ 303714 h 586008"/>
                <a:gd name="connsiteX3-237" fmla="*/ 25451 w 226742"/>
                <a:gd name="connsiteY3-238" fmla="*/ 585968 h 586008"/>
                <a:gd name="connsiteX4-239" fmla="*/ 26566 w 226742"/>
                <a:gd name="connsiteY4-240" fmla="*/ 289426 h 586008"/>
                <a:gd name="connsiteX0-241" fmla="*/ 102 w 271715"/>
                <a:gd name="connsiteY0-242" fmla="*/ 287054 h 586031"/>
                <a:gd name="connsiteX1-243" fmla="*/ 68043 w 271715"/>
                <a:gd name="connsiteY1-244" fmla="*/ 35 h 586031"/>
                <a:gd name="connsiteX2-245" fmla="*/ 271715 w 271715"/>
                <a:gd name="connsiteY2-246" fmla="*/ 303723 h 586031"/>
                <a:gd name="connsiteX3-247" fmla="*/ 70424 w 271715"/>
                <a:gd name="connsiteY3-248" fmla="*/ 585977 h 586031"/>
                <a:gd name="connsiteX4-249" fmla="*/ 102 w 271715"/>
                <a:gd name="connsiteY4-250" fmla="*/ 287054 h 586031"/>
                <a:gd name="connsiteX0-251" fmla="*/ 102 w 271715"/>
                <a:gd name="connsiteY0-252" fmla="*/ 287054 h 586031"/>
                <a:gd name="connsiteX1-253" fmla="*/ 68043 w 271715"/>
                <a:gd name="connsiteY1-254" fmla="*/ 35 h 586031"/>
                <a:gd name="connsiteX2-255" fmla="*/ 271715 w 271715"/>
                <a:gd name="connsiteY2-256" fmla="*/ 303723 h 586031"/>
                <a:gd name="connsiteX3-257" fmla="*/ 70424 w 271715"/>
                <a:gd name="connsiteY3-258" fmla="*/ 585977 h 586031"/>
                <a:gd name="connsiteX4-259" fmla="*/ 102 w 271715"/>
                <a:gd name="connsiteY4-260" fmla="*/ 287054 h 586031"/>
                <a:gd name="connsiteX0-261" fmla="*/ 133 w 271746"/>
                <a:gd name="connsiteY0-262" fmla="*/ 287054 h 585994"/>
                <a:gd name="connsiteX1-263" fmla="*/ 68074 w 271746"/>
                <a:gd name="connsiteY1-264" fmla="*/ 35 h 585994"/>
                <a:gd name="connsiteX2-265" fmla="*/ 271746 w 271746"/>
                <a:gd name="connsiteY2-266" fmla="*/ 303723 h 585994"/>
                <a:gd name="connsiteX3-267" fmla="*/ 70455 w 271746"/>
                <a:gd name="connsiteY3-268" fmla="*/ 585977 h 585994"/>
                <a:gd name="connsiteX4-269" fmla="*/ 133 w 271746"/>
                <a:gd name="connsiteY4-270" fmla="*/ 287054 h 585994"/>
              </a:gdLst>
              <a:ahLst/>
              <a:cxnLst>
                <a:cxn ang="0">
                  <a:pos x="connsiteX0-261" y="connsiteY0-262"/>
                </a:cxn>
                <a:cxn ang="0">
                  <a:pos x="connsiteX1-263" y="connsiteY1-264"/>
                </a:cxn>
                <a:cxn ang="0">
                  <a:pos x="connsiteX2-265" y="connsiteY2-266"/>
                </a:cxn>
                <a:cxn ang="0">
                  <a:pos x="connsiteX3-267" y="connsiteY3-268"/>
                </a:cxn>
                <a:cxn ang="0">
                  <a:pos x="connsiteX4-269" y="connsiteY4-270"/>
                </a:cxn>
              </a:cxnLst>
              <a:rect l="l" t="t" r="r" b="b"/>
              <a:pathLst>
                <a:path w="271746" h="585994">
                  <a:moveTo>
                    <a:pt x="133" y="287054"/>
                  </a:moveTo>
                  <a:cubicBezTo>
                    <a:pt x="2117" y="156057"/>
                    <a:pt x="10899" y="-2743"/>
                    <a:pt x="68074" y="35"/>
                  </a:cubicBezTo>
                  <a:cubicBezTo>
                    <a:pt x="125249" y="2813"/>
                    <a:pt x="271846" y="127496"/>
                    <a:pt x="271746" y="303723"/>
                  </a:cubicBezTo>
                  <a:cubicBezTo>
                    <a:pt x="271643" y="484729"/>
                    <a:pt x="122868" y="583993"/>
                    <a:pt x="70455" y="585977"/>
                  </a:cubicBezTo>
                  <a:cubicBezTo>
                    <a:pt x="18042" y="587961"/>
                    <a:pt x="-1851" y="418051"/>
                    <a:pt x="133" y="287054"/>
                  </a:cubicBezTo>
                  <a:close/>
                </a:path>
              </a:pathLst>
            </a:custGeom>
            <a:gradFill flip="none" rotWithShape="1">
              <a:gsLst>
                <a:gs pos="0">
                  <a:srgbClr val="FFFFFF"/>
                </a:gs>
                <a:gs pos="100000">
                  <a:srgbClr val="FFFFFF">
                    <a:alpha val="0"/>
                  </a:srgb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sz="1600"/>
            </a:p>
          </p:txBody>
        </p:sp>
      </p:grpSp>
      <p:grpSp>
        <p:nvGrpSpPr>
          <p:cNvPr id="19" name="组合 4"/>
          <p:cNvGrpSpPr/>
          <p:nvPr>
            <p:custDataLst>
              <p:tags r:id="rId17"/>
            </p:custDataLst>
          </p:nvPr>
        </p:nvGrpSpPr>
        <p:grpSpPr>
          <a:xfrm>
            <a:off x="6751320" y="1922145"/>
            <a:ext cx="4808855" cy="631825"/>
            <a:chOff x="769325" y="4039871"/>
            <a:chExt cx="3027989" cy="765404"/>
          </a:xfrm>
        </p:grpSpPr>
        <p:sp>
          <p:nvSpPr>
            <p:cNvPr id="22" name="MH_Text_2"/>
            <p:cNvSpPr/>
            <p:nvPr>
              <p:custDataLst>
                <p:tags r:id="rId18"/>
              </p:custDataLst>
            </p:nvPr>
          </p:nvSpPr>
          <p:spPr>
            <a:xfrm flipH="1">
              <a:off x="769325" y="4039871"/>
              <a:ext cx="3027989" cy="765404"/>
            </a:xfrm>
            <a:prstGeom prst="roundRect">
              <a:avLst>
                <a:gd name="adj" fmla="val 50000"/>
              </a:avLst>
            </a:prstGeom>
            <a:solidFill>
              <a:srgbClr val="FFFFFF"/>
            </a:solidFill>
            <a:ln w="6350" cap="flat" cmpd="sng" algn="ctr">
              <a:solidFill>
                <a:schemeClr val="accent2">
                  <a:lumMod val="60000"/>
                  <a:lumOff val="40000"/>
                </a:schemeClr>
              </a:solidFill>
              <a:prstDash val="solid"/>
            </a:ln>
            <a:effectLst/>
          </p:spPr>
          <p:txBody>
            <a:bodyPr wrap="square" lIns="273339" rIns="216000" rtlCol="0" anchor="ctr">
              <a:normAutofit fontScale="90000"/>
            </a:bodyPr>
            <a:p>
              <a:pPr algn="l">
                <a:lnSpc>
                  <a:spcPct val="110000"/>
                </a:lnSpc>
                <a:defRPr/>
              </a:pPr>
              <a:r>
                <a:rPr lang="en-US" altLang="da-DK" sz="2000" kern="0" dirty="0">
                  <a:solidFill>
                    <a:srgbClr val="1C1C1C"/>
                  </a:solidFill>
                </a:rPr>
                <a:t>    </a:t>
              </a:r>
              <a:r>
                <a:rPr lang="en-US" altLang="da-DK" sz="2000" b="1" kern="0" dirty="0">
                  <a:solidFill>
                    <a:srgbClr val="1C1C1C"/>
                  </a:solidFill>
                </a:rPr>
                <a:t>DELETE </a:t>
              </a:r>
              <a:r>
                <a:rPr lang="en-US" altLang="da-DK" sz="2000" kern="0" dirty="0">
                  <a:solidFill>
                    <a:srgbClr val="1C1C1C"/>
                  </a:solidFill>
                </a:rPr>
                <a:t>=&gt; Menghapus Informasi </a:t>
              </a:r>
              <a:endParaRPr lang="zh-CN" altLang="en-US" sz="2000" kern="0" dirty="0">
                <a:solidFill>
                  <a:srgbClr val="1C1C1C"/>
                </a:solidFill>
              </a:endParaRPr>
            </a:p>
          </p:txBody>
        </p:sp>
        <p:sp>
          <p:nvSpPr>
            <p:cNvPr id="24" name="MH_SubTitle_2"/>
            <p:cNvSpPr/>
            <p:nvPr>
              <p:custDataLst>
                <p:tags r:id="rId19"/>
              </p:custDataLst>
            </p:nvPr>
          </p:nvSpPr>
          <p:spPr>
            <a:xfrm>
              <a:off x="789255" y="4133720"/>
              <a:ext cx="272396" cy="593092"/>
            </a:xfrm>
            <a:prstGeom prst="ellipse">
              <a:avLst/>
            </a:prstGeom>
            <a:gradFill flip="none" rotWithShape="1">
              <a:gsLst>
                <a:gs pos="0">
                  <a:schemeClr val="accent2">
                    <a:lumMod val="60000"/>
                    <a:lumOff val="40000"/>
                  </a:schemeClr>
                </a:gs>
                <a:gs pos="99000">
                  <a:schemeClr val="accent2"/>
                </a:gs>
              </a:gsLst>
              <a:path path="shape">
                <a:fillToRect l="50000" t="50000" r="50000" b="50000"/>
              </a:path>
              <a:tileRect/>
            </a:gradFill>
            <a:ln w="6350" cap="flat" cmpd="sng" algn="ctr">
              <a:noFill/>
              <a:prstDash val="solid"/>
            </a:ln>
            <a:effectLst/>
          </p:spPr>
          <p:txBody>
            <a:bodyPr wrap="square" lIns="0" tIns="0" rIns="0" bIns="0" rtlCol="0" anchor="ctr">
              <a:normAutofit fontScale="80000"/>
            </a:bodyPr>
            <a:p>
              <a:pPr algn="ctr">
                <a:defRPr/>
              </a:pPr>
              <a:endParaRPr lang="zh-CN" altLang="en-US" sz="2800" kern="0" dirty="0">
                <a:solidFill>
                  <a:srgbClr val="FFFFFF"/>
                </a:solidFill>
              </a:endParaRPr>
            </a:p>
          </p:txBody>
        </p:sp>
        <p:sp>
          <p:nvSpPr>
            <p:cNvPr id="25" name="MH_Other_3"/>
            <p:cNvSpPr/>
            <p:nvPr>
              <p:custDataLst>
                <p:tags r:id="rId20"/>
              </p:custDataLst>
            </p:nvPr>
          </p:nvSpPr>
          <p:spPr>
            <a:xfrm rot="16200000">
              <a:off x="1033023" y="3929233"/>
              <a:ext cx="258273" cy="556942"/>
            </a:xfrm>
            <a:custGeom>
              <a:avLst/>
              <a:gdLst>
                <a:gd name="connsiteX0" fmla="*/ 0 w 683569"/>
                <a:gd name="connsiteY0" fmla="*/ 341785 h 683569"/>
                <a:gd name="connsiteX1" fmla="*/ 341785 w 683569"/>
                <a:gd name="connsiteY1" fmla="*/ 0 h 683569"/>
                <a:gd name="connsiteX2" fmla="*/ 683570 w 683569"/>
                <a:gd name="connsiteY2" fmla="*/ 341785 h 683569"/>
                <a:gd name="connsiteX3" fmla="*/ 341785 w 683569"/>
                <a:gd name="connsiteY3" fmla="*/ 683570 h 683569"/>
                <a:gd name="connsiteX4" fmla="*/ 0 w 683569"/>
                <a:gd name="connsiteY4" fmla="*/ 341785 h 683569"/>
                <a:gd name="connsiteX0-1" fmla="*/ 62426 w 355471"/>
                <a:gd name="connsiteY0-2" fmla="*/ 344166 h 683570"/>
                <a:gd name="connsiteX1-3" fmla="*/ 13686 w 355471"/>
                <a:gd name="connsiteY1-4" fmla="*/ 0 h 683570"/>
                <a:gd name="connsiteX2-5" fmla="*/ 355471 w 355471"/>
                <a:gd name="connsiteY2-6" fmla="*/ 341785 h 683570"/>
                <a:gd name="connsiteX3-7" fmla="*/ 13686 w 355471"/>
                <a:gd name="connsiteY3-8" fmla="*/ 683570 h 683570"/>
                <a:gd name="connsiteX4-9" fmla="*/ 62426 w 355471"/>
                <a:gd name="connsiteY4-10" fmla="*/ 344166 h 683570"/>
                <a:gd name="connsiteX0-11" fmla="*/ 62426 w 355471"/>
                <a:gd name="connsiteY0-12" fmla="*/ 344166 h 683570"/>
                <a:gd name="connsiteX1-13" fmla="*/ 13686 w 355471"/>
                <a:gd name="connsiteY1-14" fmla="*/ 0 h 683570"/>
                <a:gd name="connsiteX2-15" fmla="*/ 355471 w 355471"/>
                <a:gd name="connsiteY2-16" fmla="*/ 341788 h 683570"/>
                <a:gd name="connsiteX3-17" fmla="*/ 13686 w 355471"/>
                <a:gd name="connsiteY3-18" fmla="*/ 683570 h 683570"/>
                <a:gd name="connsiteX4-19" fmla="*/ 62426 w 355471"/>
                <a:gd name="connsiteY4-20" fmla="*/ 344166 h 683570"/>
                <a:gd name="connsiteX0-21" fmla="*/ 62426 w 355497"/>
                <a:gd name="connsiteY0-22" fmla="*/ 344166 h 683570"/>
                <a:gd name="connsiteX1-23" fmla="*/ 13686 w 355497"/>
                <a:gd name="connsiteY1-24" fmla="*/ 0 h 683570"/>
                <a:gd name="connsiteX2-25" fmla="*/ 355471 w 355497"/>
                <a:gd name="connsiteY2-26" fmla="*/ 341788 h 683570"/>
                <a:gd name="connsiteX3-27" fmla="*/ 13686 w 355497"/>
                <a:gd name="connsiteY3-28" fmla="*/ 683570 h 683570"/>
                <a:gd name="connsiteX4-29" fmla="*/ 62426 w 355497"/>
                <a:gd name="connsiteY4-30" fmla="*/ 344166 h 683570"/>
                <a:gd name="connsiteX0-31" fmla="*/ 62426 w 356185"/>
                <a:gd name="connsiteY0-32" fmla="*/ 344167 h 683571"/>
                <a:gd name="connsiteX1-33" fmla="*/ 13686 w 356185"/>
                <a:gd name="connsiteY1-34" fmla="*/ 1 h 683571"/>
                <a:gd name="connsiteX2-35" fmla="*/ 355471 w 356185"/>
                <a:gd name="connsiteY2-36" fmla="*/ 341789 h 683571"/>
                <a:gd name="connsiteX3-37" fmla="*/ 13686 w 356185"/>
                <a:gd name="connsiteY3-38" fmla="*/ 683571 h 683571"/>
                <a:gd name="connsiteX4-39" fmla="*/ 62426 w 356185"/>
                <a:gd name="connsiteY4-40" fmla="*/ 344167 h 683571"/>
                <a:gd name="connsiteX0-41" fmla="*/ 65000 w 360090"/>
                <a:gd name="connsiteY0-42" fmla="*/ 306067 h 645471"/>
                <a:gd name="connsiteX1-43" fmla="*/ 154373 w 360090"/>
                <a:gd name="connsiteY1-44" fmla="*/ 1 h 645471"/>
                <a:gd name="connsiteX2-45" fmla="*/ 358045 w 360090"/>
                <a:gd name="connsiteY2-46" fmla="*/ 303689 h 645471"/>
                <a:gd name="connsiteX3-47" fmla="*/ 16260 w 360090"/>
                <a:gd name="connsiteY3-48" fmla="*/ 645471 h 645471"/>
                <a:gd name="connsiteX4-49" fmla="*/ 65000 w 360090"/>
                <a:gd name="connsiteY4-50" fmla="*/ 306067 h 645471"/>
                <a:gd name="connsiteX0-51" fmla="*/ 95 w 293169"/>
                <a:gd name="connsiteY0-52" fmla="*/ 306067 h 585943"/>
                <a:gd name="connsiteX1-53" fmla="*/ 89468 w 293169"/>
                <a:gd name="connsiteY1-54" fmla="*/ 1 h 585943"/>
                <a:gd name="connsiteX2-55" fmla="*/ 293140 w 293169"/>
                <a:gd name="connsiteY2-56" fmla="*/ 303689 h 585943"/>
                <a:gd name="connsiteX3-57" fmla="*/ 103755 w 293169"/>
                <a:gd name="connsiteY3-58" fmla="*/ 585943 h 585943"/>
                <a:gd name="connsiteX4-59" fmla="*/ 95 w 293169"/>
                <a:gd name="connsiteY4-60" fmla="*/ 306067 h 585943"/>
                <a:gd name="connsiteX0-61" fmla="*/ 3 w 293048"/>
                <a:gd name="connsiteY0-62" fmla="*/ 306067 h 585943"/>
                <a:gd name="connsiteX1-63" fmla="*/ 89376 w 293048"/>
                <a:gd name="connsiteY1-64" fmla="*/ 1 h 585943"/>
                <a:gd name="connsiteX2-65" fmla="*/ 293048 w 293048"/>
                <a:gd name="connsiteY2-66" fmla="*/ 303689 h 585943"/>
                <a:gd name="connsiteX3-67" fmla="*/ 91757 w 293048"/>
                <a:gd name="connsiteY3-68" fmla="*/ 585943 h 585943"/>
                <a:gd name="connsiteX4-69" fmla="*/ 3 w 293048"/>
                <a:gd name="connsiteY4-70" fmla="*/ 306067 h 585943"/>
                <a:gd name="connsiteX0-71" fmla="*/ 39769 w 211370"/>
                <a:gd name="connsiteY0-72" fmla="*/ 298927 h 585946"/>
                <a:gd name="connsiteX1-73" fmla="*/ 7698 w 211370"/>
                <a:gd name="connsiteY1-74" fmla="*/ 2 h 585946"/>
                <a:gd name="connsiteX2-75" fmla="*/ 211370 w 211370"/>
                <a:gd name="connsiteY2-76" fmla="*/ 303690 h 585946"/>
                <a:gd name="connsiteX3-77" fmla="*/ 10079 w 211370"/>
                <a:gd name="connsiteY3-78" fmla="*/ 585944 h 585946"/>
                <a:gd name="connsiteX4-79" fmla="*/ 39769 w 211370"/>
                <a:gd name="connsiteY4-80" fmla="*/ 298927 h 585946"/>
                <a:gd name="connsiteX0-81" fmla="*/ 39769 w 211370"/>
                <a:gd name="connsiteY0-82" fmla="*/ 298927 h 585949"/>
                <a:gd name="connsiteX1-83" fmla="*/ 7698 w 211370"/>
                <a:gd name="connsiteY1-84" fmla="*/ 2 h 585949"/>
                <a:gd name="connsiteX2-85" fmla="*/ 211370 w 211370"/>
                <a:gd name="connsiteY2-86" fmla="*/ 303690 h 585949"/>
                <a:gd name="connsiteX3-87" fmla="*/ 10079 w 211370"/>
                <a:gd name="connsiteY3-88" fmla="*/ 585944 h 585949"/>
                <a:gd name="connsiteX4-89" fmla="*/ 39769 w 211370"/>
                <a:gd name="connsiteY4-90" fmla="*/ 298927 h 585949"/>
                <a:gd name="connsiteX0-91" fmla="*/ 39769 w 211535"/>
                <a:gd name="connsiteY0-92" fmla="*/ 298927 h 585949"/>
                <a:gd name="connsiteX1-93" fmla="*/ 7698 w 211535"/>
                <a:gd name="connsiteY1-94" fmla="*/ 2 h 585949"/>
                <a:gd name="connsiteX2-95" fmla="*/ 211370 w 211535"/>
                <a:gd name="connsiteY2-96" fmla="*/ 303690 h 585949"/>
                <a:gd name="connsiteX3-97" fmla="*/ 10079 w 211535"/>
                <a:gd name="connsiteY3-98" fmla="*/ 585944 h 585949"/>
                <a:gd name="connsiteX4-99" fmla="*/ 39769 w 211535"/>
                <a:gd name="connsiteY4-100" fmla="*/ 298927 h 585949"/>
                <a:gd name="connsiteX0-101" fmla="*/ 54250 w 226016"/>
                <a:gd name="connsiteY0-102" fmla="*/ 299466 h 586488"/>
                <a:gd name="connsiteX1-103" fmla="*/ 22179 w 226016"/>
                <a:gd name="connsiteY1-104" fmla="*/ 541 h 586488"/>
                <a:gd name="connsiteX2-105" fmla="*/ 225851 w 226016"/>
                <a:gd name="connsiteY2-106" fmla="*/ 304229 h 586488"/>
                <a:gd name="connsiteX3-107" fmla="*/ 24560 w 226016"/>
                <a:gd name="connsiteY3-108" fmla="*/ 586483 h 586488"/>
                <a:gd name="connsiteX4-109" fmla="*/ 54250 w 226016"/>
                <a:gd name="connsiteY4-110" fmla="*/ 299466 h 586488"/>
                <a:gd name="connsiteX0-111" fmla="*/ 54250 w 226063"/>
                <a:gd name="connsiteY0-112" fmla="*/ 299466 h 586543"/>
                <a:gd name="connsiteX1-113" fmla="*/ 22179 w 226063"/>
                <a:gd name="connsiteY1-114" fmla="*/ 541 h 586543"/>
                <a:gd name="connsiteX2-115" fmla="*/ 225851 w 226063"/>
                <a:gd name="connsiteY2-116" fmla="*/ 304229 h 586543"/>
                <a:gd name="connsiteX3-117" fmla="*/ 24560 w 226063"/>
                <a:gd name="connsiteY3-118" fmla="*/ 586483 h 586543"/>
                <a:gd name="connsiteX4-119" fmla="*/ 54250 w 226063"/>
                <a:gd name="connsiteY4-120" fmla="*/ 299466 h 586543"/>
                <a:gd name="connsiteX0-121" fmla="*/ 58295 w 230108"/>
                <a:gd name="connsiteY0-122" fmla="*/ 298952 h 586029"/>
                <a:gd name="connsiteX1-123" fmla="*/ 26224 w 230108"/>
                <a:gd name="connsiteY1-124" fmla="*/ 27 h 586029"/>
                <a:gd name="connsiteX2-125" fmla="*/ 229896 w 230108"/>
                <a:gd name="connsiteY2-126" fmla="*/ 303715 h 586029"/>
                <a:gd name="connsiteX3-127" fmla="*/ 28605 w 230108"/>
                <a:gd name="connsiteY3-128" fmla="*/ 585969 h 586029"/>
                <a:gd name="connsiteX4-129" fmla="*/ 58295 w 230108"/>
                <a:gd name="connsiteY4-130" fmla="*/ 298952 h 586029"/>
                <a:gd name="connsiteX0-131" fmla="*/ 58295 w 230101"/>
                <a:gd name="connsiteY0-132" fmla="*/ 298952 h 585974"/>
                <a:gd name="connsiteX1-133" fmla="*/ 26224 w 230101"/>
                <a:gd name="connsiteY1-134" fmla="*/ 27 h 585974"/>
                <a:gd name="connsiteX2-135" fmla="*/ 229896 w 230101"/>
                <a:gd name="connsiteY2-136" fmla="*/ 303715 h 585974"/>
                <a:gd name="connsiteX3-137" fmla="*/ 28605 w 230101"/>
                <a:gd name="connsiteY3-138" fmla="*/ 585969 h 585974"/>
                <a:gd name="connsiteX4-139" fmla="*/ 58295 w 230101"/>
                <a:gd name="connsiteY4-140" fmla="*/ 298952 h 585974"/>
                <a:gd name="connsiteX0-141" fmla="*/ 58295 w 229922"/>
                <a:gd name="connsiteY0-142" fmla="*/ 298943 h 585965"/>
                <a:gd name="connsiteX1-143" fmla="*/ 26224 w 229922"/>
                <a:gd name="connsiteY1-144" fmla="*/ 18 h 585965"/>
                <a:gd name="connsiteX2-145" fmla="*/ 229896 w 229922"/>
                <a:gd name="connsiteY2-146" fmla="*/ 303706 h 585965"/>
                <a:gd name="connsiteX3-147" fmla="*/ 28605 w 229922"/>
                <a:gd name="connsiteY3-148" fmla="*/ 585960 h 585965"/>
                <a:gd name="connsiteX4-149" fmla="*/ 58295 w 229922"/>
                <a:gd name="connsiteY4-150" fmla="*/ 298943 h 585965"/>
                <a:gd name="connsiteX0-151" fmla="*/ 58295 w 229930"/>
                <a:gd name="connsiteY0-152" fmla="*/ 298943 h 585964"/>
                <a:gd name="connsiteX1-153" fmla="*/ 26224 w 229930"/>
                <a:gd name="connsiteY1-154" fmla="*/ 18 h 585964"/>
                <a:gd name="connsiteX2-155" fmla="*/ 229896 w 229930"/>
                <a:gd name="connsiteY2-156" fmla="*/ 303706 h 585964"/>
                <a:gd name="connsiteX3-157" fmla="*/ 28605 w 229930"/>
                <a:gd name="connsiteY3-158" fmla="*/ 585960 h 585964"/>
                <a:gd name="connsiteX4-159" fmla="*/ 58295 w 229930"/>
                <a:gd name="connsiteY4-160" fmla="*/ 298943 h 585964"/>
                <a:gd name="connsiteX0-161" fmla="*/ 58295 w 230172"/>
                <a:gd name="connsiteY0-162" fmla="*/ 298940 h 585961"/>
                <a:gd name="connsiteX1-163" fmla="*/ 26224 w 230172"/>
                <a:gd name="connsiteY1-164" fmla="*/ 15 h 585961"/>
                <a:gd name="connsiteX2-165" fmla="*/ 229896 w 230172"/>
                <a:gd name="connsiteY2-166" fmla="*/ 303703 h 585961"/>
                <a:gd name="connsiteX3-167" fmla="*/ 28605 w 230172"/>
                <a:gd name="connsiteY3-168" fmla="*/ 585957 h 585961"/>
                <a:gd name="connsiteX4-169" fmla="*/ 58295 w 230172"/>
                <a:gd name="connsiteY4-170" fmla="*/ 298940 h 585961"/>
                <a:gd name="connsiteX0-171" fmla="*/ 58295 w 229896"/>
                <a:gd name="connsiteY0-172" fmla="*/ 298940 h 585961"/>
                <a:gd name="connsiteX1-173" fmla="*/ 26224 w 229896"/>
                <a:gd name="connsiteY1-174" fmla="*/ 15 h 585961"/>
                <a:gd name="connsiteX2-175" fmla="*/ 229896 w 229896"/>
                <a:gd name="connsiteY2-176" fmla="*/ 303703 h 585961"/>
                <a:gd name="connsiteX3-177" fmla="*/ 28605 w 229896"/>
                <a:gd name="connsiteY3-178" fmla="*/ 585957 h 585961"/>
                <a:gd name="connsiteX4-179" fmla="*/ 58295 w 229896"/>
                <a:gd name="connsiteY4-180" fmla="*/ 298940 h 585961"/>
                <a:gd name="connsiteX0-181" fmla="*/ 57944 w 229545"/>
                <a:gd name="connsiteY0-182" fmla="*/ 298940 h 585961"/>
                <a:gd name="connsiteX1-183" fmla="*/ 25873 w 229545"/>
                <a:gd name="connsiteY1-184" fmla="*/ 15 h 585961"/>
                <a:gd name="connsiteX2-185" fmla="*/ 229545 w 229545"/>
                <a:gd name="connsiteY2-186" fmla="*/ 303703 h 585961"/>
                <a:gd name="connsiteX3-187" fmla="*/ 28254 w 229545"/>
                <a:gd name="connsiteY3-188" fmla="*/ 585957 h 585961"/>
                <a:gd name="connsiteX4-189" fmla="*/ 57944 w 229545"/>
                <a:gd name="connsiteY4-190" fmla="*/ 298940 h 585961"/>
                <a:gd name="connsiteX0-191" fmla="*/ 18784 w 216579"/>
                <a:gd name="connsiteY0-192" fmla="*/ 291798 h 585987"/>
                <a:gd name="connsiteX1-193" fmla="*/ 12907 w 216579"/>
                <a:gd name="connsiteY1-194" fmla="*/ 17 h 585987"/>
                <a:gd name="connsiteX2-195" fmla="*/ 216579 w 216579"/>
                <a:gd name="connsiteY2-196" fmla="*/ 303705 h 585987"/>
                <a:gd name="connsiteX3-197" fmla="*/ 15288 w 216579"/>
                <a:gd name="connsiteY3-198" fmla="*/ 585959 h 585987"/>
                <a:gd name="connsiteX4-199" fmla="*/ 18784 w 216579"/>
                <a:gd name="connsiteY4-200" fmla="*/ 291798 h 585987"/>
                <a:gd name="connsiteX0-201" fmla="*/ 12234 w 219554"/>
                <a:gd name="connsiteY0-202" fmla="*/ 289426 h 586008"/>
                <a:gd name="connsiteX1-203" fmla="*/ 15882 w 219554"/>
                <a:gd name="connsiteY1-204" fmla="*/ 26 h 586008"/>
                <a:gd name="connsiteX2-205" fmla="*/ 219554 w 219554"/>
                <a:gd name="connsiteY2-206" fmla="*/ 303714 h 586008"/>
                <a:gd name="connsiteX3-207" fmla="*/ 18263 w 219554"/>
                <a:gd name="connsiteY3-208" fmla="*/ 585968 h 586008"/>
                <a:gd name="connsiteX4-209" fmla="*/ 12234 w 219554"/>
                <a:gd name="connsiteY4-210" fmla="*/ 289426 h 586008"/>
                <a:gd name="connsiteX0-211" fmla="*/ 17080 w 217256"/>
                <a:gd name="connsiteY0-212" fmla="*/ 289426 h 586008"/>
                <a:gd name="connsiteX1-213" fmla="*/ 13584 w 217256"/>
                <a:gd name="connsiteY1-214" fmla="*/ 26 h 586008"/>
                <a:gd name="connsiteX2-215" fmla="*/ 217256 w 217256"/>
                <a:gd name="connsiteY2-216" fmla="*/ 303714 h 586008"/>
                <a:gd name="connsiteX3-217" fmla="*/ 15965 w 217256"/>
                <a:gd name="connsiteY3-218" fmla="*/ 585968 h 586008"/>
                <a:gd name="connsiteX4-219" fmla="*/ 17080 w 217256"/>
                <a:gd name="connsiteY4-220" fmla="*/ 289426 h 586008"/>
                <a:gd name="connsiteX0-221" fmla="*/ 26566 w 226742"/>
                <a:gd name="connsiteY0-222" fmla="*/ 289426 h 586008"/>
                <a:gd name="connsiteX1-223" fmla="*/ 23070 w 226742"/>
                <a:gd name="connsiteY1-224" fmla="*/ 26 h 586008"/>
                <a:gd name="connsiteX2-225" fmla="*/ 226742 w 226742"/>
                <a:gd name="connsiteY2-226" fmla="*/ 303714 h 586008"/>
                <a:gd name="connsiteX3-227" fmla="*/ 25451 w 226742"/>
                <a:gd name="connsiteY3-228" fmla="*/ 585968 h 586008"/>
                <a:gd name="connsiteX4-229" fmla="*/ 26566 w 226742"/>
                <a:gd name="connsiteY4-230" fmla="*/ 289426 h 586008"/>
                <a:gd name="connsiteX0-231" fmla="*/ 26566 w 226742"/>
                <a:gd name="connsiteY0-232" fmla="*/ 289426 h 586008"/>
                <a:gd name="connsiteX1-233" fmla="*/ 23070 w 226742"/>
                <a:gd name="connsiteY1-234" fmla="*/ 26 h 586008"/>
                <a:gd name="connsiteX2-235" fmla="*/ 226742 w 226742"/>
                <a:gd name="connsiteY2-236" fmla="*/ 303714 h 586008"/>
                <a:gd name="connsiteX3-237" fmla="*/ 25451 w 226742"/>
                <a:gd name="connsiteY3-238" fmla="*/ 585968 h 586008"/>
                <a:gd name="connsiteX4-239" fmla="*/ 26566 w 226742"/>
                <a:gd name="connsiteY4-240" fmla="*/ 289426 h 586008"/>
                <a:gd name="connsiteX0-241" fmla="*/ 102 w 271715"/>
                <a:gd name="connsiteY0-242" fmla="*/ 287054 h 586031"/>
                <a:gd name="connsiteX1-243" fmla="*/ 68043 w 271715"/>
                <a:gd name="connsiteY1-244" fmla="*/ 35 h 586031"/>
                <a:gd name="connsiteX2-245" fmla="*/ 271715 w 271715"/>
                <a:gd name="connsiteY2-246" fmla="*/ 303723 h 586031"/>
                <a:gd name="connsiteX3-247" fmla="*/ 70424 w 271715"/>
                <a:gd name="connsiteY3-248" fmla="*/ 585977 h 586031"/>
                <a:gd name="connsiteX4-249" fmla="*/ 102 w 271715"/>
                <a:gd name="connsiteY4-250" fmla="*/ 287054 h 586031"/>
                <a:gd name="connsiteX0-251" fmla="*/ 102 w 271715"/>
                <a:gd name="connsiteY0-252" fmla="*/ 287054 h 586031"/>
                <a:gd name="connsiteX1-253" fmla="*/ 68043 w 271715"/>
                <a:gd name="connsiteY1-254" fmla="*/ 35 h 586031"/>
                <a:gd name="connsiteX2-255" fmla="*/ 271715 w 271715"/>
                <a:gd name="connsiteY2-256" fmla="*/ 303723 h 586031"/>
                <a:gd name="connsiteX3-257" fmla="*/ 70424 w 271715"/>
                <a:gd name="connsiteY3-258" fmla="*/ 585977 h 586031"/>
                <a:gd name="connsiteX4-259" fmla="*/ 102 w 271715"/>
                <a:gd name="connsiteY4-260" fmla="*/ 287054 h 586031"/>
                <a:gd name="connsiteX0-261" fmla="*/ 133 w 271746"/>
                <a:gd name="connsiteY0-262" fmla="*/ 287054 h 585994"/>
                <a:gd name="connsiteX1-263" fmla="*/ 68074 w 271746"/>
                <a:gd name="connsiteY1-264" fmla="*/ 35 h 585994"/>
                <a:gd name="connsiteX2-265" fmla="*/ 271746 w 271746"/>
                <a:gd name="connsiteY2-266" fmla="*/ 303723 h 585994"/>
                <a:gd name="connsiteX3-267" fmla="*/ 70455 w 271746"/>
                <a:gd name="connsiteY3-268" fmla="*/ 585977 h 585994"/>
                <a:gd name="connsiteX4-269" fmla="*/ 133 w 271746"/>
                <a:gd name="connsiteY4-270" fmla="*/ 287054 h 585994"/>
              </a:gdLst>
              <a:ahLst/>
              <a:cxnLst>
                <a:cxn ang="0">
                  <a:pos x="connsiteX0-261" y="connsiteY0-262"/>
                </a:cxn>
                <a:cxn ang="0">
                  <a:pos x="connsiteX1-263" y="connsiteY1-264"/>
                </a:cxn>
                <a:cxn ang="0">
                  <a:pos x="connsiteX2-265" y="connsiteY2-266"/>
                </a:cxn>
                <a:cxn ang="0">
                  <a:pos x="connsiteX3-267" y="connsiteY3-268"/>
                </a:cxn>
                <a:cxn ang="0">
                  <a:pos x="connsiteX4-269" y="connsiteY4-270"/>
                </a:cxn>
              </a:cxnLst>
              <a:rect l="l" t="t" r="r" b="b"/>
              <a:pathLst>
                <a:path w="271746" h="585994">
                  <a:moveTo>
                    <a:pt x="133" y="287054"/>
                  </a:moveTo>
                  <a:cubicBezTo>
                    <a:pt x="2117" y="156057"/>
                    <a:pt x="10899" y="-2743"/>
                    <a:pt x="68074" y="35"/>
                  </a:cubicBezTo>
                  <a:cubicBezTo>
                    <a:pt x="125249" y="2813"/>
                    <a:pt x="271846" y="127496"/>
                    <a:pt x="271746" y="303723"/>
                  </a:cubicBezTo>
                  <a:cubicBezTo>
                    <a:pt x="271643" y="484729"/>
                    <a:pt x="122868" y="583993"/>
                    <a:pt x="70455" y="585977"/>
                  </a:cubicBezTo>
                  <a:cubicBezTo>
                    <a:pt x="18042" y="587961"/>
                    <a:pt x="-1851" y="418051"/>
                    <a:pt x="133" y="287054"/>
                  </a:cubicBezTo>
                  <a:close/>
                </a:path>
              </a:pathLst>
            </a:custGeom>
            <a:gradFill flip="none" rotWithShape="1">
              <a:gsLst>
                <a:gs pos="0">
                  <a:srgbClr val="FFFFFF"/>
                </a:gs>
                <a:gs pos="100000">
                  <a:srgbClr val="FFFFFF">
                    <a:alpha val="0"/>
                  </a:srgb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sz="1600"/>
            </a:p>
          </p:txBody>
        </p:sp>
      </p:grpSp>
      <p:grpSp>
        <p:nvGrpSpPr>
          <p:cNvPr id="26" name="组合 4"/>
          <p:cNvGrpSpPr/>
          <p:nvPr>
            <p:custDataLst>
              <p:tags r:id="rId21"/>
            </p:custDataLst>
          </p:nvPr>
        </p:nvGrpSpPr>
        <p:grpSpPr>
          <a:xfrm>
            <a:off x="6751320" y="2985770"/>
            <a:ext cx="4808855" cy="631825"/>
            <a:chOff x="769325" y="4039871"/>
            <a:chExt cx="3027989" cy="765404"/>
          </a:xfrm>
        </p:grpSpPr>
        <p:sp>
          <p:nvSpPr>
            <p:cNvPr id="27" name="MH_Text_2"/>
            <p:cNvSpPr/>
            <p:nvPr>
              <p:custDataLst>
                <p:tags r:id="rId22"/>
              </p:custDataLst>
            </p:nvPr>
          </p:nvSpPr>
          <p:spPr>
            <a:xfrm flipH="1">
              <a:off x="769325" y="4039871"/>
              <a:ext cx="3027989" cy="765404"/>
            </a:xfrm>
            <a:prstGeom prst="roundRect">
              <a:avLst>
                <a:gd name="adj" fmla="val 50000"/>
              </a:avLst>
            </a:prstGeom>
            <a:solidFill>
              <a:srgbClr val="FFFFFF"/>
            </a:solidFill>
            <a:ln w="6350" cap="flat" cmpd="sng" algn="ctr">
              <a:solidFill>
                <a:schemeClr val="accent2">
                  <a:lumMod val="60000"/>
                  <a:lumOff val="40000"/>
                </a:schemeClr>
              </a:solidFill>
              <a:prstDash val="solid"/>
            </a:ln>
            <a:effectLst/>
          </p:spPr>
          <p:txBody>
            <a:bodyPr wrap="square" lIns="273339" rIns="216000" rtlCol="0" anchor="ctr">
              <a:normAutofit/>
            </a:bodyPr>
            <a:p>
              <a:pPr algn="l">
                <a:lnSpc>
                  <a:spcPct val="110000"/>
                </a:lnSpc>
                <a:defRPr/>
              </a:pPr>
              <a:r>
                <a:rPr lang="en-US" altLang="da-DK" sz="2000" kern="0" dirty="0">
                  <a:solidFill>
                    <a:srgbClr val="1C1C1C"/>
                  </a:solidFill>
                </a:rPr>
                <a:t>    </a:t>
              </a:r>
              <a:r>
                <a:rPr lang="en-US" altLang="da-DK" sz="2000" b="1" kern="0" dirty="0">
                  <a:solidFill>
                    <a:srgbClr val="1C1C1C"/>
                  </a:solidFill>
                </a:rPr>
                <a:t>HEAD </a:t>
              </a:r>
              <a:r>
                <a:rPr lang="en-US" altLang="da-DK" sz="2000" kern="0" dirty="0">
                  <a:solidFill>
                    <a:srgbClr val="1C1C1C"/>
                  </a:solidFill>
                </a:rPr>
                <a:t>=&gt; Memeriksa Informasi </a:t>
              </a:r>
              <a:endParaRPr lang="zh-CN" altLang="en-US" sz="2000" kern="0" dirty="0">
                <a:solidFill>
                  <a:srgbClr val="1C1C1C"/>
                </a:solidFill>
              </a:endParaRPr>
            </a:p>
          </p:txBody>
        </p:sp>
        <p:sp>
          <p:nvSpPr>
            <p:cNvPr id="30" name="MH_SubTitle_2"/>
            <p:cNvSpPr/>
            <p:nvPr>
              <p:custDataLst>
                <p:tags r:id="rId23"/>
              </p:custDataLst>
            </p:nvPr>
          </p:nvSpPr>
          <p:spPr>
            <a:xfrm>
              <a:off x="789255" y="4133720"/>
              <a:ext cx="272396" cy="593092"/>
            </a:xfrm>
            <a:prstGeom prst="ellipse">
              <a:avLst/>
            </a:prstGeom>
            <a:gradFill flip="none" rotWithShape="1">
              <a:gsLst>
                <a:gs pos="0">
                  <a:schemeClr val="accent2">
                    <a:lumMod val="60000"/>
                    <a:lumOff val="40000"/>
                  </a:schemeClr>
                </a:gs>
                <a:gs pos="99000">
                  <a:schemeClr val="accent2"/>
                </a:gs>
              </a:gsLst>
              <a:path path="shape">
                <a:fillToRect l="50000" t="50000" r="50000" b="50000"/>
              </a:path>
              <a:tileRect/>
            </a:gradFill>
            <a:ln w="6350" cap="flat" cmpd="sng" algn="ctr">
              <a:noFill/>
              <a:prstDash val="solid"/>
            </a:ln>
            <a:effectLst/>
          </p:spPr>
          <p:txBody>
            <a:bodyPr wrap="square" lIns="0" tIns="0" rIns="0" bIns="0" rtlCol="0" anchor="ctr">
              <a:normAutofit fontScale="80000"/>
            </a:bodyPr>
            <a:p>
              <a:pPr algn="ctr">
                <a:defRPr/>
              </a:pPr>
              <a:endParaRPr lang="zh-CN" altLang="en-US" sz="2800" kern="0" dirty="0">
                <a:solidFill>
                  <a:srgbClr val="FFFFFF"/>
                </a:solidFill>
              </a:endParaRPr>
            </a:p>
          </p:txBody>
        </p:sp>
        <p:sp>
          <p:nvSpPr>
            <p:cNvPr id="35" name="MH_Other_3"/>
            <p:cNvSpPr/>
            <p:nvPr>
              <p:custDataLst>
                <p:tags r:id="rId24"/>
              </p:custDataLst>
            </p:nvPr>
          </p:nvSpPr>
          <p:spPr>
            <a:xfrm rot="16200000">
              <a:off x="1033023" y="3929233"/>
              <a:ext cx="258273" cy="556942"/>
            </a:xfrm>
            <a:custGeom>
              <a:avLst/>
              <a:gdLst>
                <a:gd name="connsiteX0" fmla="*/ 0 w 683569"/>
                <a:gd name="connsiteY0" fmla="*/ 341785 h 683569"/>
                <a:gd name="connsiteX1" fmla="*/ 341785 w 683569"/>
                <a:gd name="connsiteY1" fmla="*/ 0 h 683569"/>
                <a:gd name="connsiteX2" fmla="*/ 683570 w 683569"/>
                <a:gd name="connsiteY2" fmla="*/ 341785 h 683569"/>
                <a:gd name="connsiteX3" fmla="*/ 341785 w 683569"/>
                <a:gd name="connsiteY3" fmla="*/ 683570 h 683569"/>
                <a:gd name="connsiteX4" fmla="*/ 0 w 683569"/>
                <a:gd name="connsiteY4" fmla="*/ 341785 h 683569"/>
                <a:gd name="connsiteX0-1" fmla="*/ 62426 w 355471"/>
                <a:gd name="connsiteY0-2" fmla="*/ 344166 h 683570"/>
                <a:gd name="connsiteX1-3" fmla="*/ 13686 w 355471"/>
                <a:gd name="connsiteY1-4" fmla="*/ 0 h 683570"/>
                <a:gd name="connsiteX2-5" fmla="*/ 355471 w 355471"/>
                <a:gd name="connsiteY2-6" fmla="*/ 341785 h 683570"/>
                <a:gd name="connsiteX3-7" fmla="*/ 13686 w 355471"/>
                <a:gd name="connsiteY3-8" fmla="*/ 683570 h 683570"/>
                <a:gd name="connsiteX4-9" fmla="*/ 62426 w 355471"/>
                <a:gd name="connsiteY4-10" fmla="*/ 344166 h 683570"/>
                <a:gd name="connsiteX0-11" fmla="*/ 62426 w 355471"/>
                <a:gd name="connsiteY0-12" fmla="*/ 344166 h 683570"/>
                <a:gd name="connsiteX1-13" fmla="*/ 13686 w 355471"/>
                <a:gd name="connsiteY1-14" fmla="*/ 0 h 683570"/>
                <a:gd name="connsiteX2-15" fmla="*/ 355471 w 355471"/>
                <a:gd name="connsiteY2-16" fmla="*/ 341788 h 683570"/>
                <a:gd name="connsiteX3-17" fmla="*/ 13686 w 355471"/>
                <a:gd name="connsiteY3-18" fmla="*/ 683570 h 683570"/>
                <a:gd name="connsiteX4-19" fmla="*/ 62426 w 355471"/>
                <a:gd name="connsiteY4-20" fmla="*/ 344166 h 683570"/>
                <a:gd name="connsiteX0-21" fmla="*/ 62426 w 355497"/>
                <a:gd name="connsiteY0-22" fmla="*/ 344166 h 683570"/>
                <a:gd name="connsiteX1-23" fmla="*/ 13686 w 355497"/>
                <a:gd name="connsiteY1-24" fmla="*/ 0 h 683570"/>
                <a:gd name="connsiteX2-25" fmla="*/ 355471 w 355497"/>
                <a:gd name="connsiteY2-26" fmla="*/ 341788 h 683570"/>
                <a:gd name="connsiteX3-27" fmla="*/ 13686 w 355497"/>
                <a:gd name="connsiteY3-28" fmla="*/ 683570 h 683570"/>
                <a:gd name="connsiteX4-29" fmla="*/ 62426 w 355497"/>
                <a:gd name="connsiteY4-30" fmla="*/ 344166 h 683570"/>
                <a:gd name="connsiteX0-31" fmla="*/ 62426 w 356185"/>
                <a:gd name="connsiteY0-32" fmla="*/ 344167 h 683571"/>
                <a:gd name="connsiteX1-33" fmla="*/ 13686 w 356185"/>
                <a:gd name="connsiteY1-34" fmla="*/ 1 h 683571"/>
                <a:gd name="connsiteX2-35" fmla="*/ 355471 w 356185"/>
                <a:gd name="connsiteY2-36" fmla="*/ 341789 h 683571"/>
                <a:gd name="connsiteX3-37" fmla="*/ 13686 w 356185"/>
                <a:gd name="connsiteY3-38" fmla="*/ 683571 h 683571"/>
                <a:gd name="connsiteX4-39" fmla="*/ 62426 w 356185"/>
                <a:gd name="connsiteY4-40" fmla="*/ 344167 h 683571"/>
                <a:gd name="connsiteX0-41" fmla="*/ 65000 w 360090"/>
                <a:gd name="connsiteY0-42" fmla="*/ 306067 h 645471"/>
                <a:gd name="connsiteX1-43" fmla="*/ 154373 w 360090"/>
                <a:gd name="connsiteY1-44" fmla="*/ 1 h 645471"/>
                <a:gd name="connsiteX2-45" fmla="*/ 358045 w 360090"/>
                <a:gd name="connsiteY2-46" fmla="*/ 303689 h 645471"/>
                <a:gd name="connsiteX3-47" fmla="*/ 16260 w 360090"/>
                <a:gd name="connsiteY3-48" fmla="*/ 645471 h 645471"/>
                <a:gd name="connsiteX4-49" fmla="*/ 65000 w 360090"/>
                <a:gd name="connsiteY4-50" fmla="*/ 306067 h 645471"/>
                <a:gd name="connsiteX0-51" fmla="*/ 95 w 293169"/>
                <a:gd name="connsiteY0-52" fmla="*/ 306067 h 585943"/>
                <a:gd name="connsiteX1-53" fmla="*/ 89468 w 293169"/>
                <a:gd name="connsiteY1-54" fmla="*/ 1 h 585943"/>
                <a:gd name="connsiteX2-55" fmla="*/ 293140 w 293169"/>
                <a:gd name="connsiteY2-56" fmla="*/ 303689 h 585943"/>
                <a:gd name="connsiteX3-57" fmla="*/ 103755 w 293169"/>
                <a:gd name="connsiteY3-58" fmla="*/ 585943 h 585943"/>
                <a:gd name="connsiteX4-59" fmla="*/ 95 w 293169"/>
                <a:gd name="connsiteY4-60" fmla="*/ 306067 h 585943"/>
                <a:gd name="connsiteX0-61" fmla="*/ 3 w 293048"/>
                <a:gd name="connsiteY0-62" fmla="*/ 306067 h 585943"/>
                <a:gd name="connsiteX1-63" fmla="*/ 89376 w 293048"/>
                <a:gd name="connsiteY1-64" fmla="*/ 1 h 585943"/>
                <a:gd name="connsiteX2-65" fmla="*/ 293048 w 293048"/>
                <a:gd name="connsiteY2-66" fmla="*/ 303689 h 585943"/>
                <a:gd name="connsiteX3-67" fmla="*/ 91757 w 293048"/>
                <a:gd name="connsiteY3-68" fmla="*/ 585943 h 585943"/>
                <a:gd name="connsiteX4-69" fmla="*/ 3 w 293048"/>
                <a:gd name="connsiteY4-70" fmla="*/ 306067 h 585943"/>
                <a:gd name="connsiteX0-71" fmla="*/ 39769 w 211370"/>
                <a:gd name="connsiteY0-72" fmla="*/ 298927 h 585946"/>
                <a:gd name="connsiteX1-73" fmla="*/ 7698 w 211370"/>
                <a:gd name="connsiteY1-74" fmla="*/ 2 h 585946"/>
                <a:gd name="connsiteX2-75" fmla="*/ 211370 w 211370"/>
                <a:gd name="connsiteY2-76" fmla="*/ 303690 h 585946"/>
                <a:gd name="connsiteX3-77" fmla="*/ 10079 w 211370"/>
                <a:gd name="connsiteY3-78" fmla="*/ 585944 h 585946"/>
                <a:gd name="connsiteX4-79" fmla="*/ 39769 w 211370"/>
                <a:gd name="connsiteY4-80" fmla="*/ 298927 h 585946"/>
                <a:gd name="connsiteX0-81" fmla="*/ 39769 w 211370"/>
                <a:gd name="connsiteY0-82" fmla="*/ 298927 h 585949"/>
                <a:gd name="connsiteX1-83" fmla="*/ 7698 w 211370"/>
                <a:gd name="connsiteY1-84" fmla="*/ 2 h 585949"/>
                <a:gd name="connsiteX2-85" fmla="*/ 211370 w 211370"/>
                <a:gd name="connsiteY2-86" fmla="*/ 303690 h 585949"/>
                <a:gd name="connsiteX3-87" fmla="*/ 10079 w 211370"/>
                <a:gd name="connsiteY3-88" fmla="*/ 585944 h 585949"/>
                <a:gd name="connsiteX4-89" fmla="*/ 39769 w 211370"/>
                <a:gd name="connsiteY4-90" fmla="*/ 298927 h 585949"/>
                <a:gd name="connsiteX0-91" fmla="*/ 39769 w 211535"/>
                <a:gd name="connsiteY0-92" fmla="*/ 298927 h 585949"/>
                <a:gd name="connsiteX1-93" fmla="*/ 7698 w 211535"/>
                <a:gd name="connsiteY1-94" fmla="*/ 2 h 585949"/>
                <a:gd name="connsiteX2-95" fmla="*/ 211370 w 211535"/>
                <a:gd name="connsiteY2-96" fmla="*/ 303690 h 585949"/>
                <a:gd name="connsiteX3-97" fmla="*/ 10079 w 211535"/>
                <a:gd name="connsiteY3-98" fmla="*/ 585944 h 585949"/>
                <a:gd name="connsiteX4-99" fmla="*/ 39769 w 211535"/>
                <a:gd name="connsiteY4-100" fmla="*/ 298927 h 585949"/>
                <a:gd name="connsiteX0-101" fmla="*/ 54250 w 226016"/>
                <a:gd name="connsiteY0-102" fmla="*/ 299466 h 586488"/>
                <a:gd name="connsiteX1-103" fmla="*/ 22179 w 226016"/>
                <a:gd name="connsiteY1-104" fmla="*/ 541 h 586488"/>
                <a:gd name="connsiteX2-105" fmla="*/ 225851 w 226016"/>
                <a:gd name="connsiteY2-106" fmla="*/ 304229 h 586488"/>
                <a:gd name="connsiteX3-107" fmla="*/ 24560 w 226016"/>
                <a:gd name="connsiteY3-108" fmla="*/ 586483 h 586488"/>
                <a:gd name="connsiteX4-109" fmla="*/ 54250 w 226016"/>
                <a:gd name="connsiteY4-110" fmla="*/ 299466 h 586488"/>
                <a:gd name="connsiteX0-111" fmla="*/ 54250 w 226063"/>
                <a:gd name="connsiteY0-112" fmla="*/ 299466 h 586543"/>
                <a:gd name="connsiteX1-113" fmla="*/ 22179 w 226063"/>
                <a:gd name="connsiteY1-114" fmla="*/ 541 h 586543"/>
                <a:gd name="connsiteX2-115" fmla="*/ 225851 w 226063"/>
                <a:gd name="connsiteY2-116" fmla="*/ 304229 h 586543"/>
                <a:gd name="connsiteX3-117" fmla="*/ 24560 w 226063"/>
                <a:gd name="connsiteY3-118" fmla="*/ 586483 h 586543"/>
                <a:gd name="connsiteX4-119" fmla="*/ 54250 w 226063"/>
                <a:gd name="connsiteY4-120" fmla="*/ 299466 h 586543"/>
                <a:gd name="connsiteX0-121" fmla="*/ 58295 w 230108"/>
                <a:gd name="connsiteY0-122" fmla="*/ 298952 h 586029"/>
                <a:gd name="connsiteX1-123" fmla="*/ 26224 w 230108"/>
                <a:gd name="connsiteY1-124" fmla="*/ 27 h 586029"/>
                <a:gd name="connsiteX2-125" fmla="*/ 229896 w 230108"/>
                <a:gd name="connsiteY2-126" fmla="*/ 303715 h 586029"/>
                <a:gd name="connsiteX3-127" fmla="*/ 28605 w 230108"/>
                <a:gd name="connsiteY3-128" fmla="*/ 585969 h 586029"/>
                <a:gd name="connsiteX4-129" fmla="*/ 58295 w 230108"/>
                <a:gd name="connsiteY4-130" fmla="*/ 298952 h 586029"/>
                <a:gd name="connsiteX0-131" fmla="*/ 58295 w 230101"/>
                <a:gd name="connsiteY0-132" fmla="*/ 298952 h 585974"/>
                <a:gd name="connsiteX1-133" fmla="*/ 26224 w 230101"/>
                <a:gd name="connsiteY1-134" fmla="*/ 27 h 585974"/>
                <a:gd name="connsiteX2-135" fmla="*/ 229896 w 230101"/>
                <a:gd name="connsiteY2-136" fmla="*/ 303715 h 585974"/>
                <a:gd name="connsiteX3-137" fmla="*/ 28605 w 230101"/>
                <a:gd name="connsiteY3-138" fmla="*/ 585969 h 585974"/>
                <a:gd name="connsiteX4-139" fmla="*/ 58295 w 230101"/>
                <a:gd name="connsiteY4-140" fmla="*/ 298952 h 585974"/>
                <a:gd name="connsiteX0-141" fmla="*/ 58295 w 229922"/>
                <a:gd name="connsiteY0-142" fmla="*/ 298943 h 585965"/>
                <a:gd name="connsiteX1-143" fmla="*/ 26224 w 229922"/>
                <a:gd name="connsiteY1-144" fmla="*/ 18 h 585965"/>
                <a:gd name="connsiteX2-145" fmla="*/ 229896 w 229922"/>
                <a:gd name="connsiteY2-146" fmla="*/ 303706 h 585965"/>
                <a:gd name="connsiteX3-147" fmla="*/ 28605 w 229922"/>
                <a:gd name="connsiteY3-148" fmla="*/ 585960 h 585965"/>
                <a:gd name="connsiteX4-149" fmla="*/ 58295 w 229922"/>
                <a:gd name="connsiteY4-150" fmla="*/ 298943 h 585965"/>
                <a:gd name="connsiteX0-151" fmla="*/ 58295 w 229930"/>
                <a:gd name="connsiteY0-152" fmla="*/ 298943 h 585964"/>
                <a:gd name="connsiteX1-153" fmla="*/ 26224 w 229930"/>
                <a:gd name="connsiteY1-154" fmla="*/ 18 h 585964"/>
                <a:gd name="connsiteX2-155" fmla="*/ 229896 w 229930"/>
                <a:gd name="connsiteY2-156" fmla="*/ 303706 h 585964"/>
                <a:gd name="connsiteX3-157" fmla="*/ 28605 w 229930"/>
                <a:gd name="connsiteY3-158" fmla="*/ 585960 h 585964"/>
                <a:gd name="connsiteX4-159" fmla="*/ 58295 w 229930"/>
                <a:gd name="connsiteY4-160" fmla="*/ 298943 h 585964"/>
                <a:gd name="connsiteX0-161" fmla="*/ 58295 w 230172"/>
                <a:gd name="connsiteY0-162" fmla="*/ 298940 h 585961"/>
                <a:gd name="connsiteX1-163" fmla="*/ 26224 w 230172"/>
                <a:gd name="connsiteY1-164" fmla="*/ 15 h 585961"/>
                <a:gd name="connsiteX2-165" fmla="*/ 229896 w 230172"/>
                <a:gd name="connsiteY2-166" fmla="*/ 303703 h 585961"/>
                <a:gd name="connsiteX3-167" fmla="*/ 28605 w 230172"/>
                <a:gd name="connsiteY3-168" fmla="*/ 585957 h 585961"/>
                <a:gd name="connsiteX4-169" fmla="*/ 58295 w 230172"/>
                <a:gd name="connsiteY4-170" fmla="*/ 298940 h 585961"/>
                <a:gd name="connsiteX0-171" fmla="*/ 58295 w 229896"/>
                <a:gd name="connsiteY0-172" fmla="*/ 298940 h 585961"/>
                <a:gd name="connsiteX1-173" fmla="*/ 26224 w 229896"/>
                <a:gd name="connsiteY1-174" fmla="*/ 15 h 585961"/>
                <a:gd name="connsiteX2-175" fmla="*/ 229896 w 229896"/>
                <a:gd name="connsiteY2-176" fmla="*/ 303703 h 585961"/>
                <a:gd name="connsiteX3-177" fmla="*/ 28605 w 229896"/>
                <a:gd name="connsiteY3-178" fmla="*/ 585957 h 585961"/>
                <a:gd name="connsiteX4-179" fmla="*/ 58295 w 229896"/>
                <a:gd name="connsiteY4-180" fmla="*/ 298940 h 585961"/>
                <a:gd name="connsiteX0-181" fmla="*/ 57944 w 229545"/>
                <a:gd name="connsiteY0-182" fmla="*/ 298940 h 585961"/>
                <a:gd name="connsiteX1-183" fmla="*/ 25873 w 229545"/>
                <a:gd name="connsiteY1-184" fmla="*/ 15 h 585961"/>
                <a:gd name="connsiteX2-185" fmla="*/ 229545 w 229545"/>
                <a:gd name="connsiteY2-186" fmla="*/ 303703 h 585961"/>
                <a:gd name="connsiteX3-187" fmla="*/ 28254 w 229545"/>
                <a:gd name="connsiteY3-188" fmla="*/ 585957 h 585961"/>
                <a:gd name="connsiteX4-189" fmla="*/ 57944 w 229545"/>
                <a:gd name="connsiteY4-190" fmla="*/ 298940 h 585961"/>
                <a:gd name="connsiteX0-191" fmla="*/ 18784 w 216579"/>
                <a:gd name="connsiteY0-192" fmla="*/ 291798 h 585987"/>
                <a:gd name="connsiteX1-193" fmla="*/ 12907 w 216579"/>
                <a:gd name="connsiteY1-194" fmla="*/ 17 h 585987"/>
                <a:gd name="connsiteX2-195" fmla="*/ 216579 w 216579"/>
                <a:gd name="connsiteY2-196" fmla="*/ 303705 h 585987"/>
                <a:gd name="connsiteX3-197" fmla="*/ 15288 w 216579"/>
                <a:gd name="connsiteY3-198" fmla="*/ 585959 h 585987"/>
                <a:gd name="connsiteX4-199" fmla="*/ 18784 w 216579"/>
                <a:gd name="connsiteY4-200" fmla="*/ 291798 h 585987"/>
                <a:gd name="connsiteX0-201" fmla="*/ 12234 w 219554"/>
                <a:gd name="connsiteY0-202" fmla="*/ 289426 h 586008"/>
                <a:gd name="connsiteX1-203" fmla="*/ 15882 w 219554"/>
                <a:gd name="connsiteY1-204" fmla="*/ 26 h 586008"/>
                <a:gd name="connsiteX2-205" fmla="*/ 219554 w 219554"/>
                <a:gd name="connsiteY2-206" fmla="*/ 303714 h 586008"/>
                <a:gd name="connsiteX3-207" fmla="*/ 18263 w 219554"/>
                <a:gd name="connsiteY3-208" fmla="*/ 585968 h 586008"/>
                <a:gd name="connsiteX4-209" fmla="*/ 12234 w 219554"/>
                <a:gd name="connsiteY4-210" fmla="*/ 289426 h 586008"/>
                <a:gd name="connsiteX0-211" fmla="*/ 17080 w 217256"/>
                <a:gd name="connsiteY0-212" fmla="*/ 289426 h 586008"/>
                <a:gd name="connsiteX1-213" fmla="*/ 13584 w 217256"/>
                <a:gd name="connsiteY1-214" fmla="*/ 26 h 586008"/>
                <a:gd name="connsiteX2-215" fmla="*/ 217256 w 217256"/>
                <a:gd name="connsiteY2-216" fmla="*/ 303714 h 586008"/>
                <a:gd name="connsiteX3-217" fmla="*/ 15965 w 217256"/>
                <a:gd name="connsiteY3-218" fmla="*/ 585968 h 586008"/>
                <a:gd name="connsiteX4-219" fmla="*/ 17080 w 217256"/>
                <a:gd name="connsiteY4-220" fmla="*/ 289426 h 586008"/>
                <a:gd name="connsiteX0-221" fmla="*/ 26566 w 226742"/>
                <a:gd name="connsiteY0-222" fmla="*/ 289426 h 586008"/>
                <a:gd name="connsiteX1-223" fmla="*/ 23070 w 226742"/>
                <a:gd name="connsiteY1-224" fmla="*/ 26 h 586008"/>
                <a:gd name="connsiteX2-225" fmla="*/ 226742 w 226742"/>
                <a:gd name="connsiteY2-226" fmla="*/ 303714 h 586008"/>
                <a:gd name="connsiteX3-227" fmla="*/ 25451 w 226742"/>
                <a:gd name="connsiteY3-228" fmla="*/ 585968 h 586008"/>
                <a:gd name="connsiteX4-229" fmla="*/ 26566 w 226742"/>
                <a:gd name="connsiteY4-230" fmla="*/ 289426 h 586008"/>
                <a:gd name="connsiteX0-231" fmla="*/ 26566 w 226742"/>
                <a:gd name="connsiteY0-232" fmla="*/ 289426 h 586008"/>
                <a:gd name="connsiteX1-233" fmla="*/ 23070 w 226742"/>
                <a:gd name="connsiteY1-234" fmla="*/ 26 h 586008"/>
                <a:gd name="connsiteX2-235" fmla="*/ 226742 w 226742"/>
                <a:gd name="connsiteY2-236" fmla="*/ 303714 h 586008"/>
                <a:gd name="connsiteX3-237" fmla="*/ 25451 w 226742"/>
                <a:gd name="connsiteY3-238" fmla="*/ 585968 h 586008"/>
                <a:gd name="connsiteX4-239" fmla="*/ 26566 w 226742"/>
                <a:gd name="connsiteY4-240" fmla="*/ 289426 h 586008"/>
                <a:gd name="connsiteX0-241" fmla="*/ 102 w 271715"/>
                <a:gd name="connsiteY0-242" fmla="*/ 287054 h 586031"/>
                <a:gd name="connsiteX1-243" fmla="*/ 68043 w 271715"/>
                <a:gd name="connsiteY1-244" fmla="*/ 35 h 586031"/>
                <a:gd name="connsiteX2-245" fmla="*/ 271715 w 271715"/>
                <a:gd name="connsiteY2-246" fmla="*/ 303723 h 586031"/>
                <a:gd name="connsiteX3-247" fmla="*/ 70424 w 271715"/>
                <a:gd name="connsiteY3-248" fmla="*/ 585977 h 586031"/>
                <a:gd name="connsiteX4-249" fmla="*/ 102 w 271715"/>
                <a:gd name="connsiteY4-250" fmla="*/ 287054 h 586031"/>
                <a:gd name="connsiteX0-251" fmla="*/ 102 w 271715"/>
                <a:gd name="connsiteY0-252" fmla="*/ 287054 h 586031"/>
                <a:gd name="connsiteX1-253" fmla="*/ 68043 w 271715"/>
                <a:gd name="connsiteY1-254" fmla="*/ 35 h 586031"/>
                <a:gd name="connsiteX2-255" fmla="*/ 271715 w 271715"/>
                <a:gd name="connsiteY2-256" fmla="*/ 303723 h 586031"/>
                <a:gd name="connsiteX3-257" fmla="*/ 70424 w 271715"/>
                <a:gd name="connsiteY3-258" fmla="*/ 585977 h 586031"/>
                <a:gd name="connsiteX4-259" fmla="*/ 102 w 271715"/>
                <a:gd name="connsiteY4-260" fmla="*/ 287054 h 586031"/>
                <a:gd name="connsiteX0-261" fmla="*/ 133 w 271746"/>
                <a:gd name="connsiteY0-262" fmla="*/ 287054 h 585994"/>
                <a:gd name="connsiteX1-263" fmla="*/ 68074 w 271746"/>
                <a:gd name="connsiteY1-264" fmla="*/ 35 h 585994"/>
                <a:gd name="connsiteX2-265" fmla="*/ 271746 w 271746"/>
                <a:gd name="connsiteY2-266" fmla="*/ 303723 h 585994"/>
                <a:gd name="connsiteX3-267" fmla="*/ 70455 w 271746"/>
                <a:gd name="connsiteY3-268" fmla="*/ 585977 h 585994"/>
                <a:gd name="connsiteX4-269" fmla="*/ 133 w 271746"/>
                <a:gd name="connsiteY4-270" fmla="*/ 287054 h 585994"/>
              </a:gdLst>
              <a:ahLst/>
              <a:cxnLst>
                <a:cxn ang="0">
                  <a:pos x="connsiteX0-261" y="connsiteY0-262"/>
                </a:cxn>
                <a:cxn ang="0">
                  <a:pos x="connsiteX1-263" y="connsiteY1-264"/>
                </a:cxn>
                <a:cxn ang="0">
                  <a:pos x="connsiteX2-265" y="connsiteY2-266"/>
                </a:cxn>
                <a:cxn ang="0">
                  <a:pos x="connsiteX3-267" y="connsiteY3-268"/>
                </a:cxn>
                <a:cxn ang="0">
                  <a:pos x="connsiteX4-269" y="connsiteY4-270"/>
                </a:cxn>
              </a:cxnLst>
              <a:rect l="l" t="t" r="r" b="b"/>
              <a:pathLst>
                <a:path w="271746" h="585994">
                  <a:moveTo>
                    <a:pt x="133" y="287054"/>
                  </a:moveTo>
                  <a:cubicBezTo>
                    <a:pt x="2117" y="156057"/>
                    <a:pt x="10899" y="-2743"/>
                    <a:pt x="68074" y="35"/>
                  </a:cubicBezTo>
                  <a:cubicBezTo>
                    <a:pt x="125249" y="2813"/>
                    <a:pt x="271846" y="127496"/>
                    <a:pt x="271746" y="303723"/>
                  </a:cubicBezTo>
                  <a:cubicBezTo>
                    <a:pt x="271643" y="484729"/>
                    <a:pt x="122868" y="583993"/>
                    <a:pt x="70455" y="585977"/>
                  </a:cubicBezTo>
                  <a:cubicBezTo>
                    <a:pt x="18042" y="587961"/>
                    <a:pt x="-1851" y="418051"/>
                    <a:pt x="133" y="287054"/>
                  </a:cubicBezTo>
                  <a:close/>
                </a:path>
              </a:pathLst>
            </a:custGeom>
            <a:gradFill flip="none" rotWithShape="1">
              <a:gsLst>
                <a:gs pos="0">
                  <a:srgbClr val="FFFFFF"/>
                </a:gs>
                <a:gs pos="100000">
                  <a:srgbClr val="FFFFFF">
                    <a:alpha val="0"/>
                  </a:srgb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sz="1600"/>
            </a:p>
          </p:txBody>
        </p:sp>
      </p:grpSp>
      <p:grpSp>
        <p:nvGrpSpPr>
          <p:cNvPr id="36" name="组合 4"/>
          <p:cNvGrpSpPr/>
          <p:nvPr>
            <p:custDataLst>
              <p:tags r:id="rId25"/>
            </p:custDataLst>
          </p:nvPr>
        </p:nvGrpSpPr>
        <p:grpSpPr>
          <a:xfrm>
            <a:off x="6751320" y="3952240"/>
            <a:ext cx="4808855" cy="631825"/>
            <a:chOff x="769325" y="4039871"/>
            <a:chExt cx="3027989" cy="765404"/>
          </a:xfrm>
        </p:grpSpPr>
        <p:sp>
          <p:nvSpPr>
            <p:cNvPr id="37" name="MH_Text_2"/>
            <p:cNvSpPr/>
            <p:nvPr>
              <p:custDataLst>
                <p:tags r:id="rId26"/>
              </p:custDataLst>
            </p:nvPr>
          </p:nvSpPr>
          <p:spPr>
            <a:xfrm flipH="1">
              <a:off x="769325" y="4039871"/>
              <a:ext cx="3027989" cy="765404"/>
            </a:xfrm>
            <a:prstGeom prst="roundRect">
              <a:avLst>
                <a:gd name="adj" fmla="val 50000"/>
              </a:avLst>
            </a:prstGeom>
            <a:solidFill>
              <a:srgbClr val="FFFFFF"/>
            </a:solidFill>
            <a:ln w="6350" cap="flat" cmpd="sng" algn="ctr">
              <a:solidFill>
                <a:schemeClr val="accent2">
                  <a:lumMod val="60000"/>
                  <a:lumOff val="40000"/>
                </a:schemeClr>
              </a:solidFill>
              <a:prstDash val="solid"/>
            </a:ln>
            <a:effectLst/>
          </p:spPr>
          <p:txBody>
            <a:bodyPr wrap="square" lIns="273339" rIns="216000" rtlCol="0" anchor="ctr">
              <a:normAutofit fontScale="80000"/>
            </a:bodyPr>
            <a:p>
              <a:pPr algn="l">
                <a:lnSpc>
                  <a:spcPct val="110000"/>
                </a:lnSpc>
                <a:defRPr/>
              </a:pPr>
              <a:r>
                <a:rPr lang="en-US" altLang="da-DK" sz="2000" kern="0" dirty="0">
                  <a:solidFill>
                    <a:srgbClr val="1C1C1C"/>
                  </a:solidFill>
                </a:rPr>
                <a:t>    </a:t>
              </a:r>
              <a:r>
                <a:rPr lang="en-US" altLang="da-DK" sz="2000" b="1" kern="0" dirty="0">
                  <a:solidFill>
                    <a:srgbClr val="1C1C1C"/>
                  </a:solidFill>
                </a:rPr>
                <a:t>OPTIONS </a:t>
              </a:r>
              <a:r>
                <a:rPr lang="en-US" altLang="da-DK" sz="2000" kern="0" dirty="0">
                  <a:solidFill>
                    <a:srgbClr val="1C1C1C"/>
                  </a:solidFill>
                </a:rPr>
                <a:t>=&gt; Mengembalikan informasi</a:t>
              </a:r>
              <a:endParaRPr lang="zh-CN" altLang="en-US" sz="2000" kern="0" dirty="0">
                <a:solidFill>
                  <a:srgbClr val="1C1C1C"/>
                </a:solidFill>
              </a:endParaRPr>
            </a:p>
          </p:txBody>
        </p:sp>
        <p:sp>
          <p:nvSpPr>
            <p:cNvPr id="38" name="MH_SubTitle_2"/>
            <p:cNvSpPr/>
            <p:nvPr>
              <p:custDataLst>
                <p:tags r:id="rId27"/>
              </p:custDataLst>
            </p:nvPr>
          </p:nvSpPr>
          <p:spPr>
            <a:xfrm>
              <a:off x="789255" y="4133720"/>
              <a:ext cx="272396" cy="593092"/>
            </a:xfrm>
            <a:prstGeom prst="ellipse">
              <a:avLst/>
            </a:prstGeom>
            <a:gradFill flip="none" rotWithShape="1">
              <a:gsLst>
                <a:gs pos="0">
                  <a:schemeClr val="accent2">
                    <a:lumMod val="60000"/>
                    <a:lumOff val="40000"/>
                  </a:schemeClr>
                </a:gs>
                <a:gs pos="99000">
                  <a:schemeClr val="accent2"/>
                </a:gs>
              </a:gsLst>
              <a:path path="shape">
                <a:fillToRect l="50000" t="50000" r="50000" b="50000"/>
              </a:path>
              <a:tileRect/>
            </a:gradFill>
            <a:ln w="6350" cap="flat" cmpd="sng" algn="ctr">
              <a:noFill/>
              <a:prstDash val="solid"/>
            </a:ln>
            <a:effectLst/>
          </p:spPr>
          <p:txBody>
            <a:bodyPr wrap="square" lIns="0" tIns="0" rIns="0" bIns="0" rtlCol="0" anchor="ctr">
              <a:normAutofit fontScale="80000"/>
            </a:bodyPr>
            <a:p>
              <a:pPr algn="ctr">
                <a:defRPr/>
              </a:pPr>
              <a:endParaRPr lang="zh-CN" altLang="en-US" sz="2800" kern="0" dirty="0">
                <a:solidFill>
                  <a:srgbClr val="FFFFFF"/>
                </a:solidFill>
              </a:endParaRPr>
            </a:p>
          </p:txBody>
        </p:sp>
        <p:sp>
          <p:nvSpPr>
            <p:cNvPr id="39" name="MH_Other_3"/>
            <p:cNvSpPr/>
            <p:nvPr>
              <p:custDataLst>
                <p:tags r:id="rId28"/>
              </p:custDataLst>
            </p:nvPr>
          </p:nvSpPr>
          <p:spPr>
            <a:xfrm rot="16200000">
              <a:off x="1033023" y="3929233"/>
              <a:ext cx="258273" cy="556942"/>
            </a:xfrm>
            <a:custGeom>
              <a:avLst/>
              <a:gdLst>
                <a:gd name="connsiteX0" fmla="*/ 0 w 683569"/>
                <a:gd name="connsiteY0" fmla="*/ 341785 h 683569"/>
                <a:gd name="connsiteX1" fmla="*/ 341785 w 683569"/>
                <a:gd name="connsiteY1" fmla="*/ 0 h 683569"/>
                <a:gd name="connsiteX2" fmla="*/ 683570 w 683569"/>
                <a:gd name="connsiteY2" fmla="*/ 341785 h 683569"/>
                <a:gd name="connsiteX3" fmla="*/ 341785 w 683569"/>
                <a:gd name="connsiteY3" fmla="*/ 683570 h 683569"/>
                <a:gd name="connsiteX4" fmla="*/ 0 w 683569"/>
                <a:gd name="connsiteY4" fmla="*/ 341785 h 683569"/>
                <a:gd name="connsiteX0-1" fmla="*/ 62426 w 355471"/>
                <a:gd name="connsiteY0-2" fmla="*/ 344166 h 683570"/>
                <a:gd name="connsiteX1-3" fmla="*/ 13686 w 355471"/>
                <a:gd name="connsiteY1-4" fmla="*/ 0 h 683570"/>
                <a:gd name="connsiteX2-5" fmla="*/ 355471 w 355471"/>
                <a:gd name="connsiteY2-6" fmla="*/ 341785 h 683570"/>
                <a:gd name="connsiteX3-7" fmla="*/ 13686 w 355471"/>
                <a:gd name="connsiteY3-8" fmla="*/ 683570 h 683570"/>
                <a:gd name="connsiteX4-9" fmla="*/ 62426 w 355471"/>
                <a:gd name="connsiteY4-10" fmla="*/ 344166 h 683570"/>
                <a:gd name="connsiteX0-11" fmla="*/ 62426 w 355471"/>
                <a:gd name="connsiteY0-12" fmla="*/ 344166 h 683570"/>
                <a:gd name="connsiteX1-13" fmla="*/ 13686 w 355471"/>
                <a:gd name="connsiteY1-14" fmla="*/ 0 h 683570"/>
                <a:gd name="connsiteX2-15" fmla="*/ 355471 w 355471"/>
                <a:gd name="connsiteY2-16" fmla="*/ 341788 h 683570"/>
                <a:gd name="connsiteX3-17" fmla="*/ 13686 w 355471"/>
                <a:gd name="connsiteY3-18" fmla="*/ 683570 h 683570"/>
                <a:gd name="connsiteX4-19" fmla="*/ 62426 w 355471"/>
                <a:gd name="connsiteY4-20" fmla="*/ 344166 h 683570"/>
                <a:gd name="connsiteX0-21" fmla="*/ 62426 w 355497"/>
                <a:gd name="connsiteY0-22" fmla="*/ 344166 h 683570"/>
                <a:gd name="connsiteX1-23" fmla="*/ 13686 w 355497"/>
                <a:gd name="connsiteY1-24" fmla="*/ 0 h 683570"/>
                <a:gd name="connsiteX2-25" fmla="*/ 355471 w 355497"/>
                <a:gd name="connsiteY2-26" fmla="*/ 341788 h 683570"/>
                <a:gd name="connsiteX3-27" fmla="*/ 13686 w 355497"/>
                <a:gd name="connsiteY3-28" fmla="*/ 683570 h 683570"/>
                <a:gd name="connsiteX4-29" fmla="*/ 62426 w 355497"/>
                <a:gd name="connsiteY4-30" fmla="*/ 344166 h 683570"/>
                <a:gd name="connsiteX0-31" fmla="*/ 62426 w 356185"/>
                <a:gd name="connsiteY0-32" fmla="*/ 344167 h 683571"/>
                <a:gd name="connsiteX1-33" fmla="*/ 13686 w 356185"/>
                <a:gd name="connsiteY1-34" fmla="*/ 1 h 683571"/>
                <a:gd name="connsiteX2-35" fmla="*/ 355471 w 356185"/>
                <a:gd name="connsiteY2-36" fmla="*/ 341789 h 683571"/>
                <a:gd name="connsiteX3-37" fmla="*/ 13686 w 356185"/>
                <a:gd name="connsiteY3-38" fmla="*/ 683571 h 683571"/>
                <a:gd name="connsiteX4-39" fmla="*/ 62426 w 356185"/>
                <a:gd name="connsiteY4-40" fmla="*/ 344167 h 683571"/>
                <a:gd name="connsiteX0-41" fmla="*/ 65000 w 360090"/>
                <a:gd name="connsiteY0-42" fmla="*/ 306067 h 645471"/>
                <a:gd name="connsiteX1-43" fmla="*/ 154373 w 360090"/>
                <a:gd name="connsiteY1-44" fmla="*/ 1 h 645471"/>
                <a:gd name="connsiteX2-45" fmla="*/ 358045 w 360090"/>
                <a:gd name="connsiteY2-46" fmla="*/ 303689 h 645471"/>
                <a:gd name="connsiteX3-47" fmla="*/ 16260 w 360090"/>
                <a:gd name="connsiteY3-48" fmla="*/ 645471 h 645471"/>
                <a:gd name="connsiteX4-49" fmla="*/ 65000 w 360090"/>
                <a:gd name="connsiteY4-50" fmla="*/ 306067 h 645471"/>
                <a:gd name="connsiteX0-51" fmla="*/ 95 w 293169"/>
                <a:gd name="connsiteY0-52" fmla="*/ 306067 h 585943"/>
                <a:gd name="connsiteX1-53" fmla="*/ 89468 w 293169"/>
                <a:gd name="connsiteY1-54" fmla="*/ 1 h 585943"/>
                <a:gd name="connsiteX2-55" fmla="*/ 293140 w 293169"/>
                <a:gd name="connsiteY2-56" fmla="*/ 303689 h 585943"/>
                <a:gd name="connsiteX3-57" fmla="*/ 103755 w 293169"/>
                <a:gd name="connsiteY3-58" fmla="*/ 585943 h 585943"/>
                <a:gd name="connsiteX4-59" fmla="*/ 95 w 293169"/>
                <a:gd name="connsiteY4-60" fmla="*/ 306067 h 585943"/>
                <a:gd name="connsiteX0-61" fmla="*/ 3 w 293048"/>
                <a:gd name="connsiteY0-62" fmla="*/ 306067 h 585943"/>
                <a:gd name="connsiteX1-63" fmla="*/ 89376 w 293048"/>
                <a:gd name="connsiteY1-64" fmla="*/ 1 h 585943"/>
                <a:gd name="connsiteX2-65" fmla="*/ 293048 w 293048"/>
                <a:gd name="connsiteY2-66" fmla="*/ 303689 h 585943"/>
                <a:gd name="connsiteX3-67" fmla="*/ 91757 w 293048"/>
                <a:gd name="connsiteY3-68" fmla="*/ 585943 h 585943"/>
                <a:gd name="connsiteX4-69" fmla="*/ 3 w 293048"/>
                <a:gd name="connsiteY4-70" fmla="*/ 306067 h 585943"/>
                <a:gd name="connsiteX0-71" fmla="*/ 39769 w 211370"/>
                <a:gd name="connsiteY0-72" fmla="*/ 298927 h 585946"/>
                <a:gd name="connsiteX1-73" fmla="*/ 7698 w 211370"/>
                <a:gd name="connsiteY1-74" fmla="*/ 2 h 585946"/>
                <a:gd name="connsiteX2-75" fmla="*/ 211370 w 211370"/>
                <a:gd name="connsiteY2-76" fmla="*/ 303690 h 585946"/>
                <a:gd name="connsiteX3-77" fmla="*/ 10079 w 211370"/>
                <a:gd name="connsiteY3-78" fmla="*/ 585944 h 585946"/>
                <a:gd name="connsiteX4-79" fmla="*/ 39769 w 211370"/>
                <a:gd name="connsiteY4-80" fmla="*/ 298927 h 585946"/>
                <a:gd name="connsiteX0-81" fmla="*/ 39769 w 211370"/>
                <a:gd name="connsiteY0-82" fmla="*/ 298927 h 585949"/>
                <a:gd name="connsiteX1-83" fmla="*/ 7698 w 211370"/>
                <a:gd name="connsiteY1-84" fmla="*/ 2 h 585949"/>
                <a:gd name="connsiteX2-85" fmla="*/ 211370 w 211370"/>
                <a:gd name="connsiteY2-86" fmla="*/ 303690 h 585949"/>
                <a:gd name="connsiteX3-87" fmla="*/ 10079 w 211370"/>
                <a:gd name="connsiteY3-88" fmla="*/ 585944 h 585949"/>
                <a:gd name="connsiteX4-89" fmla="*/ 39769 w 211370"/>
                <a:gd name="connsiteY4-90" fmla="*/ 298927 h 585949"/>
                <a:gd name="connsiteX0-91" fmla="*/ 39769 w 211535"/>
                <a:gd name="connsiteY0-92" fmla="*/ 298927 h 585949"/>
                <a:gd name="connsiteX1-93" fmla="*/ 7698 w 211535"/>
                <a:gd name="connsiteY1-94" fmla="*/ 2 h 585949"/>
                <a:gd name="connsiteX2-95" fmla="*/ 211370 w 211535"/>
                <a:gd name="connsiteY2-96" fmla="*/ 303690 h 585949"/>
                <a:gd name="connsiteX3-97" fmla="*/ 10079 w 211535"/>
                <a:gd name="connsiteY3-98" fmla="*/ 585944 h 585949"/>
                <a:gd name="connsiteX4-99" fmla="*/ 39769 w 211535"/>
                <a:gd name="connsiteY4-100" fmla="*/ 298927 h 585949"/>
                <a:gd name="connsiteX0-101" fmla="*/ 54250 w 226016"/>
                <a:gd name="connsiteY0-102" fmla="*/ 299466 h 586488"/>
                <a:gd name="connsiteX1-103" fmla="*/ 22179 w 226016"/>
                <a:gd name="connsiteY1-104" fmla="*/ 541 h 586488"/>
                <a:gd name="connsiteX2-105" fmla="*/ 225851 w 226016"/>
                <a:gd name="connsiteY2-106" fmla="*/ 304229 h 586488"/>
                <a:gd name="connsiteX3-107" fmla="*/ 24560 w 226016"/>
                <a:gd name="connsiteY3-108" fmla="*/ 586483 h 586488"/>
                <a:gd name="connsiteX4-109" fmla="*/ 54250 w 226016"/>
                <a:gd name="connsiteY4-110" fmla="*/ 299466 h 586488"/>
                <a:gd name="connsiteX0-111" fmla="*/ 54250 w 226063"/>
                <a:gd name="connsiteY0-112" fmla="*/ 299466 h 586543"/>
                <a:gd name="connsiteX1-113" fmla="*/ 22179 w 226063"/>
                <a:gd name="connsiteY1-114" fmla="*/ 541 h 586543"/>
                <a:gd name="connsiteX2-115" fmla="*/ 225851 w 226063"/>
                <a:gd name="connsiteY2-116" fmla="*/ 304229 h 586543"/>
                <a:gd name="connsiteX3-117" fmla="*/ 24560 w 226063"/>
                <a:gd name="connsiteY3-118" fmla="*/ 586483 h 586543"/>
                <a:gd name="connsiteX4-119" fmla="*/ 54250 w 226063"/>
                <a:gd name="connsiteY4-120" fmla="*/ 299466 h 586543"/>
                <a:gd name="connsiteX0-121" fmla="*/ 58295 w 230108"/>
                <a:gd name="connsiteY0-122" fmla="*/ 298952 h 586029"/>
                <a:gd name="connsiteX1-123" fmla="*/ 26224 w 230108"/>
                <a:gd name="connsiteY1-124" fmla="*/ 27 h 586029"/>
                <a:gd name="connsiteX2-125" fmla="*/ 229896 w 230108"/>
                <a:gd name="connsiteY2-126" fmla="*/ 303715 h 586029"/>
                <a:gd name="connsiteX3-127" fmla="*/ 28605 w 230108"/>
                <a:gd name="connsiteY3-128" fmla="*/ 585969 h 586029"/>
                <a:gd name="connsiteX4-129" fmla="*/ 58295 w 230108"/>
                <a:gd name="connsiteY4-130" fmla="*/ 298952 h 586029"/>
                <a:gd name="connsiteX0-131" fmla="*/ 58295 w 230101"/>
                <a:gd name="connsiteY0-132" fmla="*/ 298952 h 585974"/>
                <a:gd name="connsiteX1-133" fmla="*/ 26224 w 230101"/>
                <a:gd name="connsiteY1-134" fmla="*/ 27 h 585974"/>
                <a:gd name="connsiteX2-135" fmla="*/ 229896 w 230101"/>
                <a:gd name="connsiteY2-136" fmla="*/ 303715 h 585974"/>
                <a:gd name="connsiteX3-137" fmla="*/ 28605 w 230101"/>
                <a:gd name="connsiteY3-138" fmla="*/ 585969 h 585974"/>
                <a:gd name="connsiteX4-139" fmla="*/ 58295 w 230101"/>
                <a:gd name="connsiteY4-140" fmla="*/ 298952 h 585974"/>
                <a:gd name="connsiteX0-141" fmla="*/ 58295 w 229922"/>
                <a:gd name="connsiteY0-142" fmla="*/ 298943 h 585965"/>
                <a:gd name="connsiteX1-143" fmla="*/ 26224 w 229922"/>
                <a:gd name="connsiteY1-144" fmla="*/ 18 h 585965"/>
                <a:gd name="connsiteX2-145" fmla="*/ 229896 w 229922"/>
                <a:gd name="connsiteY2-146" fmla="*/ 303706 h 585965"/>
                <a:gd name="connsiteX3-147" fmla="*/ 28605 w 229922"/>
                <a:gd name="connsiteY3-148" fmla="*/ 585960 h 585965"/>
                <a:gd name="connsiteX4-149" fmla="*/ 58295 w 229922"/>
                <a:gd name="connsiteY4-150" fmla="*/ 298943 h 585965"/>
                <a:gd name="connsiteX0-151" fmla="*/ 58295 w 229930"/>
                <a:gd name="connsiteY0-152" fmla="*/ 298943 h 585964"/>
                <a:gd name="connsiteX1-153" fmla="*/ 26224 w 229930"/>
                <a:gd name="connsiteY1-154" fmla="*/ 18 h 585964"/>
                <a:gd name="connsiteX2-155" fmla="*/ 229896 w 229930"/>
                <a:gd name="connsiteY2-156" fmla="*/ 303706 h 585964"/>
                <a:gd name="connsiteX3-157" fmla="*/ 28605 w 229930"/>
                <a:gd name="connsiteY3-158" fmla="*/ 585960 h 585964"/>
                <a:gd name="connsiteX4-159" fmla="*/ 58295 w 229930"/>
                <a:gd name="connsiteY4-160" fmla="*/ 298943 h 585964"/>
                <a:gd name="connsiteX0-161" fmla="*/ 58295 w 230172"/>
                <a:gd name="connsiteY0-162" fmla="*/ 298940 h 585961"/>
                <a:gd name="connsiteX1-163" fmla="*/ 26224 w 230172"/>
                <a:gd name="connsiteY1-164" fmla="*/ 15 h 585961"/>
                <a:gd name="connsiteX2-165" fmla="*/ 229896 w 230172"/>
                <a:gd name="connsiteY2-166" fmla="*/ 303703 h 585961"/>
                <a:gd name="connsiteX3-167" fmla="*/ 28605 w 230172"/>
                <a:gd name="connsiteY3-168" fmla="*/ 585957 h 585961"/>
                <a:gd name="connsiteX4-169" fmla="*/ 58295 w 230172"/>
                <a:gd name="connsiteY4-170" fmla="*/ 298940 h 585961"/>
                <a:gd name="connsiteX0-171" fmla="*/ 58295 w 229896"/>
                <a:gd name="connsiteY0-172" fmla="*/ 298940 h 585961"/>
                <a:gd name="connsiteX1-173" fmla="*/ 26224 w 229896"/>
                <a:gd name="connsiteY1-174" fmla="*/ 15 h 585961"/>
                <a:gd name="connsiteX2-175" fmla="*/ 229896 w 229896"/>
                <a:gd name="connsiteY2-176" fmla="*/ 303703 h 585961"/>
                <a:gd name="connsiteX3-177" fmla="*/ 28605 w 229896"/>
                <a:gd name="connsiteY3-178" fmla="*/ 585957 h 585961"/>
                <a:gd name="connsiteX4-179" fmla="*/ 58295 w 229896"/>
                <a:gd name="connsiteY4-180" fmla="*/ 298940 h 585961"/>
                <a:gd name="connsiteX0-181" fmla="*/ 57944 w 229545"/>
                <a:gd name="connsiteY0-182" fmla="*/ 298940 h 585961"/>
                <a:gd name="connsiteX1-183" fmla="*/ 25873 w 229545"/>
                <a:gd name="connsiteY1-184" fmla="*/ 15 h 585961"/>
                <a:gd name="connsiteX2-185" fmla="*/ 229545 w 229545"/>
                <a:gd name="connsiteY2-186" fmla="*/ 303703 h 585961"/>
                <a:gd name="connsiteX3-187" fmla="*/ 28254 w 229545"/>
                <a:gd name="connsiteY3-188" fmla="*/ 585957 h 585961"/>
                <a:gd name="connsiteX4-189" fmla="*/ 57944 w 229545"/>
                <a:gd name="connsiteY4-190" fmla="*/ 298940 h 585961"/>
                <a:gd name="connsiteX0-191" fmla="*/ 18784 w 216579"/>
                <a:gd name="connsiteY0-192" fmla="*/ 291798 h 585987"/>
                <a:gd name="connsiteX1-193" fmla="*/ 12907 w 216579"/>
                <a:gd name="connsiteY1-194" fmla="*/ 17 h 585987"/>
                <a:gd name="connsiteX2-195" fmla="*/ 216579 w 216579"/>
                <a:gd name="connsiteY2-196" fmla="*/ 303705 h 585987"/>
                <a:gd name="connsiteX3-197" fmla="*/ 15288 w 216579"/>
                <a:gd name="connsiteY3-198" fmla="*/ 585959 h 585987"/>
                <a:gd name="connsiteX4-199" fmla="*/ 18784 w 216579"/>
                <a:gd name="connsiteY4-200" fmla="*/ 291798 h 585987"/>
                <a:gd name="connsiteX0-201" fmla="*/ 12234 w 219554"/>
                <a:gd name="connsiteY0-202" fmla="*/ 289426 h 586008"/>
                <a:gd name="connsiteX1-203" fmla="*/ 15882 w 219554"/>
                <a:gd name="connsiteY1-204" fmla="*/ 26 h 586008"/>
                <a:gd name="connsiteX2-205" fmla="*/ 219554 w 219554"/>
                <a:gd name="connsiteY2-206" fmla="*/ 303714 h 586008"/>
                <a:gd name="connsiteX3-207" fmla="*/ 18263 w 219554"/>
                <a:gd name="connsiteY3-208" fmla="*/ 585968 h 586008"/>
                <a:gd name="connsiteX4-209" fmla="*/ 12234 w 219554"/>
                <a:gd name="connsiteY4-210" fmla="*/ 289426 h 586008"/>
                <a:gd name="connsiteX0-211" fmla="*/ 17080 w 217256"/>
                <a:gd name="connsiteY0-212" fmla="*/ 289426 h 586008"/>
                <a:gd name="connsiteX1-213" fmla="*/ 13584 w 217256"/>
                <a:gd name="connsiteY1-214" fmla="*/ 26 h 586008"/>
                <a:gd name="connsiteX2-215" fmla="*/ 217256 w 217256"/>
                <a:gd name="connsiteY2-216" fmla="*/ 303714 h 586008"/>
                <a:gd name="connsiteX3-217" fmla="*/ 15965 w 217256"/>
                <a:gd name="connsiteY3-218" fmla="*/ 585968 h 586008"/>
                <a:gd name="connsiteX4-219" fmla="*/ 17080 w 217256"/>
                <a:gd name="connsiteY4-220" fmla="*/ 289426 h 586008"/>
                <a:gd name="connsiteX0-221" fmla="*/ 26566 w 226742"/>
                <a:gd name="connsiteY0-222" fmla="*/ 289426 h 586008"/>
                <a:gd name="connsiteX1-223" fmla="*/ 23070 w 226742"/>
                <a:gd name="connsiteY1-224" fmla="*/ 26 h 586008"/>
                <a:gd name="connsiteX2-225" fmla="*/ 226742 w 226742"/>
                <a:gd name="connsiteY2-226" fmla="*/ 303714 h 586008"/>
                <a:gd name="connsiteX3-227" fmla="*/ 25451 w 226742"/>
                <a:gd name="connsiteY3-228" fmla="*/ 585968 h 586008"/>
                <a:gd name="connsiteX4-229" fmla="*/ 26566 w 226742"/>
                <a:gd name="connsiteY4-230" fmla="*/ 289426 h 586008"/>
                <a:gd name="connsiteX0-231" fmla="*/ 26566 w 226742"/>
                <a:gd name="connsiteY0-232" fmla="*/ 289426 h 586008"/>
                <a:gd name="connsiteX1-233" fmla="*/ 23070 w 226742"/>
                <a:gd name="connsiteY1-234" fmla="*/ 26 h 586008"/>
                <a:gd name="connsiteX2-235" fmla="*/ 226742 w 226742"/>
                <a:gd name="connsiteY2-236" fmla="*/ 303714 h 586008"/>
                <a:gd name="connsiteX3-237" fmla="*/ 25451 w 226742"/>
                <a:gd name="connsiteY3-238" fmla="*/ 585968 h 586008"/>
                <a:gd name="connsiteX4-239" fmla="*/ 26566 w 226742"/>
                <a:gd name="connsiteY4-240" fmla="*/ 289426 h 586008"/>
                <a:gd name="connsiteX0-241" fmla="*/ 102 w 271715"/>
                <a:gd name="connsiteY0-242" fmla="*/ 287054 h 586031"/>
                <a:gd name="connsiteX1-243" fmla="*/ 68043 w 271715"/>
                <a:gd name="connsiteY1-244" fmla="*/ 35 h 586031"/>
                <a:gd name="connsiteX2-245" fmla="*/ 271715 w 271715"/>
                <a:gd name="connsiteY2-246" fmla="*/ 303723 h 586031"/>
                <a:gd name="connsiteX3-247" fmla="*/ 70424 w 271715"/>
                <a:gd name="connsiteY3-248" fmla="*/ 585977 h 586031"/>
                <a:gd name="connsiteX4-249" fmla="*/ 102 w 271715"/>
                <a:gd name="connsiteY4-250" fmla="*/ 287054 h 586031"/>
                <a:gd name="connsiteX0-251" fmla="*/ 102 w 271715"/>
                <a:gd name="connsiteY0-252" fmla="*/ 287054 h 586031"/>
                <a:gd name="connsiteX1-253" fmla="*/ 68043 w 271715"/>
                <a:gd name="connsiteY1-254" fmla="*/ 35 h 586031"/>
                <a:gd name="connsiteX2-255" fmla="*/ 271715 w 271715"/>
                <a:gd name="connsiteY2-256" fmla="*/ 303723 h 586031"/>
                <a:gd name="connsiteX3-257" fmla="*/ 70424 w 271715"/>
                <a:gd name="connsiteY3-258" fmla="*/ 585977 h 586031"/>
                <a:gd name="connsiteX4-259" fmla="*/ 102 w 271715"/>
                <a:gd name="connsiteY4-260" fmla="*/ 287054 h 586031"/>
                <a:gd name="connsiteX0-261" fmla="*/ 133 w 271746"/>
                <a:gd name="connsiteY0-262" fmla="*/ 287054 h 585994"/>
                <a:gd name="connsiteX1-263" fmla="*/ 68074 w 271746"/>
                <a:gd name="connsiteY1-264" fmla="*/ 35 h 585994"/>
                <a:gd name="connsiteX2-265" fmla="*/ 271746 w 271746"/>
                <a:gd name="connsiteY2-266" fmla="*/ 303723 h 585994"/>
                <a:gd name="connsiteX3-267" fmla="*/ 70455 w 271746"/>
                <a:gd name="connsiteY3-268" fmla="*/ 585977 h 585994"/>
                <a:gd name="connsiteX4-269" fmla="*/ 133 w 271746"/>
                <a:gd name="connsiteY4-270" fmla="*/ 287054 h 585994"/>
              </a:gdLst>
              <a:ahLst/>
              <a:cxnLst>
                <a:cxn ang="0">
                  <a:pos x="connsiteX0-261" y="connsiteY0-262"/>
                </a:cxn>
                <a:cxn ang="0">
                  <a:pos x="connsiteX1-263" y="connsiteY1-264"/>
                </a:cxn>
                <a:cxn ang="0">
                  <a:pos x="connsiteX2-265" y="connsiteY2-266"/>
                </a:cxn>
                <a:cxn ang="0">
                  <a:pos x="connsiteX3-267" y="connsiteY3-268"/>
                </a:cxn>
                <a:cxn ang="0">
                  <a:pos x="connsiteX4-269" y="connsiteY4-270"/>
                </a:cxn>
              </a:cxnLst>
              <a:rect l="l" t="t" r="r" b="b"/>
              <a:pathLst>
                <a:path w="271746" h="585994">
                  <a:moveTo>
                    <a:pt x="133" y="287054"/>
                  </a:moveTo>
                  <a:cubicBezTo>
                    <a:pt x="2117" y="156057"/>
                    <a:pt x="10899" y="-2743"/>
                    <a:pt x="68074" y="35"/>
                  </a:cubicBezTo>
                  <a:cubicBezTo>
                    <a:pt x="125249" y="2813"/>
                    <a:pt x="271846" y="127496"/>
                    <a:pt x="271746" y="303723"/>
                  </a:cubicBezTo>
                  <a:cubicBezTo>
                    <a:pt x="271643" y="484729"/>
                    <a:pt x="122868" y="583993"/>
                    <a:pt x="70455" y="585977"/>
                  </a:cubicBezTo>
                  <a:cubicBezTo>
                    <a:pt x="18042" y="587961"/>
                    <a:pt x="-1851" y="418051"/>
                    <a:pt x="133" y="287054"/>
                  </a:cubicBezTo>
                  <a:close/>
                </a:path>
              </a:pathLst>
            </a:custGeom>
            <a:gradFill flip="none" rotWithShape="1">
              <a:gsLst>
                <a:gs pos="0">
                  <a:srgbClr val="FFFFFF"/>
                </a:gs>
                <a:gs pos="100000">
                  <a:srgbClr val="FFFFFF">
                    <a:alpha val="0"/>
                  </a:srgb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sz="160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701117"/>
            <a:ext cx="10515600" cy="864000"/>
          </a:xfrm>
        </p:spPr>
        <p:txBody>
          <a:bodyPr/>
          <a:p>
            <a:r>
              <a:rPr lang="en-US"/>
              <a:t>Kode Respon di POSTMAN</a:t>
            </a:r>
            <a:endParaRPr lang="en-US"/>
          </a:p>
        </p:txBody>
      </p:sp>
      <p:sp>
        <p:nvSpPr>
          <p:cNvPr id="100" name="Text Box 99"/>
          <p:cNvSpPr txBox="1"/>
          <p:nvPr/>
        </p:nvSpPr>
        <p:spPr>
          <a:xfrm>
            <a:off x="1386205" y="1565275"/>
            <a:ext cx="9967595" cy="5292725"/>
          </a:xfrm>
          <a:prstGeom prst="rect">
            <a:avLst/>
          </a:prstGeom>
          <a:noFill/>
          <a:ln w="9525">
            <a:noFill/>
          </a:ln>
        </p:spPr>
        <p:txBody>
          <a:bodyPr wrap="square">
            <a:spAutoFit/>
          </a:bodyPr>
          <a:p>
            <a:pPr marL="457200" indent="-457200" algn="just">
              <a:buFont typeface="Wingdings" panose="05000000000000000000" charset="0"/>
              <a:buBlip>
                <a:blip r:embed="rId1"/>
              </a:buBlip>
            </a:pPr>
            <a:r>
              <a:rPr lang="en-US" sz="2600" b="1">
                <a:solidFill>
                  <a:srgbClr val="374151"/>
                </a:solidFill>
                <a:latin typeface="Calibri" panose="020F0502020204030204" pitchFamily="34" charset="0"/>
                <a:ea typeface="SimSun" panose="02010600030101010101" pitchFamily="2" charset="-122"/>
                <a:cs typeface="Calibri" panose="020F0502020204030204" pitchFamily="34" charset="0"/>
              </a:rPr>
              <a:t>200 OK</a:t>
            </a:r>
            <a:r>
              <a:rPr lang="en-US" sz="2600" b="0">
                <a:solidFill>
                  <a:srgbClr val="374151"/>
                </a:solidFill>
                <a:latin typeface="Calibri" panose="020F0502020204030204" pitchFamily="34" charset="0"/>
                <a:ea typeface="SimSun" panose="02010600030101010101" pitchFamily="2" charset="-122"/>
                <a:cs typeface="Calibri" panose="020F0502020204030204" pitchFamily="34" charset="0"/>
              </a:rPr>
              <a:t> : Request berhasil dan response berisi data yang diminta.</a:t>
            </a:r>
            <a:endParaRPr lang="en-US" sz="2600" b="0">
              <a:solidFill>
                <a:srgbClr val="374151"/>
              </a:solidFill>
              <a:latin typeface="Calibri" panose="020F0502020204030204" pitchFamily="34" charset="0"/>
              <a:ea typeface="SimSun" panose="02010600030101010101" pitchFamily="2" charset="-122"/>
              <a:cs typeface="Calibri" panose="020F0502020204030204" pitchFamily="34" charset="0"/>
            </a:endParaRPr>
          </a:p>
          <a:p>
            <a:pPr marL="457200" indent="-457200" algn="just">
              <a:buFont typeface="Wingdings" panose="05000000000000000000" charset="0"/>
              <a:buBlip>
                <a:blip r:embed="rId1"/>
              </a:buBlip>
            </a:pPr>
            <a:r>
              <a:rPr lang="en-US" sz="2600" b="1">
                <a:solidFill>
                  <a:srgbClr val="374151"/>
                </a:solidFill>
                <a:latin typeface="Calibri" panose="020F0502020204030204" pitchFamily="34" charset="0"/>
                <a:ea typeface="SimSun" panose="02010600030101010101" pitchFamily="2" charset="-122"/>
                <a:cs typeface="Calibri" panose="020F0502020204030204" pitchFamily="34" charset="0"/>
              </a:rPr>
              <a:t>201 Created</a:t>
            </a:r>
            <a:r>
              <a:rPr lang="en-US" sz="2600" b="0">
                <a:solidFill>
                  <a:srgbClr val="374151"/>
                </a:solidFill>
                <a:latin typeface="Calibri" panose="020F0502020204030204" pitchFamily="34" charset="0"/>
                <a:ea typeface="SimSun" panose="02010600030101010101" pitchFamily="2" charset="-122"/>
                <a:cs typeface="Calibri" panose="020F0502020204030204" pitchFamily="34" charset="0"/>
              </a:rPr>
              <a:t> : </a:t>
            </a:r>
            <a:r>
              <a:rPr lang="en-US" sz="2600">
                <a:solidFill>
                  <a:srgbClr val="374151"/>
                </a:solidFill>
                <a:latin typeface="Calibri" panose="020F0502020204030204" pitchFamily="34" charset="0"/>
                <a:ea typeface="SimSun" panose="02010600030101010101" pitchFamily="2" charset="-122"/>
                <a:cs typeface="Calibri" panose="020F0502020204030204" pitchFamily="34" charset="0"/>
                <a:sym typeface="+mn-ea"/>
              </a:rPr>
              <a:t>Request </a:t>
            </a:r>
            <a:r>
              <a:rPr lang="en-US" sz="2600" b="0">
                <a:solidFill>
                  <a:srgbClr val="374151"/>
                </a:solidFill>
                <a:latin typeface="Calibri" panose="020F0502020204030204" pitchFamily="34" charset="0"/>
                <a:ea typeface="SimSun" panose="02010600030101010101" pitchFamily="2" charset="-122"/>
                <a:cs typeface="Calibri" panose="020F0502020204030204" pitchFamily="34" charset="0"/>
              </a:rPr>
              <a:t>berhasil dan server telah membuat sumber daya baru.</a:t>
            </a:r>
            <a:endParaRPr lang="en-US" sz="2600" b="0">
              <a:solidFill>
                <a:srgbClr val="374151"/>
              </a:solidFill>
              <a:latin typeface="Calibri" panose="020F0502020204030204" pitchFamily="34" charset="0"/>
              <a:ea typeface="SimSun" panose="02010600030101010101" pitchFamily="2" charset="-122"/>
              <a:cs typeface="Calibri" panose="020F0502020204030204" pitchFamily="34" charset="0"/>
            </a:endParaRPr>
          </a:p>
          <a:p>
            <a:pPr marL="457200" indent="-457200" algn="just">
              <a:buFont typeface="Wingdings" panose="05000000000000000000" charset="0"/>
              <a:buBlip>
                <a:blip r:embed="rId1"/>
              </a:buBlip>
            </a:pPr>
            <a:r>
              <a:rPr lang="en-US" sz="2600" b="1">
                <a:solidFill>
                  <a:srgbClr val="374151"/>
                </a:solidFill>
                <a:latin typeface="Calibri" panose="020F0502020204030204" pitchFamily="34" charset="0"/>
                <a:ea typeface="SimSun" panose="02010600030101010101" pitchFamily="2" charset="-122"/>
                <a:cs typeface="Calibri" panose="020F0502020204030204" pitchFamily="34" charset="0"/>
              </a:rPr>
              <a:t>400 Bad Request</a:t>
            </a:r>
            <a:r>
              <a:rPr lang="en-US" sz="2600" b="0">
                <a:solidFill>
                  <a:srgbClr val="374151"/>
                </a:solidFill>
                <a:latin typeface="Calibri" panose="020F0502020204030204" pitchFamily="34" charset="0"/>
                <a:ea typeface="SimSun" panose="02010600030101010101" pitchFamily="2" charset="-122"/>
                <a:cs typeface="Calibri" panose="020F0502020204030204" pitchFamily="34" charset="0"/>
              </a:rPr>
              <a:t> : </a:t>
            </a:r>
            <a:r>
              <a:rPr lang="en-US" sz="2600">
                <a:solidFill>
                  <a:srgbClr val="374151"/>
                </a:solidFill>
                <a:latin typeface="Calibri" panose="020F0502020204030204" pitchFamily="34" charset="0"/>
                <a:ea typeface="SimSun" panose="02010600030101010101" pitchFamily="2" charset="-122"/>
                <a:cs typeface="Calibri" panose="020F0502020204030204" pitchFamily="34" charset="0"/>
                <a:sym typeface="+mn-ea"/>
              </a:rPr>
              <a:t>Request </a:t>
            </a:r>
            <a:r>
              <a:rPr lang="en-US" sz="2600" b="0">
                <a:solidFill>
                  <a:srgbClr val="374151"/>
                </a:solidFill>
                <a:latin typeface="Calibri" panose="020F0502020204030204" pitchFamily="34" charset="0"/>
                <a:ea typeface="SimSun" panose="02010600030101010101" pitchFamily="2" charset="-122"/>
                <a:cs typeface="Calibri" panose="020F0502020204030204" pitchFamily="34" charset="0"/>
              </a:rPr>
              <a:t>tidak valid atau tidak dapat diproses oleh server karena kesalahan klien.</a:t>
            </a:r>
            <a:endParaRPr lang="en-US" sz="2600" b="0">
              <a:solidFill>
                <a:srgbClr val="374151"/>
              </a:solidFill>
              <a:latin typeface="Calibri" panose="020F0502020204030204" pitchFamily="34" charset="0"/>
              <a:ea typeface="SimSun" panose="02010600030101010101" pitchFamily="2" charset="-122"/>
              <a:cs typeface="Calibri" panose="020F0502020204030204" pitchFamily="34" charset="0"/>
            </a:endParaRPr>
          </a:p>
          <a:p>
            <a:pPr marL="457200" indent="-457200" algn="just">
              <a:buFont typeface="Wingdings" panose="05000000000000000000" charset="0"/>
              <a:buBlip>
                <a:blip r:embed="rId1"/>
              </a:buBlip>
            </a:pPr>
            <a:r>
              <a:rPr lang="en-US" sz="2600" b="1">
                <a:solidFill>
                  <a:srgbClr val="374151"/>
                </a:solidFill>
                <a:latin typeface="Calibri" panose="020F0502020204030204" pitchFamily="34" charset="0"/>
                <a:ea typeface="SimSun" panose="02010600030101010101" pitchFamily="2" charset="-122"/>
                <a:cs typeface="Calibri" panose="020F0502020204030204" pitchFamily="34" charset="0"/>
              </a:rPr>
              <a:t>401 Unauthorized</a:t>
            </a:r>
            <a:r>
              <a:rPr lang="en-US" sz="2600" b="0">
                <a:solidFill>
                  <a:srgbClr val="374151"/>
                </a:solidFill>
                <a:latin typeface="Calibri" panose="020F0502020204030204" pitchFamily="34" charset="0"/>
                <a:ea typeface="SimSun" panose="02010600030101010101" pitchFamily="2" charset="-122"/>
                <a:cs typeface="Calibri" panose="020F0502020204030204" pitchFamily="34" charset="0"/>
              </a:rPr>
              <a:t> : </a:t>
            </a:r>
            <a:r>
              <a:rPr lang="en-US" sz="2600">
                <a:solidFill>
                  <a:srgbClr val="374151"/>
                </a:solidFill>
                <a:latin typeface="Calibri" panose="020F0502020204030204" pitchFamily="34" charset="0"/>
                <a:ea typeface="SimSun" panose="02010600030101010101" pitchFamily="2" charset="-122"/>
                <a:cs typeface="Calibri" panose="020F0502020204030204" pitchFamily="34" charset="0"/>
                <a:sym typeface="+mn-ea"/>
              </a:rPr>
              <a:t>Request </a:t>
            </a:r>
            <a:r>
              <a:rPr lang="en-US" sz="2600" b="0">
                <a:solidFill>
                  <a:srgbClr val="374151"/>
                </a:solidFill>
                <a:latin typeface="Calibri" panose="020F0502020204030204" pitchFamily="34" charset="0"/>
                <a:ea typeface="SimSun" panose="02010600030101010101" pitchFamily="2" charset="-122"/>
                <a:cs typeface="Calibri" panose="020F0502020204030204" pitchFamily="34" charset="0"/>
              </a:rPr>
              <a:t>membutuhkan autentikasi, dan kredensial yang diberikan tidak valid.</a:t>
            </a:r>
            <a:endParaRPr lang="en-US" sz="2600" b="0">
              <a:solidFill>
                <a:srgbClr val="374151"/>
              </a:solidFill>
              <a:latin typeface="Calibri" panose="020F0502020204030204" pitchFamily="34" charset="0"/>
              <a:ea typeface="SimSun" panose="02010600030101010101" pitchFamily="2" charset="-122"/>
              <a:cs typeface="Calibri" panose="020F0502020204030204" pitchFamily="34" charset="0"/>
            </a:endParaRPr>
          </a:p>
          <a:p>
            <a:pPr marL="457200" indent="-457200" algn="just">
              <a:buFont typeface="Wingdings" panose="05000000000000000000" charset="0"/>
              <a:buBlip>
                <a:blip r:embed="rId1"/>
              </a:buBlip>
            </a:pPr>
            <a:r>
              <a:rPr lang="en-US" sz="2600" b="1">
                <a:solidFill>
                  <a:srgbClr val="374151"/>
                </a:solidFill>
                <a:latin typeface="Calibri" panose="020F0502020204030204" pitchFamily="34" charset="0"/>
                <a:ea typeface="SimSun" panose="02010600030101010101" pitchFamily="2" charset="-122"/>
                <a:cs typeface="Calibri" panose="020F0502020204030204" pitchFamily="34" charset="0"/>
              </a:rPr>
              <a:t>403 Forbidden</a:t>
            </a:r>
            <a:r>
              <a:rPr lang="en-US" sz="2600" b="0">
                <a:solidFill>
                  <a:srgbClr val="374151"/>
                </a:solidFill>
                <a:latin typeface="Calibri" panose="020F0502020204030204" pitchFamily="34" charset="0"/>
                <a:ea typeface="SimSun" panose="02010600030101010101" pitchFamily="2" charset="-122"/>
                <a:cs typeface="Calibri" panose="020F0502020204030204" pitchFamily="34" charset="0"/>
              </a:rPr>
              <a:t> : Server memahami </a:t>
            </a:r>
            <a:r>
              <a:rPr lang="en-US" sz="2600">
                <a:solidFill>
                  <a:srgbClr val="374151"/>
                </a:solidFill>
                <a:latin typeface="Calibri" panose="020F0502020204030204" pitchFamily="34" charset="0"/>
                <a:ea typeface="SimSun" panose="02010600030101010101" pitchFamily="2" charset="-122"/>
                <a:cs typeface="Calibri" panose="020F0502020204030204" pitchFamily="34" charset="0"/>
                <a:sym typeface="+mn-ea"/>
              </a:rPr>
              <a:t>Request </a:t>
            </a:r>
            <a:r>
              <a:rPr lang="en-US" sz="2600" b="0">
                <a:solidFill>
                  <a:srgbClr val="374151"/>
                </a:solidFill>
                <a:latin typeface="Calibri" panose="020F0502020204030204" pitchFamily="34" charset="0"/>
                <a:ea typeface="SimSun" panose="02010600030101010101" pitchFamily="2" charset="-122"/>
                <a:cs typeface="Calibri" panose="020F0502020204030204" pitchFamily="34" charset="0"/>
              </a:rPr>
              <a:t>, tetapi tidak mengizinkan akses ke sumber daya yang diminta</a:t>
            </a:r>
            <a:endParaRPr lang="en-US" sz="2600" b="0">
              <a:solidFill>
                <a:srgbClr val="374151"/>
              </a:solidFill>
              <a:latin typeface="Calibri" panose="020F0502020204030204" pitchFamily="34" charset="0"/>
              <a:ea typeface="SimSun" panose="02010600030101010101" pitchFamily="2" charset="-122"/>
              <a:cs typeface="Calibri" panose="020F0502020204030204" pitchFamily="34" charset="0"/>
            </a:endParaRPr>
          </a:p>
          <a:p>
            <a:pPr marL="457200" indent="-457200" algn="just">
              <a:buFont typeface="Wingdings" panose="05000000000000000000" charset="0"/>
              <a:buBlip>
                <a:blip r:embed="rId1"/>
              </a:buBlip>
            </a:pPr>
            <a:r>
              <a:rPr lang="en-US" sz="2600" b="0">
                <a:solidFill>
                  <a:srgbClr val="374151"/>
                </a:solidFill>
                <a:latin typeface="Calibri" panose="020F0502020204030204" pitchFamily="34" charset="0"/>
                <a:cs typeface="Calibri" panose="020F0502020204030204" pitchFamily="34" charset="0"/>
              </a:rPr>
              <a:t> </a:t>
            </a:r>
            <a:r>
              <a:rPr lang="en-US" sz="2600" b="1">
                <a:solidFill>
                  <a:srgbClr val="374151"/>
                </a:solidFill>
                <a:latin typeface="Calibri" panose="020F0502020204030204" pitchFamily="34" charset="0"/>
                <a:ea typeface="SimSun" panose="02010600030101010101" pitchFamily="2" charset="-122"/>
                <a:cs typeface="Calibri" panose="020F0502020204030204" pitchFamily="34" charset="0"/>
              </a:rPr>
              <a:t>404 Not Found</a:t>
            </a:r>
            <a:r>
              <a:rPr lang="en-US" sz="2600" b="0">
                <a:solidFill>
                  <a:srgbClr val="374151"/>
                </a:solidFill>
                <a:latin typeface="Calibri" panose="020F0502020204030204" pitchFamily="34" charset="0"/>
                <a:ea typeface="SimSun" panose="02010600030101010101" pitchFamily="2" charset="-122"/>
                <a:cs typeface="Calibri" panose="020F0502020204030204" pitchFamily="34" charset="0"/>
              </a:rPr>
              <a:t> : Sumber daya yang diminta tidak ditemukan di server.</a:t>
            </a:r>
            <a:endParaRPr lang="en-US" sz="2600" b="0">
              <a:solidFill>
                <a:srgbClr val="374151"/>
              </a:solidFill>
              <a:latin typeface="Calibri" panose="020F0502020204030204" pitchFamily="34" charset="0"/>
              <a:ea typeface="SimSun" panose="02010600030101010101" pitchFamily="2" charset="-122"/>
              <a:cs typeface="Calibri" panose="020F0502020204030204" pitchFamily="34" charset="0"/>
            </a:endParaRPr>
          </a:p>
          <a:p>
            <a:pPr marL="457200" indent="-457200" algn="just">
              <a:buFont typeface="Wingdings" panose="05000000000000000000" charset="0"/>
              <a:buBlip>
                <a:blip r:embed="rId1"/>
              </a:buBlip>
            </a:pPr>
            <a:r>
              <a:rPr lang="en-US" sz="2600" b="1">
                <a:solidFill>
                  <a:srgbClr val="374151"/>
                </a:solidFill>
                <a:latin typeface="Calibri" panose="020F0502020204030204" pitchFamily="34" charset="0"/>
                <a:ea typeface="SimSun" panose="02010600030101010101" pitchFamily="2" charset="-122"/>
                <a:cs typeface="Calibri" panose="020F0502020204030204" pitchFamily="34" charset="0"/>
              </a:rPr>
              <a:t>500 Internal Server Error</a:t>
            </a:r>
            <a:r>
              <a:rPr lang="en-US" sz="2600" b="0">
                <a:solidFill>
                  <a:srgbClr val="374151"/>
                </a:solidFill>
                <a:latin typeface="Calibri" panose="020F0502020204030204" pitchFamily="34" charset="0"/>
                <a:ea typeface="SimSun" panose="02010600030101010101" pitchFamily="2" charset="-122"/>
                <a:cs typeface="Calibri" panose="020F0502020204030204" pitchFamily="34" charset="0"/>
              </a:rPr>
              <a:t> :  Terjadi kesalahan pada server yang mencegah pemenuhan </a:t>
            </a:r>
            <a:r>
              <a:rPr lang="en-US" sz="2600">
                <a:solidFill>
                  <a:srgbClr val="374151"/>
                </a:solidFill>
                <a:latin typeface="Calibri" panose="020F0502020204030204" pitchFamily="34" charset="0"/>
                <a:ea typeface="SimSun" panose="02010600030101010101" pitchFamily="2" charset="-122"/>
                <a:cs typeface="Calibri" panose="020F0502020204030204" pitchFamily="34" charset="0"/>
                <a:sym typeface="+mn-ea"/>
              </a:rPr>
              <a:t>Request</a:t>
            </a:r>
            <a:r>
              <a:rPr lang="en-US" sz="2600" b="0">
                <a:solidFill>
                  <a:srgbClr val="374151"/>
                </a:solidFill>
                <a:latin typeface="Calibri" panose="020F0502020204030204" pitchFamily="34" charset="0"/>
                <a:ea typeface="SimSun" panose="02010600030101010101" pitchFamily="2" charset="-122"/>
                <a:cs typeface="Calibri" panose="020F0502020204030204" pitchFamily="34" charset="0"/>
              </a:rPr>
              <a:t>.</a:t>
            </a:r>
            <a:endParaRPr lang="en-US" sz="2600">
              <a:latin typeface="Calibri" panose="020F0502020204030204" pitchFamily="34" charset="0"/>
              <a:cs typeface="Calibri" panose="020F0502020204030204" pitchFamily="34" charset="0"/>
            </a:endParaRPr>
          </a:p>
        </p:txBody>
      </p:sp>
    </p:spTree>
  </p:cSld>
  <p:clrMapOvr>
    <a:masterClrMapping/>
  </p:clrMapOvr>
</p:sld>
</file>

<file path=ppt/tags/tag1.xml><?xml version="1.0" encoding="utf-8"?>
<p:tagLst xmlns:p="http://schemas.openxmlformats.org/presentationml/2006/main">
  <p:tag name="MH" val="20150923145622"/>
  <p:tag name="MH_LIBRARY" val="GRAPHIC"/>
  <p:tag name="MH_ORDER" val="Freeform 9"/>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1"/>
  <p:tag name="KSO_WM_UNIT_TYPE" val="l_h_f"/>
  <p:tag name="KSO_WM_UNIT_INDEX" val="1_1_1"/>
  <p:tag name="KSO_WM_UNIT_ID" val="custom160564_8*l_h_f*1_1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100.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PageTitle"/>
  <p:tag name="MH_ORDER" val="PageTitle"/>
  <p:tag name="KSO_WM_UNIT_TYPE" val="a"/>
  <p:tag name="KSO_WM_UNIT_INDEX" val="1"/>
  <p:tag name="KSO_WM_UNIT_ID" val="custom160564_25*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01.xml><?xml version="1.0" encoding="utf-8"?>
<p:tagLst xmlns:p="http://schemas.openxmlformats.org/presentationml/2006/main">
  <p:tag name="MH_TYPE" val="#NeiR#"/>
  <p:tag name="MH_NUMBER" val="5"/>
  <p:tag name="MH_CATEGORY" val="#BingLLB#"/>
  <p:tag name="MH_LAYOUT" val="SubTitleTextDesc"/>
  <p:tag name="MH" val="20150923150553"/>
  <p:tag name="MH_LIBRARY" val="GRAPHIC"/>
  <p:tag name="KSO_WM_TEMPLATE_CATEGORY" val="custom"/>
  <p:tag name="KSO_WM_TEMPLATE_INDEX" val="160564"/>
  <p:tag name="KSO_WM_TAG_VERSION" val="1.0"/>
  <p:tag name="KSO_WM_SLIDE_ID" val="custom160564_25"/>
  <p:tag name="KSO_WM_SLIDE_INDEX" val="25"/>
  <p:tag name="KSO_WM_SLIDE_ITEM_CNT" val="5"/>
  <p:tag name="KSO_WM_SLIDE_LAYOUT" val="a_l"/>
  <p:tag name="KSO_WM_SLIDE_LAYOUT_CNT" val="1_1"/>
  <p:tag name="KSO_WM_SLIDE_TYPE" val="text"/>
  <p:tag name="KSO_WM_BEAUTIFY_FLAG" val="#wm#"/>
  <p:tag name="KSO_WM_SLIDE_POSITION" val="86*151"/>
  <p:tag name="KSO_WM_SLIDE_SIZE" val="788*325"/>
  <p:tag name="KSO_WM_DIAGRAM_GROUP_CODE" val="l1-3"/>
</p:tagLst>
</file>

<file path=ppt/tags/tag102.xml><?xml version="1.0" encoding="utf-8"?>
<p:tagLst xmlns:p="http://schemas.openxmlformats.org/presentationml/2006/main">
  <p:tag name="MH_TYPE" val="#NeiR#"/>
  <p:tag name="MH_NUMBER" val="1"/>
  <p:tag name="MH_CATEGORY" val="#TuWHP#"/>
  <p:tag name="MH_LAYOUT" val="SubTitle"/>
  <p:tag name="MH" val="20150923151412"/>
  <p:tag name="MH_LIBRARY" val="GRAPHIC"/>
  <p:tag name="KSO_WM_TEMPLATE_CATEGORY" val="custom"/>
  <p:tag name="KSO_WM_TEMPLATE_INDEX" val="160564"/>
  <p:tag name="KSO_WM_TAG_VERSION" val="1.0"/>
  <p:tag name="KSO_WM_SLIDE_ID" val="custom160564_28"/>
  <p:tag name="KSO_WM_SLIDE_INDEX" val="28"/>
  <p:tag name="KSO_WM_SLIDE_ITEM_CNT" val="2"/>
  <p:tag name="KSO_WM_SLIDE_LAYOUT" val="a_f_d"/>
  <p:tag name="KSO_WM_SLIDE_LAYOUT_CNT" val="1_1_1"/>
  <p:tag name="KSO_WM_SLIDE_TYPE" val="text"/>
  <p:tag name="KSO_WM_BEAUTIFY_FLAG" val="#wm#"/>
  <p:tag name="KSO_WM_SLIDE_POSITION" val="199*141"/>
  <p:tag name="KSO_WM_SLIDE_SIZE" val="562*362"/>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2"/>
  <p:tag name="KSO_WM_UNIT_ID" val="custom160564_8*l_i*1_2"/>
  <p:tag name="KSO_WM_UNIT_CLEAR" val="1"/>
  <p:tag name="KSO_WM_UNIT_LAYERLEVEL" val="1_1"/>
  <p:tag name="KSO_WM_DIAGRAM_GROUP_CODE" val="l1-1"/>
</p:tagLst>
</file>

<file path=ppt/tags/tag12.xml><?xml version="1.0" encoding="utf-8"?>
<p:tagLst xmlns:p="http://schemas.openxmlformats.org/presentationml/2006/main">
  <p:tag name="KSO_WM_TAG_VERSION" val="1.0"/>
  <p:tag name="KSO_WM_BEAUTIFY_FLAG" val="#wm#"/>
  <p:tag name="KSO_WM_UNIT_TYPE" val="i"/>
  <p:tag name="KSO_WM_UNIT_ID" val="custom160564_8*i*7"/>
  <p:tag name="KSO_WM_TEMPLATE_CATEGORY" val="custom"/>
  <p:tag name="KSO_WM_TEMPLATE_INDEX" val="160564"/>
  <p:tag name="KSO_WM_UNIT_INDEX" val="7"/>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2"/>
  <p:tag name="KSO_WM_UNIT_TYPE" val="l_i"/>
  <p:tag name="KSO_WM_UNIT_INDEX" val="1_3"/>
  <p:tag name="KSO_WM_UNIT_ID" val="custom160564_8*l_i*1_3"/>
  <p:tag name="KSO_WM_UNIT_CLEAR" val="1"/>
  <p:tag name="KSO_WM_UNIT_LAYERLEVEL" val="1_1"/>
  <p:tag name="KSO_WM_DIAGRAM_GROUP_CODE" val="l1-1"/>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2"/>
  <p:tag name="KSO_WM_UNIT_TYPE" val="l_h_f"/>
  <p:tag name="KSO_WM_UNIT_INDEX" val="1_2_1"/>
  <p:tag name="KSO_WM_UNIT_ID" val="custom160564_8*l_h_f*1_2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4"/>
  <p:tag name="KSO_WM_UNIT_ID" val="custom160564_8*l_i*1_4"/>
  <p:tag name="KSO_WM_UNIT_CLEAR" val="1"/>
  <p:tag name="KSO_WM_UNIT_LAYERLEVEL" val="1_1"/>
  <p:tag name="KSO_WM_DIAGRAM_GROUP_CODE" val="l1-1"/>
</p:tagLst>
</file>

<file path=ppt/tags/tag16.xml><?xml version="1.0" encoding="utf-8"?>
<p:tagLst xmlns:p="http://schemas.openxmlformats.org/presentationml/2006/main">
  <p:tag name="KSO_WM_TAG_VERSION" val="1.0"/>
  <p:tag name="KSO_WM_BEAUTIFY_FLAG" val="#wm#"/>
  <p:tag name="KSO_WM_UNIT_TYPE" val="i"/>
  <p:tag name="KSO_WM_UNIT_ID" val="custom160564_8*i*14"/>
  <p:tag name="KSO_WM_TEMPLATE_CATEGORY" val="custom"/>
  <p:tag name="KSO_WM_TEMPLATE_INDEX" val="160564"/>
  <p:tag name="KSO_WM_UNIT_INDEX" val="14"/>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3"/>
  <p:tag name="KSO_WM_UNIT_TYPE" val="l_i"/>
  <p:tag name="KSO_WM_UNIT_INDEX" val="1_5"/>
  <p:tag name="KSO_WM_UNIT_ID" val="custom160564_8*l_i*1_5"/>
  <p:tag name="KSO_WM_UNIT_CLEAR" val="1"/>
  <p:tag name="KSO_WM_UNIT_LAYERLEVEL" val="1_1"/>
  <p:tag name="KSO_WM_DIAGRAM_GROUP_CODE" val="l1-1"/>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ENTRY"/>
  <p:tag name="ID" val="553526"/>
  <p:tag name="MH_ORDER" val="3"/>
  <p:tag name="KSO_WM_UNIT_TYPE" val="l_h_f"/>
  <p:tag name="KSO_WM_UNIT_INDEX" val="1_3_1"/>
  <p:tag name="KSO_WM_UNIT_ID" val="custom160564_8*l_h_f*1_3_1"/>
  <p:tag name="KSO_WM_UNIT_CLEAR" val="1"/>
  <p:tag name="KSO_WM_UNIT_LAYERLEVEL" val="1_1_1"/>
  <p:tag name="KSO_WM_UNIT_VALUE" val="28"/>
  <p:tag name="KSO_WM_UNIT_HIGHLIGHT" val="0"/>
  <p:tag name="KSO_WM_UNIT_COMPATIBLE" val="0"/>
  <p:tag name="KSO_WM_UNIT_PRESET_TEXT_INDEX" val="3"/>
  <p:tag name="KSO_WM_UNIT_PRESET_TEXT_LEN" val="17"/>
  <p:tag name="KSO_WM_DIAGRAM_GROUP_CODE" val="l1-1"/>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6"/>
  <p:tag name="KSO_WM_UNIT_ID" val="custom160564_8*l_i*1_6"/>
  <p:tag name="KSO_WM_UNIT_CLEAR" val="1"/>
  <p:tag name="KSO_WM_UNIT_LAYERLEVEL" val="1_1"/>
  <p:tag name="KSO_WM_DIAGRAM_GROUP_CODE" val="l1-1"/>
</p:tagLst>
</file>

<file path=ppt/tags/tag2.xml><?xml version="1.0" encoding="utf-8"?>
<p:tagLst xmlns:p="http://schemas.openxmlformats.org/presentationml/2006/main">
  <p:tag name="MH" val="20150923145622"/>
  <p:tag name="MH_LIBRARY" val="GRAPHIC"/>
  <p:tag name="MH_ORDER" val="Straight Connector 13"/>
</p:tagLst>
</file>

<file path=ppt/tags/tag20.xml><?xml version="1.0" encoding="utf-8"?>
<p:tagLst xmlns:p="http://schemas.openxmlformats.org/presentationml/2006/main">
  <p:tag name="KSO_WM_TAG_VERSION" val="1.0"/>
  <p:tag name="KSO_WM_BEAUTIFY_FLAG" val="#wm#"/>
  <p:tag name="KSO_WM_UNIT_TYPE" val="i"/>
  <p:tag name="KSO_WM_UNIT_ID" val="custom160564_13*i*0"/>
  <p:tag name="KSO_WM_TEMPLATE_CATEGORY" val="custom"/>
  <p:tag name="KSO_WM_TEMPLATE_INDEX" val="160564"/>
  <p:tag name="KSO_WM_UNIT_INDEX" val="0"/>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Other"/>
  <p:tag name="MH_ORDER" val="1"/>
  <p:tag name="KSO_WM_UNIT_TYPE" val="l_i"/>
  <p:tag name="KSO_WM_UNIT_INDEX" val="1_1"/>
  <p:tag name="KSO_WM_UNIT_ID" val="custom160564_13*l_i*1_1"/>
  <p:tag name="KSO_WM_UNIT_CLEAR" val="1"/>
  <p:tag name="KSO_WM_UNIT_LAYERLEVEL" val="1_1"/>
  <p:tag name="KSO_WM_DIAGRAM_GROUP_CODE" val="l1-2"/>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SubTitle"/>
  <p:tag name="MH_ORDER" val="1"/>
  <p:tag name="KSO_WM_UNIT_TYPE" val="l_h_f"/>
  <p:tag name="KSO_WM_UNIT_INDEX" val="1_1_1"/>
  <p:tag name="KSO_WM_UNIT_ID" val="custom160564_13*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2"/>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PageTitle"/>
  <p:tag name="MH_ORDER" val="PageTitle"/>
  <p:tag name="KSO_WM_UNIT_TYPE" val="a"/>
  <p:tag name="KSO_WM_UNIT_INDEX" val="1"/>
  <p:tag name="KSO_WM_UNIT_ID" val="custom160564_1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4.xml><?xml version="1.0" encoding="utf-8"?>
<p:tagLst xmlns:p="http://schemas.openxmlformats.org/presentationml/2006/main">
  <p:tag name="MH_TYPE" val="#NeiR#"/>
  <p:tag name="MH_NUMBER" val="4"/>
  <p:tag name="MH_CATEGORY" val="#BingLLB#"/>
  <p:tag name="MH_LAYOUT" val="SubTitle"/>
  <p:tag name="MH" val="20150923145735"/>
  <p:tag name="MH_LIBRARY" val="GRAPHIC"/>
  <p:tag name="KSO_WM_TEMPLATE_CATEGORY" val="custom"/>
  <p:tag name="KSO_WM_TEMPLATE_INDEX" val="160564"/>
  <p:tag name="KSO_WM_TAG_VERSION" val="1.0"/>
  <p:tag name="KSO_WM_SLIDE_ID" val="custom160564_13"/>
  <p:tag name="KSO_WM_SLIDE_INDEX" val="13"/>
  <p:tag name="KSO_WM_SLIDE_ITEM_CNT" val="1"/>
  <p:tag name="KSO_WM_SLIDE_LAYOUT" val="a_l"/>
  <p:tag name="KSO_WM_SLIDE_LAYOUT_CNT" val="1_1"/>
  <p:tag name="KSO_WM_SLIDE_TYPE" val="text"/>
  <p:tag name="KSO_WM_BEAUTIFY_FLAG" val="#wm#"/>
  <p:tag name="KSO_WM_SLIDE_POSITION" val="296*272"/>
  <p:tag name="KSO_WM_SLIDE_SIZE" val="368*56"/>
  <p:tag name="KSO_WM_DIAGRAM_GROUP_CODE" val="l1-2"/>
</p:tagLst>
</file>

<file path=ppt/tags/tag25.xml><?xml version="1.0" encoding="utf-8"?>
<p:tagLst xmlns:p="http://schemas.openxmlformats.org/presentationml/2006/main">
  <p:tag name="KSO_WM_TAG_VERSION" val="1.0"/>
  <p:tag name="KSO_WM_BEAUTIFY_FLAG" val="#wm#"/>
  <p:tag name="KSO_WM_UNIT_TYPE" val="i"/>
  <p:tag name="KSO_WM_UNIT_ID" val="custom160564_23*i*0"/>
  <p:tag name="KSO_WM_TEMPLATE_CATEGORY" val="custom"/>
  <p:tag name="KSO_WM_TEMPLATE_INDEX" val="160564"/>
  <p:tag name="KSO_WM_UNIT_INDEX" val="0"/>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Text"/>
  <p:tag name="MH_ORDER" val="1"/>
  <p:tag name="KSO_WM_UNIT_TYPE" val="l_h_f"/>
  <p:tag name="KSO_WM_UNIT_INDEX" val="1_1_1"/>
  <p:tag name="KSO_WM_UNIT_ID" val="custom160564_23*l_h_f*1_1_1"/>
  <p:tag name="KSO_WM_UNIT_CLEAR" val="1"/>
  <p:tag name="KSO_WM_UNIT_LAYERLEVEL" val="1_1_1"/>
  <p:tag name="KSO_WM_UNIT_VALUE" val="30"/>
  <p:tag name="KSO_WM_UNIT_HIGHLIGHT" val="0"/>
  <p:tag name="KSO_WM_UNIT_COMPATIBLE" val="0"/>
  <p:tag name="KSO_WM_UNIT_PRESET_TEXT_INDEX" val="4"/>
  <p:tag name="KSO_WM_UNIT_PRESET_TEXT_LEN" val="17"/>
  <p:tag name="KSO_WM_DIAGRAM_GROUP_CODE" val="l1-3"/>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SubTitle"/>
  <p:tag name="MH_ORDER" val="1"/>
  <p:tag name="KSO_WM_UNIT_TYPE" val="l_i"/>
  <p:tag name="KSO_WM_UNIT_INDEX" val="1_1"/>
  <p:tag name="KSO_WM_UNIT_ID" val="custom160564_23*l_i*1_1"/>
  <p:tag name="KSO_WM_UNIT_CLEAR" val="1"/>
  <p:tag name="KSO_WM_UNIT_LAYERLEVEL" val="1_1"/>
  <p:tag name="KSO_WM_DIAGRAM_GROUP_CODE" val="l1-3"/>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Other"/>
  <p:tag name="MH_ORDER" val="2"/>
  <p:tag name="KSO_WM_UNIT_TYPE" val="l_i"/>
  <p:tag name="KSO_WM_UNIT_INDEX" val="1_2"/>
  <p:tag name="KSO_WM_UNIT_ID" val="custom160564_23*l_i*1_2"/>
  <p:tag name="KSO_WM_UNIT_CLEAR" val="1"/>
  <p:tag name="KSO_WM_UNIT_LAYERLEVEL" val="1_1"/>
  <p:tag name="KSO_WM_DIAGRAM_GROUP_CODE" val="l1-3"/>
</p:tagLst>
</file>

<file path=ppt/tags/tag29.xml><?xml version="1.0" encoding="utf-8"?>
<p:tagLst xmlns:p="http://schemas.openxmlformats.org/presentationml/2006/main">
  <p:tag name="KSO_WM_TAG_VERSION" val="1.0"/>
  <p:tag name="KSO_WM_BEAUTIFY_FLAG" val="#wm#"/>
  <p:tag name="KSO_WM_UNIT_TYPE" val="i"/>
  <p:tag name="KSO_WM_UNIT_ID" val="custom160564_23*i*7"/>
  <p:tag name="KSO_WM_TEMPLATE_CATEGORY" val="custom"/>
  <p:tag name="KSO_WM_TEMPLATE_INDEX" val="160564"/>
  <p:tag name="KSO_WM_UNIT_INDEX" val="7"/>
</p:tagLst>
</file>

<file path=ppt/tags/tag3.xml><?xml version="1.0" encoding="utf-8"?>
<p:tagLst xmlns:p="http://schemas.openxmlformats.org/presentationml/2006/main">
  <p:tag name="KSO_WM_TAG_VERSION" val="1.0"/>
  <p:tag name="KSO_WM_TEMPLATE_CATEGORY" val="custom"/>
  <p:tag name="KSO_WM_TEMPLATE_INDEX" val="160564"/>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Text"/>
  <p:tag name="MH_ORDER" val="2"/>
  <p:tag name="KSO_WM_UNIT_TYPE" val="l_h_f"/>
  <p:tag name="KSO_WM_UNIT_INDEX" val="1_2_1"/>
  <p:tag name="KSO_WM_UNIT_ID" val="custom160564_23*l_h_f*1_2_1"/>
  <p:tag name="KSO_WM_UNIT_CLEAR" val="1"/>
  <p:tag name="KSO_WM_UNIT_LAYERLEVEL" val="1_1_1"/>
  <p:tag name="KSO_WM_UNIT_VALUE" val="30"/>
  <p:tag name="KSO_WM_UNIT_HIGHLIGHT" val="0"/>
  <p:tag name="KSO_WM_UNIT_COMPATIBLE" val="0"/>
  <p:tag name="KSO_WM_UNIT_PRESET_TEXT_INDEX" val="4"/>
  <p:tag name="KSO_WM_UNIT_PRESET_TEXT_LEN" val="17"/>
  <p:tag name="KSO_WM_DIAGRAM_GROUP_CODE" val="l1-3"/>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SubTitle"/>
  <p:tag name="MH_ORDER" val="2"/>
  <p:tag name="KSO_WM_UNIT_TYPE" val="l_i"/>
  <p:tag name="KSO_WM_UNIT_INDEX" val="1_3"/>
  <p:tag name="KSO_WM_UNIT_ID" val="custom160564_23*l_i*1_3"/>
  <p:tag name="KSO_WM_UNIT_CLEAR" val="1"/>
  <p:tag name="KSO_WM_UNIT_LAYERLEVEL" val="1_1"/>
  <p:tag name="KSO_WM_DIAGRAM_GROUP_CODE" val="l1-3"/>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Other"/>
  <p:tag name="MH_ORDER" val="3"/>
  <p:tag name="KSO_WM_UNIT_TYPE" val="l_i"/>
  <p:tag name="KSO_WM_UNIT_INDEX" val="1_4"/>
  <p:tag name="KSO_WM_UNIT_ID" val="custom160564_23*l_i*1_4"/>
  <p:tag name="KSO_WM_UNIT_CLEAR" val="1"/>
  <p:tag name="KSO_WM_UNIT_LAYERLEVEL" val="1_1"/>
  <p:tag name="KSO_WM_DIAGRAM_GROUP_CODE" val="l1-3"/>
</p:tagLst>
</file>

<file path=ppt/tags/tag33.xml><?xml version="1.0" encoding="utf-8"?>
<p:tagLst xmlns:p="http://schemas.openxmlformats.org/presentationml/2006/main">
  <p:tag name="KSO_WM_TAG_VERSION" val="1.0"/>
  <p:tag name="KSO_WM_BEAUTIFY_FLAG" val="#wm#"/>
  <p:tag name="KSO_WM_UNIT_TYPE" val="i"/>
  <p:tag name="KSO_WM_UNIT_ID" val="custom160564_23*i*14"/>
  <p:tag name="KSO_WM_TEMPLATE_CATEGORY" val="custom"/>
  <p:tag name="KSO_WM_TEMPLATE_INDEX" val="160564"/>
  <p:tag name="KSO_WM_UNIT_INDEX" val="14"/>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Text"/>
  <p:tag name="MH_ORDER" val="3"/>
  <p:tag name="KSO_WM_UNIT_TYPE" val="l_h_f"/>
  <p:tag name="KSO_WM_UNIT_INDEX" val="1_3_1"/>
  <p:tag name="KSO_WM_UNIT_ID" val="custom160564_23*l_h_f*1_3_1"/>
  <p:tag name="KSO_WM_UNIT_CLEAR" val="1"/>
  <p:tag name="KSO_WM_UNIT_LAYERLEVEL" val="1_1_1"/>
  <p:tag name="KSO_WM_UNIT_VALUE" val="30"/>
  <p:tag name="KSO_WM_UNIT_HIGHLIGHT" val="0"/>
  <p:tag name="KSO_WM_UNIT_COMPATIBLE" val="0"/>
  <p:tag name="KSO_WM_UNIT_PRESET_TEXT_INDEX" val="4"/>
  <p:tag name="KSO_WM_UNIT_PRESET_TEXT_LEN" val="17"/>
  <p:tag name="KSO_WM_DIAGRAM_GROUP_CODE" val="l1-3"/>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SubTitle"/>
  <p:tag name="MH_ORDER" val="3"/>
  <p:tag name="KSO_WM_UNIT_TYPE" val="l_i"/>
  <p:tag name="KSO_WM_UNIT_INDEX" val="1_5"/>
  <p:tag name="KSO_WM_UNIT_ID" val="custom160564_23*l_i*1_5"/>
  <p:tag name="KSO_WM_UNIT_CLEAR" val="1"/>
  <p:tag name="KSO_WM_UNIT_LAYERLEVEL" val="1_1"/>
  <p:tag name="KSO_WM_DIAGRAM_GROUP_CODE" val="l1-3"/>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Other"/>
  <p:tag name="MH_ORDER" val="4"/>
  <p:tag name="KSO_WM_UNIT_TYPE" val="l_i"/>
  <p:tag name="KSO_WM_UNIT_INDEX" val="1_6"/>
  <p:tag name="KSO_WM_UNIT_ID" val="custom160564_23*l_i*1_6"/>
  <p:tag name="KSO_WM_UNIT_CLEAR" val="1"/>
  <p:tag name="KSO_WM_UNIT_LAYERLEVEL" val="1_1"/>
  <p:tag name="KSO_WM_DIAGRAM_GROUP_CODE" val="l1-3"/>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PageTitle"/>
  <p:tag name="MH_ORDER" val="PageTitle"/>
  <p:tag name="KSO_WM_UNIT_TYPE" val="a"/>
  <p:tag name="KSO_WM_UNIT_INDEX" val="1"/>
  <p:tag name="KSO_WM_UNIT_ID" val="custom160564_2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8.xml><?xml version="1.0" encoding="utf-8"?>
<p:tagLst xmlns:p="http://schemas.openxmlformats.org/presentationml/2006/main">
  <p:tag name="KSO_WM_TAG_VERSION" val="1.0"/>
  <p:tag name="KSO_WM_BEAUTIFY_FLAG" val="#wm#"/>
  <p:tag name="KSO_WM_UNIT_TYPE" val="i"/>
  <p:tag name="KSO_WM_UNIT_ID" val="custom160564_23*i*0"/>
  <p:tag name="KSO_WM_TEMPLATE_CATEGORY" val="custom"/>
  <p:tag name="KSO_WM_TEMPLATE_INDEX" val="160564"/>
  <p:tag name="KSO_WM_UNIT_INDEX" val="0"/>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Text"/>
  <p:tag name="MH_ORDER" val="1"/>
  <p:tag name="KSO_WM_UNIT_TYPE" val="l_h_f"/>
  <p:tag name="KSO_WM_UNIT_INDEX" val="1_1_1"/>
  <p:tag name="KSO_WM_UNIT_ID" val="custom160564_23*l_h_f*1_1_1"/>
  <p:tag name="KSO_WM_UNIT_CLEAR" val="1"/>
  <p:tag name="KSO_WM_UNIT_LAYERLEVEL" val="1_1_1"/>
  <p:tag name="KSO_WM_UNIT_VALUE" val="30"/>
  <p:tag name="KSO_WM_UNIT_HIGHLIGHT" val="0"/>
  <p:tag name="KSO_WM_UNIT_COMPATIBLE" val="0"/>
  <p:tag name="KSO_WM_UNIT_PRESET_TEXT_INDEX" val="4"/>
  <p:tag name="KSO_WM_UNIT_PRESET_TEXT_LEN" val="17"/>
  <p:tag name="KSO_WM_DIAGRAM_GROUP_CODE" val="l1-3"/>
</p:tagLst>
</file>

<file path=ppt/tags/tag4.xml><?xml version="1.0" encoding="utf-8"?>
<p:tagLst xmlns:p="http://schemas.openxmlformats.org/presentationml/2006/main">
  <p:tag name="KSO_WM_TAG_VERSION" val="1.0"/>
  <p:tag name="KSO_WM_TEMPLATE_CATEGORY" val="custom"/>
  <p:tag name="KSO_WM_TEMPLATE_INDEX" val="160564"/>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SubTitle"/>
  <p:tag name="MH_ORDER" val="1"/>
  <p:tag name="KSO_WM_UNIT_TYPE" val="l_i"/>
  <p:tag name="KSO_WM_UNIT_INDEX" val="1_1"/>
  <p:tag name="KSO_WM_UNIT_ID" val="custom160564_23*l_i*1_1"/>
  <p:tag name="KSO_WM_UNIT_CLEAR" val="1"/>
  <p:tag name="KSO_WM_UNIT_LAYERLEVEL" val="1_1"/>
  <p:tag name="KSO_WM_DIAGRAM_GROUP_CODE" val="l1-3"/>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Other"/>
  <p:tag name="MH_ORDER" val="2"/>
  <p:tag name="KSO_WM_UNIT_TYPE" val="l_i"/>
  <p:tag name="KSO_WM_UNIT_INDEX" val="1_2"/>
  <p:tag name="KSO_WM_UNIT_ID" val="custom160564_23*l_i*1_2"/>
  <p:tag name="KSO_WM_UNIT_CLEAR" val="1"/>
  <p:tag name="KSO_WM_UNIT_LAYERLEVEL" val="1_1"/>
  <p:tag name="KSO_WM_DIAGRAM_GROUP_CODE" val="l1-3"/>
</p:tagLst>
</file>

<file path=ppt/tags/tag42.xml><?xml version="1.0" encoding="utf-8"?>
<p:tagLst xmlns:p="http://schemas.openxmlformats.org/presentationml/2006/main">
  <p:tag name="KSO_WM_TAG_VERSION" val="1.0"/>
  <p:tag name="KSO_WM_BEAUTIFY_FLAG" val="#wm#"/>
  <p:tag name="KSO_WM_UNIT_TYPE" val="i"/>
  <p:tag name="KSO_WM_UNIT_ID" val="custom160564_23*i*7"/>
  <p:tag name="KSO_WM_TEMPLATE_CATEGORY" val="custom"/>
  <p:tag name="KSO_WM_TEMPLATE_INDEX" val="160564"/>
  <p:tag name="KSO_WM_UNIT_INDEX" val="7"/>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Text"/>
  <p:tag name="MH_ORDER" val="2"/>
  <p:tag name="KSO_WM_UNIT_TYPE" val="l_h_f"/>
  <p:tag name="KSO_WM_UNIT_INDEX" val="1_2_1"/>
  <p:tag name="KSO_WM_UNIT_ID" val="custom160564_23*l_h_f*1_2_1"/>
  <p:tag name="KSO_WM_UNIT_CLEAR" val="1"/>
  <p:tag name="KSO_WM_UNIT_LAYERLEVEL" val="1_1_1"/>
  <p:tag name="KSO_WM_UNIT_VALUE" val="30"/>
  <p:tag name="KSO_WM_UNIT_HIGHLIGHT" val="0"/>
  <p:tag name="KSO_WM_UNIT_COMPATIBLE" val="0"/>
  <p:tag name="KSO_WM_UNIT_PRESET_TEXT_INDEX" val="4"/>
  <p:tag name="KSO_WM_UNIT_PRESET_TEXT_LEN" val="17"/>
  <p:tag name="KSO_WM_DIAGRAM_GROUP_CODE" val="l1-3"/>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SubTitle"/>
  <p:tag name="MH_ORDER" val="2"/>
  <p:tag name="KSO_WM_UNIT_TYPE" val="l_i"/>
  <p:tag name="KSO_WM_UNIT_INDEX" val="1_3"/>
  <p:tag name="KSO_WM_UNIT_ID" val="custom160564_23*l_i*1_3"/>
  <p:tag name="KSO_WM_UNIT_CLEAR" val="1"/>
  <p:tag name="KSO_WM_UNIT_LAYERLEVEL" val="1_1"/>
  <p:tag name="KSO_WM_DIAGRAM_GROUP_CODE" val="l1-3"/>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Other"/>
  <p:tag name="MH_ORDER" val="3"/>
  <p:tag name="KSO_WM_UNIT_TYPE" val="l_i"/>
  <p:tag name="KSO_WM_UNIT_INDEX" val="1_4"/>
  <p:tag name="KSO_WM_UNIT_ID" val="custom160564_23*l_i*1_4"/>
  <p:tag name="KSO_WM_UNIT_CLEAR" val="1"/>
  <p:tag name="KSO_WM_UNIT_LAYERLEVEL" val="1_1"/>
  <p:tag name="KSO_WM_DIAGRAM_GROUP_CODE" val="l1-3"/>
</p:tagLst>
</file>

<file path=ppt/tags/tag46.xml><?xml version="1.0" encoding="utf-8"?>
<p:tagLst xmlns:p="http://schemas.openxmlformats.org/presentationml/2006/main">
  <p:tag name="KSO_WM_TAG_VERSION" val="1.0"/>
  <p:tag name="KSO_WM_BEAUTIFY_FLAG" val="#wm#"/>
  <p:tag name="KSO_WM_UNIT_TYPE" val="i"/>
  <p:tag name="KSO_WM_UNIT_ID" val="custom160564_23*i*14"/>
  <p:tag name="KSO_WM_TEMPLATE_CATEGORY" val="custom"/>
  <p:tag name="KSO_WM_TEMPLATE_INDEX" val="160564"/>
  <p:tag name="KSO_WM_UNIT_INDEX" val="14"/>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Text"/>
  <p:tag name="MH_ORDER" val="3"/>
  <p:tag name="KSO_WM_UNIT_TYPE" val="l_h_f"/>
  <p:tag name="KSO_WM_UNIT_INDEX" val="1_3_1"/>
  <p:tag name="KSO_WM_UNIT_ID" val="custom160564_23*l_h_f*1_3_1"/>
  <p:tag name="KSO_WM_UNIT_CLEAR" val="1"/>
  <p:tag name="KSO_WM_UNIT_LAYERLEVEL" val="1_1_1"/>
  <p:tag name="KSO_WM_UNIT_VALUE" val="30"/>
  <p:tag name="KSO_WM_UNIT_HIGHLIGHT" val="0"/>
  <p:tag name="KSO_WM_UNIT_COMPATIBLE" val="0"/>
  <p:tag name="KSO_WM_UNIT_PRESET_TEXT_INDEX" val="4"/>
  <p:tag name="KSO_WM_UNIT_PRESET_TEXT_LEN" val="17"/>
  <p:tag name="KSO_WM_DIAGRAM_GROUP_CODE" val="l1-3"/>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SubTitle"/>
  <p:tag name="MH_ORDER" val="3"/>
  <p:tag name="KSO_WM_UNIT_TYPE" val="l_i"/>
  <p:tag name="KSO_WM_UNIT_INDEX" val="1_5"/>
  <p:tag name="KSO_WM_UNIT_ID" val="custom160564_23*l_i*1_5"/>
  <p:tag name="KSO_WM_UNIT_CLEAR" val="1"/>
  <p:tag name="KSO_WM_UNIT_LAYERLEVEL" val="1_1"/>
  <p:tag name="KSO_WM_DIAGRAM_GROUP_CODE" val="l1-3"/>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Other"/>
  <p:tag name="MH_ORDER" val="4"/>
  <p:tag name="KSO_WM_UNIT_TYPE" val="l_i"/>
  <p:tag name="KSO_WM_UNIT_INDEX" val="1_6"/>
  <p:tag name="KSO_WM_UNIT_ID" val="custom160564_23*l_i*1_6"/>
  <p:tag name="KSO_WM_UNIT_CLEAR" val="1"/>
  <p:tag name="KSO_WM_UNIT_LAYERLEVEL" val="1_1"/>
  <p:tag name="KSO_WM_DIAGRAM_GROUP_CODE" val="l1-3"/>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50.xml><?xml version="1.0" encoding="utf-8"?>
<p:tagLst xmlns:p="http://schemas.openxmlformats.org/presentationml/2006/main">
  <p:tag name="KSO_WM_TAG_VERSION" val="1.0"/>
  <p:tag name="KSO_WM_BEAUTIFY_FLAG" val="#wm#"/>
  <p:tag name="KSO_WM_UNIT_TYPE" val="i"/>
  <p:tag name="KSO_WM_UNIT_ID" val="custom160564_23*i*0"/>
  <p:tag name="KSO_WM_TEMPLATE_CATEGORY" val="custom"/>
  <p:tag name="KSO_WM_TEMPLATE_INDEX" val="160564"/>
  <p:tag name="KSO_WM_UNIT_INDEX" val="0"/>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Text"/>
  <p:tag name="MH_ORDER" val="1"/>
  <p:tag name="KSO_WM_UNIT_TYPE" val="l_h_f"/>
  <p:tag name="KSO_WM_UNIT_INDEX" val="1_1_1"/>
  <p:tag name="KSO_WM_UNIT_ID" val="custom160564_23*l_h_f*1_1_1"/>
  <p:tag name="KSO_WM_UNIT_CLEAR" val="1"/>
  <p:tag name="KSO_WM_UNIT_LAYERLEVEL" val="1_1_1"/>
  <p:tag name="KSO_WM_UNIT_VALUE" val="30"/>
  <p:tag name="KSO_WM_UNIT_HIGHLIGHT" val="0"/>
  <p:tag name="KSO_WM_UNIT_COMPATIBLE" val="0"/>
  <p:tag name="KSO_WM_UNIT_PRESET_TEXT_INDEX" val="4"/>
  <p:tag name="KSO_WM_UNIT_PRESET_TEXT_LEN" val="17"/>
  <p:tag name="KSO_WM_DIAGRAM_GROUP_CODE" val="l1-3"/>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SubTitle"/>
  <p:tag name="MH_ORDER" val="1"/>
  <p:tag name="KSO_WM_UNIT_TYPE" val="l_i"/>
  <p:tag name="KSO_WM_UNIT_INDEX" val="1_1"/>
  <p:tag name="KSO_WM_UNIT_ID" val="custom160564_23*l_i*1_1"/>
  <p:tag name="KSO_WM_UNIT_CLEAR" val="1"/>
  <p:tag name="KSO_WM_UNIT_LAYERLEVEL" val="1_1"/>
  <p:tag name="KSO_WM_DIAGRAM_GROUP_CODE" val="l1-3"/>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Other"/>
  <p:tag name="MH_ORDER" val="2"/>
  <p:tag name="KSO_WM_UNIT_TYPE" val="l_i"/>
  <p:tag name="KSO_WM_UNIT_INDEX" val="1_2"/>
  <p:tag name="KSO_WM_UNIT_ID" val="custom160564_23*l_i*1_2"/>
  <p:tag name="KSO_WM_UNIT_CLEAR" val="1"/>
  <p:tag name="KSO_WM_UNIT_LAYERLEVEL" val="1_1"/>
  <p:tag name="KSO_WM_DIAGRAM_GROUP_CODE" val="l1-3"/>
</p:tagLst>
</file>

<file path=ppt/tags/tag54.xml><?xml version="1.0" encoding="utf-8"?>
<p:tagLst xmlns:p="http://schemas.openxmlformats.org/presentationml/2006/main">
  <p:tag name="KSO_WM_TAG_VERSION" val="1.0"/>
  <p:tag name="KSO_WM_BEAUTIFY_FLAG" val="#wm#"/>
  <p:tag name="KSO_WM_UNIT_TYPE" val="i"/>
  <p:tag name="KSO_WM_UNIT_ID" val="custom160564_23*i*7"/>
  <p:tag name="KSO_WM_TEMPLATE_CATEGORY" val="custom"/>
  <p:tag name="KSO_WM_TEMPLATE_INDEX" val="160564"/>
  <p:tag name="KSO_WM_UNIT_INDEX" val="7"/>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Text"/>
  <p:tag name="MH_ORDER" val="2"/>
  <p:tag name="KSO_WM_UNIT_TYPE" val="l_h_f"/>
  <p:tag name="KSO_WM_UNIT_INDEX" val="1_2_1"/>
  <p:tag name="KSO_WM_UNIT_ID" val="custom160564_23*l_h_f*1_2_1"/>
  <p:tag name="KSO_WM_UNIT_CLEAR" val="1"/>
  <p:tag name="KSO_WM_UNIT_LAYERLEVEL" val="1_1_1"/>
  <p:tag name="KSO_WM_UNIT_VALUE" val="30"/>
  <p:tag name="KSO_WM_UNIT_HIGHLIGHT" val="0"/>
  <p:tag name="KSO_WM_UNIT_COMPATIBLE" val="0"/>
  <p:tag name="KSO_WM_UNIT_PRESET_TEXT_INDEX" val="4"/>
  <p:tag name="KSO_WM_UNIT_PRESET_TEXT_LEN" val="17"/>
  <p:tag name="KSO_WM_DIAGRAM_GROUP_CODE" val="l1-3"/>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SubTitle"/>
  <p:tag name="MH_ORDER" val="2"/>
  <p:tag name="KSO_WM_UNIT_TYPE" val="l_i"/>
  <p:tag name="KSO_WM_UNIT_INDEX" val="1_3"/>
  <p:tag name="KSO_WM_UNIT_ID" val="custom160564_23*l_i*1_3"/>
  <p:tag name="KSO_WM_UNIT_CLEAR" val="1"/>
  <p:tag name="KSO_WM_UNIT_LAYERLEVEL" val="1_1"/>
  <p:tag name="KSO_WM_DIAGRAM_GROUP_CODE" val="l1-3"/>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Other"/>
  <p:tag name="MH_ORDER" val="3"/>
  <p:tag name="KSO_WM_UNIT_TYPE" val="l_i"/>
  <p:tag name="KSO_WM_UNIT_INDEX" val="1_4"/>
  <p:tag name="KSO_WM_UNIT_ID" val="custom160564_23*l_i*1_4"/>
  <p:tag name="KSO_WM_UNIT_CLEAR" val="1"/>
  <p:tag name="KSO_WM_UNIT_LAYERLEVEL" val="1_1"/>
  <p:tag name="KSO_WM_DIAGRAM_GROUP_CODE" val="l1-3"/>
</p:tagLst>
</file>

<file path=ppt/tags/tag58.xml><?xml version="1.0" encoding="utf-8"?>
<p:tagLst xmlns:p="http://schemas.openxmlformats.org/presentationml/2006/main">
  <p:tag name="KSO_WM_TAG_VERSION" val="1.0"/>
  <p:tag name="KSO_WM_BEAUTIFY_FLAG" val="#wm#"/>
  <p:tag name="KSO_WM_UNIT_TYPE" val="i"/>
  <p:tag name="KSO_WM_UNIT_ID" val="custom160564_23*i*14"/>
  <p:tag name="KSO_WM_TEMPLATE_CATEGORY" val="custom"/>
  <p:tag name="KSO_WM_TEMPLATE_INDEX" val="160564"/>
  <p:tag name="KSO_WM_UNIT_INDEX" val="14"/>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Text"/>
  <p:tag name="MH_ORDER" val="3"/>
  <p:tag name="KSO_WM_UNIT_TYPE" val="l_h_f"/>
  <p:tag name="KSO_WM_UNIT_INDEX" val="1_3_1"/>
  <p:tag name="KSO_WM_UNIT_ID" val="custom160564_23*l_h_f*1_3_1"/>
  <p:tag name="KSO_WM_UNIT_CLEAR" val="1"/>
  <p:tag name="KSO_WM_UNIT_LAYERLEVEL" val="1_1_1"/>
  <p:tag name="KSO_WM_UNIT_VALUE" val="30"/>
  <p:tag name="KSO_WM_UNIT_HIGHLIGHT" val="0"/>
  <p:tag name="KSO_WM_UNIT_COMPATIBLE" val="0"/>
  <p:tag name="KSO_WM_UNIT_PRESET_TEXT_INDEX" val="4"/>
  <p:tag name="KSO_WM_UNIT_PRESET_TEXT_LEN" val="17"/>
  <p:tag name="KSO_WM_DIAGRAM_GROUP_CODE" val="l1-3"/>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564"/>
  <p:tag name="KSO_WM_UNIT_TYPE" val="b"/>
  <p:tag name="KSO_WM_UNIT_INDEX" val="1"/>
  <p:tag name="KSO_WM_UNIT_ID" val="custom160564_1*b*1"/>
  <p:tag name="KSO_WM_UNIT_CLEAR" val="1"/>
  <p:tag name="KSO_WM_UNIT_LAYERLEVEL" val="1"/>
  <p:tag name="KSO_WM_UNIT_VALUE" val="35"/>
  <p:tag name="KSO_WM_UNIT_ISCONTENTSTITLE" val="0"/>
  <p:tag name="KSO_WM_UNIT_HIGHLIGHT" val="0"/>
  <p:tag name="KSO_WM_UNIT_COMPATIBLE" val="0"/>
  <p:tag name="KSO_WM_UNIT_PRESET_TEXT_INDEX" val="3"/>
  <p:tag name="KSO_WM_UNIT_PRESET_TEXT_LEN" val="17"/>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SubTitle"/>
  <p:tag name="MH_ORDER" val="3"/>
  <p:tag name="KSO_WM_UNIT_TYPE" val="l_i"/>
  <p:tag name="KSO_WM_UNIT_INDEX" val="1_5"/>
  <p:tag name="KSO_WM_UNIT_ID" val="custom160564_23*l_i*1_5"/>
  <p:tag name="KSO_WM_UNIT_CLEAR" val="1"/>
  <p:tag name="KSO_WM_UNIT_LAYERLEVEL" val="1_1"/>
  <p:tag name="KSO_WM_DIAGRAM_GROUP_CODE" val="l1-3"/>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Other"/>
  <p:tag name="MH_ORDER" val="4"/>
  <p:tag name="KSO_WM_UNIT_TYPE" val="l_i"/>
  <p:tag name="KSO_WM_UNIT_INDEX" val="1_6"/>
  <p:tag name="KSO_WM_UNIT_ID" val="custom160564_23*l_i*1_6"/>
  <p:tag name="KSO_WM_UNIT_CLEAR" val="1"/>
  <p:tag name="KSO_WM_UNIT_LAYERLEVEL" val="1_1"/>
  <p:tag name="KSO_WM_DIAGRAM_GROUP_CODE" val="l1-3"/>
</p:tagLst>
</file>

<file path=ppt/tags/tag62.xml><?xml version="1.0" encoding="utf-8"?>
<p:tagLst xmlns:p="http://schemas.openxmlformats.org/presentationml/2006/main">
  <p:tag name="MH_TYPE" val="#NeiR#"/>
  <p:tag name="MH_NUMBER" val="5"/>
  <p:tag name="MH_CATEGORY" val="#BingLLB#"/>
  <p:tag name="MH_LAYOUT" val="SubTitleTextDesc"/>
  <p:tag name="MH" val="20150923150553"/>
  <p:tag name="MH_LIBRARY" val="GRAPHIC"/>
  <p:tag name="KSO_WM_TEMPLATE_CATEGORY" val="custom"/>
  <p:tag name="KSO_WM_TEMPLATE_INDEX" val="160564"/>
  <p:tag name="KSO_WM_TAG_VERSION" val="1.0"/>
  <p:tag name="KSO_WM_SLIDE_ID" val="custom160564_23"/>
  <p:tag name="KSO_WM_SLIDE_INDEX" val="23"/>
  <p:tag name="KSO_WM_SLIDE_ITEM_CNT" val="3"/>
  <p:tag name="KSO_WM_SLIDE_LAYOUT" val="a_l"/>
  <p:tag name="KSO_WM_SLIDE_LAYOUT_CNT" val="1_1"/>
  <p:tag name="KSO_WM_SLIDE_TYPE" val="text"/>
  <p:tag name="KSO_WM_BEAUTIFY_FLAG" val="#wm#"/>
  <p:tag name="KSO_WM_SLIDE_POSITION" val="302*151"/>
  <p:tag name="KSO_WM_SLIDE_SIZE" val="356*325"/>
  <p:tag name="KSO_WM_DIAGRAM_GROUP_CODE" val="l1-3"/>
</p:tagLst>
</file>

<file path=ppt/tags/tag63.xml><?xml version="1.0" encoding="utf-8"?>
<p:tagLst xmlns:p="http://schemas.openxmlformats.org/presentationml/2006/main">
  <p:tag name="KSO_WM_TAG_VERSION" val="1.0"/>
  <p:tag name="KSO_WM_BEAUTIFY_FLAG" val="#wm#"/>
  <p:tag name="KSO_WM_UNIT_TYPE" val="i"/>
  <p:tag name="KSO_WM_UNIT_ID" val="custom160564_26*i*7"/>
  <p:tag name="KSO_WM_TEMPLATE_CATEGORY" val="custom"/>
  <p:tag name="KSO_WM_TEMPLATE_INDEX" val="160564"/>
  <p:tag name="KSO_WM_UNIT_INDEX" val="7"/>
</p:tagLst>
</file>

<file path=ppt/tags/tag64.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Text"/>
  <p:tag name="MH_ORDER" val="2"/>
  <p:tag name="KSO_WM_UNIT_TYPE" val="l_h_f"/>
  <p:tag name="KSO_WM_UNIT_INDEX" val="1_2_1"/>
  <p:tag name="KSO_WM_UNIT_ID" val="custom160564_26*l_h_f*1_2_1"/>
  <p:tag name="KSO_WM_UNIT_CLEAR" val="1"/>
  <p:tag name="KSO_WM_UNIT_LAYERLEVEL" val="1_1_1"/>
  <p:tag name="KSO_WM_UNIT_VALUE" val="30"/>
  <p:tag name="KSO_WM_UNIT_HIGHLIGHT" val="0"/>
  <p:tag name="KSO_WM_UNIT_COMPATIBLE" val="0"/>
  <p:tag name="KSO_WM_UNIT_PRESET_TEXT_INDEX" val="4"/>
  <p:tag name="KSO_WM_UNIT_PRESET_TEXT_LEN" val="17"/>
  <p:tag name="KSO_WM_DIAGRAM_GROUP_CODE" val="l1-3"/>
</p:tagLst>
</file>

<file path=ppt/tags/tag65.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SubTitle"/>
  <p:tag name="MH_ORDER" val="2"/>
  <p:tag name="KSO_WM_UNIT_TYPE" val="l_i"/>
  <p:tag name="KSO_WM_UNIT_INDEX" val="1_3"/>
  <p:tag name="KSO_WM_UNIT_ID" val="custom160564_26*l_i*1_3"/>
  <p:tag name="KSO_WM_UNIT_CLEAR" val="1"/>
  <p:tag name="KSO_WM_UNIT_LAYERLEVEL" val="1_1"/>
  <p:tag name="KSO_WM_DIAGRAM_GROUP_CODE" val="l1-3"/>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Other"/>
  <p:tag name="MH_ORDER" val="3"/>
  <p:tag name="KSO_WM_UNIT_TYPE" val="l_i"/>
  <p:tag name="KSO_WM_UNIT_INDEX" val="1_4"/>
  <p:tag name="KSO_WM_UNIT_ID" val="custom160564_26*l_i*1_4"/>
  <p:tag name="KSO_WM_UNIT_CLEAR" val="1"/>
  <p:tag name="KSO_WM_UNIT_LAYERLEVEL" val="1_1"/>
  <p:tag name="KSO_WM_DIAGRAM_GROUP_CODE" val="l1-3"/>
</p:tagLst>
</file>

<file path=ppt/tags/tag67.xml><?xml version="1.0" encoding="utf-8"?>
<p:tagLst xmlns:p="http://schemas.openxmlformats.org/presentationml/2006/main">
  <p:tag name="KSO_WM_TAG_VERSION" val="1.0"/>
  <p:tag name="KSO_WM_BEAUTIFY_FLAG" val="#wm#"/>
  <p:tag name="KSO_WM_UNIT_TYPE" val="i"/>
  <p:tag name="KSO_WM_UNIT_ID" val="custom160564_26*i*7"/>
  <p:tag name="KSO_WM_TEMPLATE_CATEGORY" val="custom"/>
  <p:tag name="KSO_WM_TEMPLATE_INDEX" val="160564"/>
  <p:tag name="KSO_WM_UNIT_INDEX" val="7"/>
</p:tagLst>
</file>

<file path=ppt/tags/tag68.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Text"/>
  <p:tag name="MH_ORDER" val="2"/>
  <p:tag name="KSO_WM_UNIT_TYPE" val="l_h_f"/>
  <p:tag name="KSO_WM_UNIT_INDEX" val="1_2_1"/>
  <p:tag name="KSO_WM_UNIT_ID" val="custom160564_26*l_h_f*1_2_1"/>
  <p:tag name="KSO_WM_UNIT_CLEAR" val="1"/>
  <p:tag name="KSO_WM_UNIT_LAYERLEVEL" val="1_1_1"/>
  <p:tag name="KSO_WM_UNIT_VALUE" val="30"/>
  <p:tag name="KSO_WM_UNIT_HIGHLIGHT" val="0"/>
  <p:tag name="KSO_WM_UNIT_COMPATIBLE" val="0"/>
  <p:tag name="KSO_WM_UNIT_PRESET_TEXT_INDEX" val="4"/>
  <p:tag name="KSO_WM_UNIT_PRESET_TEXT_LEN" val="17"/>
  <p:tag name="KSO_WM_DIAGRAM_GROUP_CODE" val="l1-3"/>
</p:tagLst>
</file>

<file path=ppt/tags/tag69.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SubTitle"/>
  <p:tag name="MH_ORDER" val="2"/>
  <p:tag name="KSO_WM_UNIT_TYPE" val="l_i"/>
  <p:tag name="KSO_WM_UNIT_INDEX" val="1_3"/>
  <p:tag name="KSO_WM_UNIT_ID" val="custom160564_26*l_i*1_3"/>
  <p:tag name="KSO_WM_UNIT_CLEAR" val="1"/>
  <p:tag name="KSO_WM_UNIT_LAYERLEVEL" val="1_1"/>
  <p:tag name="KSO_WM_DIAGRAM_GROUP_CODE" val="l1-3"/>
</p:tagLst>
</file>

<file path=ppt/tags/tag7.xml><?xml version="1.0" encoding="utf-8"?>
<p:tagLst xmlns:p="http://schemas.openxmlformats.org/presentationml/2006/main">
  <p:tag name="KSO_WM_TEMPLATE_THUMBS_INDEX" val="1、4、5、8、12、16、19、25、27、28、29"/>
  <p:tag name="KSO_WM_TEMPLATE_CATEGORY" val="custom"/>
  <p:tag name="KSO_WM_TEMPLATE_INDEX" val="160564"/>
  <p:tag name="KSO_WM_TAG_VERSION" val="1.0"/>
  <p:tag name="KSO_WM_SLIDE_ID" val="custom160564_1"/>
  <p:tag name="KSO_WM_SLIDE_INDEX" val="1"/>
  <p:tag name="KSO_WM_SLIDE_ITEM_CNT" val="2"/>
  <p:tag name="KSO_WM_SLIDE_LAYOUT" val="a_b"/>
  <p:tag name="KSO_WM_SLIDE_LAYOUT_CNT" val="1_1"/>
  <p:tag name="KSO_WM_SLIDE_TYPE" val="title"/>
  <p:tag name="KSO_WM_BEAUTIFY_FLAG" val="#wm#"/>
</p:tagLst>
</file>

<file path=ppt/tags/tag70.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Other"/>
  <p:tag name="MH_ORDER" val="3"/>
  <p:tag name="KSO_WM_UNIT_TYPE" val="l_i"/>
  <p:tag name="KSO_WM_UNIT_INDEX" val="1_4"/>
  <p:tag name="KSO_WM_UNIT_ID" val="custom160564_26*l_i*1_4"/>
  <p:tag name="KSO_WM_UNIT_CLEAR" val="1"/>
  <p:tag name="KSO_WM_UNIT_LAYERLEVEL" val="1_1"/>
  <p:tag name="KSO_WM_DIAGRAM_GROUP_CODE" val="l1-3"/>
</p:tagLst>
</file>

<file path=ppt/tags/tag71.xml><?xml version="1.0" encoding="utf-8"?>
<p:tagLst xmlns:p="http://schemas.openxmlformats.org/presentationml/2006/main">
  <p:tag name="KSO_WM_TAG_VERSION" val="1.0"/>
  <p:tag name="KSO_WM_BEAUTIFY_FLAG" val="#wm#"/>
  <p:tag name="KSO_WM_UNIT_TYPE" val="i"/>
  <p:tag name="KSO_WM_UNIT_ID" val="custom160564_26*i*7"/>
  <p:tag name="KSO_WM_TEMPLATE_CATEGORY" val="custom"/>
  <p:tag name="KSO_WM_TEMPLATE_INDEX" val="160564"/>
  <p:tag name="KSO_WM_UNIT_INDEX" val="7"/>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Text"/>
  <p:tag name="MH_ORDER" val="2"/>
  <p:tag name="KSO_WM_UNIT_TYPE" val="l_h_f"/>
  <p:tag name="KSO_WM_UNIT_INDEX" val="1_2_1"/>
  <p:tag name="KSO_WM_UNIT_ID" val="custom160564_26*l_h_f*1_2_1"/>
  <p:tag name="KSO_WM_UNIT_CLEAR" val="1"/>
  <p:tag name="KSO_WM_UNIT_LAYERLEVEL" val="1_1_1"/>
  <p:tag name="KSO_WM_UNIT_VALUE" val="30"/>
  <p:tag name="KSO_WM_UNIT_HIGHLIGHT" val="0"/>
  <p:tag name="KSO_WM_UNIT_COMPATIBLE" val="0"/>
  <p:tag name="KSO_WM_UNIT_PRESET_TEXT_INDEX" val="4"/>
  <p:tag name="KSO_WM_UNIT_PRESET_TEXT_LEN" val="17"/>
  <p:tag name="KSO_WM_DIAGRAM_GROUP_CODE" val="l1-3"/>
</p:tagLst>
</file>

<file path=ppt/tags/tag73.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SubTitle"/>
  <p:tag name="MH_ORDER" val="2"/>
  <p:tag name="KSO_WM_UNIT_TYPE" val="l_i"/>
  <p:tag name="KSO_WM_UNIT_INDEX" val="1_3"/>
  <p:tag name="KSO_WM_UNIT_ID" val="custom160564_26*l_i*1_3"/>
  <p:tag name="KSO_WM_UNIT_CLEAR" val="1"/>
  <p:tag name="KSO_WM_UNIT_LAYERLEVEL" val="1_1"/>
  <p:tag name="KSO_WM_DIAGRAM_GROUP_CODE" val="l1-3"/>
</p:tagLst>
</file>

<file path=ppt/tags/tag74.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Other"/>
  <p:tag name="MH_ORDER" val="3"/>
  <p:tag name="KSO_WM_UNIT_TYPE" val="l_i"/>
  <p:tag name="KSO_WM_UNIT_INDEX" val="1_4"/>
  <p:tag name="KSO_WM_UNIT_ID" val="custom160564_26*l_i*1_4"/>
  <p:tag name="KSO_WM_UNIT_CLEAR" val="1"/>
  <p:tag name="KSO_WM_UNIT_LAYERLEVEL" val="1_1"/>
  <p:tag name="KSO_WM_DIAGRAM_GROUP_CODE" val="l1-3"/>
</p:tagLst>
</file>

<file path=ppt/tags/tag75.xml><?xml version="1.0" encoding="utf-8"?>
<p:tagLst xmlns:p="http://schemas.openxmlformats.org/presentationml/2006/main">
  <p:tag name="KSO_WM_TAG_VERSION" val="1.0"/>
  <p:tag name="KSO_WM_BEAUTIFY_FLAG" val="#wm#"/>
  <p:tag name="KSO_WM_UNIT_TYPE" val="i"/>
  <p:tag name="KSO_WM_UNIT_ID" val="custom160564_26*i*7"/>
  <p:tag name="KSO_WM_TEMPLATE_CATEGORY" val="custom"/>
  <p:tag name="KSO_WM_TEMPLATE_INDEX" val="160564"/>
  <p:tag name="KSO_WM_UNIT_INDEX" val="7"/>
</p:tagLst>
</file>

<file path=ppt/tags/tag76.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Text"/>
  <p:tag name="MH_ORDER" val="2"/>
  <p:tag name="KSO_WM_UNIT_TYPE" val="l_h_f"/>
  <p:tag name="KSO_WM_UNIT_INDEX" val="1_2_1"/>
  <p:tag name="KSO_WM_UNIT_ID" val="custom160564_26*l_h_f*1_2_1"/>
  <p:tag name="KSO_WM_UNIT_CLEAR" val="1"/>
  <p:tag name="KSO_WM_UNIT_LAYERLEVEL" val="1_1_1"/>
  <p:tag name="KSO_WM_UNIT_VALUE" val="30"/>
  <p:tag name="KSO_WM_UNIT_HIGHLIGHT" val="0"/>
  <p:tag name="KSO_WM_UNIT_COMPATIBLE" val="0"/>
  <p:tag name="KSO_WM_UNIT_PRESET_TEXT_INDEX" val="4"/>
  <p:tag name="KSO_WM_UNIT_PRESET_TEXT_LEN" val="17"/>
  <p:tag name="KSO_WM_DIAGRAM_GROUP_CODE" val="l1-3"/>
</p:tagLst>
</file>

<file path=ppt/tags/tag77.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SubTitle"/>
  <p:tag name="MH_ORDER" val="2"/>
  <p:tag name="KSO_WM_UNIT_TYPE" val="l_i"/>
  <p:tag name="KSO_WM_UNIT_INDEX" val="1_3"/>
  <p:tag name="KSO_WM_UNIT_ID" val="custom160564_26*l_i*1_3"/>
  <p:tag name="KSO_WM_UNIT_CLEAR" val="1"/>
  <p:tag name="KSO_WM_UNIT_LAYERLEVEL" val="1_1"/>
  <p:tag name="KSO_WM_DIAGRAM_GROUP_CODE" val="l1-3"/>
</p:tagLst>
</file>

<file path=ppt/tags/tag78.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Other"/>
  <p:tag name="MH_ORDER" val="3"/>
  <p:tag name="KSO_WM_UNIT_TYPE" val="l_i"/>
  <p:tag name="KSO_WM_UNIT_INDEX" val="1_4"/>
  <p:tag name="KSO_WM_UNIT_ID" val="custom160564_26*l_i*1_4"/>
  <p:tag name="KSO_WM_UNIT_CLEAR" val="1"/>
  <p:tag name="KSO_WM_UNIT_LAYERLEVEL" val="1_1"/>
  <p:tag name="KSO_WM_DIAGRAM_GROUP_CODE" val="l1-3"/>
</p:tagLst>
</file>

<file path=ppt/tags/tag79.xml><?xml version="1.0" encoding="utf-8"?>
<p:tagLst xmlns:p="http://schemas.openxmlformats.org/presentationml/2006/main">
  <p:tag name="KSO_WM_TAG_VERSION" val="1.0"/>
  <p:tag name="KSO_WM_BEAUTIFY_FLAG" val="#wm#"/>
  <p:tag name="KSO_WM_UNIT_TYPE" val="i"/>
  <p:tag name="KSO_WM_UNIT_ID" val="custom160564_26*i*7"/>
  <p:tag name="KSO_WM_TEMPLATE_CATEGORY" val="custom"/>
  <p:tag name="KSO_WM_TEMPLATE_INDEX" val="160564"/>
  <p:tag name="KSO_WM_UNIT_INDEX" val="7"/>
</p:tagLst>
</file>

<file path=ppt/tags/tag8.xml><?xml version="1.0" encoding="utf-8"?>
<p:tagLst xmlns:p="http://schemas.openxmlformats.org/presentationml/2006/main">
  <p:tag name="KSO_WM_TAG_VERSION" val="1.0"/>
  <p:tag name="KSO_WM_BEAUTIFY_FLAG" val="#wm#"/>
  <p:tag name="KSO_WM_UNIT_TYPE" val="i"/>
  <p:tag name="KSO_WM_UNIT_ID" val="custom160564_8*i*0"/>
  <p:tag name="KSO_WM_TEMPLATE_CATEGORY" val="custom"/>
  <p:tag name="KSO_WM_TEMPLATE_INDEX" val="160564"/>
  <p:tag name="KSO_WM_UNIT_INDEX" val="0"/>
</p:tagLst>
</file>

<file path=ppt/tags/tag80.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Text"/>
  <p:tag name="MH_ORDER" val="2"/>
  <p:tag name="KSO_WM_UNIT_TYPE" val="l_h_f"/>
  <p:tag name="KSO_WM_UNIT_INDEX" val="1_2_1"/>
  <p:tag name="KSO_WM_UNIT_ID" val="custom160564_26*l_h_f*1_2_1"/>
  <p:tag name="KSO_WM_UNIT_CLEAR" val="1"/>
  <p:tag name="KSO_WM_UNIT_LAYERLEVEL" val="1_1_1"/>
  <p:tag name="KSO_WM_UNIT_VALUE" val="30"/>
  <p:tag name="KSO_WM_UNIT_HIGHLIGHT" val="0"/>
  <p:tag name="KSO_WM_UNIT_COMPATIBLE" val="0"/>
  <p:tag name="KSO_WM_UNIT_PRESET_TEXT_INDEX" val="4"/>
  <p:tag name="KSO_WM_UNIT_PRESET_TEXT_LEN" val="17"/>
  <p:tag name="KSO_WM_DIAGRAM_GROUP_CODE" val="l1-3"/>
</p:tagLst>
</file>

<file path=ppt/tags/tag81.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SubTitle"/>
  <p:tag name="MH_ORDER" val="2"/>
  <p:tag name="KSO_WM_UNIT_TYPE" val="l_i"/>
  <p:tag name="KSO_WM_UNIT_INDEX" val="1_3"/>
  <p:tag name="KSO_WM_UNIT_ID" val="custom160564_26*l_i*1_3"/>
  <p:tag name="KSO_WM_UNIT_CLEAR" val="1"/>
  <p:tag name="KSO_WM_UNIT_LAYERLEVEL" val="1_1"/>
  <p:tag name="KSO_WM_DIAGRAM_GROUP_CODE" val="l1-3"/>
</p:tagLst>
</file>

<file path=ppt/tags/tag82.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Other"/>
  <p:tag name="MH_ORDER" val="3"/>
  <p:tag name="KSO_WM_UNIT_TYPE" val="l_i"/>
  <p:tag name="KSO_WM_UNIT_INDEX" val="1_4"/>
  <p:tag name="KSO_WM_UNIT_ID" val="custom160564_26*l_i*1_4"/>
  <p:tag name="KSO_WM_UNIT_CLEAR" val="1"/>
  <p:tag name="KSO_WM_UNIT_LAYERLEVEL" val="1_1"/>
  <p:tag name="KSO_WM_DIAGRAM_GROUP_CODE" val="l1-3"/>
</p:tagLst>
</file>

<file path=ppt/tags/tag83.xml><?xml version="1.0" encoding="utf-8"?>
<p:tagLst xmlns:p="http://schemas.openxmlformats.org/presentationml/2006/main">
  <p:tag name="KSO_WM_TAG_VERSION" val="1.0"/>
  <p:tag name="KSO_WM_BEAUTIFY_FLAG" val="#wm#"/>
  <p:tag name="KSO_WM_UNIT_TYPE" val="i"/>
  <p:tag name="KSO_WM_UNIT_ID" val="custom160564_26*i*7"/>
  <p:tag name="KSO_WM_TEMPLATE_CATEGORY" val="custom"/>
  <p:tag name="KSO_WM_TEMPLATE_INDEX" val="160564"/>
  <p:tag name="KSO_WM_UNIT_INDEX" val="7"/>
</p:tagLst>
</file>

<file path=ppt/tags/tag84.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Text"/>
  <p:tag name="MH_ORDER" val="2"/>
  <p:tag name="KSO_WM_UNIT_TYPE" val="l_h_f"/>
  <p:tag name="KSO_WM_UNIT_INDEX" val="1_2_1"/>
  <p:tag name="KSO_WM_UNIT_ID" val="custom160564_26*l_h_f*1_2_1"/>
  <p:tag name="KSO_WM_UNIT_CLEAR" val="1"/>
  <p:tag name="KSO_WM_UNIT_LAYERLEVEL" val="1_1_1"/>
  <p:tag name="KSO_WM_UNIT_VALUE" val="30"/>
  <p:tag name="KSO_WM_UNIT_HIGHLIGHT" val="0"/>
  <p:tag name="KSO_WM_UNIT_COMPATIBLE" val="0"/>
  <p:tag name="KSO_WM_UNIT_PRESET_TEXT_INDEX" val="4"/>
  <p:tag name="KSO_WM_UNIT_PRESET_TEXT_LEN" val="17"/>
  <p:tag name="KSO_WM_DIAGRAM_GROUP_CODE" val="l1-3"/>
</p:tagLst>
</file>

<file path=ppt/tags/tag85.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SubTitle"/>
  <p:tag name="MH_ORDER" val="2"/>
  <p:tag name="KSO_WM_UNIT_TYPE" val="l_i"/>
  <p:tag name="KSO_WM_UNIT_INDEX" val="1_3"/>
  <p:tag name="KSO_WM_UNIT_ID" val="custom160564_26*l_i*1_3"/>
  <p:tag name="KSO_WM_UNIT_CLEAR" val="1"/>
  <p:tag name="KSO_WM_UNIT_LAYERLEVEL" val="1_1"/>
  <p:tag name="KSO_WM_DIAGRAM_GROUP_CODE" val="l1-3"/>
</p:tagLst>
</file>

<file path=ppt/tags/tag86.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Other"/>
  <p:tag name="MH_ORDER" val="3"/>
  <p:tag name="KSO_WM_UNIT_TYPE" val="l_i"/>
  <p:tag name="KSO_WM_UNIT_INDEX" val="1_4"/>
  <p:tag name="KSO_WM_UNIT_ID" val="custom160564_26*l_i*1_4"/>
  <p:tag name="KSO_WM_UNIT_CLEAR" val="1"/>
  <p:tag name="KSO_WM_UNIT_LAYERLEVEL" val="1_1"/>
  <p:tag name="KSO_WM_DIAGRAM_GROUP_CODE" val="l1-3"/>
</p:tagLst>
</file>

<file path=ppt/tags/tag87.xml><?xml version="1.0" encoding="utf-8"?>
<p:tagLst xmlns:p="http://schemas.openxmlformats.org/presentationml/2006/main">
  <p:tag name="KSO_WM_TAG_VERSION" val="1.0"/>
  <p:tag name="KSO_WM_BEAUTIFY_FLAG" val="#wm#"/>
  <p:tag name="KSO_WM_UNIT_TYPE" val="i"/>
  <p:tag name="KSO_WM_UNIT_ID" val="custom160564_26*i*7"/>
  <p:tag name="KSO_WM_TEMPLATE_CATEGORY" val="custom"/>
  <p:tag name="KSO_WM_TEMPLATE_INDEX" val="160564"/>
  <p:tag name="KSO_WM_UNIT_INDEX" val="7"/>
</p:tagLst>
</file>

<file path=ppt/tags/tag88.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Text"/>
  <p:tag name="MH_ORDER" val="2"/>
  <p:tag name="KSO_WM_UNIT_TYPE" val="l_h_f"/>
  <p:tag name="KSO_WM_UNIT_INDEX" val="1_2_1"/>
  <p:tag name="KSO_WM_UNIT_ID" val="custom160564_26*l_h_f*1_2_1"/>
  <p:tag name="KSO_WM_UNIT_CLEAR" val="1"/>
  <p:tag name="KSO_WM_UNIT_LAYERLEVEL" val="1_1_1"/>
  <p:tag name="KSO_WM_UNIT_VALUE" val="30"/>
  <p:tag name="KSO_WM_UNIT_HIGHLIGHT" val="0"/>
  <p:tag name="KSO_WM_UNIT_COMPATIBLE" val="0"/>
  <p:tag name="KSO_WM_UNIT_PRESET_TEXT_INDEX" val="4"/>
  <p:tag name="KSO_WM_UNIT_PRESET_TEXT_LEN" val="17"/>
  <p:tag name="KSO_WM_DIAGRAM_GROUP_CODE" val="l1-3"/>
</p:tagLst>
</file>

<file path=ppt/tags/tag89.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SubTitle"/>
  <p:tag name="MH_ORDER" val="2"/>
  <p:tag name="KSO_WM_UNIT_TYPE" val="l_i"/>
  <p:tag name="KSO_WM_UNIT_INDEX" val="1_3"/>
  <p:tag name="KSO_WM_UNIT_ID" val="custom160564_26*l_i*1_3"/>
  <p:tag name="KSO_WM_UNIT_CLEAR" val="1"/>
  <p:tag name="KSO_WM_UNIT_LAYERLEVEL" val="1_1"/>
  <p:tag name="KSO_WM_DIAGRAM_GROUP_CODE" val="l1-3"/>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NUMBER"/>
  <p:tag name="ID" val="553526"/>
  <p:tag name="MH_ORDER" val="1"/>
  <p:tag name="KSO_WM_UNIT_TYPE" val="l_i"/>
  <p:tag name="KSO_WM_UNIT_INDEX" val="1_1"/>
  <p:tag name="KSO_WM_UNIT_ID" val="custom160564_8*l_i*1_1"/>
  <p:tag name="KSO_WM_UNIT_CLEAR" val="1"/>
  <p:tag name="KSO_WM_UNIT_LAYERLEVEL" val="1_1"/>
  <p:tag name="KSO_WM_DIAGRAM_GROUP_CODE" val="l1-1"/>
</p:tagLst>
</file>

<file path=ppt/tags/tag90.xml><?xml version="1.0" encoding="utf-8"?>
<p:tagLst xmlns:p="http://schemas.openxmlformats.org/presentationml/2006/main">
  <p:tag name="KSO_WM_TAG_VERSION" val="1.0"/>
  <p:tag name="KSO_WM_BEAUTIFY_FLAG" val="#wm#"/>
  <p:tag name="KSO_WM_TEMPLATE_CATEGORY" val="custom"/>
  <p:tag name="KSO_WM_TEMPLATE_INDEX" val="160564"/>
  <p:tag name="MH" val="20150923150553"/>
  <p:tag name="MH_LIBRARY" val="GRAPHIC"/>
  <p:tag name="MH_TYPE" val="Other"/>
  <p:tag name="MH_ORDER" val="3"/>
  <p:tag name="KSO_WM_UNIT_TYPE" val="l_i"/>
  <p:tag name="KSO_WM_UNIT_INDEX" val="1_4"/>
  <p:tag name="KSO_WM_UNIT_ID" val="custom160564_26*l_i*1_4"/>
  <p:tag name="KSO_WM_UNIT_CLEAR" val="1"/>
  <p:tag name="KSO_WM_UNIT_LAYERLEVEL" val="1_1"/>
  <p:tag name="KSO_WM_DIAGRAM_GROUP_CODE" val="l1-3"/>
</p:tagLst>
</file>

<file path=ppt/tags/tag91.xml><?xml version="1.0" encoding="utf-8"?>
<p:tagLst xmlns:p="http://schemas.openxmlformats.org/presentationml/2006/main">
  <p:tag name="KSO_WM_TAG_VERSION" val="1.0"/>
  <p:tag name="KSO_WM_BEAUTIFY_FLAG" val="#wm#"/>
  <p:tag name="KSO_WM_UNIT_TYPE" val="i"/>
  <p:tag name="KSO_WM_UNIT_ID" val="custom160564_13*i*0"/>
  <p:tag name="KSO_WM_TEMPLATE_CATEGORY" val="custom"/>
  <p:tag name="KSO_WM_TEMPLATE_INDEX" val="160564"/>
  <p:tag name="KSO_WM_UNIT_INDEX" val="0"/>
</p:tagLst>
</file>

<file path=ppt/tags/tag92.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Other"/>
  <p:tag name="MH_ORDER" val="1"/>
  <p:tag name="KSO_WM_UNIT_TYPE" val="l_i"/>
  <p:tag name="KSO_WM_UNIT_INDEX" val="1_1"/>
  <p:tag name="KSO_WM_UNIT_ID" val="custom160564_13*l_i*1_1"/>
  <p:tag name="KSO_WM_UNIT_CLEAR" val="1"/>
  <p:tag name="KSO_WM_UNIT_LAYERLEVEL" val="1_1"/>
  <p:tag name="KSO_WM_DIAGRAM_GROUP_CODE" val="l1-2"/>
</p:tagLst>
</file>

<file path=ppt/tags/tag93.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SubTitle"/>
  <p:tag name="MH_ORDER" val="1"/>
  <p:tag name="KSO_WM_UNIT_TYPE" val="l_h_f"/>
  <p:tag name="KSO_WM_UNIT_INDEX" val="1_1_1"/>
  <p:tag name="KSO_WM_UNIT_ID" val="custom160564_13*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2"/>
</p:tagLst>
</file>

<file path=ppt/tags/tag94.xml><?xml version="1.0" encoding="utf-8"?>
<p:tagLst xmlns:p="http://schemas.openxmlformats.org/presentationml/2006/main">
  <p:tag name="KSO_WM_TAG_VERSION" val="1.0"/>
  <p:tag name="KSO_WM_BEAUTIFY_FLAG" val="#wm#"/>
  <p:tag name="KSO_WM_UNIT_TYPE" val="i"/>
  <p:tag name="KSO_WM_UNIT_ID" val="custom160564_13*i*0"/>
  <p:tag name="KSO_WM_TEMPLATE_CATEGORY" val="custom"/>
  <p:tag name="KSO_WM_TEMPLATE_INDEX" val="160564"/>
  <p:tag name="KSO_WM_UNIT_INDEX" val="0"/>
</p:tagLst>
</file>

<file path=ppt/tags/tag95.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Other"/>
  <p:tag name="MH_ORDER" val="1"/>
  <p:tag name="KSO_WM_UNIT_TYPE" val="l_i"/>
  <p:tag name="KSO_WM_UNIT_INDEX" val="1_1"/>
  <p:tag name="KSO_WM_UNIT_ID" val="custom160564_13*l_i*1_1"/>
  <p:tag name="KSO_WM_UNIT_CLEAR" val="1"/>
  <p:tag name="KSO_WM_UNIT_LAYERLEVEL" val="1_1"/>
  <p:tag name="KSO_WM_DIAGRAM_GROUP_CODE" val="l1-2"/>
</p:tagLst>
</file>

<file path=ppt/tags/tag96.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SubTitle"/>
  <p:tag name="MH_ORDER" val="1"/>
  <p:tag name="KSO_WM_UNIT_TYPE" val="l_h_f"/>
  <p:tag name="KSO_WM_UNIT_INDEX" val="1_1_1"/>
  <p:tag name="KSO_WM_UNIT_ID" val="custom160564_13*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2"/>
</p:tagLst>
</file>

<file path=ppt/tags/tag97.xml><?xml version="1.0" encoding="utf-8"?>
<p:tagLst xmlns:p="http://schemas.openxmlformats.org/presentationml/2006/main">
  <p:tag name="KSO_WM_TAG_VERSION" val="1.0"/>
  <p:tag name="KSO_WM_BEAUTIFY_FLAG" val="#wm#"/>
  <p:tag name="KSO_WM_UNIT_TYPE" val="i"/>
  <p:tag name="KSO_WM_UNIT_ID" val="custom160564_13*i*0"/>
  <p:tag name="KSO_WM_TEMPLATE_CATEGORY" val="custom"/>
  <p:tag name="KSO_WM_TEMPLATE_INDEX" val="160564"/>
  <p:tag name="KSO_WM_UNIT_INDEX" val="0"/>
</p:tagLst>
</file>

<file path=ppt/tags/tag98.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Other"/>
  <p:tag name="MH_ORDER" val="1"/>
  <p:tag name="KSO_WM_UNIT_TYPE" val="l_i"/>
  <p:tag name="KSO_WM_UNIT_INDEX" val="1_1"/>
  <p:tag name="KSO_WM_UNIT_ID" val="custom160564_13*l_i*1_1"/>
  <p:tag name="KSO_WM_UNIT_CLEAR" val="1"/>
  <p:tag name="KSO_WM_UNIT_LAYERLEVEL" val="1_1"/>
  <p:tag name="KSO_WM_DIAGRAM_GROUP_CODE" val="l1-2"/>
</p:tagLst>
</file>

<file path=ppt/tags/tag99.xml><?xml version="1.0" encoding="utf-8"?>
<p:tagLst xmlns:p="http://schemas.openxmlformats.org/presentationml/2006/main">
  <p:tag name="KSO_WM_TAG_VERSION" val="1.0"/>
  <p:tag name="KSO_WM_BEAUTIFY_FLAG" val="#wm#"/>
  <p:tag name="KSO_WM_TEMPLATE_CATEGORY" val="custom"/>
  <p:tag name="KSO_WM_TEMPLATE_INDEX" val="160564"/>
  <p:tag name="MH" val="20150923145735"/>
  <p:tag name="MH_LIBRARY" val="GRAPHIC"/>
  <p:tag name="MH_TYPE" val="SubTitle"/>
  <p:tag name="MH_ORDER" val="1"/>
  <p:tag name="KSO_WM_UNIT_TYPE" val="l_h_f"/>
  <p:tag name="KSO_WM_UNIT_INDEX" val="1_1_1"/>
  <p:tag name="KSO_WM_UNIT_ID" val="custom160564_13*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2"/>
</p:tagLst>
</file>

<file path=ppt/theme/theme1.xml><?xml version="1.0" encoding="utf-8"?>
<a:theme xmlns:a="http://schemas.openxmlformats.org/drawingml/2006/main" name="Office Theme">
  <a:themeElements>
    <a:clrScheme name="160564">
      <a:dk1>
        <a:srgbClr val="2F2F2F"/>
      </a:dk1>
      <a:lt1>
        <a:srgbClr val="F7F7F7"/>
      </a:lt1>
      <a:dk2>
        <a:srgbClr val="FFFFFF"/>
      </a:dk2>
      <a:lt2>
        <a:srgbClr val="5F5F5F"/>
      </a:lt2>
      <a:accent1>
        <a:srgbClr val="00BE9C"/>
      </a:accent1>
      <a:accent2>
        <a:srgbClr val="EC9126"/>
      </a:accent2>
      <a:accent3>
        <a:srgbClr val="CFBA21"/>
      </a:accent3>
      <a:accent4>
        <a:srgbClr val="00B0F0"/>
      </a:accent4>
      <a:accent5>
        <a:srgbClr val="009A79"/>
      </a:accent5>
      <a:accent6>
        <a:srgbClr val="AFB2B4"/>
      </a:accent6>
      <a:hlink>
        <a:srgbClr val="00B0F0"/>
      </a:hlink>
      <a:folHlink>
        <a:srgbClr val="AFB2B4"/>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3758</Words>
  <Application>WPS Presentation</Application>
  <PresentationFormat>宽屏</PresentationFormat>
  <Paragraphs>139</Paragraphs>
  <Slides>18</Slides>
  <Notes>29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SimSun</vt:lpstr>
      <vt:lpstr>Wingdings</vt:lpstr>
      <vt:lpstr>黑体</vt:lpstr>
      <vt:lpstr>Wingdings 3</vt:lpstr>
      <vt:lpstr>Arial Rounded MT Bold</vt:lpstr>
      <vt:lpstr>Calibri</vt:lpstr>
      <vt:lpstr>Cooper Black</vt:lpstr>
      <vt:lpstr>Wingdings</vt:lpstr>
      <vt:lpstr>Microsoft YaHei</vt:lpstr>
      <vt:lpstr>Arial Unicode MS</vt:lpstr>
      <vt:lpstr>Office Theme</vt:lpstr>
      <vt:lpstr>API TESTING MENGGUNAKAN POSTMAN</vt:lpstr>
      <vt:lpstr>API (Application Programming Interface)</vt:lpstr>
      <vt:lpstr>Manfaat API</vt:lpstr>
      <vt:lpstr>Cara Kerja API</vt:lpstr>
      <vt:lpstr>PowerPoint 演示文稿</vt:lpstr>
      <vt:lpstr>PowerPoint 演示文稿</vt:lpstr>
      <vt:lpstr>PowerPoint 演示文稿</vt:lpstr>
      <vt:lpstr>Method HTTP pada Request</vt:lpstr>
      <vt:lpstr>Kode Respon di POSTMAN</vt:lpstr>
      <vt:lpstr>Environments (Lingkungan)</vt:lpstr>
      <vt:lpstr>Variabels</vt:lpstr>
      <vt:lpstr>Collection</vt:lpstr>
      <vt:lpstr>Script</vt:lpstr>
      <vt:lpstr>PowerPoint 演示文稿</vt:lpstr>
      <vt:lpstr>KEKURANGAN</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USER</cp:lastModifiedBy>
  <cp:revision>226</cp:revision>
  <dcterms:created xsi:type="dcterms:W3CDTF">2015-09-21T02:24:00Z</dcterms:created>
  <dcterms:modified xsi:type="dcterms:W3CDTF">2023-06-23T09:14:05Z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1033-11.2.0.11537</vt:lpwstr>
  </property>
  <property fmtid="{D5CDD505-2E9C-101B-9397-08002B2CF9AE}" pid="3" name="ICV">
    <vt:lpwstr>57873A713A934B7CA69BCAD2BDB8B02A</vt:lpwstr>
  </property>
</Properties>
</file>