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242c967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242c967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242c96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242c96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1242c967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1242c967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https://www.youtube.com/watch?v=hrz8B4hiPmg&amp;list=PLx5ipGeoOO2hCbqjX784_I4Y4mDsVbVEf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1242c96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1242c96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242c967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1242c967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https://www.youtube.com/watch?v=hrz8B4hiPmg&amp;list=PLx5ipGeoOO2hCbqjX784_I4Y4mDsVbVEf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242c96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242c96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242c967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242c967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1242c967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1242c96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242c96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242c96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242c967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242c96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https://www.browserstack.com/guide/what-is-automated-ui-testing#:~:text=Address%20the%20Challenges-,What%20is%20Automated%20UI%20Testing%3F,processes%20that%20verify%20UI%20functionality.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242c967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242c967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242c96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242c96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https://www.tutorialspoint.com/espresso_testing/index.htm#:~:text=Espresso%20is%20an%20open%20source,efficient%20and%20flexible%20testing%20framework.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242c96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242c96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242c96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1242c96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242c96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242c96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https://www.geeksforgeeks.org/ui-testing-with-espresso-in-android-studio/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UI Testing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Android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Bernadus Billy Riantono / 714222072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 and Cons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Test Recorder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Test Recorder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Allow create ui test with interaction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Save a lot of time due we doesn’t need to code it manually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Support multiple assertion</a:t>
            </a:r>
            <a:endParaRPr/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 :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Limited Support in terms of devices and component that can be tested.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Testing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Testing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Broader support in terms device and component that can be tested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Simple and Quick setup</a:t>
            </a:r>
            <a:endParaRPr/>
          </a:p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 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Need a lot time, due all test is written manually.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Espresso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Component in Espresso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Pros &amp; 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Sharing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Automated UI Testing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UI Testing 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utomated UI testing refers to the usage of specific tools or frameworks for automating the manual test processes that verify UI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 if previously we need to verify the UI manually, with “playing” the application / system that we built, changed into we ask help from “robot” for doing this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Espresso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 open source android user interface (UI) testing framework developed by Google. The term Espresso is of Italian origin, meaning Coffee. Espresso is a simple, efficient and flexible testing framework.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in Espresso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in Espresso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do in Automated UI Testing with Espresso ?</a:t>
            </a:r>
            <a:br>
              <a:rPr lang="en-GB"/>
            </a:br>
            <a:r>
              <a:rPr lang="en-GB"/>
              <a:t>Basically we are doing for this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a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Doing the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Check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in Espresso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Espresso basically consist from three main components 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ViewMatchers – It is used for finding a view using different attributes like withId(), withText(), withTagKey(),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ViewActions – It is used for performing the actions on the view defined in ViewMatchers like click(), longClick(), scrollTo(),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ViewAssertions – It is used to assert that the view found using ViewMatchers and expected views are the same using match(), doesNotExist(),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Espresso will be taking care of synchronization with any UI events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