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5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6" r:id="rId4"/>
    <p:sldId id="316" r:id="rId5"/>
    <p:sldId id="297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04" r:id="rId15"/>
  </p:sldIdLst>
  <p:sldSz cx="9144000" cy="5143500" type="screen16x9"/>
  <p:notesSz cx="9928225" cy="6797675"/>
  <p:embeddedFontLst>
    <p:embeddedFont>
      <p:font typeface="PT Sans Narrow" panose="020B0604020202020204" charset="0"/>
      <p:regular r:id="rId18"/>
      <p:bold r:id="rId19"/>
    </p:embeddedFont>
    <p:embeddedFont>
      <p:font typeface="Source Code Pro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PyGame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B0DE-66E0-4B89-A6C1-B92F46B72A85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CE5B0-37D4-4A0B-A5BF-5B1562B04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831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55025" y="509825"/>
            <a:ext cx="6619124" cy="25491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92800" y="3228875"/>
            <a:ext cx="7942575" cy="305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92879" y="3228840"/>
            <a:ext cx="7942679" cy="3058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2313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852047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11760" y="2991600"/>
            <a:ext cx="852047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7839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77839" y="2991600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311760" y="2991600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hape 164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Shape 166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67" name="Shape 16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70" name="Shape 17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>
                <a:solidFill>
                  <a:schemeClr val="lt1"/>
                </a:solidFill>
              </a:rPr>
              <a:t>‹#›</a:t>
            </a:fld>
            <a:endParaRPr lang="it-I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PyGame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>
                <a:solidFill>
                  <a:schemeClr val="lt1"/>
                </a:solidFill>
              </a:rPr>
              <a:t>‹#›</a:t>
            </a:fld>
            <a:endParaRPr lang="it-I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852047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415763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7839" y="1266479"/>
            <a:ext cx="415763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479" cy="328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311760" y="2991600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77839" y="1266479"/>
            <a:ext cx="415763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4157639" cy="330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7839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7839" y="2991600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47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60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7839" y="1266479"/>
            <a:ext cx="415763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311760" y="2991600"/>
            <a:ext cx="8520479" cy="15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" name="Shape 7"/>
          <p:cNvSpPr/>
          <p:nvPr/>
        </p:nvSpPr>
        <p:spPr>
          <a:xfrm>
            <a:off x="0" y="0"/>
            <a:ext cx="3859560" cy="5143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200480" y="1029600"/>
            <a:ext cx="4476959" cy="1397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639" cy="393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000" b="0" i="0" u="none" strike="noStrike" cap="non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it-IT" sz="1000" b="0" i="0" u="none" strike="noStrike" cap="non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it-IT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it-IT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7705" r="7696"/>
          <a:stretch/>
        </p:blipFill>
        <p:spPr>
          <a:xfrm>
            <a:off x="0" y="0"/>
            <a:ext cx="3859560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4200480" y="3183840"/>
            <a:ext cx="3859560" cy="533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1800" b="1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Lezione 12</a:t>
            </a:r>
            <a:endParaRPr lang="it-IT" sz="18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it-IT" sz="1800" b="0" i="0" u="none" strike="noStrike" cap="none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Liceo Scientifico “U. Dini” – Pisa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55"/>
          <p:cNvSpPr txBox="1"/>
          <p:nvPr/>
        </p:nvSpPr>
        <p:spPr>
          <a:xfrm>
            <a:off x="3859560" y="756631"/>
            <a:ext cx="5170097" cy="2001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b" anchorCtr="1">
            <a:noAutofit/>
          </a:bodyPr>
          <a:lstStyle/>
          <a:p>
            <a:pPr algn="ctr">
              <a:buSzPct val="25000"/>
            </a:pPr>
            <a:r>
              <a:rPr lang="en-GB" sz="45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Pong</a:t>
            </a:r>
          </a:p>
          <a:p>
            <a:pPr algn="ctr">
              <a:buSzPct val="25000"/>
            </a:pPr>
            <a:r>
              <a:rPr lang="en-GB" sz="2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 </a:t>
            </a:r>
            <a:r>
              <a:rPr lang="en-GB" sz="2800" b="1" dirty="0" err="1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gioco</a:t>
            </a:r>
            <a:r>
              <a:rPr lang="en-GB" sz="2800" b="1" dirty="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 PyGame</a:t>
            </a:r>
          </a:p>
          <a:p>
            <a:pPr algn="ctr">
              <a:buSzPct val="25000"/>
            </a:pPr>
            <a:endParaRPr lang="en-GB" sz="4500" b="1" dirty="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 Problema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2395065"/>
          </a:xfrm>
        </p:spPr>
        <p:txBody>
          <a:bodyPr/>
          <a:lstStyle/>
          <a:p>
            <a:r>
              <a:rPr lang="it-IT" b="1" dirty="0"/>
              <a:t>PROBLEMA</a:t>
            </a:r>
            <a:r>
              <a:rPr lang="it-IT" dirty="0"/>
              <a:t>: quando la palla tocca il bordo inferiore rimbalza. Il gioco deve terminare se la palla tocca il boro inferiore.</a:t>
            </a:r>
          </a:p>
          <a:p>
            <a:endParaRPr lang="it-IT" dirty="0"/>
          </a:p>
          <a:p>
            <a:r>
              <a:rPr lang="it-IT" dirty="0"/>
              <a:t>Modifica il codice in moda da far </a:t>
            </a:r>
            <a:r>
              <a:rPr lang="it-IT" b="1" dirty="0"/>
              <a:t>terminare </a:t>
            </a:r>
            <a:r>
              <a:rPr lang="it-IT" dirty="0"/>
              <a:t>(N.B. Utilizza la variabile boolena </a:t>
            </a:r>
            <a:r>
              <a:rPr lang="it-IT" i="1" dirty="0"/>
              <a:t>perso</a:t>
            </a:r>
            <a:r>
              <a:rPr lang="it-IT" dirty="0"/>
              <a:t>) il gioco quando la palla tocca il bordo inferiore .</a:t>
            </a:r>
          </a:p>
        </p:txBody>
      </p:sp>
    </p:spTree>
    <p:extLst>
      <p:ext uri="{BB962C8B-B14F-4D97-AF65-F5344CB8AC3E}">
        <p14:creationId xmlns:p14="http://schemas.microsoft.com/office/powerpoint/2010/main" val="294994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 Problema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2270253"/>
          </a:xfrm>
        </p:spPr>
        <p:txBody>
          <a:bodyPr/>
          <a:lstStyle/>
          <a:p>
            <a:r>
              <a:rPr lang="it-IT" b="1" dirty="0"/>
              <a:t>PROBLEMA</a:t>
            </a:r>
            <a:r>
              <a:rPr lang="it-IT" dirty="0"/>
              <a:t>: la freccie devono essere pigiate ripetutamente per far spostare la barra. </a:t>
            </a:r>
          </a:p>
          <a:p>
            <a:r>
              <a:rPr lang="it-IT" dirty="0"/>
              <a:t>Il metodo </a:t>
            </a:r>
            <a:r>
              <a:rPr lang="it-IT" i="1" dirty="0"/>
              <a:t>pygame.key.set_repeat(delay, interval) </a:t>
            </a:r>
            <a:r>
              <a:rPr lang="it-IT" dirty="0"/>
              <a:t>genera moltepli event KEYDOWN se la freccia viene tenuta premuta. </a:t>
            </a:r>
          </a:p>
          <a:p>
            <a:r>
              <a:rPr lang="it-IT" dirty="0"/>
              <a:t> Inserire il seguente codice appena sotto l’inizializazione di </a:t>
            </a:r>
            <a:r>
              <a:rPr lang="it-IT" i="1" dirty="0"/>
              <a:t>pygame.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64" y="3536577"/>
            <a:ext cx="82296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dirty="0"/>
              <a:t>...</a:t>
            </a:r>
          </a:p>
          <a:p>
            <a:r>
              <a:rPr lang="it-IT" sz="2000" dirty="0"/>
              <a:t>pygame.init()</a:t>
            </a:r>
          </a:p>
          <a:p>
            <a:r>
              <a:rPr lang="it-IT" sz="2000" dirty="0">
                <a:solidFill>
                  <a:srgbClr val="FF0000"/>
                </a:solidFill>
              </a:rPr>
              <a:t># per generare più eventi KEYDOWM (delay, interval)</a:t>
            </a:r>
          </a:p>
          <a:p>
            <a:r>
              <a:rPr lang="it-IT" sz="2000" dirty="0"/>
              <a:t>pygame.key.set_repeat(1, 10)</a:t>
            </a:r>
          </a:p>
        </p:txBody>
      </p:sp>
    </p:spTree>
    <p:extLst>
      <p:ext uri="{BB962C8B-B14F-4D97-AF65-F5344CB8AC3E}">
        <p14:creationId xmlns:p14="http://schemas.microsoft.com/office/powerpoint/2010/main" val="27582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 Estensioni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2894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Estensione 1</a:t>
            </a:r>
            <a:r>
              <a:rPr lang="it-IT" dirty="0"/>
              <a:t>: far cambiare colore alla palla ogni volta che rimbalza sulla barra.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Estensione 2:</a:t>
            </a:r>
            <a:r>
              <a:rPr lang="it-IT" dirty="0"/>
              <a:t>  quando una partita termina, chiedere all’utente se vuole iniziarne un’altra. Se inserisce ‘’y’’ il gioco deve iniziare un’altra partita, altrimenti termina definitivamente.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Estensione 3: a</a:t>
            </a:r>
            <a:r>
              <a:rPr lang="it-IT" dirty="0"/>
              <a:t>umentare la velocità della palla dopo che la palla è stata salvata 5 volte dalla barra.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Estensione 4</a:t>
            </a:r>
            <a:r>
              <a:rPr lang="it-IT" dirty="0"/>
              <a:t>: far muovere la barra con il mouse.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83980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44342"/>
          </a:xfrm>
        </p:spPr>
        <p:txBody>
          <a:bodyPr/>
          <a:lstStyle/>
          <a:p>
            <a:endParaRPr lang="en-GB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r>
              <a:rPr lang="en-GB" dirty="0" err="1"/>
              <a:t>Sommario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11150" y="1216474"/>
            <a:ext cx="8517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Cosa faremo:</a:t>
            </a:r>
          </a:p>
          <a:p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Ripasso degli eventi in Pygame (utili al gioco)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Implementaizone di un gioco completo:</a:t>
            </a:r>
            <a:r>
              <a:rPr lang="it-IT" sz="2400" b="1" dirty="0"/>
              <a:t> pong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8583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44342"/>
          </a:xfrm>
        </p:spPr>
        <p:txBody>
          <a:bodyPr/>
          <a:lstStyle/>
          <a:p>
            <a:endParaRPr lang="en-GB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r>
              <a:rPr lang="en-GB" dirty="0"/>
              <a:t>PyGame - </a:t>
            </a:r>
            <a:r>
              <a:rPr lang="en-GB" dirty="0" err="1"/>
              <a:t>eventi</a:t>
            </a:r>
            <a:endParaRPr lang="en-GB" dirty="0"/>
          </a:p>
        </p:txBody>
      </p:sp>
      <p:sp>
        <p:nvSpPr>
          <p:cNvPr id="6" name="Shape 327"/>
          <p:cNvSpPr txBox="1">
            <a:spLocks/>
          </p:cNvSpPr>
          <p:nvPr/>
        </p:nvSpPr>
        <p:spPr>
          <a:xfrm>
            <a:off x="3979016" y="1255033"/>
            <a:ext cx="4606183" cy="3305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GB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True:</a:t>
            </a:r>
          </a:p>
          <a:p>
            <a:endParaRPr lang="en-GB" b="1" dirty="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lang="en-GB" b="1" dirty="0" err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</a:t>
            </a: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en-GB" b="1" dirty="0" err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pygame.event.get</a:t>
            </a: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            	p</a:t>
            </a:r>
            <a:r>
              <a:rPr lang="en-GB" b="1" dirty="0">
                <a:solidFill>
                  <a:srgbClr val="6AA84F"/>
                </a:solidFill>
                <a:latin typeface="Source Code Pro"/>
                <a:cs typeface="Source Code Pro"/>
                <a:sym typeface="Source Code Pro"/>
              </a:rPr>
              <a:t>rint (</a:t>
            </a:r>
            <a:r>
              <a:rPr lang="en-GB" b="1" dirty="0" err="1">
                <a:solidFill>
                  <a:srgbClr val="6AA84F"/>
                </a:solidFill>
                <a:latin typeface="Source Code Pro"/>
                <a:cs typeface="Source Code Pro"/>
                <a:sym typeface="Source Code Pro"/>
              </a:rPr>
              <a:t>evento.type</a:t>
            </a:r>
            <a:r>
              <a:rPr lang="en-GB" b="1" dirty="0">
                <a:solidFill>
                  <a:srgbClr val="6AA84F"/>
                </a:solidFill>
                <a:latin typeface="Source Code Pro"/>
                <a:cs typeface="Source Code Pro"/>
                <a:sym typeface="Source Code Pro"/>
              </a:rPr>
              <a:t>)</a:t>
            </a: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endParaRPr lang="en-GB" b="1" dirty="0">
              <a:solidFill>
                <a:srgbClr val="3D85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evento.type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pygame.QUIT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exit()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endParaRPr lang="en-GB" b="1" dirty="0">
              <a:solidFill>
                <a:srgbClr val="3D85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311150" y="1163817"/>
            <a:ext cx="3265530" cy="697351"/>
          </a:xfrm>
          <a:prstGeom prst="wedgeRoundRectCallout">
            <a:avLst>
              <a:gd name="adj1" fmla="val 61056"/>
              <a:gd name="adj2" fmla="val -19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6">
              <a:buClr>
                <a:schemeClr val="dk1"/>
              </a:buClr>
            </a:pP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gioco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esecuzione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all’infinito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1150" y="2274717"/>
            <a:ext cx="3330266" cy="848809"/>
          </a:xfrm>
          <a:prstGeom prst="wedgeRoundRectCallout">
            <a:avLst>
              <a:gd name="adj1" fmla="val 61320"/>
              <a:gd name="adj2" fmla="val -28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6">
              <a:buClr>
                <a:srgbClr val="6AA84F"/>
              </a:buClr>
            </a:pP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Ogni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volta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eseguo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ciclo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gioco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controllo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quali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eseguiti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11150" y="3579343"/>
            <a:ext cx="3265530" cy="733712"/>
          </a:xfrm>
          <a:prstGeom prst="wedgeRoundRectCallout">
            <a:avLst>
              <a:gd name="adj1" fmla="val 65014"/>
              <a:gd name="adj2" fmla="val -38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6">
              <a:buClr>
                <a:srgbClr val="3C78D8"/>
              </a:buClr>
            </a:pP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Quando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verifica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l’evento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QUIT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voglio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gioco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termini.</a:t>
            </a:r>
          </a:p>
        </p:txBody>
      </p:sp>
    </p:spTree>
    <p:extLst>
      <p:ext uri="{BB962C8B-B14F-4D97-AF65-F5344CB8AC3E}">
        <p14:creationId xmlns:p14="http://schemas.microsoft.com/office/powerpoint/2010/main" val="7654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44342"/>
          </a:xfrm>
        </p:spPr>
        <p:txBody>
          <a:bodyPr/>
          <a:lstStyle/>
          <a:p>
            <a:endParaRPr lang="en-GB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r>
              <a:rPr lang="en-GB" dirty="0"/>
              <a:t>PyGame – </a:t>
            </a:r>
            <a:r>
              <a:rPr lang="en-GB" dirty="0" err="1"/>
              <a:t>Altri</a:t>
            </a:r>
            <a:r>
              <a:rPr lang="en-GB" dirty="0"/>
              <a:t> tipi di </a:t>
            </a:r>
            <a:r>
              <a:rPr lang="en-GB" dirty="0" err="1"/>
              <a:t>eventi</a:t>
            </a:r>
            <a:r>
              <a:rPr lang="en-GB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150" y="1216474"/>
            <a:ext cx="85174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Altri tipi di eventi:</a:t>
            </a:r>
          </a:p>
          <a:p>
            <a:endParaRPr lang="it-IT" sz="1600" dirty="0"/>
          </a:p>
          <a:p>
            <a:r>
              <a:rPr lang="it-IT" sz="1600" dirty="0"/>
              <a:t>Eventi del mouse: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it-IT" sz="1600" b="1" dirty="0"/>
              <a:t>MOUSEMOTION</a:t>
            </a:r>
            <a:r>
              <a:rPr lang="it-IT" sz="1600" dirty="0"/>
              <a:t>: avviene con il movimento del mouse.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it-IT" sz="1600" b="1" dirty="0"/>
              <a:t>MOUSEBUTTONUP</a:t>
            </a:r>
            <a:r>
              <a:rPr lang="it-IT" sz="1600" dirty="0"/>
              <a:t>: avviene quando qualsiasi tasto del mouse viene premuto.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it-IT" sz="1600" b="1" dirty="0"/>
              <a:t>MOUSEBUTTONDOWN</a:t>
            </a:r>
            <a:r>
              <a:rPr lang="it-IT" sz="1600" dirty="0"/>
              <a:t>: avviene quando qualsiasi tasto del mouse viene rilasciato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Eventi della tastiera: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KEYDOWN</a:t>
            </a:r>
            <a:r>
              <a:rPr lang="it-IT" sz="1600" dirty="0"/>
              <a:t>:  avviene quando qualsiasi tasto della tastiera viene rilasciato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KEYUP</a:t>
            </a:r>
            <a:r>
              <a:rPr lang="it-IT" sz="1600" dirty="0"/>
              <a:t>: </a:t>
            </a:r>
            <a:r>
              <a:rPr lang="it-IT" sz="1600" dirty="0"/>
              <a:t>avviene quando qualsiasi tasto della tastiera viene premuto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15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96891"/>
          </a:xfrm>
        </p:spPr>
        <p:txBody>
          <a:bodyPr/>
          <a:lstStyle/>
          <a:p>
            <a:endParaRPr lang="en-GB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r>
              <a:rPr lang="en-GB" dirty="0"/>
              <a:t>PyGame – </a:t>
            </a:r>
            <a:r>
              <a:rPr lang="en-GB" dirty="0" err="1"/>
              <a:t>Riconoscere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eventi</a:t>
            </a:r>
            <a:endParaRPr lang="en-GB" dirty="0"/>
          </a:p>
        </p:txBody>
      </p:sp>
      <p:sp>
        <p:nvSpPr>
          <p:cNvPr id="6" name="Shape 327"/>
          <p:cNvSpPr txBox="1">
            <a:spLocks/>
          </p:cNvSpPr>
          <p:nvPr/>
        </p:nvSpPr>
        <p:spPr>
          <a:xfrm>
            <a:off x="311150" y="1266325"/>
            <a:ext cx="6257409" cy="3305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GB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True:</a:t>
            </a:r>
            <a:endParaRPr lang="en-GB" b="1" dirty="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lang="en-GB" b="1" dirty="0" err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</a:t>
            </a: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en-GB" b="1" dirty="0" err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pygame.event.get</a:t>
            </a:r>
            <a:r>
              <a:rPr lang="en-GB" b="1" dirty="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            </a:t>
            </a: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endParaRPr lang="en-GB" b="1" dirty="0">
              <a:solidFill>
                <a:srgbClr val="3D85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892">
              <a:lnSpc>
                <a:spcPct val="100000"/>
              </a:lnSpc>
              <a:spcAft>
                <a:spcPts val="0"/>
              </a:spcAft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if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evento.type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pygame.QUIT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exit()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evento.type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pygame.KEYDOWN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evento.key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pygame.K_LEFT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       print(“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Freccia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sinistra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if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evento.key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pygame.K_RIGHT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       print(“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Freccia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b="1" dirty="0" err="1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destra</a:t>
            </a:r>
            <a:r>
              <a:rPr lang="en-GB" b="1" dirty="0">
                <a:solidFill>
                  <a:srgbClr val="3D85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</a:p>
          <a:p>
            <a:pPr marL="685783" indent="-52387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endParaRPr lang="en-GB" b="1" dirty="0">
              <a:solidFill>
                <a:srgbClr val="3D85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Rounded Rectangular Callout 9"/>
          <p:cNvSpPr/>
          <p:nvPr/>
        </p:nvSpPr>
        <p:spPr>
          <a:xfrm>
            <a:off x="6013595" y="1480956"/>
            <a:ext cx="2913133" cy="1763949"/>
          </a:xfrm>
          <a:prstGeom prst="wedgeRoundRectCallout">
            <a:avLst>
              <a:gd name="adj1" fmla="val -75923"/>
              <a:gd name="adj2" fmla="val 53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6">
              <a:buClr>
                <a:srgbClr val="3C78D8"/>
              </a:buClr>
            </a:pP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evento.key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serve per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riconoscere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tasto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esatto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della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tastiera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è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premuto</a:t>
            </a:r>
            <a:r>
              <a:rPr lang="en-GB" sz="1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749" y="4607739"/>
            <a:ext cx="796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Per una lista completa dei valori di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key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600" dirty="0">
                <a:solidFill>
                  <a:srgbClr val="0070C0"/>
                </a:solidFill>
              </a:rPr>
              <a:t>https://www.pygame.org/docs/ref/key.html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152526"/>
            <a:ext cx="8520600" cy="352594"/>
          </a:xfrm>
        </p:spPr>
        <p:txBody>
          <a:bodyPr/>
          <a:lstStyle/>
          <a:p>
            <a:endParaRPr lang="en-GB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r>
              <a:rPr lang="en-GB" dirty="0" err="1"/>
              <a:t>Gioco</a:t>
            </a:r>
            <a:r>
              <a:rPr lang="en-GB" dirty="0"/>
              <a:t> del Pong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0" y="1228910"/>
            <a:ext cx="4017188" cy="3350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2361" y="2514328"/>
            <a:ext cx="4528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</a:t>
            </a:r>
            <a:r>
              <a:rPr lang="it-IT" sz="1600" b="1" dirty="0"/>
              <a:t>barra</a:t>
            </a:r>
            <a:r>
              <a:rPr lang="it-IT" sz="1600" dirty="0"/>
              <a:t> viene spostata orizzontalmente con la </a:t>
            </a:r>
            <a:r>
              <a:rPr lang="it-IT" sz="1600" i="1" dirty="0"/>
              <a:t>freccia destra </a:t>
            </a:r>
            <a:r>
              <a:rPr lang="it-IT" sz="1600" dirty="0"/>
              <a:t>e la </a:t>
            </a:r>
            <a:r>
              <a:rPr lang="it-IT" sz="1600" i="1" dirty="0"/>
              <a:t>freccia sinistra </a:t>
            </a:r>
            <a:r>
              <a:rPr lang="it-IT" sz="1600" dirty="0"/>
              <a:t>della tastiera.</a:t>
            </a:r>
          </a:p>
        </p:txBody>
      </p:sp>
      <p:sp>
        <p:nvSpPr>
          <p:cNvPr id="8" name="Arrow: Left 7"/>
          <p:cNvSpPr/>
          <p:nvPr/>
        </p:nvSpPr>
        <p:spPr>
          <a:xfrm rot="19701109" flipV="1">
            <a:off x="2546427" y="3425608"/>
            <a:ext cx="2044205" cy="230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498216" y="1260616"/>
            <a:ext cx="424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</a:t>
            </a:r>
            <a:r>
              <a:rPr lang="it-IT" sz="1600" b="1" dirty="0"/>
              <a:t>palla</a:t>
            </a:r>
            <a:r>
              <a:rPr lang="it-IT" sz="1600" dirty="0"/>
              <a:t> (un cerchio) rimbalza sui bordi e sulla barra. </a:t>
            </a:r>
          </a:p>
        </p:txBody>
      </p:sp>
      <p:sp>
        <p:nvSpPr>
          <p:cNvPr id="10" name="Arrow: Left 9"/>
          <p:cNvSpPr/>
          <p:nvPr/>
        </p:nvSpPr>
        <p:spPr>
          <a:xfrm rot="20935885">
            <a:off x="1375094" y="1722964"/>
            <a:ext cx="3156256" cy="210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4492361" y="3768041"/>
            <a:ext cx="4767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Se la palla tocca il bordo inferiore il gioco termina.</a:t>
            </a:r>
          </a:p>
        </p:txBody>
      </p:sp>
    </p:spTree>
    <p:extLst>
      <p:ext uri="{BB962C8B-B14F-4D97-AF65-F5344CB8AC3E}">
        <p14:creationId xmlns:p14="http://schemas.microsoft.com/office/powerpoint/2010/main" val="64504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Structure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646651"/>
            <a:ext cx="8520600" cy="1921937"/>
          </a:xfrm>
        </p:spPr>
        <p:txBody>
          <a:bodyPr/>
          <a:lstStyle/>
          <a:p>
            <a:r>
              <a:rPr lang="it-IT" dirty="0"/>
              <a:t>Il file </a:t>
            </a:r>
            <a:r>
              <a:rPr lang="it-IT" b="1" dirty="0"/>
              <a:t>Pong_Structure.py </a:t>
            </a:r>
            <a:r>
              <a:rPr lang="it-IT" dirty="0"/>
              <a:t> contiene la struttura iniziale del progetto, in cui: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palla </a:t>
            </a:r>
            <a:r>
              <a:rPr lang="it-IT" dirty="0"/>
              <a:t>è un cerchio (pieno) che rimbalza se tocca qualsiasi bordo,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barra </a:t>
            </a:r>
            <a:r>
              <a:rPr lang="it-IT" dirty="0"/>
              <a:t>è una linea spessa che rimane fissa nella posizione iniziale.</a:t>
            </a:r>
            <a:r>
              <a:rPr lang="it-IT" b="1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90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Movimento barra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654900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b="1" dirty="0"/>
              <a:t>barra </a:t>
            </a:r>
            <a:r>
              <a:rPr lang="it-IT" dirty="0"/>
              <a:t>si deve muovere orizzontalmente (sull’asse </a:t>
            </a:r>
            <a:r>
              <a:rPr lang="it-IT" i="1" dirty="0"/>
              <a:t>x ) </a:t>
            </a:r>
            <a:r>
              <a:rPr lang="it-IT" dirty="0"/>
              <a:t>utilizzando le frecce destra e sinistra della tastiera.</a:t>
            </a:r>
          </a:p>
          <a:p>
            <a:r>
              <a:rPr lang="it-IT" dirty="0"/>
              <a:t>Il codice intercetta gli eventi: </a:t>
            </a:r>
            <a:r>
              <a:rPr lang="it-IT" b="1" dirty="0"/>
              <a:t>freccia DX </a:t>
            </a:r>
            <a:r>
              <a:rPr lang="it-IT" dirty="0"/>
              <a:t>, </a:t>
            </a:r>
            <a:r>
              <a:rPr lang="it-IT" b="1" dirty="0"/>
              <a:t>freccia SX </a:t>
            </a:r>
            <a:r>
              <a:rPr lang="it-IT" dirty="0"/>
              <a:t>pigiati sulla tastiera. </a:t>
            </a:r>
            <a:r>
              <a:rPr lang="it-IT" b="1" dirty="0"/>
              <a:t>Completa</a:t>
            </a:r>
            <a:r>
              <a:rPr lang="it-IT" dirty="0"/>
              <a:t> ed inserisci il codice nella struttura iniziale del giocop er riuscire a far muovere la barra con le frecce della tastiera.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311700" y="3228800"/>
            <a:ext cx="8229600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evento.type == pygame.KEYDOWN: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evento.key == pygame.K_LEFT:</a:t>
            </a:r>
          </a:p>
          <a:p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# decrementa la posizione x della barra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evento.key == pygame.K_RIGHT: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incrementa la posizione x della barra</a:t>
            </a:r>
            <a:endParaRPr lang="it-IT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Pong -  Problema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2395065"/>
          </a:xfrm>
        </p:spPr>
        <p:txBody>
          <a:bodyPr/>
          <a:lstStyle/>
          <a:p>
            <a:r>
              <a:rPr lang="it-IT" b="1" dirty="0"/>
              <a:t>PROBLEMA</a:t>
            </a:r>
            <a:r>
              <a:rPr lang="it-IT" dirty="0"/>
              <a:t>: la palla non rimbalza se tocca la barra.</a:t>
            </a:r>
          </a:p>
          <a:p>
            <a:r>
              <a:rPr lang="it-IT" dirty="0"/>
              <a:t>Come facciamo a controllare quando far la palla collide con la la barra ?</a:t>
            </a:r>
          </a:p>
          <a:p>
            <a:r>
              <a:rPr lang="it-IT" dirty="0"/>
              <a:t>Con il metodo </a:t>
            </a:r>
            <a:r>
              <a:rPr lang="it-IT" i="1" dirty="0"/>
              <a:t>colliderect() </a:t>
            </a:r>
            <a:r>
              <a:rPr lang="it-IT" dirty="0"/>
              <a:t>fornito da pygame. </a:t>
            </a:r>
          </a:p>
          <a:p>
            <a:r>
              <a:rPr lang="it-IT" b="1" dirty="0"/>
              <a:t>Completa</a:t>
            </a:r>
            <a:r>
              <a:rPr lang="it-IT" dirty="0"/>
              <a:t> ed inserisci il codice nella struttura del gioco per far rimbalzare la palla quando tocca la barra.</a:t>
            </a:r>
          </a:p>
          <a:p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828332"/>
            <a:ext cx="82296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palla.colliderect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inverti la velocita sull’asse y della palla</a:t>
            </a:r>
            <a:endParaRPr lang="it-IT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741</Words>
  <Application>Microsoft Office PowerPoint</Application>
  <PresentationFormat>On-screen Show (16:9)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PT Sans Narrow</vt:lpstr>
      <vt:lpstr>Courier New</vt:lpstr>
      <vt:lpstr>Source Code Pro</vt:lpstr>
      <vt:lpstr>Calibri</vt:lpstr>
      <vt:lpstr>Open Sans</vt:lpstr>
      <vt:lpstr>Cambria</vt:lpstr>
      <vt:lpstr>Arial</vt:lpstr>
      <vt:lpstr>Office Theme</vt:lpstr>
      <vt:lpstr>tropic</vt:lpstr>
      <vt:lpstr>PowerPoint Presentation</vt:lpstr>
      <vt:lpstr>Sommario</vt:lpstr>
      <vt:lpstr>PyGame - eventi</vt:lpstr>
      <vt:lpstr>PyGame – Altri tipi di eventi </vt:lpstr>
      <vt:lpstr>PyGame – Riconoscere gli eventi</vt:lpstr>
      <vt:lpstr>Gioco del Pong</vt:lpstr>
      <vt:lpstr>Pong - Structure </vt:lpstr>
      <vt:lpstr>Pong - Movimento barra </vt:lpstr>
      <vt:lpstr>Pong -  Problema 1</vt:lpstr>
      <vt:lpstr>Pong -  Problema 2</vt:lpstr>
      <vt:lpstr>Pong -  Problema 3</vt:lpstr>
      <vt:lpstr>Pong -  Estensioni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DAVIDE NERI</cp:lastModifiedBy>
  <cp:revision>68</cp:revision>
  <dcterms:modified xsi:type="dcterms:W3CDTF">2017-02-19T14:29:29Z</dcterms:modified>
</cp:coreProperties>
</file>