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Dini </a:t>
            </a:r>
            <a:r>
              <a:rPr lang="en-US" sz="3200" dirty="0" err="1" smtClean="0"/>
              <a:t>Ayu</a:t>
            </a:r>
            <a:r>
              <a:rPr lang="en-US" sz="3200" dirty="0" smtClean="0"/>
              <a:t> tri m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mobile legend</a:t>
            </a:r>
            <a:br>
              <a:rPr lang="en-US" dirty="0" smtClean="0"/>
            </a:br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r>
              <a:rPr lang="en-US" dirty="0" smtClean="0"/>
              <a:t>: </a:t>
            </a:r>
            <a:r>
              <a:rPr lang="en-US" i="1" dirty="0" err="1" smtClean="0"/>
              <a:t>Berikan</a:t>
            </a:r>
            <a:r>
              <a:rPr lang="en-US" i="1" dirty="0" smtClean="0"/>
              <a:t> </a:t>
            </a:r>
            <a:r>
              <a:rPr lang="en-US" i="1" dirty="0" err="1"/>
              <a:t>keleluasaan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fleksibilitas</a:t>
            </a:r>
            <a:r>
              <a:rPr lang="en-US" i="1" dirty="0"/>
              <a:t> data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mengkodekannya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petunjuk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mesin</a:t>
            </a:r>
            <a:r>
              <a:rPr lang="en-US" i="1" dirty="0"/>
              <a:t> virtual</a:t>
            </a:r>
            <a:r>
              <a:rPr lang="en-US" i="1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game Mobile Legend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menkodekan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Hero.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sederhananya</a:t>
            </a:r>
            <a:r>
              <a:rPr lang="en-US" dirty="0" smtClean="0"/>
              <a:t> </a:t>
            </a:r>
            <a:r>
              <a:rPr lang="en-US" dirty="0" err="1" smtClean="0"/>
              <a:t>dikodekan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controller </a:t>
            </a:r>
            <a:r>
              <a:rPr lang="en-US" dirty="0" err="1" smtClean="0"/>
              <a:t>kearah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(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bawah</a:t>
            </a:r>
            <a:r>
              <a:rPr lang="en-US" dirty="0" smtClean="0"/>
              <a:t>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sederhananya</a:t>
            </a:r>
            <a:r>
              <a:rPr lang="en-US" dirty="0" smtClean="0"/>
              <a:t> </a:t>
            </a:r>
            <a:r>
              <a:rPr lang="en-US" dirty="0" err="1" smtClean="0"/>
              <a:t>kiri+kanan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kedua</a:t>
            </a:r>
            <a:r>
              <a:rPr lang="en-US" dirty="0" smtClean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41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1766" y="1650124"/>
            <a:ext cx="1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2912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0621" y="229125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Executed 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7613" y="2937586"/>
            <a:ext cx="14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4319752" y="1819171"/>
            <a:ext cx="861848" cy="6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302420" y="2475921"/>
            <a:ext cx="194820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93100" y="2937586"/>
            <a:ext cx="5409466" cy="26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1598758"/>
            <a:ext cx="127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6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SubClass</a:t>
            </a:r>
            <a:r>
              <a:rPr lang="en-US" dirty="0" smtClean="0"/>
              <a:t>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Tentukan</a:t>
            </a:r>
            <a:r>
              <a:rPr lang="en-US" i="1" dirty="0"/>
              <a:t> </a:t>
            </a:r>
            <a:r>
              <a:rPr lang="en-US" i="1" dirty="0" err="1"/>
              <a:t>perilaku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subkelas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/>
              <a:t>seperangkat</a:t>
            </a:r>
            <a:r>
              <a:rPr lang="en-US" i="1" dirty="0"/>
              <a:t> </a:t>
            </a:r>
            <a:r>
              <a:rPr lang="en-US" i="1" dirty="0" err="1"/>
              <a:t>operasi</a:t>
            </a:r>
            <a:r>
              <a:rPr lang="en-US" i="1" dirty="0"/>
              <a:t> yang </a:t>
            </a:r>
            <a:r>
              <a:rPr lang="en-US" i="1" dirty="0" err="1"/>
              <a:t>disediakan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kelas</a:t>
            </a:r>
            <a:r>
              <a:rPr lang="en-US" i="1" dirty="0"/>
              <a:t> </a:t>
            </a:r>
            <a:r>
              <a:rPr lang="en-US" i="1" dirty="0" err="1"/>
              <a:t>dasarnya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Pada</a:t>
            </a:r>
            <a:r>
              <a:rPr lang="en-US" i="1" dirty="0" smtClean="0"/>
              <a:t> game Mobile Legend </a:t>
            </a:r>
            <a:r>
              <a:rPr lang="en-US" i="1" dirty="0" err="1" smtClean="0"/>
              <a:t>misalnya</a:t>
            </a:r>
            <a:r>
              <a:rPr lang="en-US" i="1" dirty="0" smtClean="0"/>
              <a:t> Class </a:t>
            </a:r>
            <a:r>
              <a:rPr lang="en-US" i="1" dirty="0" err="1" smtClean="0"/>
              <a:t>dasarnya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Super Power </a:t>
            </a:r>
            <a:r>
              <a:rPr lang="en-US" i="1" dirty="0" err="1" smtClean="0"/>
              <a:t>memiliki</a:t>
            </a:r>
            <a:r>
              <a:rPr lang="en-US" i="1" dirty="0" smtClean="0"/>
              <a:t> behavior move, sound.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i="1" dirty="0" err="1" smtClean="0"/>
              <a:t>SubClass</a:t>
            </a:r>
            <a:r>
              <a:rPr lang="en-US" i="1" dirty="0" smtClean="0"/>
              <a:t> </a:t>
            </a:r>
            <a:r>
              <a:rPr lang="en-US" i="1" dirty="0" err="1" smtClean="0"/>
              <a:t>misalnya</a:t>
            </a:r>
            <a:r>
              <a:rPr lang="en-US" i="1" dirty="0" smtClean="0"/>
              <a:t> Sky Launch juga </a:t>
            </a:r>
            <a:r>
              <a:rPr lang="en-US" i="1" dirty="0" err="1" smtClean="0"/>
              <a:t>memiliki</a:t>
            </a:r>
            <a:r>
              <a:rPr lang="en-US" i="1" dirty="0" smtClean="0"/>
              <a:t> </a:t>
            </a:r>
            <a:r>
              <a:rPr lang="en-US" i="1" dirty="0" err="1" smtClean="0"/>
              <a:t>warisan</a:t>
            </a:r>
            <a:r>
              <a:rPr lang="en-US" i="1" dirty="0" smtClean="0"/>
              <a:t> behavior </a:t>
            </a:r>
            <a:r>
              <a:rPr lang="en-US" i="1" dirty="0" err="1" smtClean="0"/>
              <a:t>dari</a:t>
            </a:r>
            <a:r>
              <a:rPr lang="en-US" i="1" dirty="0" smtClean="0"/>
              <a:t> Class Super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0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66" y="1713186"/>
            <a:ext cx="6954233" cy="3899338"/>
          </a:xfrm>
        </p:spPr>
      </p:pic>
    </p:spTree>
    <p:extLst>
      <p:ext uri="{BB962C8B-B14F-4D97-AF65-F5344CB8AC3E}">
        <p14:creationId xmlns:p14="http://schemas.microsoft.com/office/powerpoint/2010/main" val="4370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dirty="0" err="1" smtClean="0"/>
              <a:t>embuatan</a:t>
            </a:r>
            <a:r>
              <a:rPr lang="en-US" i="1" dirty="0" smtClean="0"/>
              <a:t> </a:t>
            </a:r>
            <a:r>
              <a:rPr lang="en-US" i="1" dirty="0"/>
              <a:t>"</a:t>
            </a:r>
            <a:r>
              <a:rPr lang="en-US" i="1" dirty="0" err="1"/>
              <a:t>kelas</a:t>
            </a:r>
            <a:r>
              <a:rPr lang="en-US" i="1" dirty="0"/>
              <a:t>" </a:t>
            </a:r>
            <a:r>
              <a:rPr lang="en-US" i="1" dirty="0" err="1"/>
              <a:t>baru</a:t>
            </a:r>
            <a:r>
              <a:rPr lang="en-US" i="1" dirty="0"/>
              <a:t> yang </a:t>
            </a:r>
            <a:r>
              <a:rPr lang="en-US" i="1" dirty="0" err="1"/>
              <a:t>fleksibel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membuat</a:t>
            </a:r>
            <a:r>
              <a:rPr lang="en-US" i="1" dirty="0"/>
              <a:t> </a:t>
            </a:r>
            <a:r>
              <a:rPr lang="en-US" i="1" dirty="0" err="1"/>
              <a:t>kelas</a:t>
            </a:r>
            <a:r>
              <a:rPr lang="en-US" i="1" dirty="0"/>
              <a:t> </a:t>
            </a:r>
            <a:r>
              <a:rPr lang="en-US" i="1" dirty="0" err="1"/>
              <a:t>tunggal</a:t>
            </a:r>
            <a:r>
              <a:rPr lang="en-US" i="1" dirty="0"/>
              <a:t>, </a:t>
            </a:r>
            <a:r>
              <a:rPr lang="en-US" i="1" dirty="0" err="1"/>
              <a:t>masing-masing</a:t>
            </a:r>
            <a:r>
              <a:rPr lang="en-US" i="1" dirty="0"/>
              <a:t> </a:t>
            </a:r>
            <a:r>
              <a:rPr lang="en-US" i="1" dirty="0" err="1"/>
              <a:t>contohnya</a:t>
            </a:r>
            <a:r>
              <a:rPr lang="en-US" i="1" dirty="0"/>
              <a:t> </a:t>
            </a:r>
            <a:r>
              <a:rPr lang="en-US" i="1" dirty="0" err="1"/>
              <a:t>mewakili</a:t>
            </a:r>
            <a:r>
              <a:rPr lang="en-US" i="1" dirty="0"/>
              <a:t> </a:t>
            </a:r>
            <a:r>
              <a:rPr lang="en-US" i="1" dirty="0" err="1"/>
              <a:t>jenis</a:t>
            </a:r>
            <a:r>
              <a:rPr lang="en-US" i="1" dirty="0"/>
              <a:t> </a:t>
            </a:r>
            <a:r>
              <a:rPr lang="en-US" i="1" dirty="0" err="1"/>
              <a:t>objek</a:t>
            </a:r>
            <a:r>
              <a:rPr lang="en-US" i="1" dirty="0"/>
              <a:t> yang </a:t>
            </a:r>
            <a:r>
              <a:rPr lang="en-US" i="1" dirty="0" err="1"/>
              <a:t>berbeda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Pada</a:t>
            </a:r>
            <a:r>
              <a:rPr lang="en-US" i="1" dirty="0" smtClean="0"/>
              <a:t> game Mobile legend, </a:t>
            </a:r>
            <a:r>
              <a:rPr lang="en-US" i="1" dirty="0" err="1" smtClean="0"/>
              <a:t>terdapat</a:t>
            </a:r>
            <a:r>
              <a:rPr lang="en-US" i="1" dirty="0" smtClean="0"/>
              <a:t> </a:t>
            </a:r>
            <a:r>
              <a:rPr lang="en-US" i="1" dirty="0" err="1" smtClean="0"/>
              <a:t>banyak</a:t>
            </a:r>
            <a:r>
              <a:rPr lang="en-US" i="1" dirty="0" smtClean="0"/>
              <a:t> </a:t>
            </a:r>
            <a:r>
              <a:rPr lang="en-US" i="1" dirty="0" err="1" smtClean="0"/>
              <a:t>jenis</a:t>
            </a:r>
            <a:r>
              <a:rPr lang="en-US" i="1" dirty="0" smtClean="0"/>
              <a:t> Monster yang </a:t>
            </a:r>
            <a:r>
              <a:rPr lang="en-US" i="1" dirty="0" err="1" smtClean="0"/>
              <a:t>terdapat</a:t>
            </a:r>
            <a:r>
              <a:rPr lang="en-US" i="1" dirty="0" smtClean="0"/>
              <a:t> di Arena. </a:t>
            </a:r>
            <a:r>
              <a:rPr lang="en-US" i="1" dirty="0" err="1" smtClean="0"/>
              <a:t>Setiap</a:t>
            </a:r>
            <a:r>
              <a:rPr lang="en-US" i="1" dirty="0" smtClean="0"/>
              <a:t> monster </a:t>
            </a:r>
            <a:r>
              <a:rPr lang="en-US" i="1" dirty="0" err="1" smtClean="0"/>
              <a:t>memiliki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health </a:t>
            </a:r>
            <a:r>
              <a:rPr lang="en-US" i="1" dirty="0" err="1" smtClean="0"/>
              <a:t>sendiri-sendiri</a:t>
            </a:r>
            <a:r>
              <a:rPr lang="en-US" i="1" dirty="0" smtClean="0"/>
              <a:t> </a:t>
            </a:r>
            <a:r>
              <a:rPr lang="en-US" i="1" dirty="0" err="1" smtClean="0"/>
              <a:t>pada</a:t>
            </a:r>
            <a:r>
              <a:rPr lang="en-US" i="1" dirty="0" smtClean="0"/>
              <a:t> bar. Dan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setiap</a:t>
            </a:r>
            <a:r>
              <a:rPr lang="en-US" i="1" dirty="0" smtClean="0"/>
              <a:t> monster </a:t>
            </a:r>
            <a:r>
              <a:rPr lang="en-US" i="1" dirty="0" err="1" smtClean="0"/>
              <a:t>seperti</a:t>
            </a:r>
            <a:r>
              <a:rPr lang="en-US" i="1" dirty="0" smtClean="0"/>
              <a:t> dragon, troll </a:t>
            </a:r>
            <a:r>
              <a:rPr lang="en-US" i="1" dirty="0" err="1" smtClean="0"/>
              <a:t>merupakan</a:t>
            </a:r>
            <a:r>
              <a:rPr lang="en-US" i="1" dirty="0" smtClean="0"/>
              <a:t> class </a:t>
            </a:r>
            <a:r>
              <a:rPr lang="en-US" i="1" dirty="0" err="1" smtClean="0"/>
              <a:t>turunan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Class 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21" y="1755229"/>
            <a:ext cx="8666324" cy="3584026"/>
          </a:xfrm>
        </p:spPr>
      </p:pic>
    </p:spTree>
    <p:extLst>
      <p:ext uri="{BB962C8B-B14F-4D97-AF65-F5344CB8AC3E}">
        <p14:creationId xmlns:p14="http://schemas.microsoft.com/office/powerpoint/2010/main" val="13452418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52</TotalTime>
  <Words>186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Dini Ayu tri m </vt:lpstr>
      <vt:lpstr>Game mobile legend byte code</vt:lpstr>
      <vt:lpstr>Class Diagram</vt:lpstr>
      <vt:lpstr>SubClass sandbox</vt:lpstr>
      <vt:lpstr>Class diagram</vt:lpstr>
      <vt:lpstr>Type object</vt:lpstr>
      <vt:lpstr>Class Diagram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 Ayu tri m </dc:title>
  <dc:creator>Microsoft Office User</dc:creator>
  <cp:lastModifiedBy>Microsoft Office User</cp:lastModifiedBy>
  <cp:revision>6</cp:revision>
  <dcterms:created xsi:type="dcterms:W3CDTF">2018-03-06T05:09:20Z</dcterms:created>
  <dcterms:modified xsi:type="dcterms:W3CDTF">2018-03-06T06:01:45Z</dcterms:modified>
</cp:coreProperties>
</file>