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4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91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0833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83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47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80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E94DD7E-3813-422C-9F94-018588915AB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8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2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51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1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1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8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3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6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4DD7E-3813-422C-9F94-018588915AB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10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Cross-Linguistic Analysis for Depression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Author: </a:t>
            </a:r>
            <a:r>
              <a:rPr lang="en-US" dirty="0" err="1" smtClean="0"/>
              <a:t>Dinic</a:t>
            </a:r>
            <a:r>
              <a:rPr lang="ro-RO" dirty="0"/>
              <a:t>ă</a:t>
            </a:r>
            <a:r>
              <a:rPr lang="en-US" dirty="0" smtClean="0"/>
              <a:t> Mircea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12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Disinterest in routine activities</a:t>
            </a:r>
          </a:p>
          <a:p>
            <a:r>
              <a:rPr lang="en-US" sz="3200" dirty="0" smtClean="0"/>
              <a:t>Sleep Disturbances</a:t>
            </a:r>
          </a:p>
          <a:p>
            <a:r>
              <a:rPr lang="en-US" sz="3200" dirty="0" smtClean="0"/>
              <a:t>Inability to feel pleasure</a:t>
            </a:r>
          </a:p>
          <a:p>
            <a:r>
              <a:rPr lang="en-US" sz="3200" dirty="0" smtClean="0"/>
              <a:t>Thoughts of suicide</a:t>
            </a:r>
          </a:p>
          <a:p>
            <a:r>
              <a:rPr lang="en-US" sz="3200" dirty="0" smtClean="0"/>
              <a:t>Affecting over 300 million individuals worldwide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2609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AI model that can be included in applications</a:t>
            </a:r>
          </a:p>
          <a:p>
            <a:r>
              <a:rPr lang="en-US" sz="3200" dirty="0" smtClean="0"/>
              <a:t>Input: text</a:t>
            </a:r>
          </a:p>
          <a:p>
            <a:r>
              <a:rPr lang="en-US" sz="3200" dirty="0" smtClean="0"/>
              <a:t>Output: is depression or not</a:t>
            </a:r>
          </a:p>
          <a:p>
            <a:r>
              <a:rPr lang="en-US" sz="3200" dirty="0" smtClean="0"/>
              <a:t>Applicable for any language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894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Dataset with 7650 entries</a:t>
            </a:r>
          </a:p>
          <a:p>
            <a:r>
              <a:rPr lang="en-US" sz="3200" dirty="0" err="1"/>
              <a:t>Googletrans</a:t>
            </a:r>
            <a:r>
              <a:rPr lang="en-US" sz="3200" dirty="0"/>
              <a:t> Python </a:t>
            </a:r>
            <a:r>
              <a:rPr lang="en-US" sz="3200" dirty="0" smtClean="0"/>
              <a:t>Library</a:t>
            </a:r>
          </a:p>
          <a:p>
            <a:r>
              <a:rPr lang="en-US" sz="3200" dirty="0" smtClean="0"/>
              <a:t>LIWC processing tool</a:t>
            </a:r>
          </a:p>
          <a:p>
            <a:r>
              <a:rPr lang="en-US" sz="3200" dirty="0" smtClean="0"/>
              <a:t>Random Forrest Classifier</a:t>
            </a:r>
          </a:p>
          <a:p>
            <a:r>
              <a:rPr lang="en-US" sz="3200" dirty="0" smtClean="0"/>
              <a:t>Classification Metrics, Confusion Matrix, AUC, Feature Importance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07205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LIWC dictionary categories examples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6925" y="2151945"/>
            <a:ext cx="6560652" cy="417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91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2236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12</TotalTime>
  <Words>82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Cross-Linguistic Analysis for Depression Detection</vt:lpstr>
      <vt:lpstr>Depression</vt:lpstr>
      <vt:lpstr>Proposed prevention</vt:lpstr>
      <vt:lpstr>Implementation Details</vt:lpstr>
      <vt:lpstr>LIWC dictionary categories examples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Cross-Linguistic Analysis for Depression Detection</dc:title>
  <dc:creator>Mircea</dc:creator>
  <cp:lastModifiedBy>Mircea</cp:lastModifiedBy>
  <cp:revision>3</cp:revision>
  <dcterms:created xsi:type="dcterms:W3CDTF">2024-05-06T11:50:44Z</dcterms:created>
  <dcterms:modified xsi:type="dcterms:W3CDTF">2024-05-06T12:03:40Z</dcterms:modified>
</cp:coreProperties>
</file>