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833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1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DD7E-3813-422C-9F94-018588915AB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10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Cross-Linguistic Analysis for Depression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err="1" smtClean="0"/>
              <a:t>Dinic</a:t>
            </a:r>
            <a:r>
              <a:rPr lang="ro-RO" dirty="0"/>
              <a:t>ă</a:t>
            </a:r>
            <a:r>
              <a:rPr lang="en-US" dirty="0" smtClean="0"/>
              <a:t> Mircea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1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Romanian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Dataset translated with </a:t>
            </a:r>
            <a:r>
              <a:rPr lang="en-US" sz="3200" dirty="0" err="1" smtClean="0"/>
              <a:t>Googletrans</a:t>
            </a:r>
            <a:r>
              <a:rPr lang="en-US" sz="3200" dirty="0" smtClean="0"/>
              <a:t> Python Library</a:t>
            </a:r>
          </a:p>
          <a:p>
            <a:r>
              <a:rPr lang="en-US" sz="3200" dirty="0" smtClean="0"/>
              <a:t>LIWC-15 </a:t>
            </a:r>
            <a:r>
              <a:rPr lang="en-US" sz="3200" dirty="0"/>
              <a:t>processing tool</a:t>
            </a:r>
          </a:p>
          <a:p>
            <a:r>
              <a:rPr lang="en-US" sz="3200" dirty="0"/>
              <a:t>Random Forrest </a:t>
            </a:r>
            <a:r>
              <a:rPr lang="en-US" sz="3200" dirty="0" smtClean="0"/>
              <a:t>Classifier</a:t>
            </a:r>
            <a:endParaRPr lang="en-US" sz="3200" dirty="0"/>
          </a:p>
          <a:p>
            <a:r>
              <a:rPr lang="en-US" sz="3200" dirty="0"/>
              <a:t>Classification Metrics, Confusion Matrix, AUC,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04884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achieved in Romanian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47" y="2418726"/>
            <a:ext cx="4990831" cy="37431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078" y="2418727"/>
            <a:ext cx="4990830" cy="37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2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achieved in Romanian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29" y="2055446"/>
            <a:ext cx="6944244" cy="46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Highly </a:t>
            </a:r>
            <a:r>
              <a:rPr lang="en-US" sz="3200" dirty="0" err="1" smtClean="0"/>
              <a:t>dependenant</a:t>
            </a:r>
            <a:r>
              <a:rPr lang="en-US" sz="3200" dirty="0" smtClean="0"/>
              <a:t> on input word count</a:t>
            </a:r>
          </a:p>
          <a:p>
            <a:r>
              <a:rPr lang="en-US" sz="3200" dirty="0" smtClean="0"/>
              <a:t>Problems in identifying positives</a:t>
            </a:r>
          </a:p>
          <a:p>
            <a:r>
              <a:rPr lang="en-US" sz="3200" dirty="0" smtClean="0"/>
              <a:t>Poorer performance in Romanian due to decrease in LIWC version and machine translation method</a:t>
            </a:r>
          </a:p>
          <a:p>
            <a:r>
              <a:rPr lang="en-US" sz="3200" dirty="0" smtClean="0"/>
              <a:t>LIWC can only be used in academic purposes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2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Extension for Detecting Depression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Easily accessible from where the user wants to analyze the possible text indicative of depression</a:t>
            </a:r>
          </a:p>
          <a:p>
            <a:r>
              <a:rPr lang="en-US" dirty="0" smtClean="0"/>
              <a:t>Multiple languages supported 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29" y="3623348"/>
            <a:ext cx="527758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shown for depression or no depression found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899909"/>
            <a:ext cx="5251662" cy="31923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83" y="2899908"/>
            <a:ext cx="5269646" cy="31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9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Thank you for you attention!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Any 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8669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Disinterest in routine activities</a:t>
            </a:r>
          </a:p>
          <a:p>
            <a:r>
              <a:rPr lang="en-US" sz="3200" dirty="0" smtClean="0"/>
              <a:t>Sleep Disturbances</a:t>
            </a:r>
          </a:p>
          <a:p>
            <a:r>
              <a:rPr lang="en-US" sz="3200" dirty="0" smtClean="0"/>
              <a:t>Inability to feel pleasure</a:t>
            </a:r>
          </a:p>
          <a:p>
            <a:r>
              <a:rPr lang="en-US" sz="3200" dirty="0" smtClean="0"/>
              <a:t>Thoughts of suicide</a:t>
            </a:r>
          </a:p>
          <a:p>
            <a:r>
              <a:rPr lang="en-US" sz="3200" dirty="0" smtClean="0"/>
              <a:t>Affecting over 300 million individuals worldwide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609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prevention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AI model that can be included in applications</a:t>
            </a:r>
          </a:p>
          <a:p>
            <a:r>
              <a:rPr lang="en-US" sz="3200" dirty="0" smtClean="0"/>
              <a:t>Input: text</a:t>
            </a:r>
          </a:p>
          <a:p>
            <a:r>
              <a:rPr lang="en-US" sz="3200" dirty="0" smtClean="0"/>
              <a:t>Output: is depression or not</a:t>
            </a:r>
          </a:p>
          <a:p>
            <a:r>
              <a:rPr lang="en-US" sz="3200" dirty="0" smtClean="0"/>
              <a:t>Applicable for any language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89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Dataset with 7650 entries</a:t>
            </a:r>
          </a:p>
          <a:p>
            <a:r>
              <a:rPr lang="en-US" sz="3200" dirty="0" smtClean="0"/>
              <a:t>LIWC-22 processing tool</a:t>
            </a:r>
          </a:p>
          <a:p>
            <a:r>
              <a:rPr lang="en-US" sz="3200" dirty="0" smtClean="0"/>
              <a:t>Random Forrest Classifier</a:t>
            </a:r>
          </a:p>
          <a:p>
            <a:r>
              <a:rPr lang="en-US" sz="3200" dirty="0" smtClean="0"/>
              <a:t>Classification Metrics, Confusion Matrix, AUC, Feature Importance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720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Inquiry and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Categorizes words in different psychological states and grammar parts</a:t>
            </a:r>
          </a:p>
          <a:p>
            <a:r>
              <a:rPr lang="en-US" dirty="0"/>
              <a:t>Uses a dictionary that contains the category as key and the words as values</a:t>
            </a:r>
          </a:p>
          <a:p>
            <a:r>
              <a:rPr lang="en-US" dirty="0"/>
              <a:t>Translated for multiple languages</a:t>
            </a:r>
          </a:p>
          <a:p>
            <a:r>
              <a:rPr lang="en-US" dirty="0"/>
              <a:t>Easy to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1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81896"/>
            <a:ext cx="9613861" cy="3599316"/>
          </a:xfrm>
        </p:spPr>
        <p:txBody>
          <a:bodyPr/>
          <a:lstStyle/>
          <a:p>
            <a:r>
              <a:rPr lang="en-US" dirty="0"/>
              <a:t>Contains selected metrics and their respective number of words found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7" y="2953600"/>
            <a:ext cx="11918713" cy="33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23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LIWC dictionary categories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925" y="2151945"/>
            <a:ext cx="6560652" cy="41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9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achieved in English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06" y="2452322"/>
            <a:ext cx="4974440" cy="37308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46" y="2452322"/>
            <a:ext cx="4974440" cy="37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2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achieved in English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28" y="2046654"/>
            <a:ext cx="6944245" cy="46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2515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58</TotalTime>
  <Words>242</Words>
  <Application>Microsoft Office PowerPoint</Application>
  <PresentationFormat>Widescreen</PresentationFormat>
  <Paragraphs>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Cross-Linguistic Analysis for Depression Detection</vt:lpstr>
      <vt:lpstr>Depression</vt:lpstr>
      <vt:lpstr>Proposed prevention method</vt:lpstr>
      <vt:lpstr>Training Details</vt:lpstr>
      <vt:lpstr>Linguistic Inquiry and Word Count</vt:lpstr>
      <vt:lpstr>Output</vt:lpstr>
      <vt:lpstr>LIWC dictionary categories examples</vt:lpstr>
      <vt:lpstr>Performance achieved in English</vt:lpstr>
      <vt:lpstr>Performance achieved in English</vt:lpstr>
      <vt:lpstr>Model for Romanian language</vt:lpstr>
      <vt:lpstr>Performance achieved in Romanian</vt:lpstr>
      <vt:lpstr>Performance achieved in Romanian</vt:lpstr>
      <vt:lpstr>Weaknesses</vt:lpstr>
      <vt:lpstr>Chrome Extension for Detecting Depression</vt:lpstr>
      <vt:lpstr>Output</vt:lpstr>
      <vt:lpstr>Thank you for you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Cross-Linguistic Analysis for Depression Detection</dc:title>
  <dc:creator>Mircea</dc:creator>
  <cp:lastModifiedBy>Mircea</cp:lastModifiedBy>
  <cp:revision>11</cp:revision>
  <dcterms:created xsi:type="dcterms:W3CDTF">2024-05-06T11:50:44Z</dcterms:created>
  <dcterms:modified xsi:type="dcterms:W3CDTF">2024-06-28T08:15:23Z</dcterms:modified>
</cp:coreProperties>
</file>