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91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083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8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47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80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2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1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3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4DD7E-3813-422C-9F94-018588915AB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35EF-CAFD-4901-9459-CC91683C3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0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Cross-Linguistic Analysis for Depression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</a:t>
            </a:r>
            <a:r>
              <a:rPr lang="en-US" dirty="0" err="1" smtClean="0"/>
              <a:t>Dinic</a:t>
            </a:r>
            <a:r>
              <a:rPr lang="ro-RO" dirty="0"/>
              <a:t>ă</a:t>
            </a:r>
            <a:r>
              <a:rPr lang="en-US" dirty="0" smtClean="0"/>
              <a:t> Mircea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1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achieved in Romanian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9" y="2055446"/>
            <a:ext cx="6944244" cy="46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Highly </a:t>
            </a:r>
            <a:r>
              <a:rPr lang="en-US" sz="3200" dirty="0" err="1" smtClean="0"/>
              <a:t>dependenant</a:t>
            </a:r>
            <a:r>
              <a:rPr lang="en-US" sz="3200" dirty="0" smtClean="0"/>
              <a:t> on input word count</a:t>
            </a:r>
          </a:p>
          <a:p>
            <a:r>
              <a:rPr lang="en-US" sz="3200" dirty="0" smtClean="0"/>
              <a:t>Problems in identifying positives</a:t>
            </a:r>
          </a:p>
          <a:p>
            <a:r>
              <a:rPr lang="en-US" sz="3200" dirty="0" smtClean="0"/>
              <a:t>Poorer performance in Romanian due to decrease in LIWC version and machine translation method</a:t>
            </a:r>
          </a:p>
          <a:p>
            <a:r>
              <a:rPr lang="en-US" sz="3200" dirty="0" smtClean="0"/>
              <a:t>LIWC can only be used in academic purposes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2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Thank you for you attention!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Any 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8669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Disinterest in routine activities</a:t>
            </a:r>
          </a:p>
          <a:p>
            <a:r>
              <a:rPr lang="en-US" sz="3200" dirty="0" smtClean="0"/>
              <a:t>Sleep Disturbances</a:t>
            </a:r>
          </a:p>
          <a:p>
            <a:r>
              <a:rPr lang="en-US" sz="3200" dirty="0" smtClean="0"/>
              <a:t>Inability to feel pleasure</a:t>
            </a:r>
          </a:p>
          <a:p>
            <a:r>
              <a:rPr lang="en-US" sz="3200" dirty="0" smtClean="0"/>
              <a:t>Thoughts of suicide</a:t>
            </a:r>
          </a:p>
          <a:p>
            <a:r>
              <a:rPr lang="en-US" sz="3200" dirty="0" smtClean="0"/>
              <a:t>Affecting over 300 million individuals worldwide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609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</a:t>
            </a:r>
            <a:r>
              <a:rPr lang="en-US" dirty="0" smtClean="0"/>
              <a:t>prevention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AI model that can be included in applications</a:t>
            </a:r>
          </a:p>
          <a:p>
            <a:r>
              <a:rPr lang="en-US" sz="3200" dirty="0" smtClean="0"/>
              <a:t>Input: text</a:t>
            </a:r>
          </a:p>
          <a:p>
            <a:r>
              <a:rPr lang="en-US" sz="3200" dirty="0" smtClean="0"/>
              <a:t>Output: is depression or not</a:t>
            </a:r>
          </a:p>
          <a:p>
            <a:r>
              <a:rPr lang="en-US" sz="3200" dirty="0" smtClean="0"/>
              <a:t>Applicable for any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94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with 7650 entries</a:t>
            </a:r>
          </a:p>
          <a:p>
            <a:r>
              <a:rPr lang="en-US" sz="3200" dirty="0" smtClean="0"/>
              <a:t>LIWC-22 </a:t>
            </a:r>
            <a:r>
              <a:rPr lang="en-US" sz="3200" dirty="0" smtClean="0"/>
              <a:t>processing tool</a:t>
            </a:r>
          </a:p>
          <a:p>
            <a:r>
              <a:rPr lang="en-US" sz="3200" dirty="0" smtClean="0"/>
              <a:t>Random Forrest Classifier</a:t>
            </a:r>
          </a:p>
          <a:p>
            <a:r>
              <a:rPr lang="en-US" sz="3200" dirty="0" smtClean="0"/>
              <a:t>Classification Metrics, Confusion Matrix, AUC, Feature Importance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720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LIWC dictionary categories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925" y="2151945"/>
            <a:ext cx="6560652" cy="417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9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achieved in English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" y="2452322"/>
            <a:ext cx="4092061" cy="30690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83" y="2452322"/>
            <a:ext cx="4092061" cy="3069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57" y="2452322"/>
            <a:ext cx="4092061" cy="306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2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achieved in English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128" y="2046654"/>
            <a:ext cx="6944245" cy="46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2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for Romanian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Dataset translated with </a:t>
            </a:r>
            <a:r>
              <a:rPr lang="en-US" sz="3200" dirty="0" err="1" smtClean="0"/>
              <a:t>Googletrans</a:t>
            </a:r>
            <a:r>
              <a:rPr lang="en-US" sz="3200" dirty="0" smtClean="0"/>
              <a:t> Python Library</a:t>
            </a:r>
          </a:p>
          <a:p>
            <a:r>
              <a:rPr lang="en-US" sz="3200" dirty="0" smtClean="0"/>
              <a:t>LIWC-15 </a:t>
            </a:r>
            <a:r>
              <a:rPr lang="en-US" sz="3200" dirty="0"/>
              <a:t>processing tool</a:t>
            </a:r>
          </a:p>
          <a:p>
            <a:r>
              <a:rPr lang="en-US" sz="3200" dirty="0"/>
              <a:t>Random Forrest </a:t>
            </a:r>
            <a:r>
              <a:rPr lang="en-US" sz="3200" dirty="0" smtClean="0"/>
              <a:t>Classifier</a:t>
            </a:r>
            <a:endParaRPr lang="en-US" sz="3200" dirty="0"/>
          </a:p>
          <a:p>
            <a:r>
              <a:rPr lang="en-US" sz="3200" dirty="0"/>
              <a:t>Classification Metrics, Confusion Matrix, AUC, Feature Importance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884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achieved in Romanian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9" y="2831966"/>
            <a:ext cx="3829044" cy="287178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416" y="2831966"/>
            <a:ext cx="3829044" cy="2871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60" y="2831966"/>
            <a:ext cx="3829044" cy="28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716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30</TotalTime>
  <Words>164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Cross-Linguistic Analysis for Depression Detection</vt:lpstr>
      <vt:lpstr>Depression</vt:lpstr>
      <vt:lpstr>Proposed prevention method</vt:lpstr>
      <vt:lpstr>Training Details</vt:lpstr>
      <vt:lpstr>LIWC dictionary categories examples</vt:lpstr>
      <vt:lpstr>Performance achieved in English</vt:lpstr>
      <vt:lpstr>Performance achieved in English</vt:lpstr>
      <vt:lpstr>Model for Romanian language</vt:lpstr>
      <vt:lpstr>Performance achieved in Romanian</vt:lpstr>
      <vt:lpstr>Performance achieved in Romanian</vt:lpstr>
      <vt:lpstr>Weaknesses</vt:lpstr>
      <vt:lpstr>Thank you for you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Cross-Linguistic Analysis for Depression Detection</dc:title>
  <dc:creator>Mircea</dc:creator>
  <cp:lastModifiedBy>Mircea</cp:lastModifiedBy>
  <cp:revision>7</cp:revision>
  <dcterms:created xsi:type="dcterms:W3CDTF">2024-05-06T11:50:44Z</dcterms:created>
  <dcterms:modified xsi:type="dcterms:W3CDTF">2024-05-06T12:22:49Z</dcterms:modified>
</cp:coreProperties>
</file>