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0EF89C-A334-44AA-919F-2931FF13C46F}" type="datetimeFigureOut">
              <a:rPr lang="nl-NL" smtClean="0"/>
              <a:t>30-10-2013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5B74306-FC84-4DEA-8CE4-3EA24AE04B7D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887" y="1700744"/>
            <a:ext cx="5648623" cy="1204306"/>
          </a:xfrm>
        </p:spPr>
        <p:txBody>
          <a:bodyPr/>
          <a:lstStyle/>
          <a:p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rime" pitchFamily="50" charset="0"/>
              </a:rPr>
              <a:t>PROJECT: Xna racegame 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Prime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Groep 12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69341">
            <a:off x="1767872" y="1328425"/>
            <a:ext cx="1910069" cy="114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5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Gestart met...  (remy)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00629"/>
            <a:ext cx="7804348" cy="3120459"/>
          </a:xfrm>
        </p:spPr>
        <p:txBody>
          <a:bodyPr>
            <a:noAutofit/>
          </a:bodyPr>
          <a:lstStyle/>
          <a:p>
            <a:r>
              <a:rPr lang="nl-NL" sz="2800" dirty="0" smtClean="0">
                <a:latin typeface="Prime" pitchFamily="50" charset="0"/>
              </a:rPr>
              <a:t>Plan van aanpak </a:t>
            </a:r>
          </a:p>
          <a:p>
            <a:endParaRPr lang="nl-NL" sz="2800" dirty="0" smtClean="0">
              <a:latin typeface="Prime" pitchFamily="50" charset="0"/>
            </a:endParaRPr>
          </a:p>
          <a:p>
            <a:r>
              <a:rPr lang="nl-NL" sz="2800" dirty="0">
                <a:latin typeface="Prime" pitchFamily="50" charset="0"/>
              </a:rPr>
              <a:t>u</a:t>
            </a:r>
            <a:r>
              <a:rPr lang="nl-NL" sz="2800" dirty="0" smtClean="0">
                <a:latin typeface="Prime" pitchFamily="50" charset="0"/>
              </a:rPr>
              <a:t>itwerking </a:t>
            </a:r>
          </a:p>
          <a:p>
            <a:endParaRPr lang="nl-NL" sz="2800" dirty="0" smtClean="0">
              <a:latin typeface="Prime" pitchFamily="50" charset="0"/>
            </a:endParaRPr>
          </a:p>
          <a:p>
            <a:r>
              <a:rPr lang="nl-NL" sz="2800" dirty="0" smtClean="0">
                <a:latin typeface="Prime" pitchFamily="50" charset="0"/>
              </a:rPr>
              <a:t>taakverdeling</a:t>
            </a:r>
          </a:p>
        </p:txBody>
      </p:sp>
      <p:sp>
        <p:nvSpPr>
          <p:cNvPr id="4" name="AutoShape 2" descr="data:image/jpeg;base64,/9j/4AAQSkZJRgABAQAAAQABAAD/2wCEAAkGBxQSEhQUEhQVFRUVGBQUFxcVFBQVGBYUFxgXGRcXFxQYHCggGBwlHRYXIjQhJSkrLi4uFx8zODMsNygtLisBCgoKDg0OGxAQGiwkICQsLCwsLCwtLCwsLywsLCwsLCwsLCwsLCwsLCwsLCwsLCwsLCwsLCwsLCwsLCwsLCwsLP/AABEIAMIBAwMBIgACEQEDEQH/xAAcAAABBQEBAQAAAAAAAAAAAAAAAgMEBQYBBwj/xABEEAACAQIDBQYCBggFAgcAAAABAgADEQQSIQUGMUFREyJhcYGRMqEHFEJSscEjYnKCktHw8RUzU6LhY4MWFyRDc8LS/8QAGQEBAQEBAQEAAAAAAAAAAAAAAAMEAQIF/8QAIhEAAwEAAgICAwEBAAAAAAAAAAECEQMhBDESQRMUIlGR/9oADAMBAAIRAxEAPwD3GEIQAhCEAIQhACEIQAhCEAIQhACEIQAhCEAIQhACEIQAhCEAIQhACEIQAhCEAIQhACEIQAhCEAIQhACEIQAhCEAITjMBxIgDfhAOwhCAEIQgCWcDibTi1QeBlHtvGFKyLyyXHmSQfwEjvtDxlZ49Wkqtp4aeEbw75lVuoB9xeOSRUIQhAOMwHGJWqDzlPtvG5air+rm9yR+Ur6+0u6dZWePVpKraeGrhGsK5KITxKqT5kCOyRUIQhACEaauBpf2ikqA8DGHNQuEIQdCEIQAhCEAIQhACEIQAhOEzgcdR7wBUYxtfJTd/uqT7CPxuvSDqytwYFT5EWMAzmG2pm4mP/wCJZTflz8RMjtEPhamSp+6wOjDr4HwMmbIz4pgqA5b997d1Rz15nwmnZzTP8Xp6FCEJmNAQhE1HsCTwAJ9oBjN9Nr4fP2WdvrFM6KqM18wDZTbqLG4vaZ6pjai2NSnUCX7xVcxtz8vMy32ltimuJsEUVa2rOAL2UAAE8eAt6RWIxfZqz/dBb2F5omcXshVa/RuMJUDIjL8LKrL5EAj5R2ZndHbDVlUOLZlDAcbAi4selvwmmkKWMsnoQhI20cT2dNmHEcPP+tZxLTreFFvthz2a1UuXUhcoBJcMR04W436XmRp45VZfrWenSvqcpOYj7Nxwv/aX9apVKrUf4ahbLxvYWsT5628AOsg7Q2mtFC1QBkNgQQCCCbag8Zomf59kG+/RsNjbeoYrMKD5ioBIsRYG9uI8JZzJ7mbKp0qtepR0SotLucQrA1M2XwNxpy1mskGseFk9WhIu08R2dJ2HIfiQL/OSozjMOKiMjcGBB8PEeMI6zN0doxNHaZNVAObKPc2Mz21aVXDvkNql+DJrceI4qfD8ZK3LxmHqOKlSvTzC+Wne1jwzMx0v0E0VSwzzPZ6HCcU31EGNuMzGg7CR/rY5axdOuDpwM7jPPyQ7CEJw9BCEIAQhCAUVbagLHpew8pwY0GZbaNQ0az020sTbxU/CR6fnEJtDxmpKcMzT03OycXnzKeK2t5H+0xX0o7fxGGqU6dJ8lOpTZtNGzqwDd7pZl085odzyX7Sp9nRAepGp9tJR/TFhAaOGrWv2dbIf2Kim49WRBIXnyLzuFRu5u4wUYnFsSzC6U2PAMPicdSDw5X114aCnjzh0JS4UXbKOHjpwlTtzHl1w5W5FQkqRc3sL2087+ktcJUanUp5kJNx3Rlu19LAkhefMy+JIj22anYu0RXphufP8jLCYDau0aOEqDJUbD3szUKgyAgm2am18rAH7IJt4AReK+kimFApUmqNYXZiEW/O3En2Ey3Uz3poiafWG8iKyZlK9QR7i08nxu/mMqfCyUh+ogJ93v8rSjxe061X/ADK1R78i7Efw3tIPyJ+i64H9llvi6069GpotVahp1LMbEC1mAJ0AueHUQ2xt+kaLqtQFipAAueI6iYx8IFNrAekVknX5j+kcXir7ZvNzN8KVFKCV3buh9AjGwu2Rbga6G/rNcfpBwn/VP/b/AJmeP4TDEG5/5kvLJPyaZRePKPVP/MLCf9X+D/mVO1t+cI9VAzuKRtnBpvyJJ0UE2OgmBKxmvhsxv4QvJpB+PLNrtvfSnWqplYJRXtAoKtmb4ctRjawB7wCjUWJNrgCO20sLWDCqyOoF7FyLeOhB0mGqIRYHle0aNMcxKT5bSzDxXipvdPYvo32kKwqhB+iprSRSScxPf43HC1ptp887NLU9VZkJ5qSp9xrL7B72Yylwrsw6Pap82F/nH7Kb7Q/XaXTPZKtdV+JgL9TaZjeHaFSpVWjh+8dCbcLfaZjyUD59biYbH78tUKjEISLAN2NgctzewckBtZp9j75YIL2eGQqzKWbtmWlYjk1Ricx10C39JeOSPafZCuO/tdCVxFu8fOZvfPYFM0vruG7pFjUUcCCfjXobnXrx48buqimkAHsxA4ju8Oo1md23tPscF2DMrVahYFVNwtPOSLkj7th5zVWZ2Z53ei8+h7EVKj4jM7FESkACSRmdnJNuoCj3m33kxORFH3msfIAn+Uzf0P4TLg6j/wCpWe37KKtO38St7zUbw7PNeiVT41OZb8CRfQ+YJ+Uzy8Zel0U67RsIk7U8Zk8TjmpMUqKyMOIYWPn4jxlpsTAVa7qWUpSuLs/dzD7qA6sT1Gn4TQ6XszqT0Kk1wD1APvFwEJlNIQhCAEhbY2kuHpmo2vJV5s3ICTZ5x9MdJ1XDVlZgoZ6TAE2/SAMDb/tn3gEHZG31x+PFDE2dGWoEt3StQWbuONQAqsLX18Zd/wDgxRVuGzUwdFcm5FuBK2PGZz6LsKiLUrEDOzGmD0RbEgdLk6+QnoDY0CWmXhC67LTBBVVUCqgGgVfhHlKL6ScL2mzcT1RO2HnSIf8ABTFttGUO3duuq10ZwQ9JwAwuLMpW1ha/OcrjxaeovejzDZO8dakMi3KA8Lmw8pa7R3pqVAgp56ZU5i1wDfS2UjhqOOkqBgyoAGo9oU01sTaYa8mmsXo3T48p6ziUDUzMxLMTcsxJJPO5Opk+ihAA8ItEA4cIuZmzRggCKyztoTh0axD2XkeWsg0qljfSTsSmZdPOQskHCxU3F+s7aJoIQoBjkHRMLRUIBDxlXkPWN4SpY2sNedtRFYqmcxPW05h6d2HhrAJpibRwiEAjtQBa8h4yhY36/wBGWREarOoHe1vyjTmEH63Vy5e0bLYqAbaC1uNr+sra6MpBFraXJ1bxJLflLEWvroPeSHwqka6+P9paeal9kq4pZ63uLi6VDA4Wm5ysaau1/v1O+Qx63a3pLHeHaZASnQYF6h4g8FHE3HD/AInleyd4BVrUqdZKmRiEvSZc1zoDYg6dR08rHd4uhQoMnYliSGuzMSbXFgBwHtPo8fwp6jBaqemWeF2ZSBDMM7gg5m5Eai0b3k2IuL7NjUdHpZshFivfy5g6faHdXmDpxkGnj/GSU2hKuNIJtCt394CtUYTEsO24Uze/aAAnjz0BIPOxvqNdXMFsjCCttRKtr9hQc36NUbKny7X2m9kKWPDTL1BCEJ5OhKPfXZH1vBVqQF2y50/+RO8vuRb1MvJGxuNp0VzVGCi9rm+p1NgBqdAfaAeL7k7TCqU4X748eAb8B7zWNj7855vvgv1bG1+xIC5xWpkcMtUZtPAZiLeFpd7BqV69HtDkXkBc3a3EgW0HmZeK6wlc/Zp3xvjMhvaxerSca90geh/O/wApL3hweIo0le4sTlJFyVvw8OvylNg0dgWYOw4ZyCRfpm4ekz+Vy9fAv43H38hGLOlupkUCWVWlmFvnIy4Vv6M+cbxzAvxHqJLtGqFHL5ma/crYiVSatUXRTZVPBm5kjmB05+k9RDusR5u1E6zPYfZ9ZxdKVRx1Wm7D3AjdagyGzqyHoylT7Ge0CoOAkfHhKiFaihlPJhf+3nNX6f8AjMa83vtHjYE7LDbmAFGsyr8PxLfjlPI+RBHpK+Y6ly8ZumlS1BactFTl55OnJ207adAgCYWiiIKpJsOJ0gCR7yT/AIdWtfsqtuvZvb3tPRd2tn0qCDKAXt3ntqT4HkPCXpqTavDaX9Mw15nfSPE5Axg7x9J6tvfsRK1NqqACqozaaZwOIPU24H0nmtSkGmfk4nxvGaeLlXItRVlJOor3RfpFLhRz1jxkyhFogUWFQalTcXlth94zVcLlI00JPykWhhRVZUJsCdSOQGp+Utsfu7QOUUc+YcVZ/jHMBtMpPt5Tb435M2fRk8j4b/Xsep7SHWOVNrBQSTYCWf8A4eppQBqKAQLm2lj90W6Tz7eyglWui0Vsz5adhfKWZgFIHAE6g26TfTcoxSk2ev8A0eUScMa7AhsQxcA8RSXu0x7At++Zqpjts71UtnqtJVDJRREbW1rAKqKANW4adSBNbh6uZVaxGYBrHiLi9j4zMXHIQhAOGee/TJgz9Xo4hNHoVLZh9lagtfx7yoLcwTPQmlbtzZy4mhVoPwqKVv8AdP2WHiCAfSAeE1np4tMxyJWQWKs1lYcdDpdTY26agy9wmx8ZhUD16arTuApWojDvXI0U+esxJRqTsjiz02ZGHRlNmHuJvsZvhTfAU8O+VXVUUs7gXNMjLkUAliVAFzlGp1nqXjONajZ7JZMTQs4DAjKwPOZzF4v6s70HICDgNApptwsvTiPMGRd3Nqdl+y3HwPWG+2BOKSnVpKXqUzayglijdANTYge5lrrJbS7IwtrG+jOgjlOgzRbvbKFACpiVUvYZabWa36zjhfw5SDvG6NVuoC3FyFAAvc62H9aT5lcFTHzf/D6M8yd/FFaDN1u3igtBAPE+pJmFAltsnHZRlJ4cJ68SlPJ2efKluDdpjY1isbM8uP8AGMYnaQtxn1HSXZ85TpC3iq5qg8F/MyrtFVqpZiTznBPictfK3SPscU/GEjk7AwBkz2cInROzlp0AY5hjZ1PRlPzjdoCE8enGtRvdnY20tWx2kwmBx+gvxlkNoeM+7FqlqPjVDl4zRvjp5riFAZgOGZreV9JfYvalgbceUz8w+bSeI2+HLWsQZxEJIA4kge+kUY09XJ3h9mx9RMM5vZrfon7xbLfCKjq4cNoGAIs1r2I8pJ3BepWxBqVSMlIDgLXc/D7AE+0aw28FOupo1UYq32eYI+0rD4SOvjbnaSdmYujh1anQLMb5mzkFrkaZrAWFgLacp9Pi40q2H/J8/ktucpdl9vrtUBFRTxuT5CVm0d0qOARce9WrUqq1N0psaYQVm1H2bnJqwF/sC8z+0sQalRFJ71R0W5IAUEgE94gWAuePKWf0n4+qBTw71Vqhf0lxTyMCRlUOQxUnLmOgXjwlOR6yfGsRS4Vm2jjsPRAPZmoCwOt1Hequ565cwHmeZFvfxPLPoY2P3auLYasTRpfsqQajerAD9w9Z6iskUFwhCAJaMOY+8YaAeHfS1gOyx/aAaVkVz4uvcb5Kp/ejO6GJoK57ZKZGXR3RWKkaizEEi4v6gTcfS1sRq+GSrTXM2HLMwHHsmAzkdbFVPkDPIMPUI0H9flANTg8UAWBIIzG2UEX1NrLxHlyk6ji6ouaaPbpdR8rae4mcwOJZGDDXw8JbVN4Cg+EL+0fyGplVX+k3JzaFXEPdqbNpcFTlBBHGx6+B95BwFUksHJzCxIa4YeYPL5Su/wAfc1iE17RlJyr4KpNtTwUTS9nm/wAwBsvobeBGoPlJcnF+T0yvHyfj9oamkwO76BQ2IcqTrkW1x+0x5+A95lDtinScr2ZYK2jF+9p15EeslHb1Kobl6inxFx7i8lxcMy9vspy8zayDTYjZ9E6JmXxzE394/T3cpVUAVirjnxv5jn6Wmco45G+Gsh82y/IyZT2k1M6G5Fjob8eE2fxSxmT+peoa2tsOtQ1dbr99dV9fu+sr6akkAAkngACSfIDjN5sbeBaylXt0INtfAjnIGzcEKGKdk+AIzqfui9it/O3oZkvxFq+L6Zqnynj+S7RkrwkjatUNWqMPtNf1PH53kcTFU/FtGya1JgROmJvO5p5OnVUmwAJJ0AGpJ6Ac4/RwdRn7NUYvzWxBHmDw9ZM3XcDEKfByPMKT+F5q/wDEadBGY2zNqx5k+PlNfD4y5J+TZm5vIcViRU4TdbIM1Zh+yp09W5+kap7Lpq3eZivTNb5jWM1tsVK5JUG3W4kOriLfG6r5sBN0LjhZJip3b2i8qbBw1Qdx2pt4nOPUHX5zM7RwL0XKPa41BGoYHgQYirtikP8A3ibckBPztONtP62wVDbIDq4uSCRwAP4kcZm5+OKWyuzRw8lS8r0MsesYZDV7qaLzdhp+6OL/ACHjykpqaAlQM5uRmfW1uJCjQedrxnaWFd0dU+LL3Rewues88fi/dHrk8n6kfwWz1U5KT96ys7kBtCSF4WuTZtOAt4yViKDob5w48RlPuJieyxGGu1ehUQHXPYhQP21uvzk2jtJXFu0YeDE/iCRNKpJZhnct9j+0SlVhnClQ6FhYE2U6hW0IJFxcHwkXeDaBq1ajnQsSbdByA8AoAHlOYunZb6FTzBBHuNJY7g7vfXMUqsP0VK1Sr0tfup+8R7Buk8N6eksPaN0NnfV8Hh6VrFaalv227z/7mMvUjKx5Jw6OQhCAJaMtHmjLQBl543v5uU2HqdthUZqLm5popZqTE8FABOQ8unDhaeyPMT9JWOxVCglbClu69nVEDkqw0a2UnQgD96AeZYrZWNTDvWNE0qaAE5rI5BIGinv8+dhJ+7exMFWqBKtR6rlEqWzLSRiwDFVCtnYqDrrbQ6Q27vXixSehilpWqJYkFSwzcNEIs3gVma2RQq9orUaQapTJZXL2yAjKBlLAG2vI8fKAej7VwVKgEFOmlNO8O6oUZtOJHEnx6SIihiSPKU2JxG0UC1KtqqBlzUUFyw6EBOF7DnxmmrIUsRTIVgDZV+E8wQvAysV9E6n7MFt6lkrsOtmHqP5gyCDLjfJTnpsVZbqR3lK3sb6XGvxTPXk69nteiVml5u5U1YeA+X95mw8t93a9qg8e7/L5xPsV6NBTwdRGzLWFr8GQewYEfgZZYrG1zSdEIBYWvmI08NOMo9p1VcMzXygFFA4s1tSPDx8p3dCqTh0BvpmUX8Cfy09J6WpYjj7esXSwlVQLqCeufj7iOhKn+mf4k/nLa07lmd8MsuuakVGSp/pN/FT/AP1Dsan+n7uv5S3ywtOfgkfmoq8JRrpUVgqAC9++b2II0AXXj1juNw9aqf8AMVRzGUv/APYWlbvhiWUUVVit6gLZTbMov3T4HX2krYuKUqc2lgWHUAcR+cvE4viiV1r+TM9j2KVHTMTY2J4XI8AbSJecxuIzOzfeJPvI5qGcBIJl9upSJNRhyyj3ufyEy5abjcjZ2egzCoVY1GFrBhoFtccb+s7Ob2ce50WC4bvXNrnwAjrYd79wC1rsSQAo6knlx9pK/wAIqjg6HzDL/OOVaHZU3NVxYjvHgoUDXU+sq7SXRNS97K/ZW/eGNQ0WOXKcqve6VFGmbhcA8eY8ZU/SHTwwqYU06afpC9So1IKpqIuQWLqNb3OuvCVdaoK1LsKGCU0wzZWIOhvYstQlbHxBMrsRsSvQCNUVcrXVbt2gDfFle68xfhe+U+sSpsMF9HTVqNOrRrmmaihjTqDPZW1H6RAv2baZec9J3S2EmCw60k1b4qj2tnc8TbkNAAOQAnnp3g2phaXaVKdCpSUAllZbZdLWAKHmOAm83L2zUxeGWtUpinmLBQDe6qbZrctQ2lzwgGkWPJGFj9OAOQhCAcaMPHzG3EAivMh9ItWumDd6DZSpBbQkmmdGsRqLXBv0BmyZY06QDyndLdul2VPEMGqVnGbNUA7hP3F4KPHiQePKRd69lPh2GLpDgw7RQDqDxIsDa/A3FtQePH1ZsIOkbOGEAx+y6RdFcqy5gGysLEXF7EdZZrRtLhsPGXoQDAfSRh70KbfdqW9GVvzAnnZUT2nefYxxOHekrBWJUhiLgFWB1t1Fx6zzbG7l4ynwprUHWm4P+1rH2EAzvZx3DHKYmsCjFXBVlNiGBBB8QYKwgFrjMxyourvov6q828ANfnNFsrZwoUlRbm1zc2uSSSeHnIG7iKwqVL5qtlJAB7lK+gBtYnS5t085oFxC5RbW/C2pPkJWETtnKZPOSAsewmzz8VTQ8l6eLePhHzQnis3o9TudkLLGKr2NhylmKMaxmzSwzJ8Q5cmH5GJzezr3OjJ7f2c9dQymz0znUW+IgcPx95UrWBpFxcAixA4g8CPnNlTqAXDaEaEHQiZLeDDdmXdB+irGx6LVGpt5i/reerX2jxL+ijKkzopRd5xWubDUngBqT5ASZQ4KYnq+5+Ey4SjpxUt/ES34GefYPdvF1fgw7gHm9qY/3kH2E9h2ZguzpU0+4iJ/CAPygHEoxOK2ctVGR1DKwIIPMGWSUo+lGAZ/CbESkgp01CqvAan5nUyl3xwVT6q6pSaqzFQAilmU3uHCjUkEA2/Kb9aMdShAMxsHYX/pKVLEDP3AHVwCLnUrbUWF7ek0uBwq0kVEUKqgKqqAAAOAAHCSFpxxVgHUEkoI2ix0QDsIQgBOETsIAyyxsrJJEQVgEYrEFJKKRsrAIjU4y9OTisbZIBWVKcr8ZUVBdmCjqxAHzl3VpTzLejdarWx9z2i0HQMzoyaOBbKCbkX05W4wCh3uyCu2IoYhSzZbooJtZQpIcaHQC4PEX8pmaeqrSC0x3rmoy2IBA0LWzZRbgOs32O3QwtGk7mmXZVYg1HZtbaaXtxtykfZG6tGtQR6lMFmzd7VWsGIHeBBtp84AbqbJpUKpqU8QKpZMhXu8bgk2B8NByuZscPQUG6ooJ5hQD7zFbT3HZULYc1SwtZLowOovYsOl+c3eyMI4pUxUFnCJmA4BrC/zgHeyvD6vLFaEV2EArPq8OxlmaEQ1CAY7fPHLQpK5ppUYuEAZSeTE8PAdZmMVvZRqIaNegUU2GUd21tRYMFtY+M9H2ls1KoAqIrgEMAwuLjgZl97cRTpJlKKzMNAwuAOFyOfgOcAw9H6sMUjrdqAsWVxm1swy5TfML5Tz4npNWm/OGpDLRo+gyUx7ICflIGD3Ld6WYt2VQ6olhlA6VAOZ6D4fHWP7u4taDnDYukKRHEhQND9q4HfQ/eHr4AbPdDbDYykapQIMxVbEnMABc6jqbek0tOnIextmU6FMU6KBEHADhrLamkASlOPKkWqR1VgCFSLCxYWKCwBIWLVZ0LFgQAAioQgBCEIAQhCAE5OwgHLRJWLhAGykQaUfhAIrUIxVwl5YwgGV21sM1qVSmLXdGUXuLEg2NxwsbGV27O71WhQSnWIZlzagltCxIFzqbAibrLOZBAKOngZIXCS0yCdywCtGEnfqssbQtAK36rEnCS0tC0ApKuBvM3jdzC+Mp4ksCEXKEZb2bvd5Tew+Icvszf5ZzIIBmBsi0ptvbmtiquHcsoFF8xBUnMCVJGh/Vt6megZBDIIBV0sJaSFpSblhlgDCpFhY5adtAEBZ20VCActOwhACEIQAhCEAIQhACEIQAhCEAIQhACEIQAhCEAIQhACEIQAhCEAIQhACEIQAhCEAIQhACEIQAhCEAIQhACEI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3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Uml class diagram (ian)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3999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Technische details (ruben, *code toevoegen aan dia*)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2776"/>
            <a:ext cx="7520940" cy="3267701"/>
          </a:xfrm>
        </p:spPr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782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CONCLUSIE (Lukas)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7520940" cy="3579849"/>
          </a:xfrm>
        </p:spPr>
        <p:txBody>
          <a:bodyPr>
            <a:normAutofit/>
          </a:bodyPr>
          <a:lstStyle/>
          <a:p>
            <a:r>
              <a:rPr lang="nl-NL" sz="2400" dirty="0" smtClean="0">
                <a:latin typeface="Prime" pitchFamily="50" charset="0"/>
              </a:rPr>
              <a:t>Wat we hebben kunnen realiseren ten opzichte van de class diagram</a:t>
            </a:r>
          </a:p>
          <a:p>
            <a:endParaRPr lang="nl-NL" sz="2400" dirty="0" smtClean="0">
              <a:latin typeface="Prime" pitchFamily="50" charset="0"/>
            </a:endParaRPr>
          </a:p>
          <a:p>
            <a:r>
              <a:rPr lang="nl-NL" sz="2400" dirty="0" smtClean="0">
                <a:latin typeface="Prime" pitchFamily="50" charset="0"/>
              </a:rPr>
              <a:t>Wat hebben we niet </a:t>
            </a:r>
            <a:r>
              <a:rPr lang="nl-NL" sz="2400" dirty="0" smtClean="0">
                <a:latin typeface="Prime" pitchFamily="50" charset="0"/>
              </a:rPr>
              <a:t>konden </a:t>
            </a:r>
            <a:r>
              <a:rPr lang="nl-NL" sz="2400" dirty="0" smtClean="0">
                <a:latin typeface="Prime" pitchFamily="50" charset="0"/>
              </a:rPr>
              <a:t>realiseren...</a:t>
            </a:r>
            <a:endParaRPr lang="nl-NL" sz="2400" dirty="0">
              <a:latin typeface="Pri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Prime" pitchFamily="50" charset="0"/>
              </a:rPr>
              <a:t>Evaluatie (ERIK)</a:t>
            </a:r>
            <a:endParaRPr lang="nl-NL" dirty="0">
              <a:latin typeface="Prime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>
                <a:latin typeface="Prime" pitchFamily="50" charset="0"/>
              </a:rPr>
              <a:t>Wat </a:t>
            </a:r>
            <a:r>
              <a:rPr lang="nl-NL" sz="2000" dirty="0" smtClean="0">
                <a:latin typeface="Prime" pitchFamily="50" charset="0"/>
              </a:rPr>
              <a:t>vonden wij van dit project</a:t>
            </a:r>
          </a:p>
          <a:p>
            <a:endParaRPr lang="nl-NL" sz="2000" dirty="0">
              <a:latin typeface="Prime" pitchFamily="50" charset="0"/>
            </a:endParaRPr>
          </a:p>
          <a:p>
            <a:r>
              <a:rPr lang="nl-NL" sz="2000" dirty="0" smtClean="0">
                <a:latin typeface="Prime" pitchFamily="50" charset="0"/>
              </a:rPr>
              <a:t>*DEMO* </a:t>
            </a:r>
            <a:endParaRPr lang="nl-NL" sz="2000" dirty="0">
              <a:latin typeface="Prim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3">
      <a:dk1>
        <a:sysClr val="windowText" lastClr="000000"/>
      </a:dk1>
      <a:lt1>
        <a:srgbClr val="FFFFFF"/>
      </a:lt1>
      <a:dk2>
        <a:srgbClr val="A5D028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488</TotalTime>
  <Words>69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PROJECT: Xna racegame </vt:lpstr>
      <vt:lpstr>Gestart met...  (remy)</vt:lpstr>
      <vt:lpstr>Uml class diagram (ian)</vt:lpstr>
      <vt:lpstr>Technische details (ruben, *code toevoegen aan dia*)</vt:lpstr>
      <vt:lpstr>CONCLUSIE (Lukas)</vt:lpstr>
      <vt:lpstr>Evaluatie (ERIK)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Xna racegame</dc:title>
  <dc:creator>Erik</dc:creator>
  <cp:lastModifiedBy>Erik</cp:lastModifiedBy>
  <cp:revision>14</cp:revision>
  <dcterms:created xsi:type="dcterms:W3CDTF">2013-10-30T12:44:04Z</dcterms:created>
  <dcterms:modified xsi:type="dcterms:W3CDTF">2013-10-30T22:22:28Z</dcterms:modified>
</cp:coreProperties>
</file>