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400" y="2970000"/>
            <a:ext cx="2139480" cy="170712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960" y="2970000"/>
            <a:ext cx="2139480" cy="17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400" y="2970000"/>
            <a:ext cx="2139480" cy="170712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960" y="2970000"/>
            <a:ext cx="2139480" cy="17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4584D3"/>
          </a:solidFill>
          <a:ln w="255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5BD078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rgbClr val="4584D3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prstGeom prst="rect">
            <a:avLst/>
          </a:prstGeom>
          <a:solidFill>
            <a:srgbClr val="5BD078"/>
          </a:solidFill>
          <a:ln w="255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FFFFFF"/>
                </a:solidFill>
                <a:latin typeface="Franklin Gothic Book"/>
              </a:rPr>
              <a:t>31/10/13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tIns="9000" rIns="9000" bIns="9000" anchor="ctr"/>
          <a:lstStyle/>
          <a:p>
            <a:pPr algn="ctr">
              <a:lnSpc>
                <a:spcPct val="100000"/>
              </a:lnSpc>
            </a:pPr>
            <a:fld id="{83BF4A75-3064-44D8-9AD3-0DB1E0DDC818}" type="slidenum">
              <a:rPr lang="en-GB" sz="1650">
                <a:solidFill>
                  <a:srgbClr val="FFFFFF"/>
                </a:solidFill>
                <a:latin typeface="Franklin Gothic Book"/>
              </a:rPr>
              <a:t>‹#›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4584D3"/>
          </a:solidFill>
          <a:ln w="255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5BD078"/>
          </a:solidFill>
          <a:ln w="2556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nl-NL" sz="1600" b="1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nl-NL" sz="1600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nl-NL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nl-NL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nl-NL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FFFFFF"/>
                </a:solidFill>
                <a:latin typeface="Franklin Gothic Book"/>
              </a:rPr>
              <a:t>31/10/13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tIns="9000" rIns="9000" bIns="9000" anchor="ctr"/>
          <a:lstStyle/>
          <a:p>
            <a:pPr algn="ctr">
              <a:lnSpc>
                <a:spcPct val="100000"/>
              </a:lnSpc>
            </a:pPr>
            <a:fld id="{2052DE07-79A1-46A8-AC89-00D83EA717B9}" type="slidenum">
              <a:rPr lang="en-GB" sz="1650">
                <a:solidFill>
                  <a:srgbClr val="FFFFFF"/>
                </a:solid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 rot="19140000">
            <a:off x="817560" y="1701000"/>
            <a:ext cx="5648400" cy="1203840"/>
          </a:xfrm>
          <a:prstGeom prst="rect">
            <a:avLst/>
          </a:prstGeom>
        </p:spPr>
        <p:txBody>
          <a:bodyPr bIns="9000" anchor="b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0D0D0D"/>
                </a:solidFill>
                <a:latin typeface="+mj-lt"/>
              </a:rPr>
              <a:t>PROJECT: Xna racegame </a:t>
            </a:r>
            <a:endParaRPr dirty="0">
              <a:latin typeface="+mj-lt"/>
            </a:endParaRPr>
          </a:p>
        </p:txBody>
      </p:sp>
      <p:sp>
        <p:nvSpPr>
          <p:cNvPr id="85" name="TextShape 2"/>
          <p:cNvSpPr txBox="1"/>
          <p:nvPr/>
        </p:nvSpPr>
        <p:spPr>
          <a:xfrm rot="19140000">
            <a:off x="1212120" y="2471040"/>
            <a:ext cx="6510600" cy="329040"/>
          </a:xfrm>
          <a:prstGeom prst="rect">
            <a:avLst/>
          </a:prstGeom>
        </p:spPr>
        <p:txBody>
          <a:bodyPr tIns="9000"/>
          <a:lstStyle/>
          <a:p>
            <a:pPr>
              <a:lnSpc>
                <a:spcPct val="100000"/>
              </a:lnSpc>
            </a:pPr>
            <a:r>
              <a:rPr lang="en-GB" sz="1400" dirty="0" err="1">
                <a:solidFill>
                  <a:srgbClr val="0D0D0D"/>
                </a:solidFill>
                <a:latin typeface="+mj-lt"/>
              </a:rPr>
              <a:t>Groep</a:t>
            </a:r>
            <a:r>
              <a:rPr lang="en-GB" sz="1400" dirty="0">
                <a:solidFill>
                  <a:srgbClr val="0D0D0D"/>
                </a:solidFill>
                <a:latin typeface="+mj-lt"/>
              </a:rPr>
              <a:t> 12</a:t>
            </a:r>
            <a:endParaRPr dirty="0">
              <a:latin typeface="+mj-lt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 rot="19269600">
            <a:off x="1708263" y="1308938"/>
            <a:ext cx="1909800" cy="114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+mj-lt"/>
              </a:rPr>
              <a:t>Gestart met... </a:t>
            </a:r>
            <a:endParaRPr dirty="0">
              <a:latin typeface="+mj-l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640" y="1100520"/>
            <a:ext cx="7804080" cy="3120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Plan van aanpak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uitwerking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taakverdeling</a:t>
            </a:r>
            <a:endParaRPr dirty="0"/>
          </a:p>
        </p:txBody>
      </p:sp>
      <p:sp>
        <p:nvSpPr>
          <p:cNvPr id="89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4000" y="1412640"/>
            <a:ext cx="2466720" cy="18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>
                <a:solidFill>
                  <a:srgbClr val="000000"/>
                </a:solidFill>
                <a:latin typeface="Prime"/>
              </a:rPr>
              <a:t>Uml class diagram (ian)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08640"/>
            <a:ext cx="9143640" cy="594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+mj-lt"/>
              </a:rPr>
              <a:t>Technische </a:t>
            </a:r>
            <a:r>
              <a:rPr lang="nl-NL" sz="2800" dirty="0" smtClean="0">
                <a:solidFill>
                  <a:srgbClr val="000000"/>
                </a:solidFill>
                <a:latin typeface="+mj-lt"/>
              </a:rPr>
              <a:t>details</a:t>
            </a:r>
            <a:endParaRPr dirty="0">
              <a:latin typeface="+mj-l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 dirty="0"/>
              <a:t>Entities!</a:t>
            </a:r>
            <a:endParaRPr dirty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2080" y="1872000"/>
            <a:ext cx="3643920" cy="267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</a:rPr>
              <a:t>Technische details 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82332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 dirty="0"/>
              <a:t>Rotatie</a:t>
            </a:r>
            <a:endParaRPr dirty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1890720"/>
            <a:ext cx="4012200" cy="20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nl-NL" sz="2800" dirty="0">
                <a:solidFill>
                  <a:srgbClr val="000000"/>
                </a:solidFill>
                <a:latin typeface="+mj-lt"/>
              </a:rPr>
              <a:t>Technische details </a:t>
            </a:r>
            <a:endParaRPr dirty="0">
              <a:latin typeface="+mj-l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3320" y="1412640"/>
            <a:ext cx="7520760" cy="32673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Acceleratie/snelheid/positie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a &gt; 0  v  a &lt; 0  v  a = 0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v = a * dt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nl-NL"/>
              <a:t>s = v * dt</a:t>
            </a:r>
            <a:endParaRPr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3184200"/>
            <a:ext cx="9143640" cy="7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 smtClean="0">
                <a:solidFill>
                  <a:srgbClr val="000000"/>
                </a:solidFill>
                <a:latin typeface="+mj-lt"/>
              </a:rPr>
              <a:t>CONCLUSIE</a:t>
            </a:r>
            <a:endParaRPr dirty="0">
              <a:latin typeface="+mj-l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5640" y="1052640"/>
            <a:ext cx="7520760" cy="35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400" dirty="0">
                <a:solidFill>
                  <a:srgbClr val="000000"/>
                </a:solidFill>
                <a:latin typeface="+mj-lt"/>
              </a:rPr>
              <a:t>Wat we hebben kunnen realiseren ten opzichte van de class diagram</a:t>
            </a:r>
            <a:endParaRPr dirty="0"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400" dirty="0">
                <a:solidFill>
                  <a:srgbClr val="000000"/>
                </a:solidFill>
                <a:latin typeface="+mj-lt"/>
              </a:rPr>
              <a:t>Wat hebben we niet konden realiseren...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nl-NL" sz="2800" dirty="0" smtClean="0">
                <a:solidFill>
                  <a:srgbClr val="000000"/>
                </a:solidFill>
                <a:latin typeface="+mj-lt"/>
              </a:rPr>
              <a:t>Evaluatie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000" dirty="0">
                <a:solidFill>
                  <a:srgbClr val="000000"/>
                </a:solidFill>
                <a:latin typeface="+mj-lt"/>
              </a:rPr>
              <a:t>Wat vonden wij van dit </a:t>
            </a: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project</a:t>
            </a:r>
          </a:p>
          <a:p>
            <a:pPr>
              <a:lnSpc>
                <a:spcPct val="100000"/>
              </a:lnSpc>
            </a:pPr>
            <a:endParaRPr lang="nl-NL" sz="20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Omgang met tijdsdruk</a:t>
            </a:r>
          </a:p>
          <a:p>
            <a:pPr>
              <a:lnSpc>
                <a:spcPct val="100000"/>
              </a:lnSpc>
            </a:pPr>
            <a:endParaRPr lang="nl-NL" sz="20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Groepswerk</a:t>
            </a:r>
            <a:endParaRPr dirty="0"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nl-NL" sz="2000" dirty="0" smtClean="0">
                <a:solidFill>
                  <a:srgbClr val="000000"/>
                </a:solidFill>
                <a:latin typeface="+mj-lt"/>
              </a:rPr>
              <a:t>*DEMO*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Werk pc</dc:creator>
  <cp:lastModifiedBy>Erik</cp:lastModifiedBy>
  <cp:revision>1</cp:revision>
  <dcterms:modified xsi:type="dcterms:W3CDTF">2013-10-31T06:21:05Z</dcterms:modified>
</cp:coreProperties>
</file>