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smtClean="0">
                <a:solidFill>
                  <a:srgbClr val="FFFFFF"/>
                </a:solidFill>
                <a:latin typeface="Franklin Gothic Book"/>
              </a:rPr>
              <a:t>31/10/13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052DE07-79A1-46A8-AC89-00D83EA717B9}" type="slidenum">
              <a:rPr lang="en-GB" sz="1650" smtClean="0">
                <a:solidFill>
                  <a:srgbClr val="FFFFFF"/>
                </a:solidFill>
                <a:latin typeface="Franklin Gothic Book"/>
              </a:r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smtClean="0">
                <a:solidFill>
                  <a:srgbClr val="FFFFFF"/>
                </a:solidFill>
                <a:latin typeface="Franklin Gothic Book"/>
              </a:rPr>
              <a:t>31/10/13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052DE07-79A1-46A8-AC89-00D83EA717B9}" type="slidenum">
              <a:rPr lang="en-GB" sz="1650" smtClean="0">
                <a:solidFill>
                  <a:srgbClr val="FFFFFF"/>
                </a:solidFill>
                <a:latin typeface="Franklin Gothic Book"/>
              </a:r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smtClean="0">
                <a:solidFill>
                  <a:srgbClr val="FFFFFF"/>
                </a:solidFill>
                <a:latin typeface="Franklin Gothic Book"/>
              </a:rPr>
              <a:t>31/10/13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052DE07-79A1-46A8-AC89-00D83EA717B9}" type="slidenum">
              <a:rPr lang="en-GB" sz="1650" smtClean="0">
                <a:solidFill>
                  <a:srgbClr val="FFFFFF"/>
                </a:solidFill>
                <a:latin typeface="Franklin Gothic Book"/>
              </a:r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smtClean="0">
                <a:solidFill>
                  <a:srgbClr val="FFFFFF"/>
                </a:solidFill>
                <a:latin typeface="Franklin Gothic Book"/>
              </a:rPr>
              <a:t>31/10/13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052DE07-79A1-46A8-AC89-00D83EA717B9}" type="slidenum">
              <a:rPr lang="en-GB" sz="1650" smtClean="0">
                <a:solidFill>
                  <a:srgbClr val="FFFFFF"/>
                </a:solidFill>
                <a:latin typeface="Franklin Gothic Book"/>
              </a:r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smtClean="0">
                <a:solidFill>
                  <a:srgbClr val="FFFFFF"/>
                </a:solidFill>
                <a:latin typeface="Franklin Gothic Book"/>
              </a:rPr>
              <a:t>31/10/13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052DE07-79A1-46A8-AC89-00D83EA717B9}" type="slidenum">
              <a:rPr lang="en-GB" sz="1650" smtClean="0">
                <a:solidFill>
                  <a:srgbClr val="FFFFFF"/>
                </a:solidFill>
                <a:latin typeface="Franklin Gothic Book"/>
              </a:r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smtClean="0">
                <a:solidFill>
                  <a:srgbClr val="FFFFFF"/>
                </a:solidFill>
                <a:latin typeface="Franklin Gothic Book"/>
              </a:rPr>
              <a:t>31/10/13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052DE07-79A1-46A8-AC89-00D83EA717B9}" type="slidenum">
              <a:rPr lang="en-GB" sz="1650" smtClean="0">
                <a:solidFill>
                  <a:srgbClr val="FFFFFF"/>
                </a:solidFill>
                <a:latin typeface="Franklin Gothic Book"/>
              </a:r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smtClean="0">
                <a:solidFill>
                  <a:srgbClr val="FFFFFF"/>
                </a:solidFill>
                <a:latin typeface="Franklin Gothic Book"/>
              </a:rPr>
              <a:t>31/10/13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052DE07-79A1-46A8-AC89-00D83EA717B9}" type="slidenum">
              <a:rPr lang="en-GB" sz="1650" smtClean="0">
                <a:solidFill>
                  <a:srgbClr val="FFFFFF"/>
                </a:solidFill>
                <a:latin typeface="Franklin Gothic Book"/>
              </a:r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smtClean="0">
                <a:solidFill>
                  <a:srgbClr val="FFFFFF"/>
                </a:solidFill>
                <a:latin typeface="Franklin Gothic Book"/>
              </a:rPr>
              <a:t>31/10/13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2052DE07-79A1-46A8-AC89-00D83EA717B9}" type="slidenum">
              <a:rPr lang="en-GB" sz="1650" smtClean="0">
                <a:solidFill>
                  <a:srgbClr val="FFFFFF"/>
                </a:solidFill>
                <a:latin typeface="Franklin Gothic Book"/>
              </a:r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smtClean="0">
                <a:solidFill>
                  <a:srgbClr val="FFFFFF"/>
                </a:solidFill>
                <a:latin typeface="Franklin Gothic Book"/>
              </a:rPr>
              <a:t>31/10/13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052DE07-79A1-46A8-AC89-00D83EA717B9}" type="slidenum">
              <a:rPr lang="en-GB" sz="1650" smtClean="0">
                <a:solidFill>
                  <a:srgbClr val="FFFFFF"/>
                </a:solidFill>
                <a:latin typeface="Franklin Gothic Book"/>
              </a:r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200" smtClean="0">
                <a:solidFill>
                  <a:srgbClr val="FFFFFF"/>
                </a:solidFill>
                <a:latin typeface="Franklin Gothic Book"/>
              </a:rPr>
              <a:t>31/10/13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83BF4A75-3064-44D8-9AD3-0DB1E0DDC818}" type="slidenum">
              <a:rPr lang="en-GB" sz="1650" smtClean="0">
                <a:solidFill>
                  <a:srgbClr val="FFFFFF"/>
                </a:solidFill>
                <a:latin typeface="Franklin Gothic Book"/>
              </a:r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 rot="19140000">
            <a:off x="817560" y="1701000"/>
            <a:ext cx="5648400" cy="1203840"/>
          </a:xfrm>
          <a:prstGeom prst="rect">
            <a:avLst/>
          </a:prstGeom>
        </p:spPr>
        <p:txBody>
          <a:bodyPr bIns="9000" anchor="b"/>
          <a:lstStyle/>
          <a:p>
            <a:pPr>
              <a:lnSpc>
                <a:spcPct val="100000"/>
              </a:lnSpc>
            </a:pPr>
            <a:r>
              <a:rPr lang="nl-NL" sz="3200" dirty="0">
                <a:solidFill>
                  <a:srgbClr val="0D0D0D"/>
                </a:solidFill>
                <a:latin typeface="+mj-lt"/>
              </a:rPr>
              <a:t>PROJECT: Xna racegame </a:t>
            </a:r>
            <a:endParaRPr dirty="0">
              <a:latin typeface="+mj-lt"/>
            </a:endParaRPr>
          </a:p>
        </p:txBody>
      </p:sp>
      <p:sp>
        <p:nvSpPr>
          <p:cNvPr id="85" name="TextShape 2"/>
          <p:cNvSpPr txBox="1"/>
          <p:nvPr/>
        </p:nvSpPr>
        <p:spPr>
          <a:xfrm rot="19140000">
            <a:off x="1212120" y="2471040"/>
            <a:ext cx="6510600" cy="329040"/>
          </a:xfrm>
          <a:prstGeom prst="rect">
            <a:avLst/>
          </a:prstGeom>
        </p:spPr>
        <p:txBody>
          <a:bodyPr tIns="9000"/>
          <a:lstStyle/>
          <a:p>
            <a:pPr>
              <a:lnSpc>
                <a:spcPct val="100000"/>
              </a:lnSpc>
            </a:pPr>
            <a:r>
              <a:rPr lang="en-GB" sz="1400" dirty="0" err="1">
                <a:solidFill>
                  <a:srgbClr val="0D0D0D"/>
                </a:solidFill>
                <a:latin typeface="+mj-lt"/>
              </a:rPr>
              <a:t>Groep</a:t>
            </a:r>
            <a:r>
              <a:rPr lang="en-GB" sz="1400" dirty="0">
                <a:solidFill>
                  <a:srgbClr val="0D0D0D"/>
                </a:solidFill>
                <a:latin typeface="+mj-lt"/>
              </a:rPr>
              <a:t> 12</a:t>
            </a:r>
            <a:endParaRPr dirty="0">
              <a:latin typeface="+mj-lt"/>
            </a:endParaRPr>
          </a:p>
        </p:txBody>
      </p:sp>
      <p:pic>
        <p:nvPicPr>
          <p:cNvPr id="86" name="Picture 2"/>
          <p:cNvPicPr/>
          <p:nvPr/>
        </p:nvPicPr>
        <p:blipFill>
          <a:blip r:embed="rId2"/>
          <a:stretch>
            <a:fillRect/>
          </a:stretch>
        </p:blipFill>
        <p:spPr>
          <a:xfrm rot="19269600">
            <a:off x="1708263" y="1308938"/>
            <a:ext cx="1909800" cy="114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Gestart met...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39640" y="1100520"/>
            <a:ext cx="7804080" cy="3120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2800" dirty="0" smtClean="0">
                <a:solidFill>
                  <a:srgbClr val="000000"/>
                </a:solidFill>
              </a:rPr>
              <a:t>Plan van aanpak en uitwerking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</a:rPr>
              <a:t>taakverdeling</a:t>
            </a:r>
            <a:endParaRPr dirty="0"/>
          </a:p>
        </p:txBody>
      </p:sp>
      <p:sp>
        <p:nvSpPr>
          <p:cNvPr id="89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9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35440" y="2420888"/>
            <a:ext cx="2808280" cy="199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class </a:t>
            </a:r>
            <a:r>
              <a:rPr lang="nl-N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9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08640"/>
            <a:ext cx="9143640" cy="594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  <a:latin typeface="+mj-lt"/>
              </a:rPr>
              <a:t>Technische </a:t>
            </a:r>
            <a:r>
              <a:rPr lang="nl-NL" sz="2800" dirty="0" smtClean="0">
                <a:solidFill>
                  <a:srgbClr val="000000"/>
                </a:solidFill>
                <a:latin typeface="+mj-lt"/>
              </a:rPr>
              <a:t>details</a:t>
            </a:r>
            <a:endParaRPr dirty="0">
              <a:latin typeface="+mj-l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22960" y="1412640"/>
            <a:ext cx="7520760" cy="32673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nl-NL" dirty="0"/>
              <a:t>Entities!</a:t>
            </a:r>
            <a:endParaRPr dirty="0"/>
          </a:p>
          <a:p>
            <a:pPr>
              <a:buSzPct val="25000"/>
              <a:buFont typeface="StarSymbol"/>
              <a:buChar char=""/>
            </a:pPr>
            <a:endParaRPr dirty="0"/>
          </a:p>
        </p:txBody>
      </p:sp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2080" y="1872000"/>
            <a:ext cx="3643920" cy="267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</a:rPr>
              <a:t>Technische details 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823320" y="1412640"/>
            <a:ext cx="7520760" cy="32673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nl-NL" dirty="0"/>
              <a:t>Rotatie</a:t>
            </a:r>
            <a:endParaRPr dirty="0"/>
          </a:p>
          <a:p>
            <a:pPr>
              <a:buSzPct val="25000"/>
              <a:buFont typeface="StarSymbol"/>
              <a:buChar char=""/>
            </a:pPr>
            <a:endParaRPr dirty="0"/>
          </a:p>
        </p:txBody>
      </p:sp>
      <p:pic>
        <p:nvPicPr>
          <p:cNvPr id="99" name="Picture 98"/>
          <p:cNvPicPr/>
          <p:nvPr/>
        </p:nvPicPr>
        <p:blipFill>
          <a:blip r:embed="rId2"/>
          <a:stretch>
            <a:fillRect/>
          </a:stretch>
        </p:blipFill>
        <p:spPr>
          <a:xfrm>
            <a:off x="1368000" y="1890720"/>
            <a:ext cx="4012200" cy="20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  <a:latin typeface="+mj-lt"/>
              </a:rPr>
              <a:t>Technische details </a:t>
            </a:r>
            <a:endParaRPr dirty="0">
              <a:latin typeface="+mj-l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23320" y="1412640"/>
            <a:ext cx="7520760" cy="32673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nl-NL"/>
              <a:t>Acceleratie/snelheid/positie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nl-NL"/>
              <a:t>a &gt; 0  v  a &lt; 0  v  a = 0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nl-NL"/>
              <a:t>v = a * dt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nl-NL"/>
              <a:t>s = v * dt</a:t>
            </a:r>
            <a:endParaRPr/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" y="3046320"/>
            <a:ext cx="9143640" cy="91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95640" y="1052640"/>
            <a:ext cx="7520760" cy="3579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we hebben kunnen realiseren ten opzichte van de class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hebben we niet konden realiseren...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 dirty="0" smtClean="0">
                <a:solidFill>
                  <a:srgbClr val="000000"/>
                </a:solidFill>
                <a:latin typeface="+mj-lt"/>
              </a:rPr>
              <a:t>Evaluatie</a:t>
            </a:r>
            <a:endParaRPr dirty="0">
              <a:latin typeface="+mj-l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000" dirty="0">
                <a:solidFill>
                  <a:srgbClr val="000000"/>
                </a:solidFill>
                <a:latin typeface="+mj-lt"/>
              </a:rPr>
              <a:t>Wat vonden wij van dit </a:t>
            </a:r>
            <a:r>
              <a:rPr lang="nl-NL" sz="2000" dirty="0" smtClean="0">
                <a:solidFill>
                  <a:srgbClr val="000000"/>
                </a:solidFill>
                <a:latin typeface="+mj-lt"/>
              </a:rPr>
              <a:t>project</a:t>
            </a:r>
          </a:p>
          <a:p>
            <a:pPr>
              <a:lnSpc>
                <a:spcPct val="100000"/>
              </a:lnSpc>
            </a:pPr>
            <a:endParaRPr lang="nl-NL" sz="20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nl-NL" sz="2000" dirty="0" smtClean="0">
                <a:solidFill>
                  <a:srgbClr val="000000"/>
                </a:solidFill>
                <a:latin typeface="+mj-lt"/>
              </a:rPr>
              <a:t>Omgang met tijdsdruk</a:t>
            </a:r>
          </a:p>
          <a:p>
            <a:pPr>
              <a:lnSpc>
                <a:spcPct val="100000"/>
              </a:lnSpc>
            </a:pPr>
            <a:endParaRPr lang="nl-NL" sz="20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nl-NL" sz="2000" dirty="0" smtClean="0">
                <a:solidFill>
                  <a:srgbClr val="000000"/>
                </a:solidFill>
                <a:latin typeface="+mj-lt"/>
              </a:rPr>
              <a:t>Groepswerk</a:t>
            </a:r>
          </a:p>
          <a:p>
            <a:pPr>
              <a:lnSpc>
                <a:spcPct val="100000"/>
              </a:lnSpc>
            </a:pPr>
            <a:endParaRPr lang="nl-NL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kan de volgende keer beter...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nl-NL" sz="2000" dirty="0" smtClean="0">
                <a:solidFill>
                  <a:srgbClr val="000000"/>
                </a:solidFill>
                <a:latin typeface="+mj-lt"/>
              </a:rPr>
              <a:t>*DEMO*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89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Werk pc</dc:creator>
  <cp:lastModifiedBy>Erik</cp:lastModifiedBy>
  <cp:revision>3</cp:revision>
  <dcterms:modified xsi:type="dcterms:W3CDTF">2013-10-31T07:22:16Z</dcterms:modified>
</cp:coreProperties>
</file>