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49"/>
  </p:notesMasterIdLst>
  <p:handoutMasterIdLst>
    <p:handoutMasterId r:id="rId50"/>
  </p:handoutMasterIdLst>
  <p:sldIdLst>
    <p:sldId id="256" r:id="rId2"/>
    <p:sldId id="277" r:id="rId3"/>
    <p:sldId id="259" r:id="rId4"/>
    <p:sldId id="303" r:id="rId5"/>
    <p:sldId id="302" r:id="rId6"/>
    <p:sldId id="304" r:id="rId7"/>
    <p:sldId id="305" r:id="rId8"/>
    <p:sldId id="306" r:id="rId9"/>
    <p:sldId id="269" r:id="rId10"/>
    <p:sldId id="272" r:id="rId11"/>
    <p:sldId id="270" r:id="rId12"/>
    <p:sldId id="273" r:id="rId13"/>
    <p:sldId id="262" r:id="rId14"/>
    <p:sldId id="271" r:id="rId15"/>
    <p:sldId id="274" r:id="rId16"/>
    <p:sldId id="260" r:id="rId17"/>
    <p:sldId id="261" r:id="rId18"/>
    <p:sldId id="275" r:id="rId19"/>
    <p:sldId id="263" r:id="rId20"/>
    <p:sldId id="307" r:id="rId21"/>
    <p:sldId id="266" r:id="rId22"/>
    <p:sldId id="267" r:id="rId23"/>
    <p:sldId id="268" r:id="rId24"/>
    <p:sldId id="280" r:id="rId25"/>
    <p:sldId id="281" r:id="rId26"/>
    <p:sldId id="283" r:id="rId27"/>
    <p:sldId id="282" r:id="rId28"/>
    <p:sldId id="284" r:id="rId29"/>
    <p:sldId id="285" r:id="rId30"/>
    <p:sldId id="286" r:id="rId31"/>
    <p:sldId id="287" r:id="rId32"/>
    <p:sldId id="276" r:id="rId33"/>
    <p:sldId id="278" r:id="rId34"/>
    <p:sldId id="279" r:id="rId35"/>
    <p:sldId id="288" r:id="rId36"/>
    <p:sldId id="289" r:id="rId37"/>
    <p:sldId id="290" r:id="rId38"/>
    <p:sldId id="291" r:id="rId39"/>
    <p:sldId id="301" r:id="rId40"/>
    <p:sldId id="292" r:id="rId41"/>
    <p:sldId id="293" r:id="rId42"/>
    <p:sldId id="294" r:id="rId43"/>
    <p:sldId id="295" r:id="rId44"/>
    <p:sldId id="296" r:id="rId45"/>
    <p:sldId id="297" r:id="rId46"/>
    <p:sldId id="298" r:id="rId47"/>
    <p:sldId id="300"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7742" autoAdjust="0"/>
  </p:normalViewPr>
  <p:slideViewPr>
    <p:cSldViewPr>
      <p:cViewPr varScale="1">
        <p:scale>
          <a:sx n="48" d="100"/>
          <a:sy n="48" d="100"/>
        </p:scale>
        <p:origin x="-200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B58722-179E-45FA-8273-A6439C27C918}" type="doc">
      <dgm:prSet loTypeId="urn:microsoft.com/office/officeart/2005/8/layout/radial1" loCatId="cycle" qsTypeId="urn:microsoft.com/office/officeart/2005/8/quickstyle/3d2" qsCatId="3D" csTypeId="urn:microsoft.com/office/officeart/2005/8/colors/accent0_3" csCatId="mainScheme" phldr="1"/>
      <dgm:spPr/>
      <dgm:t>
        <a:bodyPr/>
        <a:lstStyle/>
        <a:p>
          <a:endParaRPr lang="en-GB"/>
        </a:p>
      </dgm:t>
    </dgm:pt>
    <dgm:pt modelId="{874B3A90-DFAA-4EA5-9C2F-5A6B5FF150E0}">
      <dgm:prSet phldrT="[Text]"/>
      <dgm:spPr/>
      <dgm:t>
        <a:bodyPr/>
        <a:lstStyle/>
        <a:p>
          <a:r>
            <a:rPr lang="en-GB" dirty="0" smtClean="0"/>
            <a:t>Server</a:t>
          </a:r>
          <a:endParaRPr lang="en-GB" dirty="0"/>
        </a:p>
      </dgm:t>
    </dgm:pt>
    <dgm:pt modelId="{2FC201A5-E0D5-422D-BFDC-B26637C911A6}" type="parTrans" cxnId="{C182F7E5-4F1F-4325-BC7E-16DEB6A84765}">
      <dgm:prSet/>
      <dgm:spPr/>
      <dgm:t>
        <a:bodyPr/>
        <a:lstStyle/>
        <a:p>
          <a:endParaRPr lang="en-GB"/>
        </a:p>
      </dgm:t>
    </dgm:pt>
    <dgm:pt modelId="{07452053-FBCF-4171-8B11-7FF8C2EB1CC5}" type="sibTrans" cxnId="{C182F7E5-4F1F-4325-BC7E-16DEB6A84765}">
      <dgm:prSet/>
      <dgm:spPr/>
      <dgm:t>
        <a:bodyPr/>
        <a:lstStyle/>
        <a:p>
          <a:endParaRPr lang="en-GB"/>
        </a:p>
      </dgm:t>
    </dgm:pt>
    <dgm:pt modelId="{4284BA57-6548-4AA6-A8C5-A3DA2D05EF54}">
      <dgm:prSet phldrT="[Text]"/>
      <dgm:spPr/>
      <dgm:t>
        <a:bodyPr/>
        <a:lstStyle/>
        <a:p>
          <a:r>
            <a:rPr lang="en-GB" dirty="0" smtClean="0"/>
            <a:t>Client 1</a:t>
          </a:r>
          <a:endParaRPr lang="en-GB" dirty="0"/>
        </a:p>
      </dgm:t>
    </dgm:pt>
    <dgm:pt modelId="{4E30EC61-A140-40D7-834F-0D0AFCD61989}" type="parTrans" cxnId="{F39B4F67-8CBC-4A05-9107-F877DCB703C7}">
      <dgm:prSet/>
      <dgm:spPr/>
      <dgm:t>
        <a:bodyPr/>
        <a:lstStyle/>
        <a:p>
          <a:endParaRPr lang="en-GB"/>
        </a:p>
      </dgm:t>
    </dgm:pt>
    <dgm:pt modelId="{59B6E291-3FA4-4E83-8772-FAACEF752028}" type="sibTrans" cxnId="{F39B4F67-8CBC-4A05-9107-F877DCB703C7}">
      <dgm:prSet/>
      <dgm:spPr/>
      <dgm:t>
        <a:bodyPr/>
        <a:lstStyle/>
        <a:p>
          <a:endParaRPr lang="en-GB"/>
        </a:p>
      </dgm:t>
    </dgm:pt>
    <dgm:pt modelId="{333D6697-043A-48F9-A763-42955293DAFE}">
      <dgm:prSet phldrT="[Text]"/>
      <dgm:spPr/>
      <dgm:t>
        <a:bodyPr/>
        <a:lstStyle/>
        <a:p>
          <a:r>
            <a:rPr lang="en-GB" dirty="0" smtClean="0"/>
            <a:t>Client 2</a:t>
          </a:r>
          <a:endParaRPr lang="en-GB" dirty="0"/>
        </a:p>
      </dgm:t>
    </dgm:pt>
    <dgm:pt modelId="{886948FA-E888-4713-A656-61A713D00C9E}" type="parTrans" cxnId="{9D659350-D5C1-4A4B-9CB9-462E1DB6AF21}">
      <dgm:prSet/>
      <dgm:spPr/>
      <dgm:t>
        <a:bodyPr/>
        <a:lstStyle/>
        <a:p>
          <a:endParaRPr lang="en-GB"/>
        </a:p>
      </dgm:t>
    </dgm:pt>
    <dgm:pt modelId="{56182E18-467B-4812-BC5C-D898BDE4CEB7}" type="sibTrans" cxnId="{9D659350-D5C1-4A4B-9CB9-462E1DB6AF21}">
      <dgm:prSet/>
      <dgm:spPr/>
      <dgm:t>
        <a:bodyPr/>
        <a:lstStyle/>
        <a:p>
          <a:endParaRPr lang="en-GB"/>
        </a:p>
      </dgm:t>
    </dgm:pt>
    <dgm:pt modelId="{11D24DA4-FFE7-4259-B747-B703264CBEEA}">
      <dgm:prSet phldrT="[Text]"/>
      <dgm:spPr/>
      <dgm:t>
        <a:bodyPr/>
        <a:lstStyle/>
        <a:p>
          <a:r>
            <a:rPr lang="en-GB" dirty="0" smtClean="0"/>
            <a:t>Client 3</a:t>
          </a:r>
          <a:endParaRPr lang="en-GB" dirty="0"/>
        </a:p>
      </dgm:t>
    </dgm:pt>
    <dgm:pt modelId="{0C6E3F61-1D07-4B3A-B737-F522B548FB89}" type="parTrans" cxnId="{0FEBA028-37B3-4A9F-9CC4-2D626D4067FA}">
      <dgm:prSet/>
      <dgm:spPr/>
      <dgm:t>
        <a:bodyPr/>
        <a:lstStyle/>
        <a:p>
          <a:endParaRPr lang="en-GB"/>
        </a:p>
      </dgm:t>
    </dgm:pt>
    <dgm:pt modelId="{9DF8FF55-B6B6-4406-B19B-CF5A1AE49D32}" type="sibTrans" cxnId="{0FEBA028-37B3-4A9F-9CC4-2D626D4067FA}">
      <dgm:prSet/>
      <dgm:spPr/>
      <dgm:t>
        <a:bodyPr/>
        <a:lstStyle/>
        <a:p>
          <a:endParaRPr lang="en-GB"/>
        </a:p>
      </dgm:t>
    </dgm:pt>
    <dgm:pt modelId="{F39F7B79-59F4-4C4F-B4F7-39E6789CAF60}">
      <dgm:prSet phldrT="[Text]"/>
      <dgm:spPr/>
      <dgm:t>
        <a:bodyPr/>
        <a:lstStyle/>
        <a:p>
          <a:r>
            <a:rPr lang="en-GB" dirty="0" smtClean="0"/>
            <a:t>Client 4</a:t>
          </a:r>
          <a:endParaRPr lang="en-GB" dirty="0"/>
        </a:p>
      </dgm:t>
    </dgm:pt>
    <dgm:pt modelId="{D27C096D-2D77-4A1B-8C77-799EF3B66142}" type="parTrans" cxnId="{BFEF87E0-7B22-4AC2-AC0B-F468B0FF48F8}">
      <dgm:prSet/>
      <dgm:spPr/>
      <dgm:t>
        <a:bodyPr/>
        <a:lstStyle/>
        <a:p>
          <a:endParaRPr lang="en-GB"/>
        </a:p>
      </dgm:t>
    </dgm:pt>
    <dgm:pt modelId="{0A583ADF-EDB8-4485-8907-551466C7C1E0}" type="sibTrans" cxnId="{BFEF87E0-7B22-4AC2-AC0B-F468B0FF48F8}">
      <dgm:prSet/>
      <dgm:spPr/>
      <dgm:t>
        <a:bodyPr/>
        <a:lstStyle/>
        <a:p>
          <a:endParaRPr lang="en-GB"/>
        </a:p>
      </dgm:t>
    </dgm:pt>
    <dgm:pt modelId="{128B3139-9ED9-4F6B-82B1-5615B647AF8A}">
      <dgm:prSet phldrT="[Text]"/>
      <dgm:spPr/>
      <dgm:t>
        <a:bodyPr/>
        <a:lstStyle/>
        <a:p>
          <a:r>
            <a:rPr lang="en-GB" dirty="0" smtClean="0"/>
            <a:t>Client 5</a:t>
          </a:r>
          <a:endParaRPr lang="en-GB" dirty="0"/>
        </a:p>
      </dgm:t>
    </dgm:pt>
    <dgm:pt modelId="{C40B1D6E-AD7A-4B6D-AD0B-74D07FB97A29}" type="parTrans" cxnId="{BDF79F3F-B8EF-43FC-ABB1-629E033BDFEF}">
      <dgm:prSet/>
      <dgm:spPr/>
      <dgm:t>
        <a:bodyPr/>
        <a:lstStyle/>
        <a:p>
          <a:endParaRPr lang="en-GB"/>
        </a:p>
      </dgm:t>
    </dgm:pt>
    <dgm:pt modelId="{01A66435-C606-4141-A164-A62120B0C31D}" type="sibTrans" cxnId="{BDF79F3F-B8EF-43FC-ABB1-629E033BDFEF}">
      <dgm:prSet/>
      <dgm:spPr/>
      <dgm:t>
        <a:bodyPr/>
        <a:lstStyle/>
        <a:p>
          <a:endParaRPr lang="en-GB"/>
        </a:p>
      </dgm:t>
    </dgm:pt>
    <dgm:pt modelId="{612FCE18-A422-4F00-A351-C7676799B9EE}" type="pres">
      <dgm:prSet presAssocID="{0CB58722-179E-45FA-8273-A6439C27C918}" presName="cycle" presStyleCnt="0">
        <dgm:presLayoutVars>
          <dgm:chMax val="1"/>
          <dgm:dir/>
          <dgm:animLvl val="ctr"/>
          <dgm:resizeHandles val="exact"/>
        </dgm:presLayoutVars>
      </dgm:prSet>
      <dgm:spPr/>
      <dgm:t>
        <a:bodyPr/>
        <a:lstStyle/>
        <a:p>
          <a:endParaRPr lang="en-US"/>
        </a:p>
      </dgm:t>
    </dgm:pt>
    <dgm:pt modelId="{CE4C9768-0C54-4BA1-BDEB-50E16C2EE092}" type="pres">
      <dgm:prSet presAssocID="{874B3A90-DFAA-4EA5-9C2F-5A6B5FF150E0}" presName="centerShape" presStyleLbl="node0" presStyleIdx="0" presStyleCnt="1"/>
      <dgm:spPr/>
      <dgm:t>
        <a:bodyPr/>
        <a:lstStyle/>
        <a:p>
          <a:endParaRPr lang="en-US"/>
        </a:p>
      </dgm:t>
    </dgm:pt>
    <dgm:pt modelId="{8766A109-900E-470E-A5E3-2A6906F7D997}" type="pres">
      <dgm:prSet presAssocID="{4E30EC61-A140-40D7-834F-0D0AFCD61989}" presName="Name9" presStyleLbl="parChTrans1D2" presStyleIdx="0" presStyleCnt="5"/>
      <dgm:spPr/>
      <dgm:t>
        <a:bodyPr/>
        <a:lstStyle/>
        <a:p>
          <a:endParaRPr lang="en-US"/>
        </a:p>
      </dgm:t>
    </dgm:pt>
    <dgm:pt modelId="{DB923304-85B5-4770-9DDB-CDBE129B1D39}" type="pres">
      <dgm:prSet presAssocID="{4E30EC61-A140-40D7-834F-0D0AFCD61989}" presName="connTx" presStyleLbl="parChTrans1D2" presStyleIdx="0" presStyleCnt="5"/>
      <dgm:spPr/>
      <dgm:t>
        <a:bodyPr/>
        <a:lstStyle/>
        <a:p>
          <a:endParaRPr lang="en-US"/>
        </a:p>
      </dgm:t>
    </dgm:pt>
    <dgm:pt modelId="{75AE223F-3EAD-49E6-B463-5C757921AD45}" type="pres">
      <dgm:prSet presAssocID="{4284BA57-6548-4AA6-A8C5-A3DA2D05EF54}" presName="node" presStyleLbl="node1" presStyleIdx="0" presStyleCnt="5">
        <dgm:presLayoutVars>
          <dgm:bulletEnabled val="1"/>
        </dgm:presLayoutVars>
      </dgm:prSet>
      <dgm:spPr/>
      <dgm:t>
        <a:bodyPr/>
        <a:lstStyle/>
        <a:p>
          <a:endParaRPr lang="en-US"/>
        </a:p>
      </dgm:t>
    </dgm:pt>
    <dgm:pt modelId="{A0BE2E03-BF8A-475E-B0FB-3C3DB6676052}" type="pres">
      <dgm:prSet presAssocID="{886948FA-E888-4713-A656-61A713D00C9E}" presName="Name9" presStyleLbl="parChTrans1D2" presStyleIdx="1" presStyleCnt="5"/>
      <dgm:spPr/>
      <dgm:t>
        <a:bodyPr/>
        <a:lstStyle/>
        <a:p>
          <a:endParaRPr lang="en-US"/>
        </a:p>
      </dgm:t>
    </dgm:pt>
    <dgm:pt modelId="{5E0B4A03-994E-455A-8964-A7F0F6B03416}" type="pres">
      <dgm:prSet presAssocID="{886948FA-E888-4713-A656-61A713D00C9E}" presName="connTx" presStyleLbl="parChTrans1D2" presStyleIdx="1" presStyleCnt="5"/>
      <dgm:spPr/>
      <dgm:t>
        <a:bodyPr/>
        <a:lstStyle/>
        <a:p>
          <a:endParaRPr lang="en-US"/>
        </a:p>
      </dgm:t>
    </dgm:pt>
    <dgm:pt modelId="{7BA7F084-D04C-4562-AC83-88C750AC4844}" type="pres">
      <dgm:prSet presAssocID="{333D6697-043A-48F9-A763-42955293DAFE}" presName="node" presStyleLbl="node1" presStyleIdx="1" presStyleCnt="5">
        <dgm:presLayoutVars>
          <dgm:bulletEnabled val="1"/>
        </dgm:presLayoutVars>
      </dgm:prSet>
      <dgm:spPr/>
      <dgm:t>
        <a:bodyPr/>
        <a:lstStyle/>
        <a:p>
          <a:endParaRPr lang="en-GB"/>
        </a:p>
      </dgm:t>
    </dgm:pt>
    <dgm:pt modelId="{13BF4989-678C-414D-8004-95A2260A1C72}" type="pres">
      <dgm:prSet presAssocID="{0C6E3F61-1D07-4B3A-B737-F522B548FB89}" presName="Name9" presStyleLbl="parChTrans1D2" presStyleIdx="2" presStyleCnt="5"/>
      <dgm:spPr/>
      <dgm:t>
        <a:bodyPr/>
        <a:lstStyle/>
        <a:p>
          <a:endParaRPr lang="en-US"/>
        </a:p>
      </dgm:t>
    </dgm:pt>
    <dgm:pt modelId="{E9119EC7-D0BF-4F5D-8CF0-E4868EDB440D}" type="pres">
      <dgm:prSet presAssocID="{0C6E3F61-1D07-4B3A-B737-F522B548FB89}" presName="connTx" presStyleLbl="parChTrans1D2" presStyleIdx="2" presStyleCnt="5"/>
      <dgm:spPr/>
      <dgm:t>
        <a:bodyPr/>
        <a:lstStyle/>
        <a:p>
          <a:endParaRPr lang="en-US"/>
        </a:p>
      </dgm:t>
    </dgm:pt>
    <dgm:pt modelId="{6597CB06-2D32-46D1-90DB-F98C99522B39}" type="pres">
      <dgm:prSet presAssocID="{11D24DA4-FFE7-4259-B747-B703264CBEEA}" presName="node" presStyleLbl="node1" presStyleIdx="2" presStyleCnt="5">
        <dgm:presLayoutVars>
          <dgm:bulletEnabled val="1"/>
        </dgm:presLayoutVars>
      </dgm:prSet>
      <dgm:spPr/>
      <dgm:t>
        <a:bodyPr/>
        <a:lstStyle/>
        <a:p>
          <a:endParaRPr lang="en-GB"/>
        </a:p>
      </dgm:t>
    </dgm:pt>
    <dgm:pt modelId="{436C4654-FBBA-4541-9566-C5C1086C7099}" type="pres">
      <dgm:prSet presAssocID="{D27C096D-2D77-4A1B-8C77-799EF3B66142}" presName="Name9" presStyleLbl="parChTrans1D2" presStyleIdx="3" presStyleCnt="5"/>
      <dgm:spPr/>
      <dgm:t>
        <a:bodyPr/>
        <a:lstStyle/>
        <a:p>
          <a:endParaRPr lang="en-US"/>
        </a:p>
      </dgm:t>
    </dgm:pt>
    <dgm:pt modelId="{77B3F604-72AC-4090-9784-0D589521D8B8}" type="pres">
      <dgm:prSet presAssocID="{D27C096D-2D77-4A1B-8C77-799EF3B66142}" presName="connTx" presStyleLbl="parChTrans1D2" presStyleIdx="3" presStyleCnt="5"/>
      <dgm:spPr/>
      <dgm:t>
        <a:bodyPr/>
        <a:lstStyle/>
        <a:p>
          <a:endParaRPr lang="en-US"/>
        </a:p>
      </dgm:t>
    </dgm:pt>
    <dgm:pt modelId="{80B8B94D-807B-43E4-8F39-F3C8F790323A}" type="pres">
      <dgm:prSet presAssocID="{F39F7B79-59F4-4C4F-B4F7-39E6789CAF60}" presName="node" presStyleLbl="node1" presStyleIdx="3" presStyleCnt="5">
        <dgm:presLayoutVars>
          <dgm:bulletEnabled val="1"/>
        </dgm:presLayoutVars>
      </dgm:prSet>
      <dgm:spPr/>
      <dgm:t>
        <a:bodyPr/>
        <a:lstStyle/>
        <a:p>
          <a:endParaRPr lang="en-GB"/>
        </a:p>
      </dgm:t>
    </dgm:pt>
    <dgm:pt modelId="{AECE4825-0082-4AD5-B088-BDC299A67CB7}" type="pres">
      <dgm:prSet presAssocID="{C40B1D6E-AD7A-4B6D-AD0B-74D07FB97A29}" presName="Name9" presStyleLbl="parChTrans1D2" presStyleIdx="4" presStyleCnt="5"/>
      <dgm:spPr/>
      <dgm:t>
        <a:bodyPr/>
        <a:lstStyle/>
        <a:p>
          <a:endParaRPr lang="en-US"/>
        </a:p>
      </dgm:t>
    </dgm:pt>
    <dgm:pt modelId="{837AC80B-8636-4539-B97F-82FFE254FADA}" type="pres">
      <dgm:prSet presAssocID="{C40B1D6E-AD7A-4B6D-AD0B-74D07FB97A29}" presName="connTx" presStyleLbl="parChTrans1D2" presStyleIdx="4" presStyleCnt="5"/>
      <dgm:spPr/>
      <dgm:t>
        <a:bodyPr/>
        <a:lstStyle/>
        <a:p>
          <a:endParaRPr lang="en-US"/>
        </a:p>
      </dgm:t>
    </dgm:pt>
    <dgm:pt modelId="{0E17ED25-0886-400B-B1F6-2551D38FA01C}" type="pres">
      <dgm:prSet presAssocID="{128B3139-9ED9-4F6B-82B1-5615B647AF8A}" presName="node" presStyleLbl="node1" presStyleIdx="4" presStyleCnt="5">
        <dgm:presLayoutVars>
          <dgm:bulletEnabled val="1"/>
        </dgm:presLayoutVars>
      </dgm:prSet>
      <dgm:spPr/>
      <dgm:t>
        <a:bodyPr/>
        <a:lstStyle/>
        <a:p>
          <a:endParaRPr lang="en-GB"/>
        </a:p>
      </dgm:t>
    </dgm:pt>
  </dgm:ptLst>
  <dgm:cxnLst>
    <dgm:cxn modelId="{45C4CE20-77DC-4FA7-AF7C-266A16B83C71}" type="presOf" srcId="{874B3A90-DFAA-4EA5-9C2F-5A6B5FF150E0}" destId="{CE4C9768-0C54-4BA1-BDEB-50E16C2EE092}" srcOrd="0" destOrd="0" presId="urn:microsoft.com/office/officeart/2005/8/layout/radial1"/>
    <dgm:cxn modelId="{0FEBA028-37B3-4A9F-9CC4-2D626D4067FA}" srcId="{874B3A90-DFAA-4EA5-9C2F-5A6B5FF150E0}" destId="{11D24DA4-FFE7-4259-B747-B703264CBEEA}" srcOrd="2" destOrd="0" parTransId="{0C6E3F61-1D07-4B3A-B737-F522B548FB89}" sibTransId="{9DF8FF55-B6B6-4406-B19B-CF5A1AE49D32}"/>
    <dgm:cxn modelId="{3FC65B15-710F-4A41-B31B-62468635855C}" type="presOf" srcId="{11D24DA4-FFE7-4259-B747-B703264CBEEA}" destId="{6597CB06-2D32-46D1-90DB-F98C99522B39}" srcOrd="0" destOrd="0" presId="urn:microsoft.com/office/officeart/2005/8/layout/radial1"/>
    <dgm:cxn modelId="{C182F7E5-4F1F-4325-BC7E-16DEB6A84765}" srcId="{0CB58722-179E-45FA-8273-A6439C27C918}" destId="{874B3A90-DFAA-4EA5-9C2F-5A6B5FF150E0}" srcOrd="0" destOrd="0" parTransId="{2FC201A5-E0D5-422D-BFDC-B26637C911A6}" sibTransId="{07452053-FBCF-4171-8B11-7FF8C2EB1CC5}"/>
    <dgm:cxn modelId="{0E57C60C-B8A3-4A74-A403-F167B1C94649}" type="presOf" srcId="{4E30EC61-A140-40D7-834F-0D0AFCD61989}" destId="{8766A109-900E-470E-A5E3-2A6906F7D997}" srcOrd="0" destOrd="0" presId="urn:microsoft.com/office/officeart/2005/8/layout/radial1"/>
    <dgm:cxn modelId="{D824231C-2A7A-4AC8-A240-07ED28A5ACEC}" type="presOf" srcId="{333D6697-043A-48F9-A763-42955293DAFE}" destId="{7BA7F084-D04C-4562-AC83-88C750AC4844}" srcOrd="0" destOrd="0" presId="urn:microsoft.com/office/officeart/2005/8/layout/radial1"/>
    <dgm:cxn modelId="{CF4399F1-0702-49C6-9632-4D2B231B133B}" type="presOf" srcId="{886948FA-E888-4713-A656-61A713D00C9E}" destId="{5E0B4A03-994E-455A-8964-A7F0F6B03416}" srcOrd="1" destOrd="0" presId="urn:microsoft.com/office/officeart/2005/8/layout/radial1"/>
    <dgm:cxn modelId="{91E09862-934A-4DC4-873A-2C49E5299C05}" type="presOf" srcId="{128B3139-9ED9-4F6B-82B1-5615B647AF8A}" destId="{0E17ED25-0886-400B-B1F6-2551D38FA01C}" srcOrd="0" destOrd="0" presId="urn:microsoft.com/office/officeart/2005/8/layout/radial1"/>
    <dgm:cxn modelId="{9D659350-D5C1-4A4B-9CB9-462E1DB6AF21}" srcId="{874B3A90-DFAA-4EA5-9C2F-5A6B5FF150E0}" destId="{333D6697-043A-48F9-A763-42955293DAFE}" srcOrd="1" destOrd="0" parTransId="{886948FA-E888-4713-A656-61A713D00C9E}" sibTransId="{56182E18-467B-4812-BC5C-D898BDE4CEB7}"/>
    <dgm:cxn modelId="{CD6A13D8-D683-4EFD-BD5C-3CCA7C500DCC}" type="presOf" srcId="{0C6E3F61-1D07-4B3A-B737-F522B548FB89}" destId="{13BF4989-678C-414D-8004-95A2260A1C72}" srcOrd="0" destOrd="0" presId="urn:microsoft.com/office/officeart/2005/8/layout/radial1"/>
    <dgm:cxn modelId="{709183AB-120E-4F97-B4A8-63ED0AAFC61F}" type="presOf" srcId="{D27C096D-2D77-4A1B-8C77-799EF3B66142}" destId="{436C4654-FBBA-4541-9566-C5C1086C7099}" srcOrd="0" destOrd="0" presId="urn:microsoft.com/office/officeart/2005/8/layout/radial1"/>
    <dgm:cxn modelId="{BDF79F3F-B8EF-43FC-ABB1-629E033BDFEF}" srcId="{874B3A90-DFAA-4EA5-9C2F-5A6B5FF150E0}" destId="{128B3139-9ED9-4F6B-82B1-5615B647AF8A}" srcOrd="4" destOrd="0" parTransId="{C40B1D6E-AD7A-4B6D-AD0B-74D07FB97A29}" sibTransId="{01A66435-C606-4141-A164-A62120B0C31D}"/>
    <dgm:cxn modelId="{E5787B65-48E9-408D-9E3A-254C7F8FD57D}" type="presOf" srcId="{C40B1D6E-AD7A-4B6D-AD0B-74D07FB97A29}" destId="{AECE4825-0082-4AD5-B088-BDC299A67CB7}" srcOrd="0" destOrd="0" presId="urn:microsoft.com/office/officeart/2005/8/layout/radial1"/>
    <dgm:cxn modelId="{46408E3E-F532-47E0-A6D4-E573348C3140}" type="presOf" srcId="{0CB58722-179E-45FA-8273-A6439C27C918}" destId="{612FCE18-A422-4F00-A351-C7676799B9EE}" srcOrd="0" destOrd="0" presId="urn:microsoft.com/office/officeart/2005/8/layout/radial1"/>
    <dgm:cxn modelId="{57D3F67C-6213-4F03-A2BF-B39A2C566FBB}" type="presOf" srcId="{0C6E3F61-1D07-4B3A-B737-F522B548FB89}" destId="{E9119EC7-D0BF-4F5D-8CF0-E4868EDB440D}" srcOrd="1" destOrd="0" presId="urn:microsoft.com/office/officeart/2005/8/layout/radial1"/>
    <dgm:cxn modelId="{F39B4F67-8CBC-4A05-9107-F877DCB703C7}" srcId="{874B3A90-DFAA-4EA5-9C2F-5A6B5FF150E0}" destId="{4284BA57-6548-4AA6-A8C5-A3DA2D05EF54}" srcOrd="0" destOrd="0" parTransId="{4E30EC61-A140-40D7-834F-0D0AFCD61989}" sibTransId="{59B6E291-3FA4-4E83-8772-FAACEF752028}"/>
    <dgm:cxn modelId="{AFC22FEB-6E35-4515-A654-A3FDE5C6DA8A}" type="presOf" srcId="{4E30EC61-A140-40D7-834F-0D0AFCD61989}" destId="{DB923304-85B5-4770-9DDB-CDBE129B1D39}" srcOrd="1" destOrd="0" presId="urn:microsoft.com/office/officeart/2005/8/layout/radial1"/>
    <dgm:cxn modelId="{E958205F-50A6-4B2A-B1D5-4024AFFF2DB4}" type="presOf" srcId="{C40B1D6E-AD7A-4B6D-AD0B-74D07FB97A29}" destId="{837AC80B-8636-4539-B97F-82FFE254FADA}" srcOrd="1" destOrd="0" presId="urn:microsoft.com/office/officeart/2005/8/layout/radial1"/>
    <dgm:cxn modelId="{45707EC9-5522-4BB7-AF6B-3555A1A477E6}" type="presOf" srcId="{D27C096D-2D77-4A1B-8C77-799EF3B66142}" destId="{77B3F604-72AC-4090-9784-0D589521D8B8}" srcOrd="1" destOrd="0" presId="urn:microsoft.com/office/officeart/2005/8/layout/radial1"/>
    <dgm:cxn modelId="{12902B2B-CAD9-4510-A509-D06F5EEF43B2}" type="presOf" srcId="{4284BA57-6548-4AA6-A8C5-A3DA2D05EF54}" destId="{75AE223F-3EAD-49E6-B463-5C757921AD45}" srcOrd="0" destOrd="0" presId="urn:microsoft.com/office/officeart/2005/8/layout/radial1"/>
    <dgm:cxn modelId="{9844470D-CC5D-4C43-BE4E-CE97A0E9978D}" type="presOf" srcId="{886948FA-E888-4713-A656-61A713D00C9E}" destId="{A0BE2E03-BF8A-475E-B0FB-3C3DB6676052}" srcOrd="0" destOrd="0" presId="urn:microsoft.com/office/officeart/2005/8/layout/radial1"/>
    <dgm:cxn modelId="{BFEF87E0-7B22-4AC2-AC0B-F468B0FF48F8}" srcId="{874B3A90-DFAA-4EA5-9C2F-5A6B5FF150E0}" destId="{F39F7B79-59F4-4C4F-B4F7-39E6789CAF60}" srcOrd="3" destOrd="0" parTransId="{D27C096D-2D77-4A1B-8C77-799EF3B66142}" sibTransId="{0A583ADF-EDB8-4485-8907-551466C7C1E0}"/>
    <dgm:cxn modelId="{7832A579-F0B8-4239-AA4C-87B3B6AAF9CD}" type="presOf" srcId="{F39F7B79-59F4-4C4F-B4F7-39E6789CAF60}" destId="{80B8B94D-807B-43E4-8F39-F3C8F790323A}" srcOrd="0" destOrd="0" presId="urn:microsoft.com/office/officeart/2005/8/layout/radial1"/>
    <dgm:cxn modelId="{E32B02C8-7B12-4A4E-A47C-EFD47DCA9520}" type="presParOf" srcId="{612FCE18-A422-4F00-A351-C7676799B9EE}" destId="{CE4C9768-0C54-4BA1-BDEB-50E16C2EE092}" srcOrd="0" destOrd="0" presId="urn:microsoft.com/office/officeart/2005/8/layout/radial1"/>
    <dgm:cxn modelId="{1BE20241-0FDF-4ED4-838C-9C9B710EE87E}" type="presParOf" srcId="{612FCE18-A422-4F00-A351-C7676799B9EE}" destId="{8766A109-900E-470E-A5E3-2A6906F7D997}" srcOrd="1" destOrd="0" presId="urn:microsoft.com/office/officeart/2005/8/layout/radial1"/>
    <dgm:cxn modelId="{6DC5A9F0-FB59-4BC5-B1F7-2D3B1B6AC958}" type="presParOf" srcId="{8766A109-900E-470E-A5E3-2A6906F7D997}" destId="{DB923304-85B5-4770-9DDB-CDBE129B1D39}" srcOrd="0" destOrd="0" presId="urn:microsoft.com/office/officeart/2005/8/layout/radial1"/>
    <dgm:cxn modelId="{C0C65EBA-0F19-4A0C-99B9-3A9915E73F1D}" type="presParOf" srcId="{612FCE18-A422-4F00-A351-C7676799B9EE}" destId="{75AE223F-3EAD-49E6-B463-5C757921AD45}" srcOrd="2" destOrd="0" presId="urn:microsoft.com/office/officeart/2005/8/layout/radial1"/>
    <dgm:cxn modelId="{B0E9C634-4C54-411F-8B45-A77627D8F58D}" type="presParOf" srcId="{612FCE18-A422-4F00-A351-C7676799B9EE}" destId="{A0BE2E03-BF8A-475E-B0FB-3C3DB6676052}" srcOrd="3" destOrd="0" presId="urn:microsoft.com/office/officeart/2005/8/layout/radial1"/>
    <dgm:cxn modelId="{790F3BCB-0E65-4C14-803B-FE021699D9C4}" type="presParOf" srcId="{A0BE2E03-BF8A-475E-B0FB-3C3DB6676052}" destId="{5E0B4A03-994E-455A-8964-A7F0F6B03416}" srcOrd="0" destOrd="0" presId="urn:microsoft.com/office/officeart/2005/8/layout/radial1"/>
    <dgm:cxn modelId="{E3C85ABE-786D-41B2-9BFF-BBDC29F6A642}" type="presParOf" srcId="{612FCE18-A422-4F00-A351-C7676799B9EE}" destId="{7BA7F084-D04C-4562-AC83-88C750AC4844}" srcOrd="4" destOrd="0" presId="urn:microsoft.com/office/officeart/2005/8/layout/radial1"/>
    <dgm:cxn modelId="{33E62DC9-47F3-4292-89F3-53E9DED10288}" type="presParOf" srcId="{612FCE18-A422-4F00-A351-C7676799B9EE}" destId="{13BF4989-678C-414D-8004-95A2260A1C72}" srcOrd="5" destOrd="0" presId="urn:microsoft.com/office/officeart/2005/8/layout/radial1"/>
    <dgm:cxn modelId="{BBC53E6C-05D2-4C01-B2CC-A478F7B05D8E}" type="presParOf" srcId="{13BF4989-678C-414D-8004-95A2260A1C72}" destId="{E9119EC7-D0BF-4F5D-8CF0-E4868EDB440D}" srcOrd="0" destOrd="0" presId="urn:microsoft.com/office/officeart/2005/8/layout/radial1"/>
    <dgm:cxn modelId="{C5CADAB7-1F41-49B0-9F41-5355BC0E7B82}" type="presParOf" srcId="{612FCE18-A422-4F00-A351-C7676799B9EE}" destId="{6597CB06-2D32-46D1-90DB-F98C99522B39}" srcOrd="6" destOrd="0" presId="urn:microsoft.com/office/officeart/2005/8/layout/radial1"/>
    <dgm:cxn modelId="{C448168B-92C0-47F8-98EF-B37B31BFC217}" type="presParOf" srcId="{612FCE18-A422-4F00-A351-C7676799B9EE}" destId="{436C4654-FBBA-4541-9566-C5C1086C7099}" srcOrd="7" destOrd="0" presId="urn:microsoft.com/office/officeart/2005/8/layout/radial1"/>
    <dgm:cxn modelId="{A4CCF768-0C68-4566-AC88-DB0952766F4B}" type="presParOf" srcId="{436C4654-FBBA-4541-9566-C5C1086C7099}" destId="{77B3F604-72AC-4090-9784-0D589521D8B8}" srcOrd="0" destOrd="0" presId="urn:microsoft.com/office/officeart/2005/8/layout/radial1"/>
    <dgm:cxn modelId="{DD84D65A-6358-4165-8042-83F0E82CB564}" type="presParOf" srcId="{612FCE18-A422-4F00-A351-C7676799B9EE}" destId="{80B8B94D-807B-43E4-8F39-F3C8F790323A}" srcOrd="8" destOrd="0" presId="urn:microsoft.com/office/officeart/2005/8/layout/radial1"/>
    <dgm:cxn modelId="{E98AA8B8-6C42-479B-B770-A70A66F3A7F1}" type="presParOf" srcId="{612FCE18-A422-4F00-A351-C7676799B9EE}" destId="{AECE4825-0082-4AD5-B088-BDC299A67CB7}" srcOrd="9" destOrd="0" presId="urn:microsoft.com/office/officeart/2005/8/layout/radial1"/>
    <dgm:cxn modelId="{3EF9C731-D0B3-4A76-880C-4A9AB07F75E2}" type="presParOf" srcId="{AECE4825-0082-4AD5-B088-BDC299A67CB7}" destId="{837AC80B-8636-4539-B97F-82FFE254FADA}" srcOrd="0" destOrd="0" presId="urn:microsoft.com/office/officeart/2005/8/layout/radial1"/>
    <dgm:cxn modelId="{BBC47D45-8EC3-45D2-BFAC-68EBED9CA4D2}" type="presParOf" srcId="{612FCE18-A422-4F00-A351-C7676799B9EE}" destId="{0E17ED25-0886-400B-B1F6-2551D38FA01C}" srcOrd="10" destOrd="0" presId="urn:microsoft.com/office/officeart/2005/8/layout/radial1"/>
  </dgm:cxnLst>
  <dgm:bg/>
  <dgm:whole/>
</dgm:dataModel>
</file>

<file path=ppt/diagrams/data2.xml><?xml version="1.0" encoding="utf-8"?>
<dgm:dataModel xmlns:dgm="http://schemas.openxmlformats.org/drawingml/2006/diagram" xmlns:a="http://schemas.openxmlformats.org/drawingml/2006/main">
  <dgm:ptLst>
    <dgm:pt modelId="{26104C24-3FFA-4B8A-95C8-FDF1C6FE5344}"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GB"/>
        </a:p>
      </dgm:t>
    </dgm:pt>
    <dgm:pt modelId="{6A1DD93F-F004-4D80-8BEE-7E41B14F6C6B}">
      <dgm:prSet phldrT="[Text]"/>
      <dgm:spPr/>
      <dgm:t>
        <a:bodyPr/>
        <a:lstStyle/>
        <a:p>
          <a:r>
            <a:rPr lang="en-GB" dirty="0" smtClean="0"/>
            <a:t>UI layer</a:t>
          </a:r>
          <a:endParaRPr lang="en-GB" dirty="0"/>
        </a:p>
      </dgm:t>
    </dgm:pt>
    <dgm:pt modelId="{DB55902A-E111-44F0-8355-64762446ACD5}" type="parTrans" cxnId="{67758DB7-80F3-49DC-AAB2-62221BDCED92}">
      <dgm:prSet/>
      <dgm:spPr/>
      <dgm:t>
        <a:bodyPr/>
        <a:lstStyle/>
        <a:p>
          <a:endParaRPr lang="en-GB"/>
        </a:p>
      </dgm:t>
    </dgm:pt>
    <dgm:pt modelId="{A95F288E-6809-48F3-A29D-03F3FD1ABA2D}" type="sibTrans" cxnId="{67758DB7-80F3-49DC-AAB2-62221BDCED92}">
      <dgm:prSet/>
      <dgm:spPr/>
      <dgm:t>
        <a:bodyPr/>
        <a:lstStyle/>
        <a:p>
          <a:endParaRPr lang="en-GB"/>
        </a:p>
      </dgm:t>
    </dgm:pt>
    <dgm:pt modelId="{8F90F6E1-0E66-471D-ABDF-828047EF17C7}">
      <dgm:prSet phldrT="[Text]"/>
      <dgm:spPr/>
      <dgm:t>
        <a:bodyPr/>
        <a:lstStyle/>
        <a:p>
          <a:r>
            <a:rPr lang="en-GB" dirty="0" smtClean="0"/>
            <a:t>Game Engine</a:t>
          </a:r>
          <a:endParaRPr lang="en-GB" dirty="0"/>
        </a:p>
      </dgm:t>
    </dgm:pt>
    <dgm:pt modelId="{6F03F462-5F18-4A39-BAF8-2748A655BAA1}" type="parTrans" cxnId="{478EBC33-19E7-456C-9CB1-F5FF2C48BF88}">
      <dgm:prSet/>
      <dgm:spPr/>
    </dgm:pt>
    <dgm:pt modelId="{8962AC95-11B4-4E78-9A4F-98AEA63C6FD5}" type="sibTrans" cxnId="{478EBC33-19E7-456C-9CB1-F5FF2C48BF88}">
      <dgm:prSet/>
      <dgm:spPr/>
    </dgm:pt>
    <dgm:pt modelId="{494E596D-FB30-4882-BBA0-A7DCD20A9698}">
      <dgm:prSet phldrT="[Text]"/>
      <dgm:spPr/>
      <dgm:t>
        <a:bodyPr/>
        <a:lstStyle/>
        <a:p>
          <a:r>
            <a:rPr lang="en-GB" dirty="0" smtClean="0"/>
            <a:t>Network Layer</a:t>
          </a:r>
          <a:endParaRPr lang="en-GB" dirty="0"/>
        </a:p>
      </dgm:t>
    </dgm:pt>
    <dgm:pt modelId="{A8ADD407-53CA-4C56-87EE-23532FAD095A}" type="parTrans" cxnId="{0AC826DD-5534-494C-8AE3-28D2B2F3FA59}">
      <dgm:prSet/>
      <dgm:spPr/>
    </dgm:pt>
    <dgm:pt modelId="{345F1E37-E632-4C60-912B-58C379F0495C}" type="sibTrans" cxnId="{0AC826DD-5534-494C-8AE3-28D2B2F3FA59}">
      <dgm:prSet/>
      <dgm:spPr/>
    </dgm:pt>
    <dgm:pt modelId="{DBDE613E-69AE-4267-AABE-1CC3E3E6EF16}" type="pres">
      <dgm:prSet presAssocID="{26104C24-3FFA-4B8A-95C8-FDF1C6FE5344}" presName="Name0" presStyleCnt="0">
        <dgm:presLayoutVars>
          <dgm:chPref val="1"/>
          <dgm:dir/>
          <dgm:animOne val="branch"/>
          <dgm:animLvl val="lvl"/>
          <dgm:resizeHandles/>
        </dgm:presLayoutVars>
      </dgm:prSet>
      <dgm:spPr/>
      <dgm:t>
        <a:bodyPr/>
        <a:lstStyle/>
        <a:p>
          <a:endParaRPr lang="en-US"/>
        </a:p>
      </dgm:t>
    </dgm:pt>
    <dgm:pt modelId="{02148804-8C6A-4016-9C21-D3FE5212365D}" type="pres">
      <dgm:prSet presAssocID="{6A1DD93F-F004-4D80-8BEE-7E41B14F6C6B}" presName="vertOne" presStyleCnt="0"/>
      <dgm:spPr/>
    </dgm:pt>
    <dgm:pt modelId="{E5425F6E-C7EE-4258-8A72-DB932E17BF09}" type="pres">
      <dgm:prSet presAssocID="{6A1DD93F-F004-4D80-8BEE-7E41B14F6C6B}" presName="txOne" presStyleLbl="node0" presStyleIdx="0" presStyleCnt="1">
        <dgm:presLayoutVars>
          <dgm:chPref val="3"/>
        </dgm:presLayoutVars>
      </dgm:prSet>
      <dgm:spPr/>
      <dgm:t>
        <a:bodyPr/>
        <a:lstStyle/>
        <a:p>
          <a:endParaRPr lang="en-GB"/>
        </a:p>
      </dgm:t>
    </dgm:pt>
    <dgm:pt modelId="{3AF7FBA9-8E33-4EC9-BA7E-AA892FD3AA1E}" type="pres">
      <dgm:prSet presAssocID="{6A1DD93F-F004-4D80-8BEE-7E41B14F6C6B}" presName="parTransOne" presStyleCnt="0"/>
      <dgm:spPr/>
    </dgm:pt>
    <dgm:pt modelId="{2265F651-EEF3-4241-BA1F-DEB0D341DB17}" type="pres">
      <dgm:prSet presAssocID="{6A1DD93F-F004-4D80-8BEE-7E41B14F6C6B}" presName="horzOne" presStyleCnt="0"/>
      <dgm:spPr/>
    </dgm:pt>
    <dgm:pt modelId="{03506263-2778-4820-B825-C3EDE200A317}" type="pres">
      <dgm:prSet presAssocID="{8F90F6E1-0E66-471D-ABDF-828047EF17C7}" presName="vertTwo" presStyleCnt="0"/>
      <dgm:spPr/>
    </dgm:pt>
    <dgm:pt modelId="{E305803C-F28B-45A1-9DF9-96731491FC9C}" type="pres">
      <dgm:prSet presAssocID="{8F90F6E1-0E66-471D-ABDF-828047EF17C7}" presName="txTwo" presStyleLbl="node2" presStyleIdx="0" presStyleCnt="1">
        <dgm:presLayoutVars>
          <dgm:chPref val="3"/>
        </dgm:presLayoutVars>
      </dgm:prSet>
      <dgm:spPr/>
      <dgm:t>
        <a:bodyPr/>
        <a:lstStyle/>
        <a:p>
          <a:endParaRPr lang="en-GB"/>
        </a:p>
      </dgm:t>
    </dgm:pt>
    <dgm:pt modelId="{7BF8A4B7-5AC0-4C58-9CAA-91AE2883B7E5}" type="pres">
      <dgm:prSet presAssocID="{8F90F6E1-0E66-471D-ABDF-828047EF17C7}" presName="parTransTwo" presStyleCnt="0"/>
      <dgm:spPr/>
    </dgm:pt>
    <dgm:pt modelId="{4D1E6FD8-CA92-4E82-8CD5-5C02AB2AD9F7}" type="pres">
      <dgm:prSet presAssocID="{8F90F6E1-0E66-471D-ABDF-828047EF17C7}" presName="horzTwo" presStyleCnt="0"/>
      <dgm:spPr/>
    </dgm:pt>
    <dgm:pt modelId="{328F598E-7673-4919-A0E5-10C2B1A05E37}" type="pres">
      <dgm:prSet presAssocID="{494E596D-FB30-4882-BBA0-A7DCD20A9698}" presName="vertThree" presStyleCnt="0"/>
      <dgm:spPr/>
    </dgm:pt>
    <dgm:pt modelId="{36669853-F4AD-4E23-BB21-D141DE5E79D4}" type="pres">
      <dgm:prSet presAssocID="{494E596D-FB30-4882-BBA0-A7DCD20A9698}" presName="txThree" presStyleLbl="node3" presStyleIdx="0" presStyleCnt="1">
        <dgm:presLayoutVars>
          <dgm:chPref val="3"/>
        </dgm:presLayoutVars>
      </dgm:prSet>
      <dgm:spPr/>
      <dgm:t>
        <a:bodyPr/>
        <a:lstStyle/>
        <a:p>
          <a:endParaRPr lang="en-US"/>
        </a:p>
      </dgm:t>
    </dgm:pt>
    <dgm:pt modelId="{A96C8D59-0989-4E4B-A237-8276BA660595}" type="pres">
      <dgm:prSet presAssocID="{494E596D-FB30-4882-BBA0-A7DCD20A9698}" presName="horzThree" presStyleCnt="0"/>
      <dgm:spPr/>
    </dgm:pt>
  </dgm:ptLst>
  <dgm:cxnLst>
    <dgm:cxn modelId="{67758DB7-80F3-49DC-AAB2-62221BDCED92}" srcId="{26104C24-3FFA-4B8A-95C8-FDF1C6FE5344}" destId="{6A1DD93F-F004-4D80-8BEE-7E41B14F6C6B}" srcOrd="0" destOrd="0" parTransId="{DB55902A-E111-44F0-8355-64762446ACD5}" sibTransId="{A95F288E-6809-48F3-A29D-03F3FD1ABA2D}"/>
    <dgm:cxn modelId="{496BF809-0A3B-42E4-99FD-4AA524F820C6}" type="presOf" srcId="{8F90F6E1-0E66-471D-ABDF-828047EF17C7}" destId="{E305803C-F28B-45A1-9DF9-96731491FC9C}" srcOrd="0" destOrd="0" presId="urn:microsoft.com/office/officeart/2005/8/layout/hierarchy4"/>
    <dgm:cxn modelId="{C5DF8E7D-9D38-4370-AE9E-92CB8BB4817B}" type="presOf" srcId="{494E596D-FB30-4882-BBA0-A7DCD20A9698}" destId="{36669853-F4AD-4E23-BB21-D141DE5E79D4}" srcOrd="0" destOrd="0" presId="urn:microsoft.com/office/officeart/2005/8/layout/hierarchy4"/>
    <dgm:cxn modelId="{F76D6232-13AA-4878-9910-DA3BD09AE917}" type="presOf" srcId="{6A1DD93F-F004-4D80-8BEE-7E41B14F6C6B}" destId="{E5425F6E-C7EE-4258-8A72-DB932E17BF09}" srcOrd="0" destOrd="0" presId="urn:microsoft.com/office/officeart/2005/8/layout/hierarchy4"/>
    <dgm:cxn modelId="{0AC826DD-5534-494C-8AE3-28D2B2F3FA59}" srcId="{8F90F6E1-0E66-471D-ABDF-828047EF17C7}" destId="{494E596D-FB30-4882-BBA0-A7DCD20A9698}" srcOrd="0" destOrd="0" parTransId="{A8ADD407-53CA-4C56-87EE-23532FAD095A}" sibTransId="{345F1E37-E632-4C60-912B-58C379F0495C}"/>
    <dgm:cxn modelId="{478EBC33-19E7-456C-9CB1-F5FF2C48BF88}" srcId="{6A1DD93F-F004-4D80-8BEE-7E41B14F6C6B}" destId="{8F90F6E1-0E66-471D-ABDF-828047EF17C7}" srcOrd="0" destOrd="0" parTransId="{6F03F462-5F18-4A39-BAF8-2748A655BAA1}" sibTransId="{8962AC95-11B4-4E78-9A4F-98AEA63C6FD5}"/>
    <dgm:cxn modelId="{D3F90D59-0F94-4FFF-9F06-B3CBC7FDA657}" type="presOf" srcId="{26104C24-3FFA-4B8A-95C8-FDF1C6FE5344}" destId="{DBDE613E-69AE-4267-AABE-1CC3E3E6EF16}" srcOrd="0" destOrd="0" presId="urn:microsoft.com/office/officeart/2005/8/layout/hierarchy4"/>
    <dgm:cxn modelId="{ABF62611-22E6-4878-BF3D-FC69E340FCFA}" type="presParOf" srcId="{DBDE613E-69AE-4267-AABE-1CC3E3E6EF16}" destId="{02148804-8C6A-4016-9C21-D3FE5212365D}" srcOrd="0" destOrd="0" presId="urn:microsoft.com/office/officeart/2005/8/layout/hierarchy4"/>
    <dgm:cxn modelId="{D4DE28FD-D38C-42B9-A73C-30B361F58537}" type="presParOf" srcId="{02148804-8C6A-4016-9C21-D3FE5212365D}" destId="{E5425F6E-C7EE-4258-8A72-DB932E17BF09}" srcOrd="0" destOrd="0" presId="urn:microsoft.com/office/officeart/2005/8/layout/hierarchy4"/>
    <dgm:cxn modelId="{55C340AF-85B7-4925-833F-59D22CFA9396}" type="presParOf" srcId="{02148804-8C6A-4016-9C21-D3FE5212365D}" destId="{3AF7FBA9-8E33-4EC9-BA7E-AA892FD3AA1E}" srcOrd="1" destOrd="0" presId="urn:microsoft.com/office/officeart/2005/8/layout/hierarchy4"/>
    <dgm:cxn modelId="{8D83C143-E3DB-4E39-A14C-EBB37F68D735}" type="presParOf" srcId="{02148804-8C6A-4016-9C21-D3FE5212365D}" destId="{2265F651-EEF3-4241-BA1F-DEB0D341DB17}" srcOrd="2" destOrd="0" presId="urn:microsoft.com/office/officeart/2005/8/layout/hierarchy4"/>
    <dgm:cxn modelId="{197DBCE6-76D9-4CF6-BBDF-74321AE43CE5}" type="presParOf" srcId="{2265F651-EEF3-4241-BA1F-DEB0D341DB17}" destId="{03506263-2778-4820-B825-C3EDE200A317}" srcOrd="0" destOrd="0" presId="urn:microsoft.com/office/officeart/2005/8/layout/hierarchy4"/>
    <dgm:cxn modelId="{D380C246-237B-4F98-B8A4-6A30A4B30703}" type="presParOf" srcId="{03506263-2778-4820-B825-C3EDE200A317}" destId="{E305803C-F28B-45A1-9DF9-96731491FC9C}" srcOrd="0" destOrd="0" presId="urn:microsoft.com/office/officeart/2005/8/layout/hierarchy4"/>
    <dgm:cxn modelId="{3D9925F7-C697-486F-A166-79B5910BA543}" type="presParOf" srcId="{03506263-2778-4820-B825-C3EDE200A317}" destId="{7BF8A4B7-5AC0-4C58-9CAA-91AE2883B7E5}" srcOrd="1" destOrd="0" presId="urn:microsoft.com/office/officeart/2005/8/layout/hierarchy4"/>
    <dgm:cxn modelId="{7E2ECC31-F64E-430D-AAE9-13B072ECE9F2}" type="presParOf" srcId="{03506263-2778-4820-B825-C3EDE200A317}" destId="{4D1E6FD8-CA92-4E82-8CD5-5C02AB2AD9F7}" srcOrd="2" destOrd="0" presId="urn:microsoft.com/office/officeart/2005/8/layout/hierarchy4"/>
    <dgm:cxn modelId="{542DFE1A-487B-4BA2-9ADC-F542A70F57E3}" type="presParOf" srcId="{4D1E6FD8-CA92-4E82-8CD5-5C02AB2AD9F7}" destId="{328F598E-7673-4919-A0E5-10C2B1A05E37}" srcOrd="0" destOrd="0" presId="urn:microsoft.com/office/officeart/2005/8/layout/hierarchy4"/>
    <dgm:cxn modelId="{0CF5A7D9-02AD-486A-8946-673A4F52B0CB}" type="presParOf" srcId="{328F598E-7673-4919-A0E5-10C2B1A05E37}" destId="{36669853-F4AD-4E23-BB21-D141DE5E79D4}" srcOrd="0" destOrd="0" presId="urn:microsoft.com/office/officeart/2005/8/layout/hierarchy4"/>
    <dgm:cxn modelId="{8D0B672A-57E3-4B29-A701-4CE442029D89}" type="presParOf" srcId="{328F598E-7673-4919-A0E5-10C2B1A05E37}" destId="{A96C8D59-0989-4E4B-A237-8276BA660595}" srcOrd="1" destOrd="0" presId="urn:microsoft.com/office/officeart/2005/8/layout/hierarchy4"/>
  </dgm:cxnLst>
  <dgm:bg/>
  <dgm:whole/>
</dgm:dataModel>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797B36-BF84-43E0-B128-1429CEAC83A8}" type="datetimeFigureOut">
              <a:rPr lang="en-US" smtClean="0"/>
              <a:pPr/>
              <a:t>12/5/2014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D1B3AD-C166-41F5-93D3-6B45C50333A0}" type="slidenum">
              <a:rPr lang="en-GB" smtClean="0"/>
              <a:pPr/>
              <a:t>‹#›</a:t>
            </a:fld>
            <a:endParaRPr lang="en-GB"/>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D32861-2BC1-4933-8531-32CAF8CCEE5C}" type="datetimeFigureOut">
              <a:rPr lang="en-US" smtClean="0"/>
              <a:pPr/>
              <a:t>12/5/2014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7F1DFA-B910-40FE-8BC8-439360A30269}" type="slidenum">
              <a:rPr lang="en-GB" smtClean="0"/>
              <a:pPr/>
              <a:t>‹#›</a:t>
            </a:fld>
            <a:endParaRPr lang="en-GB"/>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D7F1DFA-B910-40FE-8BC8-439360A30269}" type="slidenum">
              <a:rPr lang="en-GB" smtClean="0"/>
              <a:pPr/>
              <a:t>4</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dirty="0" smtClean="0"/>
              <a:t>Brick Wall – Brick walls will be considered as obstacles. Players can shoot and break walls. 4 shots will break the wall and it becomes a blank cell</a:t>
            </a:r>
          </a:p>
          <a:p>
            <a:pPr marL="0" marR="0" lvl="1" indent="0" algn="l" defTabSz="914400" rtl="0" eaLnBrk="1" fontAlgn="auto" latinLnBrk="0" hangingPunct="1">
              <a:lnSpc>
                <a:spcPct val="100000"/>
              </a:lnSpc>
              <a:spcBef>
                <a:spcPts val="0"/>
              </a:spcBef>
              <a:spcAft>
                <a:spcPts val="0"/>
              </a:spcAft>
              <a:buClrTx/>
              <a:buSzTx/>
              <a:buFontTx/>
              <a:buNone/>
              <a:tabLst/>
              <a:defRPr/>
            </a:pPr>
            <a:r>
              <a:rPr lang="en-GB" dirty="0" smtClean="0"/>
              <a:t>Stone – obstacles. cannot</a:t>
            </a:r>
            <a:r>
              <a:rPr lang="en-GB" baseline="0" dirty="0" smtClean="0"/>
              <a:t> be shot. Bullets cannot pass through.</a:t>
            </a:r>
          </a:p>
          <a:p>
            <a:pPr marL="0" marR="0" lvl="1" indent="0" algn="l" defTabSz="914400" rtl="0" eaLnBrk="1" fontAlgn="auto" latinLnBrk="0" hangingPunct="1">
              <a:lnSpc>
                <a:spcPct val="100000"/>
              </a:lnSpc>
              <a:spcBef>
                <a:spcPts val="0"/>
              </a:spcBef>
              <a:spcAft>
                <a:spcPts val="0"/>
              </a:spcAft>
              <a:buClrTx/>
              <a:buSzTx/>
              <a:buFontTx/>
              <a:buNone/>
              <a:tabLst/>
              <a:defRPr/>
            </a:pPr>
            <a:r>
              <a:rPr lang="en-GB" baseline="0" dirty="0" smtClean="0"/>
              <a:t>Water – Pits. Cannot go through but can shoot through</a:t>
            </a:r>
            <a:endParaRPr lang="en-GB" dirty="0" smtClean="0"/>
          </a:p>
          <a:p>
            <a:endParaRPr lang="en-GB" dirty="0"/>
          </a:p>
        </p:txBody>
      </p:sp>
      <p:sp>
        <p:nvSpPr>
          <p:cNvPr id="4" name="Slide Number Placeholder 3"/>
          <p:cNvSpPr>
            <a:spLocks noGrp="1"/>
          </p:cNvSpPr>
          <p:nvPr>
            <p:ph type="sldNum" sz="quarter" idx="10"/>
          </p:nvPr>
        </p:nvSpPr>
        <p:spPr/>
        <p:txBody>
          <a:bodyPr/>
          <a:lstStyle/>
          <a:p>
            <a:fld id="{6D7F1DFA-B910-40FE-8BC8-439360A30269}" type="slidenum">
              <a:rPr lang="en-GB" smtClean="0"/>
              <a:pPr/>
              <a:t>9</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D7F1DFA-B910-40FE-8BC8-439360A30269}" type="slidenum">
              <a:rPr lang="en-GB" smtClean="0"/>
              <a:pPr/>
              <a:t>35</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763A1E95-57BB-4F00-AB94-BCC4F4E3AA7C}" type="datetime1">
              <a:rPr lang="en-US" smtClean="0"/>
              <a:pPr/>
              <a:t>12/5/2014</a:t>
            </a:fld>
            <a:endParaRPr lang="en-GB"/>
          </a:p>
        </p:txBody>
      </p:sp>
      <p:sp>
        <p:nvSpPr>
          <p:cNvPr id="16" name="Slide Number Placeholder 15"/>
          <p:cNvSpPr>
            <a:spLocks noGrp="1"/>
          </p:cNvSpPr>
          <p:nvPr>
            <p:ph type="sldNum" sz="quarter" idx="11"/>
          </p:nvPr>
        </p:nvSpPr>
        <p:spPr/>
        <p:txBody>
          <a:bodyPr/>
          <a:lstStyle/>
          <a:p>
            <a:fld id="{2C3AF3FD-EC9F-47A3-990C-9B4E296AFEC0}" type="slidenum">
              <a:rPr lang="en-GB" smtClean="0"/>
              <a:pPr/>
              <a:t>‹#›</a:t>
            </a:fld>
            <a:endParaRPr lang="en-GB"/>
          </a:p>
        </p:txBody>
      </p:sp>
      <p:sp>
        <p:nvSpPr>
          <p:cNvPr id="17" name="Footer Placeholder 16"/>
          <p:cNvSpPr>
            <a:spLocks noGrp="1"/>
          </p:cNvSpPr>
          <p:nvPr>
            <p:ph type="ftr" sz="quarter" idx="12"/>
          </p:nvPr>
        </p:nvSpPr>
        <p:spPr/>
        <p:txBody>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9EEA6D-DB5A-4E5B-8067-6F3240216E03}" type="datetime1">
              <a:rPr lang="en-US" smtClean="0"/>
              <a:pPr/>
              <a:t>12/5/2014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3AF3FD-EC9F-47A3-990C-9B4E296AFEC0}"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E3053A-161C-4E48-8D64-874E57638B24}" type="datetime1">
              <a:rPr lang="en-US" smtClean="0"/>
              <a:pPr/>
              <a:t>12/5/2014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3AF3FD-EC9F-47A3-990C-9B4E296AFEC0}"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9859D8E-6DA2-4037-8B74-8326B39C6980}" type="datetime1">
              <a:rPr lang="en-US" smtClean="0"/>
              <a:pPr/>
              <a:t>12/5/2014</a:t>
            </a:fld>
            <a:endParaRPr lang="en-GB"/>
          </a:p>
        </p:txBody>
      </p:sp>
      <p:sp>
        <p:nvSpPr>
          <p:cNvPr id="15" name="Slide Number Placeholder 14"/>
          <p:cNvSpPr>
            <a:spLocks noGrp="1"/>
          </p:cNvSpPr>
          <p:nvPr>
            <p:ph type="sldNum" sz="quarter" idx="15"/>
          </p:nvPr>
        </p:nvSpPr>
        <p:spPr/>
        <p:txBody>
          <a:bodyPr/>
          <a:lstStyle>
            <a:lvl1pPr algn="ctr">
              <a:defRPr/>
            </a:lvl1pPr>
          </a:lstStyle>
          <a:p>
            <a:fld id="{2C3AF3FD-EC9F-47A3-990C-9B4E296AFEC0}" type="slidenum">
              <a:rPr lang="en-GB" smtClean="0"/>
              <a:pPr/>
              <a:t>‹#›</a:t>
            </a:fld>
            <a:endParaRPr lang="en-GB"/>
          </a:p>
        </p:txBody>
      </p:sp>
      <p:sp>
        <p:nvSpPr>
          <p:cNvPr id="16" name="Footer Placeholder 15"/>
          <p:cNvSpPr>
            <a:spLocks noGrp="1"/>
          </p:cNvSpPr>
          <p:nvPr>
            <p:ph type="ftr" sz="quarter" idx="16"/>
          </p:nvPr>
        </p:nvSpPr>
        <p:spPr/>
        <p:txBody>
          <a:bodyPr/>
          <a:lstStyle/>
          <a:p>
            <a:endParaRPr lang="en-GB"/>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1C57239-E71C-41AC-9076-B4F353904318}" type="datetime1">
              <a:rPr lang="en-US" smtClean="0"/>
              <a:pPr/>
              <a:t>12/5/2014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3AF3FD-EC9F-47A3-990C-9B4E296AFEC0}" type="slidenum">
              <a:rPr lang="en-GB" smtClean="0"/>
              <a:pPr/>
              <a:t>‹#›</a:t>
            </a:fld>
            <a:endParaRPr lang="en-GB"/>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21E5EC7-74F9-4936-84EA-141DC0B3A1DD}" type="datetime1">
              <a:rPr lang="en-US" smtClean="0"/>
              <a:pPr/>
              <a:t>12/5/2014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3AF3FD-EC9F-47A3-990C-9B4E296AFEC0}" type="slidenum">
              <a:rPr lang="en-GB" smtClean="0"/>
              <a:pPr/>
              <a:t>‹#›</a:t>
            </a:fld>
            <a:endParaRPr lang="en-GB"/>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2C3AF3FD-EC9F-47A3-990C-9B4E296AFEC0}" type="slidenum">
              <a:rPr lang="en-GB" smtClean="0"/>
              <a:pPr/>
              <a:t>‹#›</a:t>
            </a:fld>
            <a:endParaRPr lang="en-GB"/>
          </a:p>
        </p:txBody>
      </p:sp>
      <p:sp>
        <p:nvSpPr>
          <p:cNvPr id="8" name="Footer Placeholder 7"/>
          <p:cNvSpPr>
            <a:spLocks noGrp="1"/>
          </p:cNvSpPr>
          <p:nvPr>
            <p:ph type="ftr" sz="quarter" idx="11"/>
          </p:nvPr>
        </p:nvSpPr>
        <p:spPr/>
        <p:txBody>
          <a:bodyPr/>
          <a:lstStyle/>
          <a:p>
            <a:endParaRPr lang="en-GB"/>
          </a:p>
        </p:txBody>
      </p:sp>
      <p:sp>
        <p:nvSpPr>
          <p:cNvPr id="7" name="Date Placeholder 6"/>
          <p:cNvSpPr>
            <a:spLocks noGrp="1"/>
          </p:cNvSpPr>
          <p:nvPr>
            <p:ph type="dt" sz="half" idx="10"/>
          </p:nvPr>
        </p:nvSpPr>
        <p:spPr/>
        <p:txBody>
          <a:bodyPr/>
          <a:lstStyle/>
          <a:p>
            <a:fld id="{205BA6F9-9A2B-468E-989A-C1046844FADA}" type="datetime1">
              <a:rPr lang="en-US" smtClean="0"/>
              <a:pPr/>
              <a:t>12/5/2014</a:t>
            </a:fld>
            <a:endParaRPr lang="en-GB"/>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5EE456-A74E-422E-96C9-E8B5ADBEE096}" type="datetime1">
              <a:rPr lang="en-US" smtClean="0"/>
              <a:pPr/>
              <a:t>12/5/2014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3AF3FD-EC9F-47A3-990C-9B4E296AFEC0}" type="slidenum">
              <a:rPr lang="en-GB" smtClean="0"/>
              <a:pPr/>
              <a:t>‹#›</a:t>
            </a:fld>
            <a:endParaRPr lang="en-GB"/>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15A1F3-C45A-46CD-9204-738543145889}" type="datetime1">
              <a:rPr lang="en-US" smtClean="0"/>
              <a:pPr/>
              <a:t>12/5/2014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C3AF3FD-EC9F-47A3-990C-9B4E296AFEC0}"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8F97390D-0E57-44D1-97D9-94FEFB408A54}" type="datetime1">
              <a:rPr lang="en-US" smtClean="0"/>
              <a:pPr/>
              <a:t>12/5/2014</a:t>
            </a:fld>
            <a:endParaRPr lang="en-GB"/>
          </a:p>
        </p:txBody>
      </p:sp>
      <p:sp>
        <p:nvSpPr>
          <p:cNvPr id="9" name="Slide Number Placeholder 8"/>
          <p:cNvSpPr>
            <a:spLocks noGrp="1"/>
          </p:cNvSpPr>
          <p:nvPr>
            <p:ph type="sldNum" sz="quarter" idx="15"/>
          </p:nvPr>
        </p:nvSpPr>
        <p:spPr/>
        <p:txBody>
          <a:bodyPr/>
          <a:lstStyle/>
          <a:p>
            <a:fld id="{2C3AF3FD-EC9F-47A3-990C-9B4E296AFEC0}" type="slidenum">
              <a:rPr lang="en-GB" smtClean="0"/>
              <a:pPr/>
              <a:t>‹#›</a:t>
            </a:fld>
            <a:endParaRPr lang="en-GB"/>
          </a:p>
        </p:txBody>
      </p:sp>
      <p:sp>
        <p:nvSpPr>
          <p:cNvPr id="10" name="Footer Placeholder 9"/>
          <p:cNvSpPr>
            <a:spLocks noGrp="1"/>
          </p:cNvSpPr>
          <p:nvPr>
            <p:ph type="ftr" sz="quarter" idx="16"/>
          </p:nvPr>
        </p:nvSpPr>
        <p:spPr/>
        <p:txBody>
          <a:bodyPr/>
          <a:lstStyle/>
          <a:p>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F4DC4B3D-DC57-4889-A12C-05EF92036D5D}" type="datetime1">
              <a:rPr lang="en-US" smtClean="0"/>
              <a:pPr/>
              <a:t>12/5/2014</a:t>
            </a:fld>
            <a:endParaRPr lang="en-GB"/>
          </a:p>
        </p:txBody>
      </p:sp>
      <p:sp>
        <p:nvSpPr>
          <p:cNvPr id="9" name="Slide Number Placeholder 8"/>
          <p:cNvSpPr>
            <a:spLocks noGrp="1"/>
          </p:cNvSpPr>
          <p:nvPr>
            <p:ph type="sldNum" sz="quarter" idx="11"/>
          </p:nvPr>
        </p:nvSpPr>
        <p:spPr/>
        <p:txBody>
          <a:bodyPr/>
          <a:lstStyle/>
          <a:p>
            <a:fld id="{2C3AF3FD-EC9F-47A3-990C-9B4E296AFEC0}" type="slidenum">
              <a:rPr lang="en-GB" smtClean="0"/>
              <a:pPr/>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38FC6186-0E0C-496E-A258-5C8C25B41CE5}" type="datetime1">
              <a:rPr lang="en-US" smtClean="0"/>
              <a:pPr/>
              <a:t>12/5/2014</a:t>
            </a:fld>
            <a:endParaRPr lang="en-GB"/>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GB"/>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2C3AF3FD-EC9F-47A3-990C-9B4E296AFEC0}" type="slidenum">
              <a:rPr lang="en-GB" smtClean="0"/>
              <a:pPr/>
              <a:t>‹#›</a:t>
            </a:fld>
            <a:endParaRPr lang="en-GB"/>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t>For Programming </a:t>
            </a:r>
            <a:r>
              <a:rPr lang="en-GB" dirty="0" smtClean="0"/>
              <a:t>Challenge II</a:t>
            </a:r>
            <a:endParaRPr lang="en-GB" dirty="0" smtClean="0"/>
          </a:p>
        </p:txBody>
      </p:sp>
      <p:sp>
        <p:nvSpPr>
          <p:cNvPr id="2" name="Title 1"/>
          <p:cNvSpPr>
            <a:spLocks noGrp="1"/>
          </p:cNvSpPr>
          <p:nvPr>
            <p:ph type="ctrTitle"/>
          </p:nvPr>
        </p:nvSpPr>
        <p:spPr/>
        <p:txBody>
          <a:bodyPr/>
          <a:lstStyle/>
          <a:p>
            <a:r>
              <a:rPr lang="en-GB" dirty="0" smtClean="0"/>
              <a:t>Tanks</a:t>
            </a:r>
            <a:endParaRPr lang="en-GB" dirty="0"/>
          </a:p>
        </p:txBody>
      </p:sp>
      <p:sp>
        <p:nvSpPr>
          <p:cNvPr id="4" name="Subtitle 2"/>
          <p:cNvSpPr txBox="1">
            <a:spLocks/>
          </p:cNvSpPr>
          <p:nvPr/>
        </p:nvSpPr>
        <p:spPr>
          <a:xfrm>
            <a:off x="428596" y="5643578"/>
            <a:ext cx="8305800" cy="857248"/>
          </a:xfrm>
          <a:prstGeom prst="rect">
            <a:avLst/>
          </a:prstGeom>
        </p:spPr>
        <p:txBody>
          <a:bodyPr vert="horz">
            <a:noAutofit/>
          </a:bodyPr>
          <a:lstStyle/>
          <a:p>
            <a:pPr marL="0" marR="0" lvl="0" indent="0" algn="r" defTabSz="914400" rtl="0" eaLnBrk="1" fontAlgn="auto" latinLnBrk="0" hangingPunct="1">
              <a:lnSpc>
                <a:spcPct val="100000"/>
              </a:lnSpc>
              <a:spcBef>
                <a:spcPts val="600"/>
              </a:spcBef>
              <a:spcAft>
                <a:spcPts val="0"/>
              </a:spcAft>
              <a:buClr>
                <a:schemeClr val="accent2"/>
              </a:buClr>
              <a:buSzPct val="85000"/>
              <a:buFont typeface="Wingdings 2"/>
              <a:buNone/>
              <a:tabLst/>
              <a:defRPr/>
            </a:pPr>
            <a:r>
              <a:rPr kumimoji="0" lang="en-GB" b="0" i="0" u="none" strike="noStrike" kern="1200" cap="none" spc="100" normalizeH="0" baseline="0" noProof="0" dirty="0" smtClean="0">
                <a:ln>
                  <a:noFill/>
                </a:ln>
                <a:solidFill>
                  <a:schemeClr val="tx2"/>
                </a:solidFill>
                <a:effectLst/>
                <a:uLnTx/>
                <a:uFillTx/>
                <a:latin typeface="+mn-lt"/>
                <a:ea typeface="+mn-ea"/>
                <a:cs typeface="+mn-cs"/>
              </a:rPr>
              <a:t>Borrowed from N. H. N. D. de Silva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GB" dirty="0" smtClean="0"/>
              <a:t>Introduction</a:t>
            </a:r>
          </a:p>
          <a:p>
            <a:r>
              <a:rPr lang="en-GB" dirty="0" smtClean="0">
                <a:solidFill>
                  <a:srgbClr val="FFFF00"/>
                </a:solidFill>
              </a:rPr>
              <a:t>General Game Architecture</a:t>
            </a:r>
            <a:r>
              <a:rPr lang="en-GB" dirty="0" smtClean="0"/>
              <a:t> </a:t>
            </a:r>
          </a:p>
          <a:p>
            <a:r>
              <a:rPr lang="en-GB" dirty="0" smtClean="0"/>
              <a:t>Server Architecture</a:t>
            </a:r>
          </a:p>
          <a:p>
            <a:r>
              <a:rPr lang="en-GB" dirty="0" smtClean="0"/>
              <a:t>Joining the game</a:t>
            </a:r>
          </a:p>
          <a:p>
            <a:r>
              <a:rPr lang="en-GB" dirty="0" smtClean="0"/>
              <a:t>Game initiation </a:t>
            </a:r>
          </a:p>
          <a:p>
            <a:r>
              <a:rPr lang="en-GB" dirty="0" smtClean="0"/>
              <a:t>Moving and Shooting </a:t>
            </a:r>
          </a:p>
          <a:p>
            <a:r>
              <a:rPr lang="en-GB" dirty="0" smtClean="0"/>
              <a:t>Acquiring coins</a:t>
            </a:r>
          </a:p>
          <a:p>
            <a:r>
              <a:rPr lang="en-GB" dirty="0" smtClean="0"/>
              <a:t>Acquiring points</a:t>
            </a:r>
          </a:p>
          <a:p>
            <a:r>
              <a:rPr lang="en-GB" dirty="0" smtClean="0"/>
              <a:t>Life Packs</a:t>
            </a:r>
          </a:p>
          <a:p>
            <a:r>
              <a:rPr lang="en-GB" dirty="0" smtClean="0"/>
              <a:t>Killing!</a:t>
            </a:r>
          </a:p>
          <a:p>
            <a:r>
              <a:rPr lang="en-GB" dirty="0" smtClean="0"/>
              <a:t>Penalties and Death</a:t>
            </a:r>
          </a:p>
          <a:p>
            <a:r>
              <a:rPr lang="en-GB" dirty="0" smtClean="0"/>
              <a:t>Endgame</a:t>
            </a:r>
            <a:endParaRPr lang="en-GB" dirty="0"/>
          </a:p>
        </p:txBody>
      </p:sp>
      <p:sp>
        <p:nvSpPr>
          <p:cNvPr id="3" name="Title 2"/>
          <p:cNvSpPr>
            <a:spLocks noGrp="1"/>
          </p:cNvSpPr>
          <p:nvPr>
            <p:ph type="title"/>
          </p:nvPr>
        </p:nvSpPr>
        <p:spPr/>
        <p:txBody>
          <a:bodyPr/>
          <a:lstStyle/>
          <a:p>
            <a:r>
              <a:rPr lang="en-GB" dirty="0" smtClean="0"/>
              <a:t>Game in brief</a:t>
            </a:r>
            <a:endParaRPr lang="en-GB" dirty="0"/>
          </a:p>
        </p:txBody>
      </p:sp>
      <p:pic>
        <p:nvPicPr>
          <p:cNvPr id="5" name="Picture 4" descr="thunderbolt02.jpg"/>
          <p:cNvPicPr>
            <a:picLocks noChangeAspect="1"/>
          </p:cNvPicPr>
          <p:nvPr/>
        </p:nvPicPr>
        <p:blipFill>
          <a:blip r:embed="rId2"/>
          <a:stretch>
            <a:fillRect/>
          </a:stretch>
        </p:blipFill>
        <p:spPr>
          <a:xfrm>
            <a:off x="4000303" y="1071546"/>
            <a:ext cx="4786410" cy="318948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reflection blurRad="6350" stA="50000" endA="300" endPos="55500" dist="101600" dir="5400000" sy="-100000" algn="bl" rotWithShape="0"/>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524000"/>
          <a:ext cx="82296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GB" dirty="0" smtClean="0"/>
              <a:t>General Game Architecture </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GB" dirty="0" smtClean="0"/>
              <a:t>Introduction</a:t>
            </a:r>
          </a:p>
          <a:p>
            <a:r>
              <a:rPr lang="en-GB" dirty="0" smtClean="0"/>
              <a:t>General Game Architecture </a:t>
            </a:r>
          </a:p>
          <a:p>
            <a:r>
              <a:rPr lang="en-GB" dirty="0" smtClean="0">
                <a:solidFill>
                  <a:srgbClr val="FFFF00"/>
                </a:solidFill>
              </a:rPr>
              <a:t>Server Architecture</a:t>
            </a:r>
          </a:p>
          <a:p>
            <a:r>
              <a:rPr lang="en-GB" dirty="0" smtClean="0"/>
              <a:t>Joining the game</a:t>
            </a:r>
          </a:p>
          <a:p>
            <a:r>
              <a:rPr lang="en-GB" dirty="0" smtClean="0"/>
              <a:t>Game initiation </a:t>
            </a:r>
          </a:p>
          <a:p>
            <a:r>
              <a:rPr lang="en-GB" dirty="0" smtClean="0"/>
              <a:t>Moving and Shooting </a:t>
            </a:r>
          </a:p>
          <a:p>
            <a:r>
              <a:rPr lang="en-GB" dirty="0" smtClean="0"/>
              <a:t>Acquiring coins</a:t>
            </a:r>
          </a:p>
          <a:p>
            <a:r>
              <a:rPr lang="en-GB" dirty="0" smtClean="0"/>
              <a:t>Acquiring points</a:t>
            </a:r>
          </a:p>
          <a:p>
            <a:r>
              <a:rPr lang="en-GB" dirty="0" smtClean="0"/>
              <a:t>Life Packs </a:t>
            </a:r>
          </a:p>
          <a:p>
            <a:r>
              <a:rPr lang="en-GB" dirty="0" smtClean="0"/>
              <a:t>Killing!</a:t>
            </a:r>
          </a:p>
          <a:p>
            <a:r>
              <a:rPr lang="en-GB" dirty="0" smtClean="0"/>
              <a:t>Penalties and Death</a:t>
            </a:r>
          </a:p>
          <a:p>
            <a:r>
              <a:rPr lang="en-GB" dirty="0" smtClean="0"/>
              <a:t>Endgame</a:t>
            </a:r>
            <a:endParaRPr lang="en-GB" dirty="0"/>
          </a:p>
        </p:txBody>
      </p:sp>
      <p:sp>
        <p:nvSpPr>
          <p:cNvPr id="3" name="Title 2"/>
          <p:cNvSpPr>
            <a:spLocks noGrp="1"/>
          </p:cNvSpPr>
          <p:nvPr>
            <p:ph type="title"/>
          </p:nvPr>
        </p:nvSpPr>
        <p:spPr/>
        <p:txBody>
          <a:bodyPr/>
          <a:lstStyle/>
          <a:p>
            <a:r>
              <a:rPr lang="en-GB" dirty="0" smtClean="0"/>
              <a:t>Game in brief</a:t>
            </a:r>
            <a:endParaRPr lang="en-GB" dirty="0"/>
          </a:p>
        </p:txBody>
      </p:sp>
      <p:pic>
        <p:nvPicPr>
          <p:cNvPr id="5" name="Picture 4" descr="thunderbolt02.jpg"/>
          <p:cNvPicPr>
            <a:picLocks noChangeAspect="1"/>
          </p:cNvPicPr>
          <p:nvPr/>
        </p:nvPicPr>
        <p:blipFill>
          <a:blip r:embed="rId2"/>
          <a:stretch>
            <a:fillRect/>
          </a:stretch>
        </p:blipFill>
        <p:spPr>
          <a:xfrm>
            <a:off x="4000303" y="1071546"/>
            <a:ext cx="4786410" cy="318948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reflection blurRad="6350" stA="50000" endA="300" endPos="55500" dist="101600" dir="5400000" sy="-100000" algn="bl" rotWithShape="0"/>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A timer is initiated when the first player registers for a game.</a:t>
            </a:r>
          </a:p>
          <a:p>
            <a:r>
              <a:rPr lang="en-GB" dirty="0" smtClean="0"/>
              <a:t>When the 5</a:t>
            </a:r>
            <a:r>
              <a:rPr lang="en-GB" baseline="30000" dirty="0" smtClean="0"/>
              <a:t>th</a:t>
            </a:r>
            <a:r>
              <a:rPr lang="en-GB" dirty="0" smtClean="0"/>
              <a:t> player joins the game or in the event of the timer expiring, the server will issue the game starting message to all the players that are already registered with the server.</a:t>
            </a:r>
          </a:p>
          <a:p>
            <a:r>
              <a:rPr lang="en-GB" dirty="0" smtClean="0"/>
              <a:t>Any join request by a client hereafter until the end of the game instance will be rejected.</a:t>
            </a:r>
          </a:p>
          <a:p>
            <a:r>
              <a:rPr lang="en-GB" dirty="0" smtClean="0"/>
              <a:t>The game will be played in a </a:t>
            </a:r>
            <a:r>
              <a:rPr lang="en-GB" sz="2800" dirty="0" smtClean="0"/>
              <a:t>20</a:t>
            </a:r>
            <a:r>
              <a:rPr lang="en-GB" dirty="0" smtClean="0"/>
              <a:t>x20 grid.</a:t>
            </a:r>
          </a:p>
          <a:p>
            <a:endParaRPr lang="en-GB" dirty="0"/>
          </a:p>
        </p:txBody>
      </p:sp>
      <p:sp>
        <p:nvSpPr>
          <p:cNvPr id="3" name="Title 2"/>
          <p:cNvSpPr>
            <a:spLocks noGrp="1"/>
          </p:cNvSpPr>
          <p:nvPr>
            <p:ph type="title"/>
          </p:nvPr>
        </p:nvSpPr>
        <p:spPr/>
        <p:txBody>
          <a:bodyPr>
            <a:normAutofit/>
          </a:bodyPr>
          <a:lstStyle/>
          <a:p>
            <a:r>
              <a:rPr lang="en-GB" dirty="0" smtClean="0"/>
              <a:t>Game Initiation</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524000"/>
          <a:ext cx="82296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GB" dirty="0" smtClean="0"/>
              <a:t>Server Architecture</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GB" dirty="0" smtClean="0"/>
              <a:t>Introduction</a:t>
            </a:r>
          </a:p>
          <a:p>
            <a:r>
              <a:rPr lang="en-GB" dirty="0" smtClean="0"/>
              <a:t>General Game Architecture </a:t>
            </a:r>
          </a:p>
          <a:p>
            <a:r>
              <a:rPr lang="en-GB" dirty="0" smtClean="0"/>
              <a:t>Server Architecture</a:t>
            </a:r>
          </a:p>
          <a:p>
            <a:r>
              <a:rPr lang="en-GB" dirty="0" smtClean="0">
                <a:solidFill>
                  <a:srgbClr val="FFFF00"/>
                </a:solidFill>
              </a:rPr>
              <a:t>Joining the game</a:t>
            </a:r>
          </a:p>
          <a:p>
            <a:r>
              <a:rPr lang="en-GB" dirty="0" smtClean="0"/>
              <a:t>Game initiation </a:t>
            </a:r>
          </a:p>
          <a:p>
            <a:r>
              <a:rPr lang="en-GB" dirty="0" smtClean="0"/>
              <a:t>Moving and Shooting </a:t>
            </a:r>
          </a:p>
          <a:p>
            <a:r>
              <a:rPr lang="en-GB" dirty="0" smtClean="0"/>
              <a:t>Acquiring coins</a:t>
            </a:r>
          </a:p>
          <a:p>
            <a:r>
              <a:rPr lang="en-GB" dirty="0" smtClean="0"/>
              <a:t>Acquiring points</a:t>
            </a:r>
          </a:p>
          <a:p>
            <a:r>
              <a:rPr lang="en-GB" dirty="0" smtClean="0"/>
              <a:t>Life Packs </a:t>
            </a:r>
          </a:p>
          <a:p>
            <a:r>
              <a:rPr lang="en-GB" dirty="0" smtClean="0"/>
              <a:t>Killing!</a:t>
            </a:r>
          </a:p>
          <a:p>
            <a:r>
              <a:rPr lang="en-GB" dirty="0" smtClean="0"/>
              <a:t>Penalties and Death</a:t>
            </a:r>
          </a:p>
          <a:p>
            <a:r>
              <a:rPr lang="en-GB" dirty="0" smtClean="0"/>
              <a:t>Endgame</a:t>
            </a:r>
            <a:endParaRPr lang="en-GB" dirty="0"/>
          </a:p>
        </p:txBody>
      </p:sp>
      <p:sp>
        <p:nvSpPr>
          <p:cNvPr id="3" name="Title 2"/>
          <p:cNvSpPr>
            <a:spLocks noGrp="1"/>
          </p:cNvSpPr>
          <p:nvPr>
            <p:ph type="title"/>
          </p:nvPr>
        </p:nvSpPr>
        <p:spPr/>
        <p:txBody>
          <a:bodyPr/>
          <a:lstStyle/>
          <a:p>
            <a:r>
              <a:rPr lang="en-GB" dirty="0" smtClean="0"/>
              <a:t>Game in brief</a:t>
            </a:r>
            <a:endParaRPr lang="en-GB" dirty="0"/>
          </a:p>
        </p:txBody>
      </p:sp>
      <p:pic>
        <p:nvPicPr>
          <p:cNvPr id="5" name="Picture 4" descr="thunderbolt02.jpg"/>
          <p:cNvPicPr>
            <a:picLocks noChangeAspect="1"/>
          </p:cNvPicPr>
          <p:nvPr/>
        </p:nvPicPr>
        <p:blipFill>
          <a:blip r:embed="rId2"/>
          <a:stretch>
            <a:fillRect/>
          </a:stretch>
        </p:blipFill>
        <p:spPr>
          <a:xfrm>
            <a:off x="4000303" y="1071546"/>
            <a:ext cx="4786410" cy="318948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reflection blurRad="6350" stA="50000" endA="300" endPos="55500" dist="101600" dir="5400000" sy="-100000" algn="bl" rotWithShape="0"/>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 client will have to send a request to the Server saying  </a:t>
            </a:r>
            <a:r>
              <a:rPr lang="en-GB" b="1" dirty="0" smtClean="0">
                <a:solidFill>
                  <a:schemeClr val="bg1">
                    <a:lumMod val="95000"/>
                    <a:lumOff val="5000"/>
                  </a:schemeClr>
                </a:solidFill>
                <a:effectLst>
                  <a:outerShdw blurRad="38100" dist="38100" dir="2700000" algn="tl">
                    <a:srgbClr val="000000">
                      <a:alpha val="43137"/>
                    </a:srgbClr>
                  </a:outerShdw>
                </a:effectLst>
              </a:rPr>
              <a:t>JOIN#</a:t>
            </a:r>
          </a:p>
          <a:p>
            <a:r>
              <a:rPr lang="en-GB" dirty="0" smtClean="0"/>
              <a:t>The server will reply with one of the following replies </a:t>
            </a:r>
          </a:p>
          <a:p>
            <a:pPr lvl="1"/>
            <a:r>
              <a:rPr lang="en-GB" dirty="0" smtClean="0"/>
              <a:t>Join accept message (explained in the next slide)</a:t>
            </a:r>
          </a:p>
          <a:p>
            <a:pPr lvl="1"/>
            <a:r>
              <a:rPr lang="en-GB" sz="2600" b="1" dirty="0" smtClean="0">
                <a:solidFill>
                  <a:schemeClr val="bg1">
                    <a:lumMod val="95000"/>
                    <a:lumOff val="5000"/>
                  </a:schemeClr>
                </a:solidFill>
                <a:effectLst>
                  <a:outerShdw blurRad="38100" dist="38100" dir="2700000" algn="tl">
                    <a:srgbClr val="000000">
                      <a:alpha val="43137"/>
                    </a:srgbClr>
                  </a:outerShdw>
                </a:effectLst>
              </a:rPr>
              <a:t>PLAYERS_FULL# </a:t>
            </a:r>
            <a:r>
              <a:rPr lang="en-GB" dirty="0" smtClean="0"/>
              <a:t>- The maximum number of players are already added </a:t>
            </a:r>
          </a:p>
          <a:p>
            <a:pPr lvl="1"/>
            <a:r>
              <a:rPr lang="en-GB" sz="2600" b="1" dirty="0" smtClean="0">
                <a:solidFill>
                  <a:schemeClr val="bg1">
                    <a:lumMod val="95000"/>
                    <a:lumOff val="5000"/>
                  </a:schemeClr>
                </a:solidFill>
                <a:effectLst>
                  <a:outerShdw blurRad="38100" dist="38100" dir="2700000" algn="tl">
                    <a:srgbClr val="000000">
                      <a:alpha val="43137"/>
                    </a:srgbClr>
                  </a:outerShdw>
                </a:effectLst>
              </a:rPr>
              <a:t>ALREADY_ADDED# </a:t>
            </a:r>
            <a:r>
              <a:rPr lang="en-GB" dirty="0" smtClean="0"/>
              <a:t>- The player is already added </a:t>
            </a:r>
          </a:p>
          <a:p>
            <a:pPr lvl="1"/>
            <a:r>
              <a:rPr lang="en-GB" sz="2600" b="1" dirty="0" smtClean="0">
                <a:solidFill>
                  <a:schemeClr val="bg1">
                    <a:lumMod val="95000"/>
                    <a:lumOff val="5000"/>
                  </a:schemeClr>
                </a:solidFill>
                <a:effectLst>
                  <a:outerShdw blurRad="38100" dist="38100" dir="2700000" algn="tl">
                    <a:srgbClr val="000000">
                      <a:alpha val="43137"/>
                    </a:srgbClr>
                  </a:outerShdw>
                </a:effectLst>
              </a:rPr>
              <a:t>GAME_ALREADY_STARTED# </a:t>
            </a:r>
            <a:r>
              <a:rPr lang="en-GB" dirty="0" smtClean="0"/>
              <a:t>- The player tries to join an already started game </a:t>
            </a:r>
          </a:p>
        </p:txBody>
      </p:sp>
      <p:sp>
        <p:nvSpPr>
          <p:cNvPr id="3" name="Title 2"/>
          <p:cNvSpPr>
            <a:spLocks noGrp="1"/>
          </p:cNvSpPr>
          <p:nvPr>
            <p:ph type="title"/>
          </p:nvPr>
        </p:nvSpPr>
        <p:spPr/>
        <p:txBody>
          <a:bodyPr>
            <a:normAutofit/>
          </a:bodyPr>
          <a:lstStyle/>
          <a:p>
            <a:r>
              <a:rPr lang="en-GB" dirty="0" smtClean="0"/>
              <a:t>Joining the game</a:t>
            </a: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5048272"/>
          </a:xfrm>
        </p:spPr>
        <p:txBody>
          <a:bodyPr>
            <a:normAutofit/>
          </a:bodyPr>
          <a:lstStyle/>
          <a:p>
            <a:r>
              <a:rPr lang="en-GB" dirty="0" smtClean="0"/>
              <a:t>If the client’s request can be honoured, the server replies with a message in the following format.</a:t>
            </a:r>
          </a:p>
          <a:p>
            <a:pPr algn="ctr">
              <a:buNone/>
            </a:pPr>
            <a:r>
              <a:rPr lang="en-GB" sz="2000" b="1" dirty="0" smtClean="0">
                <a:solidFill>
                  <a:schemeClr val="bg1">
                    <a:lumMod val="95000"/>
                    <a:lumOff val="5000"/>
                  </a:schemeClr>
                </a:solidFill>
                <a:effectLst>
                  <a:outerShdw blurRad="38100" dist="38100" dir="2700000" algn="tl">
                    <a:srgbClr val="000000">
                      <a:alpha val="43137"/>
                    </a:srgbClr>
                  </a:outerShdw>
                </a:effectLst>
              </a:rPr>
              <a:t>S:P&lt;num&gt;: &lt; </a:t>
            </a:r>
            <a:r>
              <a:rPr lang="en-US" sz="2000" b="1" dirty="0" smtClean="0">
                <a:solidFill>
                  <a:schemeClr val="bg1">
                    <a:lumMod val="95000"/>
                    <a:lumOff val="5000"/>
                  </a:schemeClr>
                </a:solidFill>
                <a:effectLst>
                  <a:outerShdw blurRad="38100" dist="38100" dir="2700000" algn="tl">
                    <a:srgbClr val="000000">
                      <a:alpha val="43137"/>
                    </a:srgbClr>
                  </a:outerShdw>
                </a:effectLst>
              </a:rPr>
              <a:t>player location  x&gt;,</a:t>
            </a:r>
            <a:r>
              <a:rPr lang="en-GB" sz="2000" b="1" dirty="0" smtClean="0">
                <a:solidFill>
                  <a:schemeClr val="bg1">
                    <a:lumMod val="95000"/>
                    <a:lumOff val="5000"/>
                  </a:schemeClr>
                </a:solidFill>
                <a:effectLst>
                  <a:outerShdw blurRad="38100" dist="38100" dir="2700000" algn="tl">
                    <a:srgbClr val="000000">
                      <a:alpha val="43137"/>
                    </a:srgbClr>
                  </a:outerShdw>
                </a:effectLst>
              </a:rPr>
              <a:t>&lt; </a:t>
            </a:r>
            <a:r>
              <a:rPr lang="en-US" sz="2000" b="1" dirty="0" smtClean="0">
                <a:solidFill>
                  <a:schemeClr val="bg1">
                    <a:lumMod val="95000"/>
                    <a:lumOff val="5000"/>
                  </a:schemeClr>
                </a:solidFill>
                <a:effectLst>
                  <a:outerShdw blurRad="38100" dist="38100" dir="2700000" algn="tl">
                    <a:srgbClr val="000000">
                      <a:alpha val="43137"/>
                    </a:srgbClr>
                  </a:outerShdw>
                </a:effectLst>
              </a:rPr>
              <a:t>player location  y&gt;</a:t>
            </a:r>
            <a:r>
              <a:rPr lang="en-GB" sz="2000" b="1" dirty="0" smtClean="0">
                <a:solidFill>
                  <a:schemeClr val="bg1">
                    <a:lumMod val="95000"/>
                    <a:lumOff val="5000"/>
                  </a:schemeClr>
                </a:solidFill>
                <a:effectLst>
                  <a:outerShdw blurRad="38100" dist="38100" dir="2700000" algn="tl">
                    <a:srgbClr val="000000">
                      <a:alpha val="43137"/>
                    </a:srgbClr>
                  </a:outerShdw>
                </a:effectLst>
              </a:rPr>
              <a:t>:&lt;Direction&gt;#</a:t>
            </a:r>
          </a:p>
          <a:p>
            <a:r>
              <a:rPr lang="en-GB" dirty="0" smtClean="0"/>
              <a:t>For an example the first player to register in a game instance may get a message like,</a:t>
            </a:r>
          </a:p>
          <a:p>
            <a:pPr algn="ctr">
              <a:buNone/>
            </a:pPr>
            <a:r>
              <a:rPr lang="en-GB" b="1" dirty="0" smtClean="0">
                <a:solidFill>
                  <a:schemeClr val="bg1">
                    <a:lumMod val="95000"/>
                    <a:lumOff val="5000"/>
                  </a:schemeClr>
                </a:solidFill>
                <a:effectLst>
                  <a:outerShdw blurRad="38100" dist="38100" dir="2700000" algn="tl">
                    <a:srgbClr val="000000">
                      <a:alpha val="43137"/>
                    </a:srgbClr>
                  </a:outerShdw>
                </a:effectLst>
              </a:rPr>
              <a:t>S:P1: 1</a:t>
            </a:r>
            <a:r>
              <a:rPr lang="en-US" b="1" dirty="0" smtClean="0">
                <a:solidFill>
                  <a:schemeClr val="bg1">
                    <a:lumMod val="95000"/>
                    <a:lumOff val="5000"/>
                  </a:schemeClr>
                </a:solidFill>
                <a:effectLst>
                  <a:outerShdw blurRad="38100" dist="38100" dir="2700000" algn="tl">
                    <a:srgbClr val="000000">
                      <a:alpha val="43137"/>
                    </a:srgbClr>
                  </a:outerShdw>
                </a:effectLst>
              </a:rPr>
              <a:t>,</a:t>
            </a:r>
            <a:r>
              <a:rPr lang="en-GB" b="1" dirty="0" smtClean="0">
                <a:solidFill>
                  <a:schemeClr val="bg1">
                    <a:lumMod val="95000"/>
                    <a:lumOff val="5000"/>
                  </a:schemeClr>
                </a:solidFill>
                <a:effectLst>
                  <a:outerShdw blurRad="38100" dist="38100" dir="2700000" algn="tl">
                    <a:srgbClr val="000000">
                      <a:alpha val="43137"/>
                    </a:srgbClr>
                  </a:outerShdw>
                </a:effectLst>
              </a:rPr>
              <a:t>1:0#</a:t>
            </a:r>
            <a:endParaRPr lang="en-GB" dirty="0" smtClean="0"/>
          </a:p>
          <a:p>
            <a:r>
              <a:rPr lang="en-GB" dirty="0" smtClean="0"/>
              <a:t>Direction</a:t>
            </a:r>
          </a:p>
          <a:p>
            <a:pPr lvl="1"/>
            <a:r>
              <a:rPr lang="en-GB" dirty="0" smtClean="0"/>
              <a:t>0 North</a:t>
            </a:r>
          </a:p>
          <a:p>
            <a:pPr lvl="1"/>
            <a:r>
              <a:rPr lang="en-GB" dirty="0" smtClean="0"/>
              <a:t>1 East,</a:t>
            </a:r>
          </a:p>
          <a:p>
            <a:pPr lvl="1"/>
            <a:r>
              <a:rPr lang="en-GB" dirty="0" smtClean="0"/>
              <a:t>2 South </a:t>
            </a:r>
          </a:p>
          <a:p>
            <a:pPr lvl="1"/>
            <a:r>
              <a:rPr lang="en-GB" dirty="0" smtClean="0"/>
              <a:t>3 West </a:t>
            </a:r>
          </a:p>
        </p:txBody>
      </p:sp>
      <p:sp>
        <p:nvSpPr>
          <p:cNvPr id="3" name="Title 2"/>
          <p:cNvSpPr>
            <a:spLocks noGrp="1"/>
          </p:cNvSpPr>
          <p:nvPr>
            <p:ph type="title"/>
          </p:nvPr>
        </p:nvSpPr>
        <p:spPr/>
        <p:txBody>
          <a:bodyPr>
            <a:normAutofit/>
          </a:bodyPr>
          <a:lstStyle/>
          <a:p>
            <a:r>
              <a:rPr lang="en-GB" dirty="0" smtClean="0"/>
              <a:t>Joining the game – Acceptance </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GB" dirty="0" smtClean="0"/>
              <a:t>Introduction</a:t>
            </a:r>
          </a:p>
          <a:p>
            <a:r>
              <a:rPr lang="en-GB" dirty="0" smtClean="0"/>
              <a:t>General Game Architecture </a:t>
            </a:r>
          </a:p>
          <a:p>
            <a:r>
              <a:rPr lang="en-GB" dirty="0" smtClean="0"/>
              <a:t>Server Architecture</a:t>
            </a:r>
          </a:p>
          <a:p>
            <a:r>
              <a:rPr lang="en-GB" dirty="0" smtClean="0"/>
              <a:t>Joining the game</a:t>
            </a:r>
          </a:p>
          <a:p>
            <a:r>
              <a:rPr lang="en-GB" dirty="0" smtClean="0">
                <a:solidFill>
                  <a:srgbClr val="FFFF00"/>
                </a:solidFill>
              </a:rPr>
              <a:t>Game initiation </a:t>
            </a:r>
          </a:p>
          <a:p>
            <a:r>
              <a:rPr lang="en-GB" dirty="0" smtClean="0"/>
              <a:t>Moving and Shooting </a:t>
            </a:r>
          </a:p>
          <a:p>
            <a:r>
              <a:rPr lang="en-GB" dirty="0" smtClean="0"/>
              <a:t>Acquiring coins</a:t>
            </a:r>
          </a:p>
          <a:p>
            <a:r>
              <a:rPr lang="en-GB" dirty="0" smtClean="0"/>
              <a:t>Acquiring points</a:t>
            </a:r>
          </a:p>
          <a:p>
            <a:r>
              <a:rPr lang="en-GB" dirty="0" smtClean="0"/>
              <a:t>Life Packs </a:t>
            </a:r>
          </a:p>
          <a:p>
            <a:r>
              <a:rPr lang="en-GB" dirty="0" smtClean="0"/>
              <a:t>Killing!</a:t>
            </a:r>
          </a:p>
          <a:p>
            <a:r>
              <a:rPr lang="en-GB" dirty="0" smtClean="0"/>
              <a:t>Penalties and Death</a:t>
            </a:r>
          </a:p>
          <a:p>
            <a:r>
              <a:rPr lang="en-GB" dirty="0" smtClean="0"/>
              <a:t>Endgame</a:t>
            </a:r>
            <a:endParaRPr lang="en-GB" dirty="0"/>
          </a:p>
        </p:txBody>
      </p:sp>
      <p:sp>
        <p:nvSpPr>
          <p:cNvPr id="3" name="Title 2"/>
          <p:cNvSpPr>
            <a:spLocks noGrp="1"/>
          </p:cNvSpPr>
          <p:nvPr>
            <p:ph type="title"/>
          </p:nvPr>
        </p:nvSpPr>
        <p:spPr/>
        <p:txBody>
          <a:bodyPr/>
          <a:lstStyle/>
          <a:p>
            <a:r>
              <a:rPr lang="en-GB" dirty="0" smtClean="0"/>
              <a:t>Game in brief</a:t>
            </a:r>
            <a:endParaRPr lang="en-GB" dirty="0"/>
          </a:p>
        </p:txBody>
      </p:sp>
      <p:pic>
        <p:nvPicPr>
          <p:cNvPr id="5" name="Picture 4" descr="thunderbolt02.jpg"/>
          <p:cNvPicPr>
            <a:picLocks noChangeAspect="1"/>
          </p:cNvPicPr>
          <p:nvPr/>
        </p:nvPicPr>
        <p:blipFill>
          <a:blip r:embed="rId2"/>
          <a:stretch>
            <a:fillRect/>
          </a:stretch>
        </p:blipFill>
        <p:spPr>
          <a:xfrm>
            <a:off x="4000303" y="1071546"/>
            <a:ext cx="4786410" cy="318948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reflection blurRad="6350" stA="50000" endA="300" endPos="55500" dist="101600" dir="5400000" sy="-100000" algn="bl" rotWithShape="0"/>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All other map details vary with each game instance and will be sent in the following format</a:t>
            </a:r>
          </a:p>
          <a:p>
            <a:pPr algn="ctr">
              <a:buNone/>
            </a:pPr>
            <a:r>
              <a:rPr lang="en-GB" sz="2400" b="1" dirty="0" smtClean="0">
                <a:solidFill>
                  <a:schemeClr val="bg1">
                    <a:lumMod val="95000"/>
                    <a:lumOff val="5000"/>
                  </a:schemeClr>
                </a:solidFill>
                <a:effectLst>
                  <a:outerShdw blurRad="38100" dist="38100" dir="2700000" algn="tl">
                    <a:srgbClr val="000000">
                      <a:alpha val="43137"/>
                    </a:srgbClr>
                  </a:outerShdw>
                </a:effectLst>
              </a:rPr>
              <a:t>I</a:t>
            </a:r>
            <a:r>
              <a:rPr lang="en-GB" sz="2400" b="1" dirty="0" smtClean="0">
                <a:solidFill>
                  <a:srgbClr val="FF0000"/>
                </a:solidFill>
                <a:effectLst>
                  <a:outerShdw blurRad="38100" dist="38100" dir="2700000" algn="tl">
                    <a:srgbClr val="000000">
                      <a:alpha val="43137"/>
                    </a:srgbClr>
                  </a:outerShdw>
                </a:effectLst>
              </a:rPr>
              <a:t>:</a:t>
            </a:r>
            <a:r>
              <a:rPr lang="en-GB" sz="2400" b="1" dirty="0" smtClean="0">
                <a:solidFill>
                  <a:schemeClr val="bg1">
                    <a:lumMod val="95000"/>
                    <a:lumOff val="5000"/>
                  </a:schemeClr>
                </a:solidFill>
                <a:effectLst>
                  <a:outerShdw blurRad="38100" dist="38100" dir="2700000" algn="tl">
                    <a:srgbClr val="000000">
                      <a:alpha val="43137"/>
                    </a:srgbClr>
                  </a:outerShdw>
                </a:effectLst>
              </a:rPr>
              <a:t>P&lt;num&gt;</a:t>
            </a:r>
            <a:r>
              <a:rPr lang="en-US" sz="2400" b="1" dirty="0" smtClean="0">
                <a:solidFill>
                  <a:srgbClr val="FF0000"/>
                </a:solidFill>
                <a:effectLst>
                  <a:outerShdw blurRad="38100" dist="38100" dir="2700000" algn="tl">
                    <a:srgbClr val="000000">
                      <a:alpha val="43137"/>
                    </a:srgbClr>
                  </a:outerShdw>
                </a:effectLst>
              </a:rPr>
              <a:t>:</a:t>
            </a:r>
            <a:r>
              <a:rPr lang="en-US" sz="2400" b="1" dirty="0" smtClean="0">
                <a:solidFill>
                  <a:schemeClr val="bg1">
                    <a:lumMod val="95000"/>
                    <a:lumOff val="5000"/>
                  </a:schemeClr>
                </a:solidFill>
                <a:effectLst>
                  <a:outerShdw blurRad="38100" dist="38100" dir="2700000" algn="tl">
                    <a:srgbClr val="000000">
                      <a:alpha val="43137"/>
                    </a:srgbClr>
                  </a:outerShdw>
                </a:effectLst>
              </a:rPr>
              <a:t> &lt; x&gt;,&lt;y&gt;;&lt; x&gt;,&lt;y&gt;;&lt; x&gt;,&lt;y&gt;…..&lt; x&gt;,&lt;y&gt;</a:t>
            </a:r>
            <a:r>
              <a:rPr lang="en-US" sz="2400" b="1" dirty="0" smtClean="0">
                <a:solidFill>
                  <a:srgbClr val="FF0000"/>
                </a:solidFill>
                <a:effectLst>
                  <a:outerShdw blurRad="38100" dist="38100" dir="2700000" algn="tl">
                    <a:srgbClr val="000000">
                      <a:alpha val="43137"/>
                    </a:srgbClr>
                  </a:outerShdw>
                </a:effectLst>
              </a:rPr>
              <a:t>: </a:t>
            </a:r>
            <a:r>
              <a:rPr lang="en-US" sz="2400" b="1" dirty="0" smtClean="0">
                <a:solidFill>
                  <a:schemeClr val="bg1">
                    <a:lumMod val="95000"/>
                    <a:lumOff val="5000"/>
                  </a:schemeClr>
                </a:solidFill>
                <a:effectLst>
                  <a:outerShdw blurRad="38100" dist="38100" dir="2700000" algn="tl">
                    <a:srgbClr val="000000">
                      <a:alpha val="43137"/>
                    </a:srgbClr>
                  </a:outerShdw>
                </a:effectLst>
              </a:rPr>
              <a:t>&lt; x&gt;,&lt;y&gt;;&lt; x&gt;,&lt;y&gt;;&lt; x&gt;,&lt;y&gt;…..&lt; x&gt;,&lt;y&gt;</a:t>
            </a:r>
            <a:r>
              <a:rPr lang="en-US" sz="2400" b="1" dirty="0" smtClean="0">
                <a:solidFill>
                  <a:srgbClr val="FF0000"/>
                </a:solidFill>
                <a:effectLst>
                  <a:outerShdw blurRad="38100" dist="38100" dir="2700000" algn="tl">
                    <a:srgbClr val="000000">
                      <a:alpha val="43137"/>
                    </a:srgbClr>
                  </a:outerShdw>
                </a:effectLst>
              </a:rPr>
              <a:t>: </a:t>
            </a:r>
            <a:r>
              <a:rPr lang="en-US" sz="2400" b="1" dirty="0" smtClean="0">
                <a:solidFill>
                  <a:schemeClr val="bg1">
                    <a:lumMod val="95000"/>
                    <a:lumOff val="5000"/>
                  </a:schemeClr>
                </a:solidFill>
                <a:effectLst>
                  <a:outerShdw blurRad="38100" dist="38100" dir="2700000" algn="tl">
                    <a:srgbClr val="000000">
                      <a:alpha val="43137"/>
                    </a:srgbClr>
                  </a:outerShdw>
                </a:effectLst>
              </a:rPr>
              <a:t>&lt; x&gt;,&lt;y&gt;;&lt; x&gt;,&lt;y&gt;;&lt; x&gt;,&lt;y&gt;…..&lt; x&gt;,&lt;y&gt;#</a:t>
            </a:r>
            <a:endParaRPr lang="en-GB" sz="2400" b="1" dirty="0" smtClean="0">
              <a:solidFill>
                <a:schemeClr val="bg1">
                  <a:lumMod val="95000"/>
                  <a:lumOff val="5000"/>
                </a:schemeClr>
              </a:solidFill>
              <a:effectLst>
                <a:outerShdw blurRad="38100" dist="38100" dir="2700000" algn="tl">
                  <a:srgbClr val="000000">
                    <a:alpha val="43137"/>
                  </a:srgbClr>
                </a:outerShdw>
              </a:effectLst>
            </a:endParaRPr>
          </a:p>
          <a:p>
            <a:endParaRPr lang="en-GB" dirty="0"/>
          </a:p>
        </p:txBody>
      </p:sp>
      <p:sp>
        <p:nvSpPr>
          <p:cNvPr id="3" name="Title 2"/>
          <p:cNvSpPr>
            <a:spLocks noGrp="1"/>
          </p:cNvSpPr>
          <p:nvPr>
            <p:ph type="title"/>
          </p:nvPr>
        </p:nvSpPr>
        <p:spPr/>
        <p:txBody>
          <a:bodyPr>
            <a:normAutofit/>
          </a:bodyPr>
          <a:lstStyle/>
          <a:p>
            <a:r>
              <a:rPr lang="en-GB" dirty="0" smtClean="0"/>
              <a:t>Game Initiation</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GB" dirty="0" smtClean="0"/>
              <a:t>Introduction</a:t>
            </a:r>
          </a:p>
          <a:p>
            <a:r>
              <a:rPr lang="en-GB" dirty="0" smtClean="0"/>
              <a:t>General Game Architecture </a:t>
            </a:r>
          </a:p>
          <a:p>
            <a:r>
              <a:rPr lang="en-GB" dirty="0" smtClean="0"/>
              <a:t>Server Architecture</a:t>
            </a:r>
          </a:p>
          <a:p>
            <a:r>
              <a:rPr lang="en-GB" dirty="0" smtClean="0"/>
              <a:t>Joining the game</a:t>
            </a:r>
          </a:p>
          <a:p>
            <a:r>
              <a:rPr lang="en-GB" dirty="0" smtClean="0"/>
              <a:t>Game initiation </a:t>
            </a:r>
          </a:p>
          <a:p>
            <a:r>
              <a:rPr lang="en-GB" dirty="0" smtClean="0"/>
              <a:t>Moving and Shooting</a:t>
            </a:r>
          </a:p>
          <a:p>
            <a:r>
              <a:rPr lang="en-GB" dirty="0" smtClean="0"/>
              <a:t>Acquiring coins</a:t>
            </a:r>
          </a:p>
          <a:p>
            <a:r>
              <a:rPr lang="en-GB" dirty="0" smtClean="0"/>
              <a:t>Acquiring points</a:t>
            </a:r>
          </a:p>
          <a:p>
            <a:r>
              <a:rPr lang="en-GB" dirty="0" smtClean="0"/>
              <a:t>Life Packs</a:t>
            </a:r>
          </a:p>
          <a:p>
            <a:r>
              <a:rPr lang="en-GB" dirty="0" smtClean="0"/>
              <a:t>Killing!</a:t>
            </a:r>
          </a:p>
          <a:p>
            <a:r>
              <a:rPr lang="en-GB" dirty="0" smtClean="0"/>
              <a:t>Penalties and Death</a:t>
            </a:r>
          </a:p>
          <a:p>
            <a:r>
              <a:rPr lang="en-GB" dirty="0" smtClean="0"/>
              <a:t>Endgame</a:t>
            </a:r>
            <a:endParaRPr lang="en-GB" dirty="0"/>
          </a:p>
        </p:txBody>
      </p:sp>
      <p:sp>
        <p:nvSpPr>
          <p:cNvPr id="3" name="Title 2"/>
          <p:cNvSpPr>
            <a:spLocks noGrp="1"/>
          </p:cNvSpPr>
          <p:nvPr>
            <p:ph type="title"/>
          </p:nvPr>
        </p:nvSpPr>
        <p:spPr/>
        <p:txBody>
          <a:bodyPr/>
          <a:lstStyle/>
          <a:p>
            <a:r>
              <a:rPr lang="en-GB" dirty="0" smtClean="0"/>
              <a:t>Game in brief</a:t>
            </a:r>
            <a:endParaRPr lang="en-GB" dirty="0"/>
          </a:p>
        </p:txBody>
      </p:sp>
      <p:pic>
        <p:nvPicPr>
          <p:cNvPr id="5" name="Picture 4" descr="thunderbolt02.jpg"/>
          <p:cNvPicPr>
            <a:picLocks noChangeAspect="1"/>
          </p:cNvPicPr>
          <p:nvPr/>
        </p:nvPicPr>
        <p:blipFill>
          <a:blip r:embed="rId2"/>
          <a:stretch>
            <a:fillRect/>
          </a:stretch>
        </p:blipFill>
        <p:spPr>
          <a:xfrm>
            <a:off x="4000303" y="1071546"/>
            <a:ext cx="4786410" cy="318948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reflection blurRad="6350" stA="50000" endA="300" endPos="55500" dist="101600" dir="5400000" sy="-100000" algn="bl" rotWithShape="0"/>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All other map details vary with each game instance and will be sent in the following format</a:t>
            </a:r>
          </a:p>
          <a:p>
            <a:pPr algn="ctr">
              <a:buNone/>
            </a:pPr>
            <a:r>
              <a:rPr lang="en-GB" sz="2400" b="1" dirty="0" smtClean="0">
                <a:solidFill>
                  <a:schemeClr val="bg1">
                    <a:lumMod val="95000"/>
                    <a:lumOff val="5000"/>
                  </a:schemeClr>
                </a:solidFill>
                <a:effectLst>
                  <a:outerShdw blurRad="38100" dist="38100" dir="2700000" algn="tl">
                    <a:srgbClr val="000000">
                      <a:alpha val="43137"/>
                    </a:srgbClr>
                  </a:outerShdw>
                </a:effectLst>
              </a:rPr>
              <a:t>I</a:t>
            </a:r>
            <a:r>
              <a:rPr lang="en-GB" sz="2400" b="1" dirty="0" smtClean="0">
                <a:solidFill>
                  <a:srgbClr val="FF0000"/>
                </a:solidFill>
                <a:effectLst>
                  <a:outerShdw blurRad="38100" dist="38100" dir="2700000" algn="tl">
                    <a:srgbClr val="000000">
                      <a:alpha val="43137"/>
                    </a:srgbClr>
                  </a:outerShdw>
                </a:effectLst>
              </a:rPr>
              <a:t>:</a:t>
            </a:r>
            <a:r>
              <a:rPr lang="en-GB" sz="2400" b="1" dirty="0" smtClean="0">
                <a:solidFill>
                  <a:srgbClr val="FFFF00"/>
                </a:solidFill>
                <a:effectLst>
                  <a:outerShdw blurRad="38100" dist="38100" dir="2700000" algn="tl">
                    <a:srgbClr val="000000">
                      <a:alpha val="43137"/>
                    </a:srgbClr>
                  </a:outerShdw>
                </a:effectLst>
              </a:rPr>
              <a:t>P&lt;num&gt;</a:t>
            </a:r>
            <a:r>
              <a:rPr lang="en-US" sz="2400" b="1" dirty="0" smtClean="0">
                <a:solidFill>
                  <a:srgbClr val="FF0000"/>
                </a:solidFill>
                <a:effectLst>
                  <a:outerShdw blurRad="38100" dist="38100" dir="2700000" algn="tl">
                    <a:srgbClr val="000000">
                      <a:alpha val="43137"/>
                    </a:srgbClr>
                  </a:outerShdw>
                </a:effectLst>
              </a:rPr>
              <a:t>:</a:t>
            </a:r>
            <a:r>
              <a:rPr lang="en-US" sz="2400" b="1" dirty="0" smtClean="0">
                <a:solidFill>
                  <a:schemeClr val="bg1">
                    <a:lumMod val="95000"/>
                    <a:lumOff val="5000"/>
                  </a:schemeClr>
                </a:solidFill>
                <a:effectLst>
                  <a:outerShdw blurRad="38100" dist="38100" dir="2700000" algn="tl">
                    <a:srgbClr val="000000">
                      <a:alpha val="43137"/>
                    </a:srgbClr>
                  </a:outerShdw>
                </a:effectLst>
              </a:rPr>
              <a:t> </a:t>
            </a:r>
            <a:r>
              <a:rPr lang="en-US" sz="2400" b="1" dirty="0" smtClean="0">
                <a:solidFill>
                  <a:schemeClr val="bg1"/>
                </a:solidFill>
                <a:effectLst>
                  <a:outerShdw blurRad="38100" dist="38100" dir="2700000" algn="tl">
                    <a:srgbClr val="000000">
                      <a:alpha val="43137"/>
                    </a:srgbClr>
                  </a:outerShdw>
                </a:effectLst>
              </a:rPr>
              <a:t>&lt; x&gt;,&lt;y&gt;;&lt; x&gt;,&lt;y&gt;;&lt; x&gt;,&lt;y&gt;…..&lt; x&gt;,&lt;y&gt;</a:t>
            </a:r>
            <a:r>
              <a:rPr lang="en-US" sz="2400" b="1" dirty="0" smtClean="0">
                <a:solidFill>
                  <a:srgbClr val="FF0000"/>
                </a:solidFill>
                <a:effectLst>
                  <a:outerShdw blurRad="38100" dist="38100" dir="2700000" algn="tl">
                    <a:srgbClr val="000000">
                      <a:alpha val="43137"/>
                    </a:srgbClr>
                  </a:outerShdw>
                </a:effectLst>
              </a:rPr>
              <a:t>: </a:t>
            </a:r>
            <a:r>
              <a:rPr lang="en-US" sz="2400" b="1" dirty="0" smtClean="0">
                <a:solidFill>
                  <a:schemeClr val="bg1"/>
                </a:solidFill>
                <a:effectLst>
                  <a:outerShdw blurRad="38100" dist="38100" dir="2700000" algn="tl">
                    <a:srgbClr val="000000">
                      <a:alpha val="43137"/>
                    </a:srgbClr>
                  </a:outerShdw>
                </a:effectLst>
              </a:rPr>
              <a:t>&lt; x&gt;,&lt;y&gt;;&lt; x&gt;,&lt;y&gt;;&lt; x&gt;,&lt;y&gt;…..&lt; x&gt;,&lt;y&gt;</a:t>
            </a:r>
            <a:r>
              <a:rPr lang="en-US" sz="2400" b="1" dirty="0" smtClean="0">
                <a:solidFill>
                  <a:srgbClr val="FF0000"/>
                </a:solidFill>
                <a:effectLst>
                  <a:outerShdw blurRad="38100" dist="38100" dir="2700000" algn="tl">
                    <a:srgbClr val="000000">
                      <a:alpha val="43137"/>
                    </a:srgbClr>
                  </a:outerShdw>
                </a:effectLst>
              </a:rPr>
              <a:t>: </a:t>
            </a:r>
            <a:r>
              <a:rPr lang="en-US" sz="2400" b="1" dirty="0" smtClean="0">
                <a:solidFill>
                  <a:schemeClr val="bg1"/>
                </a:solidFill>
                <a:effectLst>
                  <a:outerShdw blurRad="38100" dist="38100" dir="2700000" algn="tl">
                    <a:srgbClr val="000000">
                      <a:alpha val="43137"/>
                    </a:srgbClr>
                  </a:outerShdw>
                </a:effectLst>
              </a:rPr>
              <a:t>&lt; x&gt;,&lt;y&gt;;&lt; x&gt;,&lt;y&gt;;&lt; x&gt;,&lt;y&gt;…..&lt; x&gt;,&lt;y&gt;#</a:t>
            </a:r>
            <a:endParaRPr lang="en-GB" sz="2400" b="1" dirty="0" smtClean="0">
              <a:solidFill>
                <a:schemeClr val="bg1"/>
              </a:solidFill>
              <a:effectLst>
                <a:outerShdw blurRad="38100" dist="38100" dir="2700000" algn="tl">
                  <a:srgbClr val="000000">
                    <a:alpha val="43137"/>
                  </a:srgbClr>
                </a:outerShdw>
              </a:effectLst>
            </a:endParaRPr>
          </a:p>
          <a:p>
            <a:endParaRPr lang="en-GB" dirty="0" smtClean="0"/>
          </a:p>
          <a:p>
            <a:r>
              <a:rPr lang="en-GB" dirty="0" smtClean="0"/>
              <a:t>The highlighted part  is your player name.  </a:t>
            </a:r>
            <a:endParaRPr lang="en-GB" dirty="0"/>
          </a:p>
        </p:txBody>
      </p:sp>
      <p:sp>
        <p:nvSpPr>
          <p:cNvPr id="3" name="Title 2"/>
          <p:cNvSpPr>
            <a:spLocks noGrp="1"/>
          </p:cNvSpPr>
          <p:nvPr>
            <p:ph type="title"/>
          </p:nvPr>
        </p:nvSpPr>
        <p:spPr/>
        <p:txBody>
          <a:bodyPr>
            <a:normAutofit/>
          </a:bodyPr>
          <a:lstStyle/>
          <a:p>
            <a:r>
              <a:rPr lang="en-GB" dirty="0" smtClean="0"/>
              <a:t>Game Initiation</a:t>
            </a: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All other map details vary with each game instance and will be sent in the following format</a:t>
            </a:r>
          </a:p>
          <a:p>
            <a:pPr algn="ctr">
              <a:buNone/>
            </a:pPr>
            <a:r>
              <a:rPr lang="en-GB" sz="2400" b="1" dirty="0" smtClean="0">
                <a:solidFill>
                  <a:schemeClr val="bg1">
                    <a:lumMod val="95000"/>
                    <a:lumOff val="5000"/>
                  </a:schemeClr>
                </a:solidFill>
                <a:effectLst>
                  <a:outerShdw blurRad="38100" dist="38100" dir="2700000" algn="tl">
                    <a:srgbClr val="000000">
                      <a:alpha val="43137"/>
                    </a:srgbClr>
                  </a:outerShdw>
                </a:effectLst>
              </a:rPr>
              <a:t>I</a:t>
            </a:r>
            <a:r>
              <a:rPr lang="en-GB" sz="2400" b="1" dirty="0" smtClean="0">
                <a:solidFill>
                  <a:srgbClr val="FF0000"/>
                </a:solidFill>
                <a:effectLst>
                  <a:outerShdw blurRad="38100" dist="38100" dir="2700000" algn="tl">
                    <a:srgbClr val="000000">
                      <a:alpha val="43137"/>
                    </a:srgbClr>
                  </a:outerShdw>
                </a:effectLst>
              </a:rPr>
              <a:t>:</a:t>
            </a:r>
            <a:r>
              <a:rPr lang="en-GB" sz="2400" b="1" dirty="0" smtClean="0">
                <a:solidFill>
                  <a:schemeClr val="bg1"/>
                </a:solidFill>
                <a:effectLst>
                  <a:outerShdw blurRad="38100" dist="38100" dir="2700000" algn="tl">
                    <a:srgbClr val="000000">
                      <a:alpha val="43137"/>
                    </a:srgbClr>
                  </a:outerShdw>
                </a:effectLst>
              </a:rPr>
              <a:t>P1</a:t>
            </a:r>
            <a:r>
              <a:rPr lang="en-US" sz="2400" b="1" dirty="0" smtClean="0">
                <a:solidFill>
                  <a:srgbClr val="FF0000"/>
                </a:solidFill>
                <a:effectLst>
                  <a:outerShdw blurRad="38100" dist="38100" dir="2700000" algn="tl">
                    <a:srgbClr val="000000">
                      <a:alpha val="43137"/>
                    </a:srgbClr>
                  </a:outerShdw>
                </a:effectLst>
              </a:rPr>
              <a:t>:</a:t>
            </a:r>
            <a:r>
              <a:rPr lang="en-US" sz="2400" b="1" dirty="0" smtClean="0">
                <a:solidFill>
                  <a:schemeClr val="bg1">
                    <a:lumMod val="95000"/>
                    <a:lumOff val="5000"/>
                  </a:schemeClr>
                </a:solidFill>
                <a:effectLst>
                  <a:outerShdw blurRad="38100" dist="38100" dir="2700000" algn="tl">
                    <a:srgbClr val="000000">
                      <a:alpha val="43137"/>
                    </a:srgbClr>
                  </a:outerShdw>
                </a:effectLst>
              </a:rPr>
              <a:t> </a:t>
            </a:r>
            <a:r>
              <a:rPr lang="en-US" sz="2400" b="1" dirty="0" smtClean="0">
                <a:solidFill>
                  <a:srgbClr val="FFFF00"/>
                </a:solidFill>
                <a:effectLst>
                  <a:outerShdw blurRad="38100" dist="38100" dir="2700000" algn="tl">
                    <a:srgbClr val="000000">
                      <a:alpha val="43137"/>
                    </a:srgbClr>
                  </a:outerShdw>
                </a:effectLst>
              </a:rPr>
              <a:t>&lt; x&gt;,&lt;y&gt;;&lt; x&gt;,&lt;y&gt;;&lt; x&gt;,&lt;y&gt;…..&lt; x&gt;,&lt;y&gt;</a:t>
            </a:r>
            <a:r>
              <a:rPr lang="en-US" sz="2400" b="1" dirty="0" smtClean="0">
                <a:solidFill>
                  <a:srgbClr val="FF0000"/>
                </a:solidFill>
                <a:effectLst>
                  <a:outerShdw blurRad="38100" dist="38100" dir="2700000" algn="tl">
                    <a:srgbClr val="000000">
                      <a:alpha val="43137"/>
                    </a:srgbClr>
                  </a:outerShdw>
                </a:effectLst>
              </a:rPr>
              <a:t>: </a:t>
            </a:r>
            <a:r>
              <a:rPr lang="en-US" sz="2400" b="1" dirty="0" smtClean="0">
                <a:solidFill>
                  <a:schemeClr val="bg1"/>
                </a:solidFill>
                <a:effectLst>
                  <a:outerShdw blurRad="38100" dist="38100" dir="2700000" algn="tl">
                    <a:srgbClr val="000000">
                      <a:alpha val="43137"/>
                    </a:srgbClr>
                  </a:outerShdw>
                </a:effectLst>
              </a:rPr>
              <a:t>&lt; x&gt;,&lt;y&gt;;&lt; x&gt;,&lt;y&gt;;&lt; x&gt;,&lt;y&gt;…..&lt; x&gt;,&lt;y&gt;</a:t>
            </a:r>
            <a:r>
              <a:rPr lang="en-US" sz="2400" b="1" dirty="0" smtClean="0">
                <a:solidFill>
                  <a:srgbClr val="FF0000"/>
                </a:solidFill>
                <a:effectLst>
                  <a:outerShdw blurRad="38100" dist="38100" dir="2700000" algn="tl">
                    <a:srgbClr val="000000">
                      <a:alpha val="43137"/>
                    </a:srgbClr>
                  </a:outerShdw>
                </a:effectLst>
              </a:rPr>
              <a:t>: </a:t>
            </a:r>
            <a:r>
              <a:rPr lang="en-US" sz="2400" b="1" dirty="0" smtClean="0">
                <a:solidFill>
                  <a:schemeClr val="bg1"/>
                </a:solidFill>
                <a:effectLst>
                  <a:outerShdw blurRad="38100" dist="38100" dir="2700000" algn="tl">
                    <a:srgbClr val="000000">
                      <a:alpha val="43137"/>
                    </a:srgbClr>
                  </a:outerShdw>
                </a:effectLst>
              </a:rPr>
              <a:t>&lt; x&gt;,&lt;y&gt;;&lt; x&gt;,&lt;y&gt;;&lt; x&gt;,&lt;y&gt;…..&lt; x&gt;,&lt;y&gt;#</a:t>
            </a:r>
            <a:endParaRPr lang="en-GB" sz="2400" b="1" dirty="0" smtClean="0">
              <a:solidFill>
                <a:schemeClr val="bg1"/>
              </a:solidFill>
              <a:effectLst>
                <a:outerShdw blurRad="38100" dist="38100" dir="2700000" algn="tl">
                  <a:srgbClr val="000000">
                    <a:alpha val="43137"/>
                  </a:srgbClr>
                </a:outerShdw>
              </a:effectLst>
            </a:endParaRPr>
          </a:p>
          <a:p>
            <a:endParaRPr lang="en-GB" dirty="0" smtClean="0"/>
          </a:p>
          <a:p>
            <a:r>
              <a:rPr lang="en-GB" dirty="0" smtClean="0"/>
              <a:t>The highlighted part will have the Brick co-ordinates</a:t>
            </a:r>
            <a:endParaRPr lang="en-GB" dirty="0"/>
          </a:p>
        </p:txBody>
      </p:sp>
      <p:sp>
        <p:nvSpPr>
          <p:cNvPr id="3" name="Title 2"/>
          <p:cNvSpPr>
            <a:spLocks noGrp="1"/>
          </p:cNvSpPr>
          <p:nvPr>
            <p:ph type="title"/>
          </p:nvPr>
        </p:nvSpPr>
        <p:spPr/>
        <p:txBody>
          <a:bodyPr>
            <a:normAutofit/>
          </a:bodyPr>
          <a:lstStyle/>
          <a:p>
            <a:r>
              <a:rPr lang="en-GB" dirty="0" smtClean="0"/>
              <a:t>Game Initiation</a:t>
            </a:r>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All other map details vary with each game instance and will be sent in the following format</a:t>
            </a:r>
          </a:p>
          <a:p>
            <a:pPr algn="ctr">
              <a:buNone/>
            </a:pPr>
            <a:r>
              <a:rPr lang="en-GB" sz="2400" b="1" dirty="0" smtClean="0">
                <a:solidFill>
                  <a:schemeClr val="bg1">
                    <a:lumMod val="95000"/>
                    <a:lumOff val="5000"/>
                  </a:schemeClr>
                </a:solidFill>
                <a:effectLst>
                  <a:outerShdw blurRad="38100" dist="38100" dir="2700000" algn="tl">
                    <a:srgbClr val="000000">
                      <a:alpha val="43137"/>
                    </a:srgbClr>
                  </a:outerShdw>
                </a:effectLst>
              </a:rPr>
              <a:t>I</a:t>
            </a:r>
            <a:r>
              <a:rPr lang="en-GB" sz="2400" b="1" dirty="0" smtClean="0">
                <a:solidFill>
                  <a:srgbClr val="FF0000"/>
                </a:solidFill>
                <a:effectLst>
                  <a:outerShdw blurRad="38100" dist="38100" dir="2700000" algn="tl">
                    <a:srgbClr val="000000">
                      <a:alpha val="43137"/>
                    </a:srgbClr>
                  </a:outerShdw>
                </a:effectLst>
              </a:rPr>
              <a:t>:</a:t>
            </a:r>
            <a:r>
              <a:rPr lang="en-GB" sz="2400" b="1" dirty="0" smtClean="0">
                <a:solidFill>
                  <a:schemeClr val="bg1"/>
                </a:solidFill>
                <a:effectLst>
                  <a:outerShdw blurRad="38100" dist="38100" dir="2700000" algn="tl">
                    <a:srgbClr val="000000">
                      <a:alpha val="43137"/>
                    </a:srgbClr>
                  </a:outerShdw>
                </a:effectLst>
              </a:rPr>
              <a:t>P1</a:t>
            </a:r>
            <a:r>
              <a:rPr lang="en-US" sz="2400" b="1" dirty="0" smtClean="0">
                <a:solidFill>
                  <a:srgbClr val="FF0000"/>
                </a:solidFill>
                <a:effectLst>
                  <a:outerShdw blurRad="38100" dist="38100" dir="2700000" algn="tl">
                    <a:srgbClr val="000000">
                      <a:alpha val="43137"/>
                    </a:srgbClr>
                  </a:outerShdw>
                </a:effectLst>
              </a:rPr>
              <a:t>:</a:t>
            </a:r>
            <a:r>
              <a:rPr lang="en-US" sz="2400" b="1" dirty="0" smtClean="0">
                <a:solidFill>
                  <a:schemeClr val="bg1"/>
                </a:solidFill>
                <a:effectLst>
                  <a:outerShdw blurRad="38100" dist="38100" dir="2700000" algn="tl">
                    <a:srgbClr val="000000">
                      <a:alpha val="43137"/>
                    </a:srgbClr>
                  </a:outerShdw>
                </a:effectLst>
              </a:rPr>
              <a:t> &lt; x&gt;,&lt;y&gt;;&lt; x&gt;,&lt;y&gt;;&lt; x&gt;,&lt;y&gt;…..&lt; x&gt;,&lt;y&gt;</a:t>
            </a:r>
            <a:r>
              <a:rPr lang="en-US" sz="2400" b="1" dirty="0" smtClean="0">
                <a:solidFill>
                  <a:srgbClr val="FF0000"/>
                </a:solidFill>
                <a:effectLst>
                  <a:outerShdw blurRad="38100" dist="38100" dir="2700000" algn="tl">
                    <a:srgbClr val="000000">
                      <a:alpha val="43137"/>
                    </a:srgbClr>
                  </a:outerShdw>
                </a:effectLst>
              </a:rPr>
              <a:t>: </a:t>
            </a:r>
            <a:r>
              <a:rPr lang="en-US" sz="2400" b="1" dirty="0" smtClean="0">
                <a:solidFill>
                  <a:srgbClr val="FFFF00"/>
                </a:solidFill>
                <a:effectLst>
                  <a:outerShdw blurRad="38100" dist="38100" dir="2700000" algn="tl">
                    <a:srgbClr val="000000">
                      <a:alpha val="43137"/>
                    </a:srgbClr>
                  </a:outerShdw>
                </a:effectLst>
              </a:rPr>
              <a:t>&lt; x&gt;,&lt;y&gt;;&lt; x&gt;,&lt;y&gt;;&lt; x&gt;,&lt;y&gt;…..&lt; x&gt;,&lt;y&gt;</a:t>
            </a:r>
            <a:r>
              <a:rPr lang="en-US" sz="2400" b="1" dirty="0" smtClean="0">
                <a:solidFill>
                  <a:srgbClr val="FF0000"/>
                </a:solidFill>
                <a:effectLst>
                  <a:outerShdw blurRad="38100" dist="38100" dir="2700000" algn="tl">
                    <a:srgbClr val="000000">
                      <a:alpha val="43137"/>
                    </a:srgbClr>
                  </a:outerShdw>
                </a:effectLst>
              </a:rPr>
              <a:t>: </a:t>
            </a:r>
            <a:r>
              <a:rPr lang="en-US" sz="2400" b="1" dirty="0" smtClean="0">
                <a:solidFill>
                  <a:schemeClr val="bg1"/>
                </a:solidFill>
                <a:effectLst>
                  <a:outerShdw blurRad="38100" dist="38100" dir="2700000" algn="tl">
                    <a:srgbClr val="000000">
                      <a:alpha val="43137"/>
                    </a:srgbClr>
                  </a:outerShdw>
                </a:effectLst>
              </a:rPr>
              <a:t>&lt; x&gt;,&lt;y&gt;;&lt; x&gt;,&lt;y&gt;;&lt; x&gt;,&lt;y&gt;…..&lt; x&gt;,&lt;y&gt;#</a:t>
            </a:r>
            <a:endParaRPr lang="en-GB" sz="2400" b="1" dirty="0" smtClean="0">
              <a:solidFill>
                <a:schemeClr val="bg1"/>
              </a:solidFill>
              <a:effectLst>
                <a:outerShdw blurRad="38100" dist="38100" dir="2700000" algn="tl">
                  <a:srgbClr val="000000">
                    <a:alpha val="43137"/>
                  </a:srgbClr>
                </a:outerShdw>
              </a:effectLst>
            </a:endParaRPr>
          </a:p>
          <a:p>
            <a:endParaRPr lang="en-GB" dirty="0" smtClean="0"/>
          </a:p>
          <a:p>
            <a:r>
              <a:rPr lang="en-GB" dirty="0" smtClean="0"/>
              <a:t>The highlighted part will have the Stone co-ordinates</a:t>
            </a:r>
            <a:endParaRPr lang="en-GB" dirty="0"/>
          </a:p>
        </p:txBody>
      </p:sp>
      <p:sp>
        <p:nvSpPr>
          <p:cNvPr id="3" name="Title 2"/>
          <p:cNvSpPr>
            <a:spLocks noGrp="1"/>
          </p:cNvSpPr>
          <p:nvPr>
            <p:ph type="title"/>
          </p:nvPr>
        </p:nvSpPr>
        <p:spPr/>
        <p:txBody>
          <a:bodyPr>
            <a:normAutofit/>
          </a:bodyPr>
          <a:lstStyle/>
          <a:p>
            <a:r>
              <a:rPr lang="en-GB" dirty="0" smtClean="0"/>
              <a:t>Game Initiation</a:t>
            </a:r>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All other map details vary with each game instance and will be sent in the following format</a:t>
            </a:r>
          </a:p>
          <a:p>
            <a:pPr algn="ctr">
              <a:buNone/>
            </a:pPr>
            <a:r>
              <a:rPr lang="en-GB" sz="2400" b="1" dirty="0" smtClean="0">
                <a:solidFill>
                  <a:schemeClr val="bg1">
                    <a:lumMod val="95000"/>
                    <a:lumOff val="5000"/>
                  </a:schemeClr>
                </a:solidFill>
                <a:effectLst>
                  <a:outerShdw blurRad="38100" dist="38100" dir="2700000" algn="tl">
                    <a:srgbClr val="000000">
                      <a:alpha val="43137"/>
                    </a:srgbClr>
                  </a:outerShdw>
                </a:effectLst>
              </a:rPr>
              <a:t>I</a:t>
            </a:r>
            <a:r>
              <a:rPr lang="en-GB" sz="2400" b="1" dirty="0" smtClean="0">
                <a:solidFill>
                  <a:srgbClr val="FF0000"/>
                </a:solidFill>
                <a:effectLst>
                  <a:outerShdw blurRad="38100" dist="38100" dir="2700000" algn="tl">
                    <a:srgbClr val="000000">
                      <a:alpha val="43137"/>
                    </a:srgbClr>
                  </a:outerShdw>
                </a:effectLst>
              </a:rPr>
              <a:t>:</a:t>
            </a:r>
            <a:r>
              <a:rPr lang="en-GB" sz="2400" b="1" dirty="0" smtClean="0">
                <a:solidFill>
                  <a:schemeClr val="bg1"/>
                </a:solidFill>
                <a:effectLst>
                  <a:outerShdw blurRad="38100" dist="38100" dir="2700000" algn="tl">
                    <a:srgbClr val="000000">
                      <a:alpha val="43137"/>
                    </a:srgbClr>
                  </a:outerShdw>
                </a:effectLst>
              </a:rPr>
              <a:t>P1</a:t>
            </a:r>
            <a:r>
              <a:rPr lang="en-US" sz="2400" b="1" dirty="0" smtClean="0">
                <a:solidFill>
                  <a:srgbClr val="FF0000"/>
                </a:solidFill>
                <a:effectLst>
                  <a:outerShdw blurRad="38100" dist="38100" dir="2700000" algn="tl">
                    <a:srgbClr val="000000">
                      <a:alpha val="43137"/>
                    </a:srgbClr>
                  </a:outerShdw>
                </a:effectLst>
              </a:rPr>
              <a:t>:</a:t>
            </a:r>
            <a:r>
              <a:rPr lang="en-US" sz="2400" b="1" dirty="0" smtClean="0">
                <a:solidFill>
                  <a:schemeClr val="bg1"/>
                </a:solidFill>
                <a:effectLst>
                  <a:outerShdw blurRad="38100" dist="38100" dir="2700000" algn="tl">
                    <a:srgbClr val="000000">
                      <a:alpha val="43137"/>
                    </a:srgbClr>
                  </a:outerShdw>
                </a:effectLst>
              </a:rPr>
              <a:t> &lt; x&gt;,&lt;y&gt;;&lt; x&gt;,&lt;y&gt;;&lt; x&gt;,&lt;y&gt;…..&lt; x&gt;,&lt;y&gt;</a:t>
            </a:r>
            <a:r>
              <a:rPr lang="en-US" sz="2400" b="1" dirty="0" smtClean="0">
                <a:solidFill>
                  <a:srgbClr val="FF0000"/>
                </a:solidFill>
                <a:effectLst>
                  <a:outerShdw blurRad="38100" dist="38100" dir="2700000" algn="tl">
                    <a:srgbClr val="000000">
                      <a:alpha val="43137"/>
                    </a:srgbClr>
                  </a:outerShdw>
                </a:effectLst>
              </a:rPr>
              <a:t>:</a:t>
            </a:r>
            <a:r>
              <a:rPr lang="en-US" sz="2400" b="1" dirty="0" smtClean="0">
                <a:solidFill>
                  <a:schemeClr val="bg1"/>
                </a:solidFill>
                <a:effectLst>
                  <a:outerShdw blurRad="38100" dist="38100" dir="2700000" algn="tl">
                    <a:srgbClr val="000000">
                      <a:alpha val="43137"/>
                    </a:srgbClr>
                  </a:outerShdw>
                </a:effectLst>
              </a:rPr>
              <a:t> &lt; x&gt;,&lt;y&gt;;&lt; x&gt;,&lt;y&gt;;&lt; x&gt;,&lt;y&gt;…..&lt; x&gt;,&lt;y&gt;</a:t>
            </a:r>
            <a:r>
              <a:rPr lang="en-US" sz="2400" b="1" dirty="0" smtClean="0">
                <a:solidFill>
                  <a:srgbClr val="FF0000"/>
                </a:solidFill>
                <a:effectLst>
                  <a:outerShdw blurRad="38100" dist="38100" dir="2700000" algn="tl">
                    <a:srgbClr val="000000">
                      <a:alpha val="43137"/>
                    </a:srgbClr>
                  </a:outerShdw>
                </a:effectLst>
              </a:rPr>
              <a:t>: </a:t>
            </a:r>
            <a:r>
              <a:rPr lang="en-US" sz="2400" b="1" dirty="0" smtClean="0">
                <a:solidFill>
                  <a:srgbClr val="FFFF00"/>
                </a:solidFill>
                <a:effectLst>
                  <a:outerShdw blurRad="38100" dist="38100" dir="2700000" algn="tl">
                    <a:srgbClr val="000000">
                      <a:alpha val="43137"/>
                    </a:srgbClr>
                  </a:outerShdw>
                </a:effectLst>
              </a:rPr>
              <a:t>&lt; x&gt;,&lt;y&gt;;&lt; x&gt;,&lt;y&gt;;&lt; x&gt;,&lt;y&gt;…..&lt; x&gt;,&lt;y&gt;</a:t>
            </a:r>
            <a:r>
              <a:rPr lang="en-US" sz="2400" b="1" dirty="0" smtClean="0">
                <a:solidFill>
                  <a:schemeClr val="bg1"/>
                </a:solidFill>
                <a:effectLst>
                  <a:outerShdw blurRad="38100" dist="38100" dir="2700000" algn="tl">
                    <a:srgbClr val="000000">
                      <a:alpha val="43137"/>
                    </a:srgbClr>
                  </a:outerShdw>
                </a:effectLst>
              </a:rPr>
              <a:t>#</a:t>
            </a:r>
            <a:endParaRPr lang="en-GB" sz="2400" b="1" dirty="0" smtClean="0">
              <a:solidFill>
                <a:schemeClr val="bg1"/>
              </a:solidFill>
              <a:effectLst>
                <a:outerShdw blurRad="38100" dist="38100" dir="2700000" algn="tl">
                  <a:srgbClr val="000000">
                    <a:alpha val="43137"/>
                  </a:srgbClr>
                </a:outerShdw>
              </a:effectLst>
            </a:endParaRPr>
          </a:p>
          <a:p>
            <a:endParaRPr lang="en-GB" dirty="0" smtClean="0"/>
          </a:p>
          <a:p>
            <a:r>
              <a:rPr lang="en-GB" dirty="0" smtClean="0"/>
              <a:t>The highlighted part will have the Water co-ordinates</a:t>
            </a:r>
            <a:endParaRPr lang="en-GB" dirty="0"/>
          </a:p>
        </p:txBody>
      </p:sp>
      <p:sp>
        <p:nvSpPr>
          <p:cNvPr id="3" name="Title 2"/>
          <p:cNvSpPr>
            <a:spLocks noGrp="1"/>
          </p:cNvSpPr>
          <p:nvPr>
            <p:ph type="title"/>
          </p:nvPr>
        </p:nvSpPr>
        <p:spPr/>
        <p:txBody>
          <a:bodyPr>
            <a:normAutofit/>
          </a:bodyPr>
          <a:lstStyle/>
          <a:p>
            <a:r>
              <a:rPr lang="en-GB" dirty="0" smtClean="0"/>
              <a:t>Game Initiation</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GB" dirty="0" smtClean="0"/>
              <a:t>Introduction</a:t>
            </a:r>
          </a:p>
          <a:p>
            <a:r>
              <a:rPr lang="en-GB" dirty="0" smtClean="0"/>
              <a:t>General Game Architecture </a:t>
            </a:r>
          </a:p>
          <a:p>
            <a:r>
              <a:rPr lang="en-GB" dirty="0" smtClean="0"/>
              <a:t>Server Architecture</a:t>
            </a:r>
          </a:p>
          <a:p>
            <a:r>
              <a:rPr lang="en-GB" dirty="0" smtClean="0"/>
              <a:t>Joining the game</a:t>
            </a:r>
          </a:p>
          <a:p>
            <a:r>
              <a:rPr lang="en-GB" dirty="0" smtClean="0"/>
              <a:t>Game initiation </a:t>
            </a:r>
          </a:p>
          <a:p>
            <a:r>
              <a:rPr lang="en-GB" dirty="0" smtClean="0">
                <a:solidFill>
                  <a:srgbClr val="FFFF00"/>
                </a:solidFill>
              </a:rPr>
              <a:t>Moving and Shooting</a:t>
            </a:r>
          </a:p>
          <a:p>
            <a:r>
              <a:rPr lang="en-GB" dirty="0" smtClean="0"/>
              <a:t>Acquiring coins</a:t>
            </a:r>
          </a:p>
          <a:p>
            <a:r>
              <a:rPr lang="en-GB" dirty="0" smtClean="0"/>
              <a:t>Acquiring points</a:t>
            </a:r>
          </a:p>
          <a:p>
            <a:r>
              <a:rPr lang="en-GB" dirty="0" smtClean="0"/>
              <a:t>Life Packs</a:t>
            </a:r>
          </a:p>
          <a:p>
            <a:r>
              <a:rPr lang="en-GB" dirty="0" smtClean="0"/>
              <a:t>Killing!</a:t>
            </a:r>
          </a:p>
          <a:p>
            <a:r>
              <a:rPr lang="en-GB" dirty="0" smtClean="0"/>
              <a:t>Penalties and Death</a:t>
            </a:r>
          </a:p>
          <a:p>
            <a:r>
              <a:rPr lang="en-GB" dirty="0" smtClean="0"/>
              <a:t>Endgame</a:t>
            </a:r>
            <a:endParaRPr lang="en-GB" dirty="0"/>
          </a:p>
        </p:txBody>
      </p:sp>
      <p:sp>
        <p:nvSpPr>
          <p:cNvPr id="3" name="Title 2"/>
          <p:cNvSpPr>
            <a:spLocks noGrp="1"/>
          </p:cNvSpPr>
          <p:nvPr>
            <p:ph type="title"/>
          </p:nvPr>
        </p:nvSpPr>
        <p:spPr/>
        <p:txBody>
          <a:bodyPr/>
          <a:lstStyle/>
          <a:p>
            <a:r>
              <a:rPr lang="en-GB" dirty="0" smtClean="0"/>
              <a:t>Game in brief</a:t>
            </a:r>
            <a:endParaRPr lang="en-GB" dirty="0"/>
          </a:p>
        </p:txBody>
      </p:sp>
      <p:pic>
        <p:nvPicPr>
          <p:cNvPr id="5" name="Picture 4" descr="thunderbolt02.jpg"/>
          <p:cNvPicPr>
            <a:picLocks noChangeAspect="1"/>
          </p:cNvPicPr>
          <p:nvPr/>
        </p:nvPicPr>
        <p:blipFill>
          <a:blip r:embed="rId2"/>
          <a:stretch>
            <a:fillRect/>
          </a:stretch>
        </p:blipFill>
        <p:spPr>
          <a:xfrm>
            <a:off x="4000303" y="1071546"/>
            <a:ext cx="4786410" cy="318948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reflection blurRad="6350" stA="50000" endA="300" endPos="55500" dist="101600" dir="5400000" sy="-100000" algn="bl" rotWithShape="0"/>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t>If the request direction is the same as the current direction, the server will try to move the client in the said direction.</a:t>
            </a:r>
          </a:p>
          <a:p>
            <a:r>
              <a:rPr lang="en-GB" dirty="0" smtClean="0"/>
              <a:t>Otherwise the tank will be rotated to face the requested direction</a:t>
            </a:r>
          </a:p>
          <a:p>
            <a:pPr lvl="1">
              <a:buNone/>
            </a:pPr>
            <a:r>
              <a:rPr lang="en-GB" dirty="0" smtClean="0"/>
              <a:t>E.g.:</a:t>
            </a:r>
          </a:p>
          <a:p>
            <a:pPr lvl="2"/>
            <a:r>
              <a:rPr lang="en-GB" dirty="0" smtClean="0"/>
              <a:t>If the tank is facing </a:t>
            </a:r>
            <a:r>
              <a:rPr lang="en-GB" b="1" dirty="0" smtClean="0">
                <a:solidFill>
                  <a:schemeClr val="bg1"/>
                </a:solidFill>
                <a:effectLst>
                  <a:outerShdw blurRad="38100" dist="38100" dir="2700000" algn="tl">
                    <a:srgbClr val="000000">
                      <a:alpha val="43137"/>
                    </a:srgbClr>
                  </a:outerShdw>
                </a:effectLst>
              </a:rPr>
              <a:t>North</a:t>
            </a:r>
            <a:r>
              <a:rPr lang="en-GB" dirty="0" smtClean="0"/>
              <a:t> and the client issues the command </a:t>
            </a:r>
            <a:r>
              <a:rPr lang="en-GB" b="1" dirty="0" smtClean="0">
                <a:solidFill>
                  <a:schemeClr val="bg1"/>
                </a:solidFill>
                <a:effectLst>
                  <a:outerShdw blurRad="38100" dist="38100" dir="2700000" algn="tl">
                    <a:srgbClr val="000000">
                      <a:alpha val="43137"/>
                    </a:srgbClr>
                  </a:outerShdw>
                </a:effectLst>
              </a:rPr>
              <a:t>UP#</a:t>
            </a:r>
            <a:r>
              <a:rPr lang="en-GB" dirty="0" smtClean="0"/>
              <a:t>, the server will try to move the tank up by 1 cell</a:t>
            </a:r>
          </a:p>
          <a:p>
            <a:pPr lvl="2"/>
            <a:r>
              <a:rPr lang="en-GB" dirty="0" smtClean="0"/>
              <a:t>If the tank is facing </a:t>
            </a:r>
            <a:r>
              <a:rPr lang="en-GB" b="1" dirty="0" smtClean="0">
                <a:solidFill>
                  <a:schemeClr val="bg1"/>
                </a:solidFill>
                <a:effectLst>
                  <a:outerShdw blurRad="38100" dist="38100" dir="2700000" algn="tl">
                    <a:srgbClr val="000000">
                      <a:alpha val="43137"/>
                    </a:srgbClr>
                  </a:outerShdw>
                </a:effectLst>
              </a:rPr>
              <a:t>North</a:t>
            </a:r>
            <a:r>
              <a:rPr lang="en-GB" dirty="0" smtClean="0"/>
              <a:t> and the client issues the command </a:t>
            </a:r>
            <a:r>
              <a:rPr lang="en-GB" b="1" dirty="0" smtClean="0">
                <a:solidFill>
                  <a:schemeClr val="bg1"/>
                </a:solidFill>
                <a:effectLst>
                  <a:outerShdw blurRad="38100" dist="38100" dir="2700000" algn="tl">
                    <a:srgbClr val="000000">
                      <a:alpha val="43137"/>
                    </a:srgbClr>
                  </a:outerShdw>
                </a:effectLst>
              </a:rPr>
              <a:t>DOWN#</a:t>
            </a:r>
            <a:r>
              <a:rPr lang="en-GB" dirty="0" smtClean="0"/>
              <a:t>, the server changes the tank direction to </a:t>
            </a:r>
            <a:r>
              <a:rPr lang="en-GB" b="1" dirty="0" smtClean="0">
                <a:solidFill>
                  <a:schemeClr val="bg1"/>
                </a:solidFill>
                <a:effectLst>
                  <a:outerShdw blurRad="38100" dist="38100" dir="2700000" algn="tl">
                    <a:srgbClr val="000000">
                      <a:alpha val="43137"/>
                    </a:srgbClr>
                  </a:outerShdw>
                </a:effectLst>
              </a:rPr>
              <a:t>South</a:t>
            </a:r>
            <a:r>
              <a:rPr lang="en-GB" dirty="0" smtClean="0"/>
              <a:t>. </a:t>
            </a:r>
          </a:p>
        </p:txBody>
      </p:sp>
      <p:sp>
        <p:nvSpPr>
          <p:cNvPr id="3" name="Title 2"/>
          <p:cNvSpPr>
            <a:spLocks noGrp="1"/>
          </p:cNvSpPr>
          <p:nvPr>
            <p:ph type="title"/>
          </p:nvPr>
        </p:nvSpPr>
        <p:spPr/>
        <p:txBody>
          <a:bodyPr>
            <a:normAutofit/>
          </a:bodyPr>
          <a:lstStyle/>
          <a:p>
            <a:r>
              <a:rPr lang="en-GB" dirty="0" smtClean="0">
                <a:solidFill>
                  <a:schemeClr val="tx1"/>
                </a:solidFill>
              </a:rPr>
              <a:t>Moving and Shooting</a:t>
            </a: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t>When the clients want to move/rotate their tank or shoot, it must issue the relevant command from the following list.</a:t>
            </a:r>
          </a:p>
          <a:p>
            <a:pPr lvl="1"/>
            <a:r>
              <a:rPr lang="en-GB" b="1" dirty="0" smtClean="0">
                <a:solidFill>
                  <a:schemeClr val="bg1"/>
                </a:solidFill>
                <a:effectLst>
                  <a:outerShdw blurRad="38100" dist="38100" dir="2700000" algn="tl">
                    <a:srgbClr val="000000">
                      <a:alpha val="43137"/>
                    </a:srgbClr>
                  </a:outerShdw>
                </a:effectLst>
              </a:rPr>
              <a:t>UP# </a:t>
            </a:r>
          </a:p>
          <a:p>
            <a:pPr lvl="1"/>
            <a:r>
              <a:rPr lang="en-GB" b="1" dirty="0" smtClean="0">
                <a:solidFill>
                  <a:schemeClr val="bg1"/>
                </a:solidFill>
                <a:effectLst>
                  <a:outerShdw blurRad="38100" dist="38100" dir="2700000" algn="tl">
                    <a:srgbClr val="000000">
                      <a:alpha val="43137"/>
                    </a:srgbClr>
                  </a:outerShdw>
                </a:effectLst>
              </a:rPr>
              <a:t>DOWN#</a:t>
            </a:r>
          </a:p>
          <a:p>
            <a:pPr lvl="1"/>
            <a:r>
              <a:rPr lang="en-GB" b="1" dirty="0" smtClean="0">
                <a:solidFill>
                  <a:schemeClr val="bg1"/>
                </a:solidFill>
                <a:effectLst>
                  <a:outerShdw blurRad="38100" dist="38100" dir="2700000" algn="tl">
                    <a:srgbClr val="000000">
                      <a:alpha val="43137"/>
                    </a:srgbClr>
                  </a:outerShdw>
                </a:effectLst>
              </a:rPr>
              <a:t>RIGHT#</a:t>
            </a:r>
          </a:p>
          <a:p>
            <a:pPr lvl="1"/>
            <a:r>
              <a:rPr lang="en-GB" b="1" dirty="0" smtClean="0">
                <a:solidFill>
                  <a:schemeClr val="bg1"/>
                </a:solidFill>
                <a:effectLst>
                  <a:outerShdw blurRad="38100" dist="38100" dir="2700000" algn="tl">
                    <a:srgbClr val="000000">
                      <a:alpha val="43137"/>
                    </a:srgbClr>
                  </a:outerShdw>
                </a:effectLst>
              </a:rPr>
              <a:t>LEFT#</a:t>
            </a:r>
          </a:p>
          <a:p>
            <a:pPr lvl="1"/>
            <a:r>
              <a:rPr lang="en-GB" b="1" dirty="0" smtClean="0">
                <a:solidFill>
                  <a:schemeClr val="bg1"/>
                </a:solidFill>
                <a:effectLst>
                  <a:outerShdw blurRad="38100" dist="38100" dir="2700000" algn="tl">
                    <a:srgbClr val="000000">
                      <a:alpha val="43137"/>
                    </a:srgbClr>
                  </a:outerShdw>
                </a:effectLst>
              </a:rPr>
              <a:t>SHOOT#</a:t>
            </a:r>
          </a:p>
          <a:p>
            <a:r>
              <a:rPr lang="en-GB" dirty="0" smtClean="0"/>
              <a:t>A client can issue one of these commands each second</a:t>
            </a:r>
          </a:p>
          <a:p>
            <a:pPr lvl="1">
              <a:buNone/>
            </a:pPr>
            <a:endParaRPr lang="en-GB" dirty="0" smtClean="0"/>
          </a:p>
        </p:txBody>
      </p:sp>
      <p:sp>
        <p:nvSpPr>
          <p:cNvPr id="3" name="Title 2"/>
          <p:cNvSpPr>
            <a:spLocks noGrp="1"/>
          </p:cNvSpPr>
          <p:nvPr>
            <p:ph type="title"/>
          </p:nvPr>
        </p:nvSpPr>
        <p:spPr/>
        <p:txBody>
          <a:bodyPr>
            <a:normAutofit/>
          </a:bodyPr>
          <a:lstStyle/>
          <a:p>
            <a:r>
              <a:rPr lang="en-GB" dirty="0" smtClean="0">
                <a:solidFill>
                  <a:schemeClr val="tx1"/>
                </a:solidFill>
              </a:rPr>
              <a:t>Moving and Shooting</a:t>
            </a:r>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dirty="0" smtClean="0"/>
              <a:t>If the request of the client cannot be honoured due to some reason, it will be immediately communicated.</a:t>
            </a:r>
          </a:p>
          <a:p>
            <a:pPr lvl="1"/>
            <a:r>
              <a:rPr lang="en-GB" b="1" dirty="0" smtClean="0">
                <a:solidFill>
                  <a:schemeClr val="bg1"/>
                </a:solidFill>
                <a:effectLst>
                  <a:outerShdw blurRad="38100" dist="38100" dir="2700000" algn="tl">
                    <a:srgbClr val="000000">
                      <a:alpha val="43137"/>
                    </a:srgbClr>
                  </a:outerShdw>
                </a:effectLst>
              </a:rPr>
              <a:t>OBSTACLE# </a:t>
            </a:r>
          </a:p>
          <a:p>
            <a:pPr lvl="1"/>
            <a:r>
              <a:rPr lang="en-GB" b="1" dirty="0" smtClean="0">
                <a:solidFill>
                  <a:schemeClr val="bg1"/>
                </a:solidFill>
                <a:effectLst>
                  <a:outerShdw blurRad="38100" dist="38100" dir="2700000" algn="tl">
                    <a:srgbClr val="000000">
                      <a:alpha val="43137"/>
                    </a:srgbClr>
                  </a:outerShdw>
                </a:effectLst>
              </a:rPr>
              <a:t>CELL_OCCUPIED#</a:t>
            </a:r>
          </a:p>
          <a:p>
            <a:pPr lvl="1"/>
            <a:r>
              <a:rPr lang="en-GB" b="1" dirty="0" smtClean="0">
                <a:solidFill>
                  <a:schemeClr val="bg1"/>
                </a:solidFill>
                <a:effectLst>
                  <a:outerShdw blurRad="38100" dist="38100" dir="2700000" algn="tl">
                    <a:srgbClr val="000000">
                      <a:alpha val="43137"/>
                    </a:srgbClr>
                  </a:outerShdw>
                </a:effectLst>
              </a:rPr>
              <a:t>DEAD#</a:t>
            </a:r>
          </a:p>
          <a:p>
            <a:pPr lvl="1"/>
            <a:r>
              <a:rPr lang="en-GB" b="1" dirty="0" smtClean="0">
                <a:solidFill>
                  <a:schemeClr val="bg1"/>
                </a:solidFill>
                <a:effectLst>
                  <a:outerShdw blurRad="38100" dist="38100" dir="2700000" algn="tl">
                    <a:srgbClr val="000000">
                      <a:alpha val="43137"/>
                    </a:srgbClr>
                  </a:outerShdw>
                </a:effectLst>
              </a:rPr>
              <a:t>TOO_QUICK#</a:t>
            </a:r>
          </a:p>
          <a:p>
            <a:pPr lvl="1"/>
            <a:r>
              <a:rPr lang="en-GB" b="1" dirty="0" smtClean="0">
                <a:solidFill>
                  <a:schemeClr val="bg1"/>
                </a:solidFill>
                <a:effectLst>
                  <a:outerShdw blurRad="38100" dist="38100" dir="2700000" algn="tl">
                    <a:srgbClr val="000000">
                      <a:alpha val="43137"/>
                    </a:srgbClr>
                  </a:outerShdw>
                </a:effectLst>
              </a:rPr>
              <a:t>INVALID_CELL#</a:t>
            </a:r>
          </a:p>
          <a:p>
            <a:pPr lvl="1"/>
            <a:r>
              <a:rPr lang="en-GB" b="1" dirty="0" smtClean="0">
                <a:solidFill>
                  <a:schemeClr val="bg1"/>
                </a:solidFill>
                <a:effectLst>
                  <a:outerShdw blurRad="38100" dist="38100" dir="2700000" algn="tl">
                    <a:srgbClr val="000000">
                      <a:alpha val="43137"/>
                    </a:srgbClr>
                  </a:outerShdw>
                </a:effectLst>
              </a:rPr>
              <a:t>GAME_HAS_FINISHED#</a:t>
            </a:r>
          </a:p>
          <a:p>
            <a:pPr lvl="1"/>
            <a:r>
              <a:rPr lang="en-GB" b="1" dirty="0" smtClean="0">
                <a:solidFill>
                  <a:schemeClr val="bg1"/>
                </a:solidFill>
                <a:effectLst>
                  <a:outerShdw blurRad="38100" dist="38100" dir="2700000" algn="tl">
                    <a:srgbClr val="000000">
                      <a:alpha val="43137"/>
                    </a:srgbClr>
                  </a:outerShdw>
                </a:effectLst>
              </a:rPr>
              <a:t>GAME_NOT_STARTED_YET#</a:t>
            </a:r>
          </a:p>
          <a:p>
            <a:pPr lvl="1"/>
            <a:r>
              <a:rPr lang="en-GB" b="1" dirty="0" smtClean="0">
                <a:solidFill>
                  <a:schemeClr val="bg1"/>
                </a:solidFill>
                <a:effectLst>
                  <a:outerShdw blurRad="38100" dist="38100" dir="2700000" algn="tl">
                    <a:srgbClr val="000000">
                      <a:alpha val="43137"/>
                    </a:srgbClr>
                  </a:outerShdw>
                </a:effectLst>
              </a:rPr>
              <a:t>NOT_A_VALID_CONTESTANT#</a:t>
            </a:r>
          </a:p>
          <a:p>
            <a:r>
              <a:rPr lang="en-GB" dirty="0" smtClean="0"/>
              <a:t>Otherwise the server  will update its internal variables</a:t>
            </a:r>
          </a:p>
          <a:p>
            <a:pPr>
              <a:buNone/>
            </a:pPr>
            <a:endParaRPr lang="en-GB" dirty="0" smtClean="0"/>
          </a:p>
        </p:txBody>
      </p:sp>
      <p:sp>
        <p:nvSpPr>
          <p:cNvPr id="3" name="Title 2"/>
          <p:cNvSpPr>
            <a:spLocks noGrp="1"/>
          </p:cNvSpPr>
          <p:nvPr>
            <p:ph type="title"/>
          </p:nvPr>
        </p:nvSpPr>
        <p:spPr/>
        <p:txBody>
          <a:bodyPr>
            <a:normAutofit/>
          </a:bodyPr>
          <a:lstStyle/>
          <a:p>
            <a:r>
              <a:rPr lang="en-GB" dirty="0" smtClean="0">
                <a:solidFill>
                  <a:schemeClr val="tx1"/>
                </a:solidFill>
              </a:rPr>
              <a:t>Moving and Shooting</a:t>
            </a:r>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t>Once per second the server will broadcast a global update to all the clients documenting its internal variables about the clients.</a:t>
            </a:r>
          </a:p>
          <a:p>
            <a:pPr algn="ctr">
              <a:buNone/>
            </a:pPr>
            <a:r>
              <a:rPr lang="en-GB" b="1" dirty="0" smtClean="0">
                <a:solidFill>
                  <a:schemeClr val="bg1"/>
                </a:solidFill>
                <a:effectLst>
                  <a:outerShdw blurRad="38100" dist="38100" dir="2700000" algn="tl">
                    <a:srgbClr val="000000">
                      <a:alpha val="43137"/>
                    </a:srgbClr>
                  </a:outerShdw>
                </a:effectLst>
              </a:rPr>
              <a:t>G:P1;&lt; </a:t>
            </a:r>
            <a:r>
              <a:rPr lang="en-US" b="1" dirty="0" smtClean="0">
                <a:solidFill>
                  <a:schemeClr val="bg1"/>
                </a:solidFill>
                <a:effectLst>
                  <a:outerShdw blurRad="38100" dist="38100" dir="2700000" algn="tl">
                    <a:srgbClr val="000000">
                      <a:alpha val="43137"/>
                    </a:srgbClr>
                  </a:outerShdw>
                </a:effectLst>
              </a:rPr>
              <a:t>player location  x&gt;,</a:t>
            </a:r>
            <a:r>
              <a:rPr lang="en-GB" b="1" dirty="0" smtClean="0">
                <a:solidFill>
                  <a:schemeClr val="bg1"/>
                </a:solidFill>
                <a:effectLst>
                  <a:outerShdw blurRad="38100" dist="38100" dir="2700000" algn="tl">
                    <a:srgbClr val="000000">
                      <a:alpha val="43137"/>
                    </a:srgbClr>
                  </a:outerShdw>
                </a:effectLst>
              </a:rPr>
              <a:t>&lt; </a:t>
            </a:r>
            <a:r>
              <a:rPr lang="en-US" b="1" dirty="0" smtClean="0">
                <a:solidFill>
                  <a:schemeClr val="bg1"/>
                </a:solidFill>
                <a:effectLst>
                  <a:outerShdw blurRad="38100" dist="38100" dir="2700000" algn="tl">
                    <a:srgbClr val="000000">
                      <a:alpha val="43137"/>
                    </a:srgbClr>
                  </a:outerShdw>
                </a:effectLst>
              </a:rPr>
              <a:t>player location  y&gt;</a:t>
            </a:r>
            <a:r>
              <a:rPr lang="en-GB" b="1" dirty="0" smtClean="0">
                <a:solidFill>
                  <a:schemeClr val="bg1"/>
                </a:solidFill>
                <a:effectLst>
                  <a:outerShdw blurRad="38100" dist="38100" dir="2700000" algn="tl">
                    <a:srgbClr val="000000">
                      <a:alpha val="43137"/>
                    </a:srgbClr>
                  </a:outerShdw>
                </a:effectLst>
              </a:rPr>
              <a:t>;&lt;Direction&gt;;&lt; </a:t>
            </a:r>
            <a:r>
              <a:rPr lang="en-US" b="1" dirty="0" smtClean="0">
                <a:solidFill>
                  <a:schemeClr val="bg1"/>
                </a:solidFill>
                <a:effectLst>
                  <a:outerShdw blurRad="38100" dist="38100" dir="2700000" algn="tl">
                    <a:srgbClr val="000000">
                      <a:alpha val="43137"/>
                    </a:srgbClr>
                  </a:outerShdw>
                </a:effectLst>
              </a:rPr>
              <a:t>whether shot&gt;;&lt;health&gt;</a:t>
            </a:r>
            <a:r>
              <a:rPr lang="en-GB" b="1" dirty="0" smtClean="0">
                <a:solidFill>
                  <a:schemeClr val="bg1"/>
                </a:solidFill>
                <a:effectLst>
                  <a:outerShdw blurRad="38100" dist="38100" dir="2700000" algn="tl">
                    <a:srgbClr val="000000">
                      <a:alpha val="43137"/>
                    </a:srgbClr>
                  </a:outerShdw>
                </a:effectLst>
              </a:rPr>
              <a:t>;&lt; </a:t>
            </a:r>
            <a:r>
              <a:rPr lang="en-US" b="1" dirty="0" smtClean="0">
                <a:solidFill>
                  <a:schemeClr val="bg1"/>
                </a:solidFill>
                <a:effectLst>
                  <a:outerShdw blurRad="38100" dist="38100" dir="2700000" algn="tl">
                    <a:srgbClr val="000000">
                      <a:alpha val="43137"/>
                    </a:srgbClr>
                  </a:outerShdw>
                </a:effectLst>
              </a:rPr>
              <a:t>coins&gt;</a:t>
            </a:r>
            <a:r>
              <a:rPr lang="en-GB" b="1" dirty="0" smtClean="0">
                <a:solidFill>
                  <a:schemeClr val="bg1"/>
                </a:solidFill>
                <a:effectLst>
                  <a:outerShdw blurRad="38100" dist="38100" dir="2700000" algn="tl">
                    <a:srgbClr val="000000">
                      <a:alpha val="43137"/>
                    </a:srgbClr>
                  </a:outerShdw>
                </a:effectLst>
              </a:rPr>
              <a:t>;&lt; </a:t>
            </a:r>
            <a:r>
              <a:rPr lang="en-US" b="1" dirty="0" smtClean="0">
                <a:solidFill>
                  <a:schemeClr val="bg1"/>
                </a:solidFill>
                <a:effectLst>
                  <a:outerShdw blurRad="38100" dist="38100" dir="2700000" algn="tl">
                    <a:srgbClr val="000000">
                      <a:alpha val="43137"/>
                    </a:srgbClr>
                  </a:outerShdw>
                </a:effectLst>
              </a:rPr>
              <a:t>points&gt;: ….</a:t>
            </a:r>
            <a:r>
              <a:rPr lang="en-GB" b="1" dirty="0" smtClean="0">
                <a:solidFill>
                  <a:schemeClr val="bg1"/>
                </a:solidFill>
                <a:effectLst>
                  <a:outerShdw blurRad="38100" dist="38100" dir="2700000" algn="tl">
                    <a:srgbClr val="000000">
                      <a:alpha val="43137"/>
                    </a:srgbClr>
                  </a:outerShdw>
                </a:effectLst>
              </a:rPr>
              <a:t> P5;&lt; </a:t>
            </a:r>
            <a:r>
              <a:rPr lang="en-US" b="1" dirty="0" smtClean="0">
                <a:solidFill>
                  <a:schemeClr val="bg1"/>
                </a:solidFill>
                <a:effectLst>
                  <a:outerShdw blurRad="38100" dist="38100" dir="2700000" algn="tl">
                    <a:srgbClr val="000000">
                      <a:alpha val="43137"/>
                    </a:srgbClr>
                  </a:outerShdw>
                </a:effectLst>
              </a:rPr>
              <a:t>player location  x&gt;,</a:t>
            </a:r>
            <a:r>
              <a:rPr lang="en-GB" b="1" dirty="0" smtClean="0">
                <a:solidFill>
                  <a:schemeClr val="bg1"/>
                </a:solidFill>
                <a:effectLst>
                  <a:outerShdw blurRad="38100" dist="38100" dir="2700000" algn="tl">
                    <a:srgbClr val="000000">
                      <a:alpha val="43137"/>
                    </a:srgbClr>
                  </a:outerShdw>
                </a:effectLst>
              </a:rPr>
              <a:t>&lt; </a:t>
            </a:r>
            <a:r>
              <a:rPr lang="en-US" b="1" dirty="0" smtClean="0">
                <a:solidFill>
                  <a:schemeClr val="bg1"/>
                </a:solidFill>
                <a:effectLst>
                  <a:outerShdw blurRad="38100" dist="38100" dir="2700000" algn="tl">
                    <a:srgbClr val="000000">
                      <a:alpha val="43137"/>
                    </a:srgbClr>
                  </a:outerShdw>
                </a:effectLst>
              </a:rPr>
              <a:t>player location  y&gt;</a:t>
            </a:r>
            <a:r>
              <a:rPr lang="en-GB" b="1" dirty="0" smtClean="0">
                <a:solidFill>
                  <a:schemeClr val="bg1"/>
                </a:solidFill>
                <a:effectLst>
                  <a:outerShdw blurRad="38100" dist="38100" dir="2700000" algn="tl">
                    <a:srgbClr val="000000">
                      <a:alpha val="43137"/>
                    </a:srgbClr>
                  </a:outerShdw>
                </a:effectLst>
              </a:rPr>
              <a:t>;&lt;Direction&gt;;&lt; </a:t>
            </a:r>
            <a:r>
              <a:rPr lang="en-US" b="1" dirty="0" smtClean="0">
                <a:solidFill>
                  <a:schemeClr val="bg1"/>
                </a:solidFill>
                <a:effectLst>
                  <a:outerShdw blurRad="38100" dist="38100" dir="2700000" algn="tl">
                    <a:srgbClr val="000000">
                      <a:alpha val="43137"/>
                    </a:srgbClr>
                  </a:outerShdw>
                </a:effectLst>
              </a:rPr>
              <a:t>whether shot&gt;;&lt;health&gt;</a:t>
            </a:r>
            <a:r>
              <a:rPr lang="en-GB" b="1" dirty="0" smtClean="0">
                <a:solidFill>
                  <a:schemeClr val="bg1"/>
                </a:solidFill>
                <a:effectLst>
                  <a:outerShdw blurRad="38100" dist="38100" dir="2700000" algn="tl">
                    <a:srgbClr val="000000">
                      <a:alpha val="43137"/>
                    </a:srgbClr>
                  </a:outerShdw>
                </a:effectLst>
              </a:rPr>
              <a:t>;&lt; </a:t>
            </a:r>
            <a:r>
              <a:rPr lang="en-US" b="1" dirty="0" smtClean="0">
                <a:solidFill>
                  <a:schemeClr val="bg1"/>
                </a:solidFill>
                <a:effectLst>
                  <a:outerShdw blurRad="38100" dist="38100" dir="2700000" algn="tl">
                    <a:srgbClr val="000000">
                      <a:alpha val="43137"/>
                    </a:srgbClr>
                  </a:outerShdw>
                </a:effectLst>
              </a:rPr>
              <a:t>coins&gt;</a:t>
            </a:r>
            <a:r>
              <a:rPr lang="en-GB" b="1" dirty="0" smtClean="0">
                <a:solidFill>
                  <a:schemeClr val="bg1"/>
                </a:solidFill>
                <a:effectLst>
                  <a:outerShdw blurRad="38100" dist="38100" dir="2700000" algn="tl">
                    <a:srgbClr val="000000">
                      <a:alpha val="43137"/>
                    </a:srgbClr>
                  </a:outerShdw>
                </a:effectLst>
              </a:rPr>
              <a:t>;&lt; </a:t>
            </a:r>
            <a:r>
              <a:rPr lang="en-US" b="1" dirty="0" smtClean="0">
                <a:solidFill>
                  <a:schemeClr val="bg1"/>
                </a:solidFill>
                <a:effectLst>
                  <a:outerShdw blurRad="38100" dist="38100" dir="2700000" algn="tl">
                    <a:srgbClr val="000000">
                      <a:alpha val="43137"/>
                    </a:srgbClr>
                  </a:outerShdw>
                </a:effectLst>
              </a:rPr>
              <a:t>points&gt;: &lt; x&gt;,&lt;y&gt;,&lt;damage-level&gt;;&lt; x&gt;,&lt;y&gt;,&lt;damage-level&gt;;&lt; x&gt;,&lt;y&gt;,&lt;damage-level&gt;;&lt; x&gt;,&lt;y&gt;,&lt;damage-level&gt;…..&lt; x&gt;,&lt;y&gt;,&lt;damage-level&gt;#</a:t>
            </a:r>
            <a:r>
              <a:rPr lang="en-GB" b="1" dirty="0" smtClean="0">
                <a:solidFill>
                  <a:schemeClr val="bg1"/>
                </a:solidFill>
                <a:effectLst>
                  <a:outerShdw blurRad="38100" dist="38100" dir="2700000" algn="tl">
                    <a:srgbClr val="000000">
                      <a:alpha val="43137"/>
                    </a:srgbClr>
                  </a:outerShdw>
                </a:effectLst>
              </a:rPr>
              <a:t> </a:t>
            </a:r>
          </a:p>
        </p:txBody>
      </p:sp>
      <p:sp>
        <p:nvSpPr>
          <p:cNvPr id="3" name="Title 2"/>
          <p:cNvSpPr>
            <a:spLocks noGrp="1"/>
          </p:cNvSpPr>
          <p:nvPr>
            <p:ph type="title"/>
          </p:nvPr>
        </p:nvSpPr>
        <p:spPr/>
        <p:txBody>
          <a:bodyPr>
            <a:normAutofit/>
          </a:bodyPr>
          <a:lstStyle/>
          <a:p>
            <a:r>
              <a:rPr lang="en-GB" dirty="0" smtClean="0">
                <a:solidFill>
                  <a:schemeClr val="tx1"/>
                </a:solidFill>
              </a:rPr>
              <a:t>Moving and Shooting</a:t>
            </a: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ctr">
              <a:buNone/>
            </a:pPr>
            <a:r>
              <a:rPr lang="en-GB" b="1" dirty="0" smtClean="0">
                <a:solidFill>
                  <a:schemeClr val="bg1"/>
                </a:solidFill>
                <a:effectLst>
                  <a:outerShdw blurRad="38100" dist="38100" dir="2700000" algn="tl">
                    <a:srgbClr val="000000">
                      <a:alpha val="43137"/>
                    </a:srgbClr>
                  </a:outerShdw>
                </a:effectLst>
              </a:rPr>
              <a:t>G:</a:t>
            </a:r>
            <a:r>
              <a:rPr lang="en-GB" b="1" dirty="0" smtClean="0">
                <a:solidFill>
                  <a:srgbClr val="FFFF00"/>
                </a:solidFill>
                <a:effectLst>
                  <a:outerShdw blurRad="38100" dist="38100" dir="2700000" algn="tl">
                    <a:srgbClr val="000000">
                      <a:alpha val="43137"/>
                    </a:srgbClr>
                  </a:outerShdw>
                </a:effectLst>
              </a:rPr>
              <a:t>P1;&lt; </a:t>
            </a:r>
            <a:r>
              <a:rPr lang="en-US" b="1" dirty="0" smtClean="0">
                <a:solidFill>
                  <a:srgbClr val="FFFF00"/>
                </a:solidFill>
                <a:effectLst>
                  <a:outerShdw blurRad="38100" dist="38100" dir="2700000" algn="tl">
                    <a:srgbClr val="000000">
                      <a:alpha val="43137"/>
                    </a:srgbClr>
                  </a:outerShdw>
                </a:effectLst>
              </a:rPr>
              <a:t>player location  x&gt;,</a:t>
            </a:r>
            <a:r>
              <a:rPr lang="en-GB" b="1" dirty="0" smtClean="0">
                <a:solidFill>
                  <a:srgbClr val="FFFF00"/>
                </a:solidFill>
                <a:effectLst>
                  <a:outerShdw blurRad="38100" dist="38100" dir="2700000" algn="tl">
                    <a:srgbClr val="000000">
                      <a:alpha val="43137"/>
                    </a:srgbClr>
                  </a:outerShdw>
                </a:effectLst>
              </a:rPr>
              <a:t>&lt; </a:t>
            </a:r>
            <a:r>
              <a:rPr lang="en-US" b="1" dirty="0" smtClean="0">
                <a:solidFill>
                  <a:srgbClr val="FFFF00"/>
                </a:solidFill>
                <a:effectLst>
                  <a:outerShdw blurRad="38100" dist="38100" dir="2700000" algn="tl">
                    <a:srgbClr val="000000">
                      <a:alpha val="43137"/>
                    </a:srgbClr>
                  </a:outerShdw>
                </a:effectLst>
              </a:rPr>
              <a:t>player location  y&gt;</a:t>
            </a:r>
            <a:r>
              <a:rPr lang="en-GB" b="1" dirty="0" smtClean="0">
                <a:solidFill>
                  <a:srgbClr val="FFFF00"/>
                </a:solidFill>
                <a:effectLst>
                  <a:outerShdw blurRad="38100" dist="38100" dir="2700000" algn="tl">
                    <a:srgbClr val="000000">
                      <a:alpha val="43137"/>
                    </a:srgbClr>
                  </a:outerShdw>
                </a:effectLst>
              </a:rPr>
              <a:t>;&lt;Direction&gt;;&lt; </a:t>
            </a:r>
            <a:r>
              <a:rPr lang="en-US" b="1" dirty="0" smtClean="0">
                <a:solidFill>
                  <a:srgbClr val="FFFF00"/>
                </a:solidFill>
                <a:effectLst>
                  <a:outerShdw blurRad="38100" dist="38100" dir="2700000" algn="tl">
                    <a:srgbClr val="000000">
                      <a:alpha val="43137"/>
                    </a:srgbClr>
                  </a:outerShdw>
                </a:effectLst>
              </a:rPr>
              <a:t>whether shot&gt;;&lt;health&gt;</a:t>
            </a:r>
            <a:r>
              <a:rPr lang="en-GB" b="1" dirty="0" smtClean="0">
                <a:solidFill>
                  <a:srgbClr val="FFFF00"/>
                </a:solidFill>
                <a:effectLst>
                  <a:outerShdw blurRad="38100" dist="38100" dir="2700000" algn="tl">
                    <a:srgbClr val="000000">
                      <a:alpha val="43137"/>
                    </a:srgbClr>
                  </a:outerShdw>
                </a:effectLst>
              </a:rPr>
              <a:t>;&lt; </a:t>
            </a:r>
            <a:r>
              <a:rPr lang="en-US" b="1" dirty="0" smtClean="0">
                <a:solidFill>
                  <a:srgbClr val="FFFF00"/>
                </a:solidFill>
                <a:effectLst>
                  <a:outerShdw blurRad="38100" dist="38100" dir="2700000" algn="tl">
                    <a:srgbClr val="000000">
                      <a:alpha val="43137"/>
                    </a:srgbClr>
                  </a:outerShdw>
                </a:effectLst>
              </a:rPr>
              <a:t>coins&gt;</a:t>
            </a:r>
            <a:r>
              <a:rPr lang="en-GB" b="1" dirty="0" smtClean="0">
                <a:solidFill>
                  <a:srgbClr val="FFFF00"/>
                </a:solidFill>
                <a:effectLst>
                  <a:outerShdw blurRad="38100" dist="38100" dir="2700000" algn="tl">
                    <a:srgbClr val="000000">
                      <a:alpha val="43137"/>
                    </a:srgbClr>
                  </a:outerShdw>
                </a:effectLst>
              </a:rPr>
              <a:t>;&lt; </a:t>
            </a:r>
            <a:r>
              <a:rPr lang="en-US" b="1" dirty="0" smtClean="0">
                <a:solidFill>
                  <a:srgbClr val="FFFF00"/>
                </a:solidFill>
                <a:effectLst>
                  <a:outerShdw blurRad="38100" dist="38100" dir="2700000" algn="tl">
                    <a:srgbClr val="000000">
                      <a:alpha val="43137"/>
                    </a:srgbClr>
                  </a:outerShdw>
                </a:effectLst>
              </a:rPr>
              <a:t>points&gt;: </a:t>
            </a:r>
            <a:r>
              <a:rPr lang="en-US" b="1" dirty="0" smtClean="0">
                <a:solidFill>
                  <a:schemeClr val="bg1"/>
                </a:solidFill>
                <a:effectLst>
                  <a:outerShdw blurRad="38100" dist="38100" dir="2700000" algn="tl">
                    <a:srgbClr val="000000">
                      <a:alpha val="43137"/>
                    </a:srgbClr>
                  </a:outerShdw>
                </a:effectLst>
              </a:rPr>
              <a:t>….</a:t>
            </a:r>
            <a:r>
              <a:rPr lang="en-GB" b="1" dirty="0" smtClean="0">
                <a:solidFill>
                  <a:schemeClr val="bg1"/>
                </a:solidFill>
                <a:effectLst>
                  <a:outerShdw blurRad="38100" dist="38100" dir="2700000" algn="tl">
                    <a:srgbClr val="000000">
                      <a:alpha val="43137"/>
                    </a:srgbClr>
                  </a:outerShdw>
                </a:effectLst>
              </a:rPr>
              <a:t> :P5;&lt; </a:t>
            </a:r>
            <a:r>
              <a:rPr lang="en-US" b="1" dirty="0" smtClean="0">
                <a:solidFill>
                  <a:schemeClr val="bg1"/>
                </a:solidFill>
                <a:effectLst>
                  <a:outerShdw blurRad="38100" dist="38100" dir="2700000" algn="tl">
                    <a:srgbClr val="000000">
                      <a:alpha val="43137"/>
                    </a:srgbClr>
                  </a:outerShdw>
                </a:effectLst>
              </a:rPr>
              <a:t>player location  x&gt;,</a:t>
            </a:r>
            <a:r>
              <a:rPr lang="en-GB" b="1" dirty="0" smtClean="0">
                <a:solidFill>
                  <a:schemeClr val="bg1"/>
                </a:solidFill>
                <a:effectLst>
                  <a:outerShdw blurRad="38100" dist="38100" dir="2700000" algn="tl">
                    <a:srgbClr val="000000">
                      <a:alpha val="43137"/>
                    </a:srgbClr>
                  </a:outerShdw>
                </a:effectLst>
              </a:rPr>
              <a:t>&lt; </a:t>
            </a:r>
            <a:r>
              <a:rPr lang="en-US" b="1" dirty="0" smtClean="0">
                <a:solidFill>
                  <a:schemeClr val="bg1"/>
                </a:solidFill>
                <a:effectLst>
                  <a:outerShdw blurRad="38100" dist="38100" dir="2700000" algn="tl">
                    <a:srgbClr val="000000">
                      <a:alpha val="43137"/>
                    </a:srgbClr>
                  </a:outerShdw>
                </a:effectLst>
              </a:rPr>
              <a:t>player location  y&gt;</a:t>
            </a:r>
            <a:r>
              <a:rPr lang="en-GB" b="1" dirty="0" smtClean="0">
                <a:solidFill>
                  <a:schemeClr val="bg1"/>
                </a:solidFill>
                <a:effectLst>
                  <a:outerShdw blurRad="38100" dist="38100" dir="2700000" algn="tl">
                    <a:srgbClr val="000000">
                      <a:alpha val="43137"/>
                    </a:srgbClr>
                  </a:outerShdw>
                </a:effectLst>
              </a:rPr>
              <a:t>;&lt;Direction&gt;;&lt; </a:t>
            </a:r>
            <a:r>
              <a:rPr lang="en-US" b="1" dirty="0" smtClean="0">
                <a:solidFill>
                  <a:schemeClr val="bg1"/>
                </a:solidFill>
                <a:effectLst>
                  <a:outerShdw blurRad="38100" dist="38100" dir="2700000" algn="tl">
                    <a:srgbClr val="000000">
                      <a:alpha val="43137"/>
                    </a:srgbClr>
                  </a:outerShdw>
                </a:effectLst>
              </a:rPr>
              <a:t>whether shot&gt;;&lt;health&gt;</a:t>
            </a:r>
            <a:r>
              <a:rPr lang="en-GB" b="1" dirty="0" smtClean="0">
                <a:solidFill>
                  <a:schemeClr val="bg1"/>
                </a:solidFill>
                <a:effectLst>
                  <a:outerShdw blurRad="38100" dist="38100" dir="2700000" algn="tl">
                    <a:srgbClr val="000000">
                      <a:alpha val="43137"/>
                    </a:srgbClr>
                  </a:outerShdw>
                </a:effectLst>
              </a:rPr>
              <a:t>;&lt; </a:t>
            </a:r>
            <a:r>
              <a:rPr lang="en-US" b="1" dirty="0" smtClean="0">
                <a:solidFill>
                  <a:schemeClr val="bg1"/>
                </a:solidFill>
                <a:effectLst>
                  <a:outerShdw blurRad="38100" dist="38100" dir="2700000" algn="tl">
                    <a:srgbClr val="000000">
                      <a:alpha val="43137"/>
                    </a:srgbClr>
                  </a:outerShdw>
                </a:effectLst>
              </a:rPr>
              <a:t>coins&gt;</a:t>
            </a:r>
            <a:r>
              <a:rPr lang="en-GB" b="1" dirty="0" smtClean="0">
                <a:solidFill>
                  <a:schemeClr val="bg1"/>
                </a:solidFill>
                <a:effectLst>
                  <a:outerShdw blurRad="38100" dist="38100" dir="2700000" algn="tl">
                    <a:srgbClr val="000000">
                      <a:alpha val="43137"/>
                    </a:srgbClr>
                  </a:outerShdw>
                </a:effectLst>
              </a:rPr>
              <a:t>;&lt; </a:t>
            </a:r>
            <a:r>
              <a:rPr lang="en-US" b="1" dirty="0" smtClean="0">
                <a:solidFill>
                  <a:schemeClr val="bg1"/>
                </a:solidFill>
                <a:effectLst>
                  <a:outerShdw blurRad="38100" dist="38100" dir="2700000" algn="tl">
                    <a:srgbClr val="000000">
                      <a:alpha val="43137"/>
                    </a:srgbClr>
                  </a:outerShdw>
                </a:effectLst>
              </a:rPr>
              <a:t>points&gt;: &lt; x&gt;,&lt;y&gt;,&lt;damage-level&gt;;&lt; x&gt;,&lt;y&gt;,&lt;damage-level&gt;;&lt; x&gt;,&lt;y&gt;,&lt;damage-level&gt;;&lt; x&gt;,&lt;y&gt;,&lt;damage-level&gt;…..&lt; x&gt;,&lt;y&gt;,&lt;damage-level&gt;#</a:t>
            </a:r>
            <a:r>
              <a:rPr lang="en-GB" b="1" dirty="0" smtClean="0">
                <a:solidFill>
                  <a:schemeClr val="bg1"/>
                </a:solidFill>
                <a:effectLst>
                  <a:outerShdw blurRad="38100" dist="38100" dir="2700000" algn="tl">
                    <a:srgbClr val="000000">
                      <a:alpha val="43137"/>
                    </a:srgbClr>
                  </a:outerShdw>
                </a:effectLst>
              </a:rPr>
              <a:t> </a:t>
            </a:r>
          </a:p>
          <a:p>
            <a:pPr algn="ctr">
              <a:buNone/>
            </a:pPr>
            <a:endParaRPr lang="en-GB" b="1" dirty="0" smtClean="0">
              <a:solidFill>
                <a:schemeClr val="bg1"/>
              </a:solidFill>
              <a:effectLst>
                <a:outerShdw blurRad="38100" dist="38100" dir="2700000" algn="tl">
                  <a:srgbClr val="000000">
                    <a:alpha val="43137"/>
                  </a:srgbClr>
                </a:outerShdw>
              </a:effectLst>
            </a:endParaRPr>
          </a:p>
          <a:p>
            <a:r>
              <a:rPr lang="en-GB" dirty="0" smtClean="0"/>
              <a:t>The highlighted part will have the state data for player 1</a:t>
            </a:r>
          </a:p>
          <a:p>
            <a:pPr algn="ctr">
              <a:buNone/>
            </a:pPr>
            <a:endParaRPr lang="en-GB" b="1" dirty="0" smtClean="0">
              <a:solidFill>
                <a:schemeClr val="bg1"/>
              </a:solidFill>
              <a:effectLst>
                <a:outerShdw blurRad="38100" dist="38100" dir="2700000" algn="tl">
                  <a:srgbClr val="000000">
                    <a:alpha val="43137"/>
                  </a:srgbClr>
                </a:outerShdw>
              </a:effectLst>
            </a:endParaRPr>
          </a:p>
        </p:txBody>
      </p:sp>
      <p:sp>
        <p:nvSpPr>
          <p:cNvPr id="3" name="Title 2"/>
          <p:cNvSpPr>
            <a:spLocks noGrp="1"/>
          </p:cNvSpPr>
          <p:nvPr>
            <p:ph type="title"/>
          </p:nvPr>
        </p:nvSpPr>
        <p:spPr/>
        <p:txBody>
          <a:bodyPr>
            <a:normAutofit/>
          </a:bodyPr>
          <a:lstStyle/>
          <a:p>
            <a:r>
              <a:rPr lang="en-GB" dirty="0" smtClean="0">
                <a:solidFill>
                  <a:schemeClr val="tx1"/>
                </a:solidFill>
              </a:rPr>
              <a:t>Moving and Shooting</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GB" dirty="0" smtClean="0">
                <a:solidFill>
                  <a:srgbClr val="FFFF00"/>
                </a:solidFill>
              </a:rPr>
              <a:t>Introduction</a:t>
            </a:r>
          </a:p>
          <a:p>
            <a:r>
              <a:rPr lang="en-GB" dirty="0" smtClean="0"/>
              <a:t>General Game Architecture </a:t>
            </a:r>
          </a:p>
          <a:p>
            <a:r>
              <a:rPr lang="en-GB" dirty="0" smtClean="0"/>
              <a:t>Server Architecture</a:t>
            </a:r>
          </a:p>
          <a:p>
            <a:r>
              <a:rPr lang="en-GB" dirty="0" smtClean="0"/>
              <a:t>Joining the game</a:t>
            </a:r>
          </a:p>
          <a:p>
            <a:r>
              <a:rPr lang="en-GB" dirty="0" smtClean="0"/>
              <a:t>Game initiation </a:t>
            </a:r>
          </a:p>
          <a:p>
            <a:r>
              <a:rPr lang="en-GB" dirty="0" smtClean="0"/>
              <a:t>Moving and Shooting </a:t>
            </a:r>
          </a:p>
          <a:p>
            <a:r>
              <a:rPr lang="en-GB" dirty="0" smtClean="0"/>
              <a:t>Acquiring coins</a:t>
            </a:r>
          </a:p>
          <a:p>
            <a:r>
              <a:rPr lang="en-GB" dirty="0" smtClean="0"/>
              <a:t>Acquiring points</a:t>
            </a:r>
          </a:p>
          <a:p>
            <a:r>
              <a:rPr lang="en-GB" dirty="0" smtClean="0"/>
              <a:t>Life Packs</a:t>
            </a:r>
          </a:p>
          <a:p>
            <a:r>
              <a:rPr lang="en-GB" dirty="0" smtClean="0"/>
              <a:t>Killing!</a:t>
            </a:r>
          </a:p>
          <a:p>
            <a:r>
              <a:rPr lang="en-GB" dirty="0" smtClean="0"/>
              <a:t>Penalties and Death</a:t>
            </a:r>
          </a:p>
          <a:p>
            <a:r>
              <a:rPr lang="en-GB" dirty="0" smtClean="0"/>
              <a:t>Endgame</a:t>
            </a:r>
            <a:endParaRPr lang="en-GB" dirty="0"/>
          </a:p>
        </p:txBody>
      </p:sp>
      <p:sp>
        <p:nvSpPr>
          <p:cNvPr id="3" name="Title 2"/>
          <p:cNvSpPr>
            <a:spLocks noGrp="1"/>
          </p:cNvSpPr>
          <p:nvPr>
            <p:ph type="title"/>
          </p:nvPr>
        </p:nvSpPr>
        <p:spPr/>
        <p:txBody>
          <a:bodyPr/>
          <a:lstStyle/>
          <a:p>
            <a:r>
              <a:rPr lang="en-GB" dirty="0" smtClean="0"/>
              <a:t>Game in brief</a:t>
            </a:r>
            <a:endParaRPr lang="en-GB" dirty="0"/>
          </a:p>
        </p:txBody>
      </p:sp>
      <p:pic>
        <p:nvPicPr>
          <p:cNvPr id="6" name="Picture 5" descr="thunderbolt02.jpg"/>
          <p:cNvPicPr>
            <a:picLocks noChangeAspect="1"/>
          </p:cNvPicPr>
          <p:nvPr/>
        </p:nvPicPr>
        <p:blipFill>
          <a:blip r:embed="rId2"/>
          <a:stretch>
            <a:fillRect/>
          </a:stretch>
        </p:blipFill>
        <p:spPr>
          <a:xfrm>
            <a:off x="4000303" y="1071546"/>
            <a:ext cx="4786410" cy="318948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reflection blurRad="6350" stA="50000" endA="300" endPos="55500" dist="101600" dir="5400000" sy="-100000" algn="bl" rotWithShape="0"/>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ctr">
              <a:buNone/>
            </a:pPr>
            <a:r>
              <a:rPr lang="en-GB" b="1" dirty="0" smtClean="0">
                <a:solidFill>
                  <a:schemeClr val="bg1"/>
                </a:solidFill>
                <a:effectLst>
                  <a:outerShdw blurRad="38100" dist="38100" dir="2700000" algn="tl">
                    <a:srgbClr val="000000">
                      <a:alpha val="43137"/>
                    </a:srgbClr>
                  </a:outerShdw>
                </a:effectLst>
              </a:rPr>
              <a:t>G:P1;&lt; </a:t>
            </a:r>
            <a:r>
              <a:rPr lang="en-US" b="1" dirty="0" smtClean="0">
                <a:solidFill>
                  <a:schemeClr val="bg1"/>
                </a:solidFill>
                <a:effectLst>
                  <a:outerShdw blurRad="38100" dist="38100" dir="2700000" algn="tl">
                    <a:srgbClr val="000000">
                      <a:alpha val="43137"/>
                    </a:srgbClr>
                  </a:outerShdw>
                </a:effectLst>
              </a:rPr>
              <a:t>player location  x&gt;,</a:t>
            </a:r>
            <a:r>
              <a:rPr lang="en-GB" b="1" dirty="0" smtClean="0">
                <a:solidFill>
                  <a:schemeClr val="bg1"/>
                </a:solidFill>
                <a:effectLst>
                  <a:outerShdw blurRad="38100" dist="38100" dir="2700000" algn="tl">
                    <a:srgbClr val="000000">
                      <a:alpha val="43137"/>
                    </a:srgbClr>
                  </a:outerShdw>
                </a:effectLst>
              </a:rPr>
              <a:t>&lt; </a:t>
            </a:r>
            <a:r>
              <a:rPr lang="en-US" b="1" dirty="0" smtClean="0">
                <a:solidFill>
                  <a:schemeClr val="bg1"/>
                </a:solidFill>
                <a:effectLst>
                  <a:outerShdw blurRad="38100" dist="38100" dir="2700000" algn="tl">
                    <a:srgbClr val="000000">
                      <a:alpha val="43137"/>
                    </a:srgbClr>
                  </a:outerShdw>
                </a:effectLst>
              </a:rPr>
              <a:t>player location  y&gt;</a:t>
            </a:r>
            <a:r>
              <a:rPr lang="en-GB" b="1" dirty="0" smtClean="0">
                <a:solidFill>
                  <a:schemeClr val="bg1"/>
                </a:solidFill>
                <a:effectLst>
                  <a:outerShdw blurRad="38100" dist="38100" dir="2700000" algn="tl">
                    <a:srgbClr val="000000">
                      <a:alpha val="43137"/>
                    </a:srgbClr>
                  </a:outerShdw>
                </a:effectLst>
              </a:rPr>
              <a:t>;&lt;Direction&gt;;&lt; </a:t>
            </a:r>
            <a:r>
              <a:rPr lang="en-US" b="1" dirty="0" smtClean="0">
                <a:solidFill>
                  <a:schemeClr val="bg1"/>
                </a:solidFill>
                <a:effectLst>
                  <a:outerShdw blurRad="38100" dist="38100" dir="2700000" algn="tl">
                    <a:srgbClr val="000000">
                      <a:alpha val="43137"/>
                    </a:srgbClr>
                  </a:outerShdw>
                </a:effectLst>
              </a:rPr>
              <a:t>whether shot&gt;;&lt;health&gt;</a:t>
            </a:r>
            <a:r>
              <a:rPr lang="en-GB" b="1" dirty="0" smtClean="0">
                <a:solidFill>
                  <a:schemeClr val="bg1"/>
                </a:solidFill>
                <a:effectLst>
                  <a:outerShdw blurRad="38100" dist="38100" dir="2700000" algn="tl">
                    <a:srgbClr val="000000">
                      <a:alpha val="43137"/>
                    </a:srgbClr>
                  </a:outerShdw>
                </a:effectLst>
              </a:rPr>
              <a:t>;&lt; </a:t>
            </a:r>
            <a:r>
              <a:rPr lang="en-US" b="1" dirty="0" smtClean="0">
                <a:solidFill>
                  <a:schemeClr val="bg1"/>
                </a:solidFill>
                <a:effectLst>
                  <a:outerShdw blurRad="38100" dist="38100" dir="2700000" algn="tl">
                    <a:srgbClr val="000000">
                      <a:alpha val="43137"/>
                    </a:srgbClr>
                  </a:outerShdw>
                </a:effectLst>
              </a:rPr>
              <a:t>coins&gt;</a:t>
            </a:r>
            <a:r>
              <a:rPr lang="en-GB" b="1" dirty="0" smtClean="0">
                <a:solidFill>
                  <a:schemeClr val="bg1"/>
                </a:solidFill>
                <a:effectLst>
                  <a:outerShdw blurRad="38100" dist="38100" dir="2700000" algn="tl">
                    <a:srgbClr val="000000">
                      <a:alpha val="43137"/>
                    </a:srgbClr>
                  </a:outerShdw>
                </a:effectLst>
              </a:rPr>
              <a:t>;&lt; </a:t>
            </a:r>
            <a:r>
              <a:rPr lang="en-US" b="1" dirty="0" smtClean="0">
                <a:solidFill>
                  <a:schemeClr val="bg1"/>
                </a:solidFill>
                <a:effectLst>
                  <a:outerShdw blurRad="38100" dist="38100" dir="2700000" algn="tl">
                    <a:srgbClr val="000000">
                      <a:alpha val="43137"/>
                    </a:srgbClr>
                  </a:outerShdw>
                </a:effectLst>
              </a:rPr>
              <a:t>points&gt;: ….</a:t>
            </a:r>
            <a:r>
              <a:rPr lang="en-GB" b="1" dirty="0" smtClean="0">
                <a:solidFill>
                  <a:schemeClr val="bg1"/>
                </a:solidFill>
                <a:effectLst>
                  <a:outerShdw blurRad="38100" dist="38100" dir="2700000" algn="tl">
                    <a:srgbClr val="000000">
                      <a:alpha val="43137"/>
                    </a:srgbClr>
                  </a:outerShdw>
                </a:effectLst>
              </a:rPr>
              <a:t> :</a:t>
            </a:r>
            <a:r>
              <a:rPr lang="en-GB" b="1" dirty="0" smtClean="0">
                <a:solidFill>
                  <a:srgbClr val="FFFF00"/>
                </a:solidFill>
                <a:effectLst>
                  <a:outerShdw blurRad="38100" dist="38100" dir="2700000" algn="tl">
                    <a:srgbClr val="000000">
                      <a:alpha val="43137"/>
                    </a:srgbClr>
                  </a:outerShdw>
                </a:effectLst>
              </a:rPr>
              <a:t>P5;&lt; </a:t>
            </a:r>
            <a:r>
              <a:rPr lang="en-US" b="1" dirty="0" smtClean="0">
                <a:solidFill>
                  <a:srgbClr val="FFFF00"/>
                </a:solidFill>
                <a:effectLst>
                  <a:outerShdw blurRad="38100" dist="38100" dir="2700000" algn="tl">
                    <a:srgbClr val="000000">
                      <a:alpha val="43137"/>
                    </a:srgbClr>
                  </a:outerShdw>
                </a:effectLst>
              </a:rPr>
              <a:t>player location  x&gt;,</a:t>
            </a:r>
            <a:r>
              <a:rPr lang="en-GB" b="1" dirty="0" smtClean="0">
                <a:solidFill>
                  <a:srgbClr val="FFFF00"/>
                </a:solidFill>
                <a:effectLst>
                  <a:outerShdw blurRad="38100" dist="38100" dir="2700000" algn="tl">
                    <a:srgbClr val="000000">
                      <a:alpha val="43137"/>
                    </a:srgbClr>
                  </a:outerShdw>
                </a:effectLst>
              </a:rPr>
              <a:t>&lt; </a:t>
            </a:r>
            <a:r>
              <a:rPr lang="en-US" b="1" dirty="0" smtClean="0">
                <a:solidFill>
                  <a:srgbClr val="FFFF00"/>
                </a:solidFill>
                <a:effectLst>
                  <a:outerShdw blurRad="38100" dist="38100" dir="2700000" algn="tl">
                    <a:srgbClr val="000000">
                      <a:alpha val="43137"/>
                    </a:srgbClr>
                  </a:outerShdw>
                </a:effectLst>
              </a:rPr>
              <a:t>player location  y&gt;</a:t>
            </a:r>
            <a:r>
              <a:rPr lang="en-GB" b="1" dirty="0" smtClean="0">
                <a:solidFill>
                  <a:srgbClr val="FFFF00"/>
                </a:solidFill>
                <a:effectLst>
                  <a:outerShdw blurRad="38100" dist="38100" dir="2700000" algn="tl">
                    <a:srgbClr val="000000">
                      <a:alpha val="43137"/>
                    </a:srgbClr>
                  </a:outerShdw>
                </a:effectLst>
              </a:rPr>
              <a:t>;&lt;Direction&gt;;&lt; </a:t>
            </a:r>
            <a:r>
              <a:rPr lang="en-US" b="1" dirty="0" smtClean="0">
                <a:solidFill>
                  <a:srgbClr val="FFFF00"/>
                </a:solidFill>
                <a:effectLst>
                  <a:outerShdw blurRad="38100" dist="38100" dir="2700000" algn="tl">
                    <a:srgbClr val="000000">
                      <a:alpha val="43137"/>
                    </a:srgbClr>
                  </a:outerShdw>
                </a:effectLst>
              </a:rPr>
              <a:t>whether shot&gt;;&lt;health&gt;</a:t>
            </a:r>
            <a:r>
              <a:rPr lang="en-GB" b="1" dirty="0" smtClean="0">
                <a:solidFill>
                  <a:srgbClr val="FFFF00"/>
                </a:solidFill>
                <a:effectLst>
                  <a:outerShdw blurRad="38100" dist="38100" dir="2700000" algn="tl">
                    <a:srgbClr val="000000">
                      <a:alpha val="43137"/>
                    </a:srgbClr>
                  </a:outerShdw>
                </a:effectLst>
              </a:rPr>
              <a:t>;&lt; </a:t>
            </a:r>
            <a:r>
              <a:rPr lang="en-US" b="1" dirty="0" smtClean="0">
                <a:solidFill>
                  <a:srgbClr val="FFFF00"/>
                </a:solidFill>
                <a:effectLst>
                  <a:outerShdw blurRad="38100" dist="38100" dir="2700000" algn="tl">
                    <a:srgbClr val="000000">
                      <a:alpha val="43137"/>
                    </a:srgbClr>
                  </a:outerShdw>
                </a:effectLst>
              </a:rPr>
              <a:t>coins&gt;</a:t>
            </a:r>
            <a:r>
              <a:rPr lang="en-GB" b="1" dirty="0" smtClean="0">
                <a:solidFill>
                  <a:srgbClr val="FFFF00"/>
                </a:solidFill>
                <a:effectLst>
                  <a:outerShdw blurRad="38100" dist="38100" dir="2700000" algn="tl">
                    <a:srgbClr val="000000">
                      <a:alpha val="43137"/>
                    </a:srgbClr>
                  </a:outerShdw>
                </a:effectLst>
              </a:rPr>
              <a:t>;&lt; </a:t>
            </a:r>
            <a:r>
              <a:rPr lang="en-US" b="1" dirty="0" smtClean="0">
                <a:solidFill>
                  <a:srgbClr val="FFFF00"/>
                </a:solidFill>
                <a:effectLst>
                  <a:outerShdw blurRad="38100" dist="38100" dir="2700000" algn="tl">
                    <a:srgbClr val="000000">
                      <a:alpha val="43137"/>
                    </a:srgbClr>
                  </a:outerShdw>
                </a:effectLst>
              </a:rPr>
              <a:t>points&gt;</a:t>
            </a:r>
            <a:r>
              <a:rPr lang="en-US" b="1" dirty="0" smtClean="0">
                <a:solidFill>
                  <a:schemeClr val="bg1"/>
                </a:solidFill>
                <a:effectLst>
                  <a:outerShdw blurRad="38100" dist="38100" dir="2700000" algn="tl">
                    <a:srgbClr val="000000">
                      <a:alpha val="43137"/>
                    </a:srgbClr>
                  </a:outerShdw>
                </a:effectLst>
              </a:rPr>
              <a:t>: &lt; x&gt;,&lt;y&gt;,&lt;damage-level&gt;;&lt; x&gt;,&lt;y&gt;,&lt;damage-level&gt;;&lt; x&gt;,&lt;y&gt;,&lt;damage-level&gt;;&lt; x&gt;,&lt;y&gt;,&lt;damage-level&gt;…..&lt; x&gt;,&lt;y&gt;,&lt;damage-level&gt;#</a:t>
            </a:r>
            <a:r>
              <a:rPr lang="en-GB" b="1" dirty="0" smtClean="0">
                <a:solidFill>
                  <a:schemeClr val="bg1"/>
                </a:solidFill>
                <a:effectLst>
                  <a:outerShdw blurRad="38100" dist="38100" dir="2700000" algn="tl">
                    <a:srgbClr val="000000">
                      <a:alpha val="43137"/>
                    </a:srgbClr>
                  </a:outerShdw>
                </a:effectLst>
              </a:rPr>
              <a:t> </a:t>
            </a:r>
          </a:p>
          <a:p>
            <a:pPr algn="ctr">
              <a:buNone/>
            </a:pPr>
            <a:endParaRPr lang="en-GB" b="1" dirty="0" smtClean="0">
              <a:solidFill>
                <a:schemeClr val="bg1"/>
              </a:solidFill>
              <a:effectLst>
                <a:outerShdw blurRad="38100" dist="38100" dir="2700000" algn="tl">
                  <a:srgbClr val="000000">
                    <a:alpha val="43137"/>
                  </a:srgbClr>
                </a:outerShdw>
              </a:effectLst>
            </a:endParaRPr>
          </a:p>
          <a:p>
            <a:r>
              <a:rPr lang="en-GB" dirty="0" smtClean="0"/>
              <a:t>The highlighted part will have the state data for player 5</a:t>
            </a:r>
          </a:p>
          <a:p>
            <a:pPr algn="ctr">
              <a:buNone/>
            </a:pPr>
            <a:endParaRPr lang="en-GB" b="1" dirty="0" smtClean="0">
              <a:solidFill>
                <a:schemeClr val="bg1"/>
              </a:solidFill>
              <a:effectLst>
                <a:outerShdw blurRad="38100" dist="38100" dir="2700000" algn="tl">
                  <a:srgbClr val="000000">
                    <a:alpha val="43137"/>
                  </a:srgbClr>
                </a:outerShdw>
              </a:effectLst>
            </a:endParaRPr>
          </a:p>
        </p:txBody>
      </p:sp>
      <p:sp>
        <p:nvSpPr>
          <p:cNvPr id="3" name="Title 2"/>
          <p:cNvSpPr>
            <a:spLocks noGrp="1"/>
          </p:cNvSpPr>
          <p:nvPr>
            <p:ph type="title"/>
          </p:nvPr>
        </p:nvSpPr>
        <p:spPr/>
        <p:txBody>
          <a:bodyPr>
            <a:normAutofit/>
          </a:bodyPr>
          <a:lstStyle/>
          <a:p>
            <a:r>
              <a:rPr lang="en-GB" dirty="0" smtClean="0">
                <a:solidFill>
                  <a:schemeClr val="tx1"/>
                </a:solidFill>
              </a:rPr>
              <a:t>Moving and Shooting</a:t>
            </a: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ctr">
              <a:buNone/>
            </a:pPr>
            <a:r>
              <a:rPr lang="en-GB" b="1" dirty="0" smtClean="0">
                <a:solidFill>
                  <a:schemeClr val="bg1"/>
                </a:solidFill>
                <a:effectLst>
                  <a:outerShdw blurRad="38100" dist="38100" dir="2700000" algn="tl">
                    <a:srgbClr val="000000">
                      <a:alpha val="43137"/>
                    </a:srgbClr>
                  </a:outerShdw>
                </a:effectLst>
              </a:rPr>
              <a:t>G:P1;&lt; </a:t>
            </a:r>
            <a:r>
              <a:rPr lang="en-US" b="1" dirty="0" smtClean="0">
                <a:solidFill>
                  <a:schemeClr val="bg1"/>
                </a:solidFill>
                <a:effectLst>
                  <a:outerShdw blurRad="38100" dist="38100" dir="2700000" algn="tl">
                    <a:srgbClr val="000000">
                      <a:alpha val="43137"/>
                    </a:srgbClr>
                  </a:outerShdw>
                </a:effectLst>
              </a:rPr>
              <a:t>player location  x&gt;,</a:t>
            </a:r>
            <a:r>
              <a:rPr lang="en-GB" b="1" dirty="0" smtClean="0">
                <a:solidFill>
                  <a:schemeClr val="bg1"/>
                </a:solidFill>
                <a:effectLst>
                  <a:outerShdw blurRad="38100" dist="38100" dir="2700000" algn="tl">
                    <a:srgbClr val="000000">
                      <a:alpha val="43137"/>
                    </a:srgbClr>
                  </a:outerShdw>
                </a:effectLst>
              </a:rPr>
              <a:t>&lt; </a:t>
            </a:r>
            <a:r>
              <a:rPr lang="en-US" b="1" dirty="0" smtClean="0">
                <a:solidFill>
                  <a:schemeClr val="bg1"/>
                </a:solidFill>
                <a:effectLst>
                  <a:outerShdw blurRad="38100" dist="38100" dir="2700000" algn="tl">
                    <a:srgbClr val="000000">
                      <a:alpha val="43137"/>
                    </a:srgbClr>
                  </a:outerShdw>
                </a:effectLst>
              </a:rPr>
              <a:t>player location  y&gt;</a:t>
            </a:r>
            <a:r>
              <a:rPr lang="en-GB" b="1" dirty="0" smtClean="0">
                <a:solidFill>
                  <a:schemeClr val="bg1"/>
                </a:solidFill>
                <a:effectLst>
                  <a:outerShdw blurRad="38100" dist="38100" dir="2700000" algn="tl">
                    <a:srgbClr val="000000">
                      <a:alpha val="43137"/>
                    </a:srgbClr>
                  </a:outerShdw>
                </a:effectLst>
              </a:rPr>
              <a:t>;&lt;Direction&gt;;&lt; </a:t>
            </a:r>
            <a:r>
              <a:rPr lang="en-US" b="1" dirty="0" smtClean="0">
                <a:solidFill>
                  <a:schemeClr val="bg1"/>
                </a:solidFill>
                <a:effectLst>
                  <a:outerShdw blurRad="38100" dist="38100" dir="2700000" algn="tl">
                    <a:srgbClr val="000000">
                      <a:alpha val="43137"/>
                    </a:srgbClr>
                  </a:outerShdw>
                </a:effectLst>
              </a:rPr>
              <a:t>whether shot&gt;;&lt;health&gt;</a:t>
            </a:r>
            <a:r>
              <a:rPr lang="en-GB" b="1" dirty="0" smtClean="0">
                <a:solidFill>
                  <a:schemeClr val="bg1"/>
                </a:solidFill>
                <a:effectLst>
                  <a:outerShdw blurRad="38100" dist="38100" dir="2700000" algn="tl">
                    <a:srgbClr val="000000">
                      <a:alpha val="43137"/>
                    </a:srgbClr>
                  </a:outerShdw>
                </a:effectLst>
              </a:rPr>
              <a:t>;&lt; </a:t>
            </a:r>
            <a:r>
              <a:rPr lang="en-US" b="1" dirty="0" smtClean="0">
                <a:solidFill>
                  <a:schemeClr val="bg1"/>
                </a:solidFill>
                <a:effectLst>
                  <a:outerShdw blurRad="38100" dist="38100" dir="2700000" algn="tl">
                    <a:srgbClr val="000000">
                      <a:alpha val="43137"/>
                    </a:srgbClr>
                  </a:outerShdw>
                </a:effectLst>
              </a:rPr>
              <a:t>coins&gt;</a:t>
            </a:r>
            <a:r>
              <a:rPr lang="en-GB" b="1" dirty="0" smtClean="0">
                <a:solidFill>
                  <a:schemeClr val="bg1"/>
                </a:solidFill>
                <a:effectLst>
                  <a:outerShdw blurRad="38100" dist="38100" dir="2700000" algn="tl">
                    <a:srgbClr val="000000">
                      <a:alpha val="43137"/>
                    </a:srgbClr>
                  </a:outerShdw>
                </a:effectLst>
              </a:rPr>
              <a:t>;&lt; </a:t>
            </a:r>
            <a:r>
              <a:rPr lang="en-US" b="1" dirty="0" smtClean="0">
                <a:solidFill>
                  <a:schemeClr val="bg1"/>
                </a:solidFill>
                <a:effectLst>
                  <a:outerShdw blurRad="38100" dist="38100" dir="2700000" algn="tl">
                    <a:srgbClr val="000000">
                      <a:alpha val="43137"/>
                    </a:srgbClr>
                  </a:outerShdw>
                </a:effectLst>
              </a:rPr>
              <a:t>points&gt;: ….</a:t>
            </a:r>
            <a:r>
              <a:rPr lang="en-GB" b="1" dirty="0" smtClean="0">
                <a:solidFill>
                  <a:schemeClr val="bg1"/>
                </a:solidFill>
                <a:effectLst>
                  <a:outerShdw blurRad="38100" dist="38100" dir="2700000" algn="tl">
                    <a:srgbClr val="000000">
                      <a:alpha val="43137"/>
                    </a:srgbClr>
                  </a:outerShdw>
                </a:effectLst>
              </a:rPr>
              <a:t> :P5;&lt; </a:t>
            </a:r>
            <a:r>
              <a:rPr lang="en-US" b="1" dirty="0" smtClean="0">
                <a:solidFill>
                  <a:schemeClr val="bg1"/>
                </a:solidFill>
                <a:effectLst>
                  <a:outerShdw blurRad="38100" dist="38100" dir="2700000" algn="tl">
                    <a:srgbClr val="000000">
                      <a:alpha val="43137"/>
                    </a:srgbClr>
                  </a:outerShdw>
                </a:effectLst>
              </a:rPr>
              <a:t>player location  x&gt;,</a:t>
            </a:r>
            <a:r>
              <a:rPr lang="en-GB" b="1" dirty="0" smtClean="0">
                <a:solidFill>
                  <a:schemeClr val="bg1"/>
                </a:solidFill>
                <a:effectLst>
                  <a:outerShdw blurRad="38100" dist="38100" dir="2700000" algn="tl">
                    <a:srgbClr val="000000">
                      <a:alpha val="43137"/>
                    </a:srgbClr>
                  </a:outerShdw>
                </a:effectLst>
              </a:rPr>
              <a:t>&lt; </a:t>
            </a:r>
            <a:r>
              <a:rPr lang="en-US" b="1" dirty="0" smtClean="0">
                <a:solidFill>
                  <a:schemeClr val="bg1"/>
                </a:solidFill>
                <a:effectLst>
                  <a:outerShdw blurRad="38100" dist="38100" dir="2700000" algn="tl">
                    <a:srgbClr val="000000">
                      <a:alpha val="43137"/>
                    </a:srgbClr>
                  </a:outerShdw>
                </a:effectLst>
              </a:rPr>
              <a:t>player location  y&gt;</a:t>
            </a:r>
            <a:r>
              <a:rPr lang="en-GB" b="1" dirty="0" smtClean="0">
                <a:solidFill>
                  <a:schemeClr val="bg1"/>
                </a:solidFill>
                <a:effectLst>
                  <a:outerShdw blurRad="38100" dist="38100" dir="2700000" algn="tl">
                    <a:srgbClr val="000000">
                      <a:alpha val="43137"/>
                    </a:srgbClr>
                  </a:outerShdw>
                </a:effectLst>
              </a:rPr>
              <a:t>;&lt;Direction&gt;;&lt; </a:t>
            </a:r>
            <a:r>
              <a:rPr lang="en-US" b="1" dirty="0" smtClean="0">
                <a:solidFill>
                  <a:schemeClr val="bg1"/>
                </a:solidFill>
                <a:effectLst>
                  <a:outerShdw blurRad="38100" dist="38100" dir="2700000" algn="tl">
                    <a:srgbClr val="000000">
                      <a:alpha val="43137"/>
                    </a:srgbClr>
                  </a:outerShdw>
                </a:effectLst>
              </a:rPr>
              <a:t>whether shot&gt;;&lt;health&gt;</a:t>
            </a:r>
            <a:r>
              <a:rPr lang="en-GB" b="1" dirty="0" smtClean="0">
                <a:solidFill>
                  <a:schemeClr val="bg1"/>
                </a:solidFill>
                <a:effectLst>
                  <a:outerShdw blurRad="38100" dist="38100" dir="2700000" algn="tl">
                    <a:srgbClr val="000000">
                      <a:alpha val="43137"/>
                    </a:srgbClr>
                  </a:outerShdw>
                </a:effectLst>
              </a:rPr>
              <a:t>;&lt; </a:t>
            </a:r>
            <a:r>
              <a:rPr lang="en-US" b="1" dirty="0" smtClean="0">
                <a:solidFill>
                  <a:schemeClr val="bg1"/>
                </a:solidFill>
                <a:effectLst>
                  <a:outerShdw blurRad="38100" dist="38100" dir="2700000" algn="tl">
                    <a:srgbClr val="000000">
                      <a:alpha val="43137"/>
                    </a:srgbClr>
                  </a:outerShdw>
                </a:effectLst>
              </a:rPr>
              <a:t>coins&gt;</a:t>
            </a:r>
            <a:r>
              <a:rPr lang="en-GB" b="1" dirty="0" smtClean="0">
                <a:solidFill>
                  <a:schemeClr val="bg1"/>
                </a:solidFill>
                <a:effectLst>
                  <a:outerShdw blurRad="38100" dist="38100" dir="2700000" algn="tl">
                    <a:srgbClr val="000000">
                      <a:alpha val="43137"/>
                    </a:srgbClr>
                  </a:outerShdw>
                </a:effectLst>
              </a:rPr>
              <a:t>;&lt; </a:t>
            </a:r>
            <a:r>
              <a:rPr lang="en-US" b="1" dirty="0" smtClean="0">
                <a:solidFill>
                  <a:schemeClr val="bg1"/>
                </a:solidFill>
                <a:effectLst>
                  <a:outerShdw blurRad="38100" dist="38100" dir="2700000" algn="tl">
                    <a:srgbClr val="000000">
                      <a:alpha val="43137"/>
                    </a:srgbClr>
                  </a:outerShdw>
                </a:effectLst>
              </a:rPr>
              <a:t>points&gt;: </a:t>
            </a:r>
            <a:r>
              <a:rPr lang="en-US" b="1" dirty="0" smtClean="0">
                <a:solidFill>
                  <a:srgbClr val="FFFF00"/>
                </a:solidFill>
                <a:effectLst>
                  <a:outerShdw blurRad="38100" dist="38100" dir="2700000" algn="tl">
                    <a:srgbClr val="000000">
                      <a:alpha val="43137"/>
                    </a:srgbClr>
                  </a:outerShdw>
                </a:effectLst>
              </a:rPr>
              <a:t>&lt; x&gt;,&lt;y&gt;,&lt;damage-level&gt;;&lt; x&gt;,&lt;y&gt;,&lt;damage-level&gt;;&lt; x&gt;,&lt;y&gt;,&lt;damage-level&gt;;&lt; x&gt;,&lt;y&gt;,&lt;damage-level&gt;…..&lt; x&gt;,&lt;y&gt;,&lt;damage-level&gt;</a:t>
            </a:r>
            <a:r>
              <a:rPr lang="en-US" b="1" dirty="0" smtClean="0">
                <a:solidFill>
                  <a:schemeClr val="bg1"/>
                </a:solidFill>
                <a:effectLst>
                  <a:outerShdw blurRad="38100" dist="38100" dir="2700000" algn="tl">
                    <a:srgbClr val="000000">
                      <a:alpha val="43137"/>
                    </a:srgbClr>
                  </a:outerShdw>
                </a:effectLst>
              </a:rPr>
              <a:t>#</a:t>
            </a:r>
            <a:r>
              <a:rPr lang="en-GB" b="1" dirty="0" smtClean="0">
                <a:solidFill>
                  <a:schemeClr val="bg1"/>
                </a:solidFill>
                <a:effectLst>
                  <a:outerShdw blurRad="38100" dist="38100" dir="2700000" algn="tl">
                    <a:srgbClr val="000000">
                      <a:alpha val="43137"/>
                    </a:srgbClr>
                  </a:outerShdw>
                </a:effectLst>
              </a:rPr>
              <a:t> </a:t>
            </a:r>
          </a:p>
          <a:p>
            <a:pPr algn="ctr">
              <a:buNone/>
            </a:pPr>
            <a:endParaRPr lang="en-US" dirty="0" smtClean="0"/>
          </a:p>
          <a:p>
            <a:pPr algn="ctr">
              <a:buNone/>
            </a:pPr>
            <a:r>
              <a:rPr lang="en-US" dirty="0" smtClean="0"/>
              <a:t>0 (no damage) , 1 (25% damage),  2 (50% damage), </a:t>
            </a:r>
          </a:p>
          <a:p>
            <a:pPr algn="ctr">
              <a:buNone/>
            </a:pPr>
            <a:r>
              <a:rPr lang="en-US" dirty="0" smtClean="0"/>
              <a:t>3 (75% Damage), 4 (100% Damage).</a:t>
            </a:r>
            <a:endParaRPr lang="en-GB" b="1" dirty="0" smtClean="0">
              <a:solidFill>
                <a:schemeClr val="bg1"/>
              </a:solidFill>
              <a:effectLst>
                <a:outerShdw blurRad="38100" dist="38100" dir="2700000" algn="tl">
                  <a:srgbClr val="000000">
                    <a:alpha val="43137"/>
                  </a:srgbClr>
                </a:outerShdw>
              </a:effectLst>
            </a:endParaRPr>
          </a:p>
        </p:txBody>
      </p:sp>
      <p:sp>
        <p:nvSpPr>
          <p:cNvPr id="3" name="Title 2"/>
          <p:cNvSpPr>
            <a:spLocks noGrp="1"/>
          </p:cNvSpPr>
          <p:nvPr>
            <p:ph type="title"/>
          </p:nvPr>
        </p:nvSpPr>
        <p:spPr/>
        <p:txBody>
          <a:bodyPr>
            <a:normAutofit/>
          </a:bodyPr>
          <a:lstStyle/>
          <a:p>
            <a:r>
              <a:rPr lang="en-GB" dirty="0" smtClean="0">
                <a:solidFill>
                  <a:schemeClr val="tx1"/>
                </a:solidFill>
              </a:rPr>
              <a:t>Moving and Shooting</a:t>
            </a:r>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GB" dirty="0" smtClean="0"/>
              <a:t>Introduction</a:t>
            </a:r>
          </a:p>
          <a:p>
            <a:r>
              <a:rPr lang="en-GB" dirty="0" smtClean="0"/>
              <a:t>General Game Architecture </a:t>
            </a:r>
          </a:p>
          <a:p>
            <a:r>
              <a:rPr lang="en-GB" dirty="0" smtClean="0"/>
              <a:t>Server Architecture</a:t>
            </a:r>
          </a:p>
          <a:p>
            <a:r>
              <a:rPr lang="en-GB" dirty="0" smtClean="0"/>
              <a:t>Joining the game</a:t>
            </a:r>
          </a:p>
          <a:p>
            <a:r>
              <a:rPr lang="en-GB" dirty="0" smtClean="0"/>
              <a:t>Game initiation </a:t>
            </a:r>
          </a:p>
          <a:p>
            <a:r>
              <a:rPr lang="en-GB" dirty="0" smtClean="0"/>
              <a:t>Moving and Shooting</a:t>
            </a:r>
            <a:endParaRPr lang="en-GB" dirty="0" smtClean="0">
              <a:solidFill>
                <a:srgbClr val="FFFF00"/>
              </a:solidFill>
            </a:endParaRPr>
          </a:p>
          <a:p>
            <a:r>
              <a:rPr lang="en-GB" dirty="0" smtClean="0">
                <a:solidFill>
                  <a:srgbClr val="FFFF00"/>
                </a:solidFill>
              </a:rPr>
              <a:t>Acquiring coins</a:t>
            </a:r>
          </a:p>
          <a:p>
            <a:r>
              <a:rPr lang="en-GB" dirty="0" smtClean="0"/>
              <a:t>Acquiring points</a:t>
            </a:r>
          </a:p>
          <a:p>
            <a:r>
              <a:rPr lang="en-GB" dirty="0" smtClean="0"/>
              <a:t>Life Packs </a:t>
            </a:r>
          </a:p>
          <a:p>
            <a:r>
              <a:rPr lang="en-GB" dirty="0" smtClean="0"/>
              <a:t>Killing!</a:t>
            </a:r>
          </a:p>
          <a:p>
            <a:r>
              <a:rPr lang="en-GB" dirty="0" smtClean="0"/>
              <a:t>Penalties and Death</a:t>
            </a:r>
          </a:p>
          <a:p>
            <a:r>
              <a:rPr lang="en-GB" dirty="0" smtClean="0"/>
              <a:t>Endgame</a:t>
            </a:r>
            <a:endParaRPr lang="en-GB" dirty="0"/>
          </a:p>
        </p:txBody>
      </p:sp>
      <p:sp>
        <p:nvSpPr>
          <p:cNvPr id="3" name="Title 2"/>
          <p:cNvSpPr>
            <a:spLocks noGrp="1"/>
          </p:cNvSpPr>
          <p:nvPr>
            <p:ph type="title"/>
          </p:nvPr>
        </p:nvSpPr>
        <p:spPr/>
        <p:txBody>
          <a:bodyPr/>
          <a:lstStyle/>
          <a:p>
            <a:r>
              <a:rPr lang="en-GB" dirty="0" smtClean="0"/>
              <a:t>Game in brief</a:t>
            </a:r>
            <a:endParaRPr lang="en-GB" dirty="0"/>
          </a:p>
        </p:txBody>
      </p:sp>
      <p:pic>
        <p:nvPicPr>
          <p:cNvPr id="5" name="Picture 4" descr="thunderbolt02.jpg"/>
          <p:cNvPicPr>
            <a:picLocks noChangeAspect="1"/>
          </p:cNvPicPr>
          <p:nvPr/>
        </p:nvPicPr>
        <p:blipFill>
          <a:blip r:embed="rId2"/>
          <a:stretch>
            <a:fillRect/>
          </a:stretch>
        </p:blipFill>
        <p:spPr>
          <a:xfrm>
            <a:off x="4000303" y="1071546"/>
            <a:ext cx="4786410" cy="318948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reflection blurRad="6350" stA="50000" endA="300" endPos="55500" dist="101600" dir="5400000" sy="-100000" algn="bl" rotWithShape="0"/>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smtClean="0">
                <a:solidFill>
                  <a:schemeClr val="tx1"/>
                </a:solidFill>
              </a:rPr>
              <a:t>Acquiring coins</a:t>
            </a:r>
            <a:endParaRPr lang="en-GB" dirty="0"/>
          </a:p>
        </p:txBody>
      </p:sp>
      <p:sp>
        <p:nvSpPr>
          <p:cNvPr id="2" name="Content Placeholder 1"/>
          <p:cNvSpPr>
            <a:spLocks noGrp="1"/>
          </p:cNvSpPr>
          <p:nvPr>
            <p:ph sz="half" idx="1"/>
          </p:nvPr>
        </p:nvSpPr>
        <p:spPr/>
        <p:txBody>
          <a:bodyPr>
            <a:normAutofit fontScale="92500" lnSpcReduction="20000"/>
          </a:bodyPr>
          <a:lstStyle/>
          <a:p>
            <a:r>
              <a:rPr lang="en-GB" dirty="0" smtClean="0"/>
              <a:t>For two reasons coins will appear on the map. </a:t>
            </a:r>
          </a:p>
          <a:p>
            <a:pPr lvl="1"/>
            <a:r>
              <a:rPr lang="en-GB" dirty="0" smtClean="0"/>
              <a:t>Random treasures</a:t>
            </a:r>
          </a:p>
          <a:p>
            <a:pPr lvl="1"/>
            <a:r>
              <a:rPr lang="en-GB" dirty="0" smtClean="0"/>
              <a:t>Spoils of war</a:t>
            </a:r>
          </a:p>
          <a:p>
            <a:pPr lvl="1">
              <a:buNone/>
            </a:pPr>
            <a:endParaRPr lang="en-GB" dirty="0" smtClean="0"/>
          </a:p>
          <a:p>
            <a:r>
              <a:rPr lang="en-GB" dirty="0" smtClean="0"/>
              <a:t>The players are supposed to collect them by moving to the cell where the coin pile is.</a:t>
            </a:r>
          </a:p>
          <a:p>
            <a:pPr>
              <a:buNone/>
            </a:pPr>
            <a:endParaRPr lang="en-GB" dirty="0" smtClean="0"/>
          </a:p>
          <a:p>
            <a:r>
              <a:rPr lang="en-GB" dirty="0" smtClean="0"/>
              <a:t>When a player collects a pile of coins, his coin count and point count gets increased by that amount.</a:t>
            </a:r>
          </a:p>
        </p:txBody>
      </p:sp>
      <p:pic>
        <p:nvPicPr>
          <p:cNvPr id="8" name="Content Placeholder 7" descr="stock-vector-pile-of-coins-vector-illustration-more-money-images-see-at-my-gallery-52110670.jpg"/>
          <p:cNvPicPr>
            <a:picLocks noGrp="1" noChangeAspect="1"/>
          </p:cNvPicPr>
          <p:nvPr>
            <p:ph sz="half" idx="2"/>
          </p:nvPr>
        </p:nvPicPr>
        <p:blipFill>
          <a:blip r:embed="rId2"/>
          <a:stretch>
            <a:fillRect/>
          </a:stretch>
        </p:blipFill>
        <p:spPr>
          <a:xfrm>
            <a:off x="4500562" y="1571612"/>
            <a:ext cx="4080833" cy="2903779"/>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 server will send the following message to signal the appearing event of a pile of coins.</a:t>
            </a:r>
          </a:p>
          <a:p>
            <a:pPr lvl="1" algn="ctr">
              <a:buNone/>
            </a:pPr>
            <a:r>
              <a:rPr lang="en-GB" b="1" dirty="0" smtClean="0">
                <a:solidFill>
                  <a:schemeClr val="bg1"/>
                </a:solidFill>
                <a:effectLst>
                  <a:outerShdw blurRad="38100" dist="38100" dir="2700000" algn="tl">
                    <a:srgbClr val="000000">
                      <a:alpha val="43137"/>
                    </a:srgbClr>
                  </a:outerShdw>
                </a:effectLst>
              </a:rPr>
              <a:t>C:&lt;x&gt;,&lt;y&gt;:&lt;LT&gt;:&lt;Val&gt;#</a:t>
            </a:r>
          </a:p>
          <a:p>
            <a:pPr lvl="1"/>
            <a:r>
              <a:rPr lang="en-US" dirty="0" smtClean="0"/>
              <a:t>x - &lt;</a:t>
            </a:r>
            <a:r>
              <a:rPr lang="en-US" dirty="0" err="1" smtClean="0"/>
              <a:t>int</a:t>
            </a:r>
            <a:r>
              <a:rPr lang="en-US" dirty="0" smtClean="0"/>
              <a:t>&gt; </a:t>
            </a:r>
            <a:endParaRPr lang="en-GB" dirty="0" smtClean="0"/>
          </a:p>
          <a:p>
            <a:pPr lvl="1"/>
            <a:r>
              <a:rPr lang="en-US" dirty="0" smtClean="0"/>
              <a:t>y - &lt;</a:t>
            </a:r>
            <a:r>
              <a:rPr lang="en-US" dirty="0" err="1" smtClean="0"/>
              <a:t>int</a:t>
            </a:r>
            <a:r>
              <a:rPr lang="en-US" dirty="0" smtClean="0"/>
              <a:t>&gt; </a:t>
            </a:r>
            <a:endParaRPr lang="en-GB" dirty="0" smtClean="0"/>
          </a:p>
          <a:p>
            <a:pPr lvl="1"/>
            <a:r>
              <a:rPr lang="en-US" dirty="0" smtClean="0"/>
              <a:t>LT -&lt;</a:t>
            </a:r>
            <a:r>
              <a:rPr lang="en-US" dirty="0" err="1" smtClean="0"/>
              <a:t>int</a:t>
            </a:r>
            <a:r>
              <a:rPr lang="en-US" dirty="0" smtClean="0"/>
              <a:t>&gt; the time that the pile of coins will be on the map before it automatically disappears</a:t>
            </a:r>
            <a:endParaRPr lang="en-GB" dirty="0" smtClean="0"/>
          </a:p>
          <a:p>
            <a:pPr lvl="1"/>
            <a:r>
              <a:rPr lang="en-US" dirty="0" smtClean="0"/>
              <a:t>Val – value of the coins</a:t>
            </a:r>
            <a:endParaRPr lang="en-GB" b="1" dirty="0" smtClean="0">
              <a:solidFill>
                <a:schemeClr val="bg1"/>
              </a:solidFill>
              <a:effectLst>
                <a:outerShdw blurRad="38100" dist="38100" dir="2700000" algn="tl">
                  <a:srgbClr val="000000">
                    <a:alpha val="43137"/>
                  </a:srgbClr>
                </a:outerShdw>
              </a:effectLst>
            </a:endParaRPr>
          </a:p>
        </p:txBody>
      </p:sp>
      <p:sp>
        <p:nvSpPr>
          <p:cNvPr id="3" name="Title 2"/>
          <p:cNvSpPr>
            <a:spLocks noGrp="1"/>
          </p:cNvSpPr>
          <p:nvPr>
            <p:ph type="title"/>
          </p:nvPr>
        </p:nvSpPr>
        <p:spPr/>
        <p:txBody>
          <a:bodyPr>
            <a:normAutofit/>
          </a:bodyPr>
          <a:lstStyle/>
          <a:p>
            <a:r>
              <a:rPr lang="en-GB" dirty="0" smtClean="0">
                <a:solidFill>
                  <a:schemeClr val="tx1"/>
                </a:solidFill>
              </a:rPr>
              <a:t>Acquiring coins</a:t>
            </a:r>
            <a:endParaRPr lang="en-GB"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GB" dirty="0" smtClean="0"/>
              <a:t>Introduction</a:t>
            </a:r>
          </a:p>
          <a:p>
            <a:r>
              <a:rPr lang="en-GB" dirty="0" smtClean="0"/>
              <a:t>General Game Architecture </a:t>
            </a:r>
          </a:p>
          <a:p>
            <a:r>
              <a:rPr lang="en-GB" dirty="0" smtClean="0"/>
              <a:t>Server Architecture</a:t>
            </a:r>
          </a:p>
          <a:p>
            <a:r>
              <a:rPr lang="en-GB" dirty="0" smtClean="0"/>
              <a:t>Joining the game</a:t>
            </a:r>
          </a:p>
          <a:p>
            <a:r>
              <a:rPr lang="en-GB" dirty="0" smtClean="0"/>
              <a:t>Game initiation </a:t>
            </a:r>
          </a:p>
          <a:p>
            <a:r>
              <a:rPr lang="en-GB" dirty="0" smtClean="0"/>
              <a:t>Moving and Shooting</a:t>
            </a:r>
          </a:p>
          <a:p>
            <a:r>
              <a:rPr lang="en-GB" dirty="0" smtClean="0"/>
              <a:t>Acquiring coins</a:t>
            </a:r>
          </a:p>
          <a:p>
            <a:r>
              <a:rPr lang="en-GB" dirty="0" smtClean="0">
                <a:solidFill>
                  <a:srgbClr val="FFFF00"/>
                </a:solidFill>
              </a:rPr>
              <a:t>Acquiring points</a:t>
            </a:r>
          </a:p>
          <a:p>
            <a:r>
              <a:rPr lang="en-GB" dirty="0" smtClean="0"/>
              <a:t>Life Packs</a:t>
            </a:r>
          </a:p>
          <a:p>
            <a:r>
              <a:rPr lang="en-GB" dirty="0" smtClean="0"/>
              <a:t>Killing!</a:t>
            </a:r>
          </a:p>
          <a:p>
            <a:r>
              <a:rPr lang="en-GB" dirty="0" smtClean="0"/>
              <a:t>Penalties and Death</a:t>
            </a:r>
          </a:p>
          <a:p>
            <a:r>
              <a:rPr lang="en-GB" dirty="0" smtClean="0"/>
              <a:t>Endgame</a:t>
            </a:r>
            <a:endParaRPr lang="en-GB" dirty="0"/>
          </a:p>
        </p:txBody>
      </p:sp>
      <p:sp>
        <p:nvSpPr>
          <p:cNvPr id="3" name="Title 2"/>
          <p:cNvSpPr>
            <a:spLocks noGrp="1"/>
          </p:cNvSpPr>
          <p:nvPr>
            <p:ph type="title"/>
          </p:nvPr>
        </p:nvSpPr>
        <p:spPr/>
        <p:txBody>
          <a:bodyPr/>
          <a:lstStyle/>
          <a:p>
            <a:r>
              <a:rPr lang="en-GB" dirty="0" smtClean="0"/>
              <a:t>Game in brief</a:t>
            </a:r>
            <a:endParaRPr lang="en-GB" dirty="0"/>
          </a:p>
        </p:txBody>
      </p:sp>
      <p:pic>
        <p:nvPicPr>
          <p:cNvPr id="5" name="Picture 4" descr="thunderbolt02.jpg"/>
          <p:cNvPicPr>
            <a:picLocks noChangeAspect="1"/>
          </p:cNvPicPr>
          <p:nvPr/>
        </p:nvPicPr>
        <p:blipFill>
          <a:blip r:embed="rId3"/>
          <a:stretch>
            <a:fillRect/>
          </a:stretch>
        </p:blipFill>
        <p:spPr>
          <a:xfrm>
            <a:off x="4000303" y="1071546"/>
            <a:ext cx="4786410" cy="318948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reflection blurRad="6350" stA="50000" endA="300" endPos="55500" dist="101600" dir="5400000" sy="-100000" algn="bl" rotWithShape="0"/>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There are three ways to acquire points </a:t>
            </a:r>
          </a:p>
          <a:p>
            <a:pPr lvl="1"/>
            <a:r>
              <a:rPr lang="en-GB" dirty="0" smtClean="0"/>
              <a:t>Breaking bricks</a:t>
            </a:r>
          </a:p>
          <a:p>
            <a:pPr lvl="2"/>
            <a:r>
              <a:rPr lang="en-GB" dirty="0" smtClean="0"/>
              <a:t>Each time a shell (bullet) from a player damages a brick wall, a constant amount of points is added to the player’s point count.</a:t>
            </a:r>
          </a:p>
          <a:p>
            <a:pPr lvl="1"/>
            <a:r>
              <a:rPr lang="en-GB" dirty="0" smtClean="0"/>
              <a:t>Collecting coins</a:t>
            </a:r>
          </a:p>
          <a:p>
            <a:pPr lvl="2"/>
            <a:r>
              <a:rPr lang="en-GB" dirty="0" smtClean="0"/>
              <a:t>As described in the previous topic</a:t>
            </a:r>
          </a:p>
          <a:p>
            <a:pPr lvl="1"/>
            <a:r>
              <a:rPr lang="en-GB" dirty="0" smtClean="0"/>
              <a:t>Spoils of war</a:t>
            </a:r>
          </a:p>
          <a:p>
            <a:pPr lvl="2"/>
            <a:r>
              <a:rPr lang="en-GB" dirty="0" smtClean="0"/>
              <a:t>Will be discussed in a subsequent topic</a:t>
            </a:r>
          </a:p>
          <a:p>
            <a:pPr lvl="1">
              <a:buNone/>
            </a:pPr>
            <a:endParaRPr lang="en-GB" dirty="0" smtClean="0"/>
          </a:p>
          <a:p>
            <a:pPr>
              <a:buNone/>
            </a:pPr>
            <a:endParaRPr lang="en-GB" dirty="0" smtClean="0"/>
          </a:p>
        </p:txBody>
      </p:sp>
      <p:sp>
        <p:nvSpPr>
          <p:cNvPr id="3" name="Title 2"/>
          <p:cNvSpPr>
            <a:spLocks noGrp="1"/>
          </p:cNvSpPr>
          <p:nvPr>
            <p:ph type="title"/>
          </p:nvPr>
        </p:nvSpPr>
        <p:spPr/>
        <p:txBody>
          <a:bodyPr>
            <a:normAutofit/>
          </a:bodyPr>
          <a:lstStyle/>
          <a:p>
            <a:r>
              <a:rPr lang="en-GB" dirty="0" smtClean="0">
                <a:solidFill>
                  <a:schemeClr val="tx1"/>
                </a:solidFill>
              </a:rPr>
              <a:t>Acquiring points</a:t>
            </a:r>
            <a:endParaRPr lang="en-GB" dirty="0">
              <a:solidFill>
                <a:schemeClr val="tx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GB" dirty="0" smtClean="0"/>
              <a:t>Introduction</a:t>
            </a:r>
          </a:p>
          <a:p>
            <a:r>
              <a:rPr lang="en-GB" dirty="0" smtClean="0"/>
              <a:t>General Game Architecture </a:t>
            </a:r>
          </a:p>
          <a:p>
            <a:r>
              <a:rPr lang="en-GB" dirty="0" smtClean="0"/>
              <a:t>Server Architecture</a:t>
            </a:r>
          </a:p>
          <a:p>
            <a:r>
              <a:rPr lang="en-GB" dirty="0" smtClean="0"/>
              <a:t>Joining the game</a:t>
            </a:r>
          </a:p>
          <a:p>
            <a:r>
              <a:rPr lang="en-GB" dirty="0" smtClean="0"/>
              <a:t>Game initiation </a:t>
            </a:r>
          </a:p>
          <a:p>
            <a:r>
              <a:rPr lang="en-GB" dirty="0" smtClean="0"/>
              <a:t>Moving and Shooting</a:t>
            </a:r>
          </a:p>
          <a:p>
            <a:r>
              <a:rPr lang="en-GB" dirty="0" smtClean="0"/>
              <a:t>Acquiring coins</a:t>
            </a:r>
          </a:p>
          <a:p>
            <a:r>
              <a:rPr lang="en-GB" dirty="0" smtClean="0"/>
              <a:t>Acquiring points</a:t>
            </a:r>
          </a:p>
          <a:p>
            <a:r>
              <a:rPr lang="en-GB" dirty="0" smtClean="0">
                <a:solidFill>
                  <a:srgbClr val="FFFF00"/>
                </a:solidFill>
              </a:rPr>
              <a:t>Life Packs</a:t>
            </a:r>
          </a:p>
          <a:p>
            <a:r>
              <a:rPr lang="en-GB" dirty="0" smtClean="0"/>
              <a:t>Killing!</a:t>
            </a:r>
          </a:p>
          <a:p>
            <a:r>
              <a:rPr lang="en-GB" dirty="0" smtClean="0"/>
              <a:t>Penalties and Death</a:t>
            </a:r>
          </a:p>
          <a:p>
            <a:r>
              <a:rPr lang="en-GB" dirty="0" smtClean="0"/>
              <a:t>Endgame</a:t>
            </a:r>
            <a:endParaRPr lang="en-GB" dirty="0"/>
          </a:p>
        </p:txBody>
      </p:sp>
      <p:sp>
        <p:nvSpPr>
          <p:cNvPr id="3" name="Title 2"/>
          <p:cNvSpPr>
            <a:spLocks noGrp="1"/>
          </p:cNvSpPr>
          <p:nvPr>
            <p:ph type="title"/>
          </p:nvPr>
        </p:nvSpPr>
        <p:spPr/>
        <p:txBody>
          <a:bodyPr/>
          <a:lstStyle/>
          <a:p>
            <a:r>
              <a:rPr lang="en-GB" dirty="0" smtClean="0"/>
              <a:t>Game in brief</a:t>
            </a:r>
            <a:endParaRPr lang="en-GB" dirty="0"/>
          </a:p>
        </p:txBody>
      </p:sp>
      <p:pic>
        <p:nvPicPr>
          <p:cNvPr id="4" name="Picture 3" descr="thunderbolt02.jpg"/>
          <p:cNvPicPr>
            <a:picLocks noChangeAspect="1"/>
          </p:cNvPicPr>
          <p:nvPr/>
        </p:nvPicPr>
        <p:blipFill>
          <a:blip r:embed="rId2"/>
          <a:stretch>
            <a:fillRect/>
          </a:stretch>
        </p:blipFill>
        <p:spPr>
          <a:xfrm>
            <a:off x="4000303" y="1071546"/>
            <a:ext cx="4786410" cy="318948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reflection blurRad="6350" stA="50000" endA="300" endPos="55500" dist="101600" dir="5400000" sy="-100000" algn="bl" rotWithShape="0"/>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t>Similar to the piles of coins, life packs will appear on empty cells.</a:t>
            </a:r>
          </a:p>
          <a:p>
            <a:r>
              <a:rPr lang="en-GB" dirty="0" smtClean="0"/>
              <a:t>The method of taking a life pack is similar to the method of taking a treasure.</a:t>
            </a:r>
            <a:endParaRPr lang="en-GB" b="1" dirty="0" smtClean="0">
              <a:solidFill>
                <a:schemeClr val="bg1"/>
              </a:solidFill>
              <a:effectLst>
                <a:outerShdw blurRad="38100" dist="38100" dir="2700000" algn="tl">
                  <a:srgbClr val="000000">
                    <a:alpha val="43137"/>
                  </a:srgbClr>
                </a:outerShdw>
              </a:effectLst>
            </a:endParaRPr>
          </a:p>
          <a:p>
            <a:r>
              <a:rPr lang="en-GB" dirty="0" smtClean="0"/>
              <a:t>When a client takes a life pack, 20% of the initial health will be added to their health.</a:t>
            </a:r>
          </a:p>
          <a:p>
            <a:r>
              <a:rPr lang="en-GB" dirty="0" smtClean="0"/>
              <a:t>Note  that it is possible for a client, at some point of the game, to have a health value which is greater than the initial health value.</a:t>
            </a:r>
          </a:p>
        </p:txBody>
      </p:sp>
      <p:sp>
        <p:nvSpPr>
          <p:cNvPr id="3" name="Title 2"/>
          <p:cNvSpPr>
            <a:spLocks noGrp="1"/>
          </p:cNvSpPr>
          <p:nvPr>
            <p:ph type="title"/>
          </p:nvPr>
        </p:nvSpPr>
        <p:spPr/>
        <p:txBody>
          <a:bodyPr>
            <a:normAutofit/>
          </a:bodyPr>
          <a:lstStyle/>
          <a:p>
            <a:r>
              <a:rPr lang="en-GB" dirty="0" smtClean="0">
                <a:solidFill>
                  <a:schemeClr val="tx1"/>
                </a:solidFill>
              </a:rPr>
              <a:t>Life Packs</a:t>
            </a:r>
            <a:endParaRPr lang="en-GB" dirty="0">
              <a:solidFill>
                <a:schemeClr val="tx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t>The server will send the following message to signal the appearing event of a Life Pack.</a:t>
            </a:r>
          </a:p>
          <a:p>
            <a:pPr algn="ctr">
              <a:buNone/>
            </a:pPr>
            <a:r>
              <a:rPr lang="en-GB" b="1" dirty="0" smtClean="0">
                <a:solidFill>
                  <a:schemeClr val="bg1"/>
                </a:solidFill>
                <a:effectLst>
                  <a:outerShdw blurRad="38100" dist="38100" dir="2700000" algn="tl">
                    <a:srgbClr val="000000">
                      <a:alpha val="43137"/>
                    </a:srgbClr>
                  </a:outerShdw>
                </a:effectLst>
              </a:rPr>
              <a:t>L:&lt;x&gt;,&lt;y&gt;:&lt;LT&gt;#</a:t>
            </a:r>
          </a:p>
          <a:p>
            <a:pPr lvl="1"/>
            <a:r>
              <a:rPr lang="en-US" dirty="0" smtClean="0"/>
              <a:t>x - &lt;</a:t>
            </a:r>
            <a:r>
              <a:rPr lang="en-US" dirty="0" err="1" smtClean="0"/>
              <a:t>int</a:t>
            </a:r>
            <a:r>
              <a:rPr lang="en-US" dirty="0" smtClean="0"/>
              <a:t>&gt; </a:t>
            </a:r>
            <a:endParaRPr lang="en-GB" dirty="0" smtClean="0"/>
          </a:p>
          <a:p>
            <a:pPr lvl="1"/>
            <a:r>
              <a:rPr lang="en-US" dirty="0" smtClean="0"/>
              <a:t>y - &lt;</a:t>
            </a:r>
            <a:r>
              <a:rPr lang="en-US" dirty="0" err="1" smtClean="0"/>
              <a:t>int</a:t>
            </a:r>
            <a:r>
              <a:rPr lang="en-US" dirty="0" smtClean="0"/>
              <a:t>&gt; </a:t>
            </a:r>
            <a:endParaRPr lang="en-GB" dirty="0" smtClean="0"/>
          </a:p>
          <a:p>
            <a:pPr lvl="1"/>
            <a:r>
              <a:rPr lang="en-US" dirty="0" smtClean="0"/>
              <a:t>LT -&lt;</a:t>
            </a:r>
            <a:r>
              <a:rPr lang="en-US" dirty="0" err="1" smtClean="0"/>
              <a:t>int</a:t>
            </a:r>
            <a:r>
              <a:rPr lang="en-US" dirty="0" smtClean="0"/>
              <a:t>&gt; the time that the life pack will be on the map before it automatically disappears</a:t>
            </a:r>
            <a:endParaRPr lang="en-GB" dirty="0" smtClean="0"/>
          </a:p>
          <a:p>
            <a:endParaRPr lang="en-GB" dirty="0" smtClean="0"/>
          </a:p>
        </p:txBody>
      </p:sp>
      <p:sp>
        <p:nvSpPr>
          <p:cNvPr id="3" name="Title 2"/>
          <p:cNvSpPr>
            <a:spLocks noGrp="1"/>
          </p:cNvSpPr>
          <p:nvPr>
            <p:ph type="title"/>
          </p:nvPr>
        </p:nvSpPr>
        <p:spPr/>
        <p:txBody>
          <a:bodyPr>
            <a:normAutofit/>
          </a:bodyPr>
          <a:lstStyle/>
          <a:p>
            <a:r>
              <a:rPr lang="en-GB" dirty="0" smtClean="0">
                <a:solidFill>
                  <a:schemeClr val="tx1"/>
                </a:solidFill>
              </a:rPr>
              <a:t>Life Packs</a:t>
            </a:r>
            <a:endParaRPr lang="en-GB"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Cross domain project</a:t>
            </a:r>
          </a:p>
          <a:p>
            <a:pPr lvl="1"/>
            <a:r>
              <a:rPr lang="en-GB" dirty="0" smtClean="0"/>
              <a:t>Software engineering</a:t>
            </a:r>
          </a:p>
          <a:p>
            <a:pPr lvl="1"/>
            <a:r>
              <a:rPr lang="en-GB" dirty="0" smtClean="0"/>
              <a:t>Databases</a:t>
            </a:r>
          </a:p>
          <a:p>
            <a:pPr lvl="1"/>
            <a:r>
              <a:rPr lang="en-GB" dirty="0" smtClean="0"/>
              <a:t>Networking</a:t>
            </a:r>
          </a:p>
          <a:p>
            <a:pPr lvl="1"/>
            <a:r>
              <a:rPr lang="en-GB" dirty="0" smtClean="0"/>
              <a:t>Graphics </a:t>
            </a:r>
          </a:p>
          <a:p>
            <a:pPr lvl="1"/>
            <a:r>
              <a:rPr lang="en-GB" dirty="0" smtClean="0"/>
              <a:t>AI!</a:t>
            </a:r>
          </a:p>
          <a:p>
            <a:r>
              <a:rPr lang="en-GB" dirty="0" smtClean="0"/>
              <a:t>Same Game so tougher grading</a:t>
            </a:r>
          </a:p>
          <a:p>
            <a:r>
              <a:rPr lang="en-GB" dirty="0" smtClean="0"/>
              <a:t>Group project – 2 students per group</a:t>
            </a:r>
          </a:p>
          <a:p>
            <a:r>
              <a:rPr lang="en-GB" dirty="0" smtClean="0"/>
              <a:t> More information in </a:t>
            </a:r>
            <a:r>
              <a:rPr lang="en-GB" dirty="0" err="1" smtClean="0"/>
              <a:t>Moodle</a:t>
            </a:r>
            <a:endParaRPr lang="en-GB" dirty="0" smtClean="0"/>
          </a:p>
          <a:p>
            <a:pPr lvl="1"/>
            <a:r>
              <a:rPr lang="en-GB" dirty="0" smtClean="0"/>
              <a:t>Refer to the wiki</a:t>
            </a:r>
          </a:p>
          <a:p>
            <a:pPr>
              <a:buNone/>
            </a:pPr>
            <a:endParaRPr lang="en-GB" dirty="0" smtClean="0"/>
          </a:p>
        </p:txBody>
      </p:sp>
      <p:sp>
        <p:nvSpPr>
          <p:cNvPr id="3" name="Title 2"/>
          <p:cNvSpPr>
            <a:spLocks noGrp="1"/>
          </p:cNvSpPr>
          <p:nvPr>
            <p:ph type="title"/>
          </p:nvPr>
        </p:nvSpPr>
        <p:spPr/>
        <p:txBody>
          <a:bodyPr>
            <a:normAutofit/>
          </a:bodyPr>
          <a:lstStyle/>
          <a:p>
            <a:r>
              <a:rPr lang="en-GB" dirty="0" smtClean="0"/>
              <a:t>Introduction</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20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20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20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20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20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20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GB" dirty="0" smtClean="0"/>
              <a:t>Introduction</a:t>
            </a:r>
          </a:p>
          <a:p>
            <a:r>
              <a:rPr lang="en-GB" dirty="0" smtClean="0"/>
              <a:t>General Game Architecture </a:t>
            </a:r>
          </a:p>
          <a:p>
            <a:r>
              <a:rPr lang="en-GB" dirty="0" smtClean="0"/>
              <a:t>Server Architecture</a:t>
            </a:r>
          </a:p>
          <a:p>
            <a:r>
              <a:rPr lang="en-GB" dirty="0" smtClean="0"/>
              <a:t>Joining the game</a:t>
            </a:r>
          </a:p>
          <a:p>
            <a:r>
              <a:rPr lang="en-GB" dirty="0" smtClean="0"/>
              <a:t>Game initiation </a:t>
            </a:r>
          </a:p>
          <a:p>
            <a:r>
              <a:rPr lang="en-GB" dirty="0" smtClean="0"/>
              <a:t>Moving and Shooting</a:t>
            </a:r>
          </a:p>
          <a:p>
            <a:r>
              <a:rPr lang="en-GB" dirty="0" smtClean="0"/>
              <a:t>Acquiring coins</a:t>
            </a:r>
          </a:p>
          <a:p>
            <a:r>
              <a:rPr lang="en-GB" dirty="0" smtClean="0"/>
              <a:t>Acquiring points</a:t>
            </a:r>
          </a:p>
          <a:p>
            <a:r>
              <a:rPr lang="en-GB" dirty="0" smtClean="0"/>
              <a:t>Life Packs</a:t>
            </a:r>
          </a:p>
          <a:p>
            <a:r>
              <a:rPr lang="en-GB" dirty="0" smtClean="0">
                <a:solidFill>
                  <a:srgbClr val="FFFF00"/>
                </a:solidFill>
              </a:rPr>
              <a:t>Killing!</a:t>
            </a:r>
          </a:p>
          <a:p>
            <a:r>
              <a:rPr lang="en-GB" dirty="0" smtClean="0"/>
              <a:t>Penalties and Death</a:t>
            </a:r>
          </a:p>
          <a:p>
            <a:r>
              <a:rPr lang="en-GB" dirty="0" smtClean="0"/>
              <a:t>Endgame</a:t>
            </a:r>
            <a:endParaRPr lang="en-GB" dirty="0"/>
          </a:p>
        </p:txBody>
      </p:sp>
      <p:sp>
        <p:nvSpPr>
          <p:cNvPr id="3" name="Title 2"/>
          <p:cNvSpPr>
            <a:spLocks noGrp="1"/>
          </p:cNvSpPr>
          <p:nvPr>
            <p:ph type="title"/>
          </p:nvPr>
        </p:nvSpPr>
        <p:spPr/>
        <p:txBody>
          <a:bodyPr/>
          <a:lstStyle/>
          <a:p>
            <a:r>
              <a:rPr lang="en-GB" dirty="0" smtClean="0"/>
              <a:t>Game in brief</a:t>
            </a:r>
            <a:endParaRPr lang="en-GB" dirty="0"/>
          </a:p>
        </p:txBody>
      </p:sp>
      <p:pic>
        <p:nvPicPr>
          <p:cNvPr id="4" name="Picture 3" descr="thunderbolt02.jpg"/>
          <p:cNvPicPr>
            <a:picLocks noChangeAspect="1"/>
          </p:cNvPicPr>
          <p:nvPr/>
        </p:nvPicPr>
        <p:blipFill>
          <a:blip r:embed="rId2"/>
          <a:stretch>
            <a:fillRect/>
          </a:stretch>
        </p:blipFill>
        <p:spPr>
          <a:xfrm>
            <a:off x="4000303" y="1071546"/>
            <a:ext cx="4786410" cy="318948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reflection blurRad="6350" stA="50000" endA="300" endPos="55500" dist="101600" dir="5400000" sy="-100000" algn="bl" rotWithShape="0"/>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GB" dirty="0" smtClean="0"/>
              <a:t>A bullet hit will reduce the health of a tank by 10% of the initial health</a:t>
            </a:r>
          </a:p>
          <a:p>
            <a:pPr lvl="0"/>
            <a:r>
              <a:rPr lang="en-GB" dirty="0" smtClean="0"/>
              <a:t>A player who has health of 0% (or less) will die and drop their coins at the point of death. But they will not lose the current points. However 25% of the points of the victim will be added to the killer.</a:t>
            </a:r>
          </a:p>
          <a:p>
            <a:pPr lvl="0"/>
            <a:r>
              <a:rPr lang="en-GB" dirty="0" smtClean="0"/>
              <a:t>The dropped pile of coins is not different from a randomly created pile of coins. Thus the killer does not have a claim on it, it can be picked up by any remaining client.</a:t>
            </a:r>
          </a:p>
          <a:p>
            <a:endParaRPr lang="en-GB" dirty="0" smtClean="0"/>
          </a:p>
        </p:txBody>
      </p:sp>
      <p:sp>
        <p:nvSpPr>
          <p:cNvPr id="3" name="Title 2"/>
          <p:cNvSpPr>
            <a:spLocks noGrp="1"/>
          </p:cNvSpPr>
          <p:nvPr>
            <p:ph type="title"/>
          </p:nvPr>
        </p:nvSpPr>
        <p:spPr/>
        <p:txBody>
          <a:bodyPr>
            <a:normAutofit/>
          </a:bodyPr>
          <a:lstStyle/>
          <a:p>
            <a:r>
              <a:rPr lang="en-GB" dirty="0" smtClean="0">
                <a:solidFill>
                  <a:schemeClr val="tx1"/>
                </a:solidFill>
              </a:rPr>
              <a:t>Killing!</a:t>
            </a:r>
            <a:endParaRPr lang="en-GB" dirty="0">
              <a:solidFill>
                <a:schemeClr val="tx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GB" dirty="0" smtClean="0"/>
              <a:t>Introduction</a:t>
            </a:r>
          </a:p>
          <a:p>
            <a:r>
              <a:rPr lang="en-GB" dirty="0" smtClean="0"/>
              <a:t>General Game Architecture </a:t>
            </a:r>
          </a:p>
          <a:p>
            <a:r>
              <a:rPr lang="en-GB" dirty="0" smtClean="0"/>
              <a:t>Server Architecture</a:t>
            </a:r>
          </a:p>
          <a:p>
            <a:r>
              <a:rPr lang="en-GB" dirty="0" smtClean="0"/>
              <a:t>Joining the game</a:t>
            </a:r>
          </a:p>
          <a:p>
            <a:r>
              <a:rPr lang="en-GB" dirty="0" smtClean="0"/>
              <a:t>Game initiation </a:t>
            </a:r>
          </a:p>
          <a:p>
            <a:r>
              <a:rPr lang="en-GB" dirty="0" smtClean="0"/>
              <a:t>Moving and Shooting</a:t>
            </a:r>
          </a:p>
          <a:p>
            <a:r>
              <a:rPr lang="en-GB" dirty="0" smtClean="0"/>
              <a:t>Acquiring coins</a:t>
            </a:r>
          </a:p>
          <a:p>
            <a:r>
              <a:rPr lang="en-GB" dirty="0" smtClean="0"/>
              <a:t>Acquiring points</a:t>
            </a:r>
          </a:p>
          <a:p>
            <a:r>
              <a:rPr lang="en-GB" dirty="0" smtClean="0"/>
              <a:t>Life Packs</a:t>
            </a:r>
          </a:p>
          <a:p>
            <a:r>
              <a:rPr lang="en-GB" dirty="0" smtClean="0"/>
              <a:t>Killing!</a:t>
            </a:r>
          </a:p>
          <a:p>
            <a:r>
              <a:rPr lang="en-GB" dirty="0" smtClean="0">
                <a:solidFill>
                  <a:srgbClr val="FFFF00"/>
                </a:solidFill>
              </a:rPr>
              <a:t>Penalties and Death</a:t>
            </a:r>
          </a:p>
          <a:p>
            <a:r>
              <a:rPr lang="en-GB" dirty="0" smtClean="0"/>
              <a:t>Endgame</a:t>
            </a:r>
            <a:endParaRPr lang="en-GB" dirty="0"/>
          </a:p>
        </p:txBody>
      </p:sp>
      <p:sp>
        <p:nvSpPr>
          <p:cNvPr id="3" name="Title 2"/>
          <p:cNvSpPr>
            <a:spLocks noGrp="1"/>
          </p:cNvSpPr>
          <p:nvPr>
            <p:ph type="title"/>
          </p:nvPr>
        </p:nvSpPr>
        <p:spPr/>
        <p:txBody>
          <a:bodyPr/>
          <a:lstStyle/>
          <a:p>
            <a:r>
              <a:rPr lang="en-GB" dirty="0" smtClean="0"/>
              <a:t>Game in brief</a:t>
            </a:r>
            <a:endParaRPr lang="en-GB" dirty="0"/>
          </a:p>
        </p:txBody>
      </p:sp>
      <p:pic>
        <p:nvPicPr>
          <p:cNvPr id="5" name="Picture 4" descr="thunderbolt02.jpg"/>
          <p:cNvPicPr>
            <a:picLocks noChangeAspect="1"/>
          </p:cNvPicPr>
          <p:nvPr/>
        </p:nvPicPr>
        <p:blipFill>
          <a:blip r:embed="rId2"/>
          <a:stretch>
            <a:fillRect/>
          </a:stretch>
        </p:blipFill>
        <p:spPr>
          <a:xfrm>
            <a:off x="4000303" y="1071546"/>
            <a:ext cx="4786410" cy="318948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reflection blurRad="6350" stA="50000" endA="300" endPos="55500" dist="101600" dir="5400000" sy="-100000" algn="bl" rotWithShape="0"/>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GB" dirty="0" smtClean="0"/>
              <a:t>If a client hits an obstacle (a standing brick wall or a stone wall), a fixed number of points will be deducted from the client.</a:t>
            </a:r>
          </a:p>
          <a:p>
            <a:pPr lvl="0"/>
            <a:r>
              <a:rPr lang="en-GB" dirty="0" smtClean="0"/>
              <a:t>The deduction takes place per each turn, thus if a client keeps hitting an obstacle, it will continuously lose points. </a:t>
            </a:r>
          </a:p>
        </p:txBody>
      </p:sp>
      <p:sp>
        <p:nvSpPr>
          <p:cNvPr id="3" name="Title 2"/>
          <p:cNvSpPr>
            <a:spLocks noGrp="1"/>
          </p:cNvSpPr>
          <p:nvPr>
            <p:ph type="title"/>
          </p:nvPr>
        </p:nvSpPr>
        <p:spPr/>
        <p:txBody>
          <a:bodyPr>
            <a:normAutofit/>
          </a:bodyPr>
          <a:lstStyle/>
          <a:p>
            <a:r>
              <a:rPr lang="en-GB" dirty="0" smtClean="0">
                <a:solidFill>
                  <a:schemeClr val="tx1"/>
                </a:solidFill>
              </a:rPr>
              <a:t>Penalties and Death</a:t>
            </a:r>
            <a:endParaRPr lang="en-GB" dirty="0">
              <a:solidFill>
                <a:schemeClr val="tx1"/>
              </a:solidFill>
            </a:endParaRPr>
          </a:p>
        </p:txBody>
      </p:sp>
      <p:pic>
        <p:nvPicPr>
          <p:cNvPr id="4" name="Picture 3" descr="broken-tank.jpg"/>
          <p:cNvPicPr>
            <a:picLocks noChangeAspect="1"/>
          </p:cNvPicPr>
          <p:nvPr/>
        </p:nvPicPr>
        <p:blipFill>
          <a:blip r:embed="rId2"/>
          <a:stretch>
            <a:fillRect/>
          </a:stretch>
        </p:blipFill>
        <p:spPr>
          <a:xfrm>
            <a:off x="2438879" y="4071942"/>
            <a:ext cx="3919071" cy="2338379"/>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GB" dirty="0" smtClean="0"/>
              <a:t>As described in a previous slide, clients can shoot over water. But if the client tries to move the tank in to a cell with water, the client will be killed.</a:t>
            </a:r>
          </a:p>
          <a:p>
            <a:pPr lvl="0"/>
            <a:r>
              <a:rPr lang="en-GB" dirty="0" smtClean="0"/>
              <a:t>Since there is no killer here other than the environment, no body will be credited with points and the coins of the slain client will not be dropped on the ground.</a:t>
            </a:r>
          </a:p>
          <a:p>
            <a:pPr lvl="0"/>
            <a:r>
              <a:rPr lang="en-GB" dirty="0" smtClean="0"/>
              <a:t>But dead clients  get their coin count set to zero nevertheless. </a:t>
            </a:r>
          </a:p>
        </p:txBody>
      </p:sp>
      <p:sp>
        <p:nvSpPr>
          <p:cNvPr id="3" name="Title 2"/>
          <p:cNvSpPr>
            <a:spLocks noGrp="1"/>
          </p:cNvSpPr>
          <p:nvPr>
            <p:ph type="title"/>
          </p:nvPr>
        </p:nvSpPr>
        <p:spPr/>
        <p:txBody>
          <a:bodyPr>
            <a:normAutofit/>
          </a:bodyPr>
          <a:lstStyle/>
          <a:p>
            <a:r>
              <a:rPr lang="en-GB" dirty="0" smtClean="0">
                <a:solidFill>
                  <a:schemeClr val="tx1"/>
                </a:solidFill>
              </a:rPr>
              <a:t>Penalties and Death</a:t>
            </a:r>
            <a:endParaRPr lang="en-GB" dirty="0">
              <a:solidFill>
                <a:schemeClr val="tx1"/>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GB" dirty="0" smtClean="0"/>
              <a:t>Introduction</a:t>
            </a:r>
          </a:p>
          <a:p>
            <a:r>
              <a:rPr lang="en-GB" dirty="0" smtClean="0"/>
              <a:t>General Game Architecture </a:t>
            </a:r>
          </a:p>
          <a:p>
            <a:r>
              <a:rPr lang="en-GB" dirty="0" smtClean="0"/>
              <a:t>Server Architecture</a:t>
            </a:r>
          </a:p>
          <a:p>
            <a:r>
              <a:rPr lang="en-GB" dirty="0" smtClean="0"/>
              <a:t>Joining the game</a:t>
            </a:r>
          </a:p>
          <a:p>
            <a:r>
              <a:rPr lang="en-GB" dirty="0" smtClean="0"/>
              <a:t>Game initiation </a:t>
            </a:r>
          </a:p>
          <a:p>
            <a:r>
              <a:rPr lang="en-GB" dirty="0" smtClean="0"/>
              <a:t>Moving and Shooting</a:t>
            </a:r>
          </a:p>
          <a:p>
            <a:r>
              <a:rPr lang="en-GB" dirty="0" smtClean="0"/>
              <a:t>Acquiring coins</a:t>
            </a:r>
          </a:p>
          <a:p>
            <a:r>
              <a:rPr lang="en-GB" dirty="0" smtClean="0"/>
              <a:t>Acquiring points</a:t>
            </a:r>
          </a:p>
          <a:p>
            <a:r>
              <a:rPr lang="en-GB" dirty="0" smtClean="0"/>
              <a:t>Life Packs</a:t>
            </a:r>
          </a:p>
          <a:p>
            <a:r>
              <a:rPr lang="en-GB" dirty="0" smtClean="0"/>
              <a:t>Killing!</a:t>
            </a:r>
          </a:p>
          <a:p>
            <a:r>
              <a:rPr lang="en-GB" dirty="0" smtClean="0"/>
              <a:t>Penalties and Death</a:t>
            </a:r>
          </a:p>
          <a:p>
            <a:r>
              <a:rPr lang="en-GB" dirty="0" smtClean="0">
                <a:solidFill>
                  <a:srgbClr val="FFFF00"/>
                </a:solidFill>
              </a:rPr>
              <a:t>Endgame</a:t>
            </a:r>
            <a:endParaRPr lang="en-GB" dirty="0">
              <a:solidFill>
                <a:srgbClr val="FFFF00"/>
              </a:solidFill>
            </a:endParaRPr>
          </a:p>
        </p:txBody>
      </p:sp>
      <p:sp>
        <p:nvSpPr>
          <p:cNvPr id="3" name="Title 2"/>
          <p:cNvSpPr>
            <a:spLocks noGrp="1"/>
          </p:cNvSpPr>
          <p:nvPr>
            <p:ph type="title"/>
          </p:nvPr>
        </p:nvSpPr>
        <p:spPr/>
        <p:txBody>
          <a:bodyPr/>
          <a:lstStyle/>
          <a:p>
            <a:r>
              <a:rPr lang="en-GB" dirty="0" smtClean="0"/>
              <a:t>Game in brief</a:t>
            </a:r>
            <a:endParaRPr lang="en-GB" dirty="0"/>
          </a:p>
        </p:txBody>
      </p:sp>
      <p:pic>
        <p:nvPicPr>
          <p:cNvPr id="4" name="Picture 3" descr="thunderbolt02.jpg"/>
          <p:cNvPicPr>
            <a:picLocks noChangeAspect="1"/>
          </p:cNvPicPr>
          <p:nvPr/>
        </p:nvPicPr>
        <p:blipFill>
          <a:blip r:embed="rId2"/>
          <a:stretch>
            <a:fillRect/>
          </a:stretch>
        </p:blipFill>
        <p:spPr>
          <a:xfrm>
            <a:off x="4000303" y="1071546"/>
            <a:ext cx="4786410" cy="318948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reflection blurRad="6350" stA="50000" endA="300" endPos="55500" dist="101600" dir="5400000" sy="-100000" algn="bl" rotWithShape="0"/>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GB" dirty="0" smtClean="0"/>
              <a:t>The game ends if one of the following happens;</a:t>
            </a:r>
          </a:p>
          <a:p>
            <a:pPr lvl="1"/>
            <a:r>
              <a:rPr lang="en-GB" dirty="0" smtClean="0"/>
              <a:t>All the clients are dead</a:t>
            </a:r>
          </a:p>
          <a:p>
            <a:pPr lvl="1"/>
            <a:r>
              <a:rPr lang="en-GB" dirty="0" smtClean="0"/>
              <a:t>The game lifetime counter expires</a:t>
            </a:r>
          </a:p>
          <a:p>
            <a:pPr lvl="1"/>
            <a:r>
              <a:rPr lang="en-GB" dirty="0" smtClean="0"/>
              <a:t>All the coin piles (random or otherwise) finished appearing on the map and all the appeared coin piles either have been claimed by a client or have disappeared.</a:t>
            </a:r>
          </a:p>
          <a:p>
            <a:pPr lvl="0"/>
            <a:r>
              <a:rPr lang="en-GB" dirty="0" smtClean="0"/>
              <a:t>When the game ends, the player with most points will be declared the winner. And the message </a:t>
            </a:r>
            <a:r>
              <a:rPr lang="en-GB" b="1" dirty="0" smtClean="0">
                <a:solidFill>
                  <a:schemeClr val="bg1"/>
                </a:solidFill>
                <a:effectLst>
                  <a:outerShdw blurRad="38100" dist="38100" dir="2700000" algn="tl">
                    <a:srgbClr val="000000">
                      <a:alpha val="43137"/>
                    </a:srgbClr>
                  </a:outerShdw>
                </a:effectLst>
              </a:rPr>
              <a:t>GAME_FINISHED#</a:t>
            </a:r>
            <a:r>
              <a:rPr lang="en-GB" dirty="0" smtClean="0"/>
              <a:t> will be  broadcasted to all the clients. </a:t>
            </a:r>
          </a:p>
        </p:txBody>
      </p:sp>
      <p:sp>
        <p:nvSpPr>
          <p:cNvPr id="3" name="Title 2"/>
          <p:cNvSpPr>
            <a:spLocks noGrp="1"/>
          </p:cNvSpPr>
          <p:nvPr>
            <p:ph type="title"/>
          </p:nvPr>
        </p:nvSpPr>
        <p:spPr/>
        <p:txBody>
          <a:bodyPr>
            <a:normAutofit/>
          </a:bodyPr>
          <a:lstStyle/>
          <a:p>
            <a:r>
              <a:rPr lang="en-GB" dirty="0" smtClean="0">
                <a:solidFill>
                  <a:schemeClr val="tx1"/>
                </a:solidFill>
              </a:rPr>
              <a:t>Endgame</a:t>
            </a:r>
            <a:endParaRPr lang="en-GB" dirty="0">
              <a:solidFill>
                <a:schemeClr val="tx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14290"/>
            <a:ext cx="7924800" cy="6357982"/>
          </a:xfrm>
        </p:spPr>
        <p:txBody>
          <a:bodyPr anchor="ctr" anchorCtr="0"/>
          <a:lstStyle/>
          <a:p>
            <a:pPr algn="ctr"/>
            <a:r>
              <a:rPr lang="en-GB" smtClean="0"/>
              <a:t>Enjoy!</a:t>
            </a:r>
            <a:endParaRPr lang="en-GB" dirty="0"/>
          </a:p>
        </p:txBody>
      </p:sp>
      <p:sp>
        <p:nvSpPr>
          <p:cNvPr id="3" name="Text Placeholder 2"/>
          <p:cNvSpPr>
            <a:spLocks noGrp="1"/>
          </p:cNvSpPr>
          <p:nvPr>
            <p:ph type="body" idx="1"/>
          </p:nvPr>
        </p:nvSpPr>
        <p:spPr>
          <a:xfrm>
            <a:off x="685800" y="4929198"/>
            <a:ext cx="7924800" cy="984736"/>
          </a:xfrm>
        </p:spPr>
        <p:txBody>
          <a:bodyPr/>
          <a:lstStyle/>
          <a:p>
            <a:pPr algn="ctr"/>
            <a:r>
              <a:rPr lang="en-GB" i="1" dirty="0" smtClean="0"/>
              <a:t>“Live long  and prosper”</a:t>
            </a:r>
            <a:endParaRPr lang="en-GB" i="1" dirty="0"/>
          </a:p>
        </p:txBody>
      </p:sp>
      <p:pic>
        <p:nvPicPr>
          <p:cNvPr id="5" name="Picture 4" descr="vulcan-salute.jpg"/>
          <p:cNvPicPr>
            <a:picLocks noChangeAspect="1"/>
          </p:cNvPicPr>
          <p:nvPr/>
        </p:nvPicPr>
        <p:blipFill>
          <a:blip r:embed="rId2"/>
          <a:stretch>
            <a:fillRect/>
          </a:stretch>
        </p:blipFill>
        <p:spPr>
          <a:xfrm>
            <a:off x="4071934" y="3817623"/>
            <a:ext cx="1000132" cy="104013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attle_City_video_game.jpg"/>
          <p:cNvPicPr>
            <a:picLocks noGrp="1" noChangeAspect="1"/>
          </p:cNvPicPr>
          <p:nvPr>
            <p:ph idx="1"/>
          </p:nvPr>
        </p:nvPicPr>
        <p:blipFill>
          <a:blip r:embed="rId2"/>
          <a:stretch>
            <a:fillRect/>
          </a:stretch>
        </p:blipFill>
        <p:spPr>
          <a:xfrm>
            <a:off x="1643042" y="1075543"/>
            <a:ext cx="5857916" cy="5468913"/>
          </a:xfrm>
        </p:spPr>
      </p:pic>
      <p:sp>
        <p:nvSpPr>
          <p:cNvPr id="3" name="Title 2"/>
          <p:cNvSpPr>
            <a:spLocks noGrp="1"/>
          </p:cNvSpPr>
          <p:nvPr>
            <p:ph type="title"/>
          </p:nvPr>
        </p:nvSpPr>
        <p:spPr/>
        <p:txBody>
          <a:bodyPr>
            <a:normAutofit/>
          </a:bodyPr>
          <a:lstStyle/>
          <a:p>
            <a:r>
              <a:rPr lang="en-GB" dirty="0" smtClean="0"/>
              <a:t>Introduction</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0127_129870739414_4596444_n.jpg"/>
          <p:cNvPicPr>
            <a:picLocks noGrp="1" noChangeAspect="1"/>
          </p:cNvPicPr>
          <p:nvPr>
            <p:ph idx="1"/>
          </p:nvPr>
        </p:nvPicPr>
        <p:blipFill>
          <a:blip r:embed="rId2"/>
          <a:stretch>
            <a:fillRect/>
          </a:stretch>
        </p:blipFill>
        <p:spPr>
          <a:xfrm>
            <a:off x="1000100" y="1714488"/>
            <a:ext cx="6610356" cy="4640382"/>
          </a:xfrm>
        </p:spPr>
      </p:pic>
      <p:sp>
        <p:nvSpPr>
          <p:cNvPr id="3" name="Title 2"/>
          <p:cNvSpPr>
            <a:spLocks noGrp="1"/>
          </p:cNvSpPr>
          <p:nvPr>
            <p:ph type="title"/>
          </p:nvPr>
        </p:nvSpPr>
        <p:spPr/>
        <p:txBody>
          <a:bodyPr/>
          <a:lstStyle/>
          <a:p>
            <a:r>
              <a:rPr lang="en-GB" dirty="0" smtClean="0"/>
              <a:t>Introduction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0127_129870739414_4596444_n.jpg"/>
          <p:cNvPicPr>
            <a:picLocks noGrp="1" noChangeAspect="1"/>
          </p:cNvPicPr>
          <p:nvPr>
            <p:ph idx="1"/>
          </p:nvPr>
        </p:nvPicPr>
        <p:blipFill>
          <a:blip r:embed="rId2"/>
          <a:stretch>
            <a:fillRect/>
          </a:stretch>
        </p:blipFill>
        <p:spPr>
          <a:xfrm>
            <a:off x="1000100" y="1714488"/>
            <a:ext cx="6610355" cy="4640382"/>
          </a:xfrm>
        </p:spPr>
      </p:pic>
      <p:sp>
        <p:nvSpPr>
          <p:cNvPr id="3" name="Title 2"/>
          <p:cNvSpPr>
            <a:spLocks noGrp="1"/>
          </p:cNvSpPr>
          <p:nvPr>
            <p:ph type="title"/>
          </p:nvPr>
        </p:nvSpPr>
        <p:spPr/>
        <p:txBody>
          <a:bodyPr/>
          <a:lstStyle/>
          <a:p>
            <a:r>
              <a:rPr lang="en-GB" dirty="0" smtClean="0"/>
              <a:t>Introduction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0127_129870739414_4596444_n.jpg"/>
          <p:cNvPicPr>
            <a:picLocks noGrp="1" noChangeAspect="1"/>
          </p:cNvPicPr>
          <p:nvPr>
            <p:ph idx="1"/>
          </p:nvPr>
        </p:nvPicPr>
        <p:blipFill>
          <a:blip r:embed="rId2"/>
          <a:stretch>
            <a:fillRect/>
          </a:stretch>
        </p:blipFill>
        <p:spPr>
          <a:xfrm>
            <a:off x="1500166" y="1500174"/>
            <a:ext cx="6187176" cy="4640382"/>
          </a:xfrm>
        </p:spPr>
      </p:pic>
      <p:sp>
        <p:nvSpPr>
          <p:cNvPr id="3" name="Title 2"/>
          <p:cNvSpPr>
            <a:spLocks noGrp="1"/>
          </p:cNvSpPr>
          <p:nvPr>
            <p:ph type="title"/>
          </p:nvPr>
        </p:nvSpPr>
        <p:spPr/>
        <p:txBody>
          <a:bodyPr/>
          <a:lstStyle/>
          <a:p>
            <a:r>
              <a:rPr lang="en-GB" dirty="0" smtClean="0"/>
              <a:t>Introduction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 game objective is; clients acting as “tanks” accumulating points while making sure of their own survival.</a:t>
            </a:r>
          </a:p>
          <a:p>
            <a:r>
              <a:rPr lang="en-GB" dirty="0" smtClean="0"/>
              <a:t>The tanks are capable of shooting shells (bullets) and these bullets will move 3 times faster than a tank.</a:t>
            </a:r>
          </a:p>
          <a:p>
            <a:r>
              <a:rPr lang="en-GB" dirty="0" smtClean="0"/>
              <a:t>The environment is made out of four kinds of blocks</a:t>
            </a:r>
          </a:p>
          <a:p>
            <a:pPr lvl="1"/>
            <a:r>
              <a:rPr lang="en-GB" dirty="0" smtClean="0"/>
              <a:t>Brick wall </a:t>
            </a:r>
          </a:p>
          <a:p>
            <a:pPr lvl="1"/>
            <a:r>
              <a:rPr lang="en-GB" dirty="0" smtClean="0"/>
              <a:t>Stone wall</a:t>
            </a:r>
          </a:p>
          <a:p>
            <a:pPr lvl="1"/>
            <a:r>
              <a:rPr lang="en-GB" dirty="0" smtClean="0"/>
              <a:t>Water</a:t>
            </a:r>
          </a:p>
          <a:p>
            <a:pPr lvl="1"/>
            <a:r>
              <a:rPr lang="en-GB" dirty="0" smtClean="0"/>
              <a:t>Blank cell</a:t>
            </a:r>
          </a:p>
        </p:txBody>
      </p:sp>
      <p:sp>
        <p:nvSpPr>
          <p:cNvPr id="3" name="Title 2"/>
          <p:cNvSpPr>
            <a:spLocks noGrp="1"/>
          </p:cNvSpPr>
          <p:nvPr>
            <p:ph type="title"/>
          </p:nvPr>
        </p:nvSpPr>
        <p:spPr/>
        <p:txBody>
          <a:bodyPr>
            <a:normAutofit/>
          </a:bodyPr>
          <a:lstStyle/>
          <a:p>
            <a:r>
              <a:rPr lang="en-GB" dirty="0" smtClean="0"/>
              <a:t>Introduction</a:t>
            </a:r>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667</TotalTime>
  <Words>2392</Words>
  <Application>Microsoft Office PowerPoint</Application>
  <PresentationFormat>On-screen Show (4:3)</PresentationFormat>
  <Paragraphs>351</Paragraphs>
  <Slides>47</Slides>
  <Notes>3</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Paper</vt:lpstr>
      <vt:lpstr>Tanks</vt:lpstr>
      <vt:lpstr>Game in brief</vt:lpstr>
      <vt:lpstr>Game in brief</vt:lpstr>
      <vt:lpstr>Introduction</vt:lpstr>
      <vt:lpstr>Introduction</vt:lpstr>
      <vt:lpstr>Introduction</vt:lpstr>
      <vt:lpstr>Introduction</vt:lpstr>
      <vt:lpstr>Introduction</vt:lpstr>
      <vt:lpstr>Introduction</vt:lpstr>
      <vt:lpstr>Game in brief</vt:lpstr>
      <vt:lpstr>General Game Architecture </vt:lpstr>
      <vt:lpstr>Game in brief</vt:lpstr>
      <vt:lpstr>Game Initiation</vt:lpstr>
      <vt:lpstr>Server Architecture</vt:lpstr>
      <vt:lpstr>Game in brief</vt:lpstr>
      <vt:lpstr>Joining the game</vt:lpstr>
      <vt:lpstr>Joining the game – Acceptance </vt:lpstr>
      <vt:lpstr>Game in brief</vt:lpstr>
      <vt:lpstr>Game Initiation</vt:lpstr>
      <vt:lpstr>Game Initiation</vt:lpstr>
      <vt:lpstr>Game Initiation</vt:lpstr>
      <vt:lpstr>Game Initiation</vt:lpstr>
      <vt:lpstr>Game Initiation</vt:lpstr>
      <vt:lpstr>Game in brief</vt:lpstr>
      <vt:lpstr>Moving and Shooting</vt:lpstr>
      <vt:lpstr>Moving and Shooting</vt:lpstr>
      <vt:lpstr>Moving and Shooting</vt:lpstr>
      <vt:lpstr>Moving and Shooting</vt:lpstr>
      <vt:lpstr>Moving and Shooting</vt:lpstr>
      <vt:lpstr>Moving and Shooting</vt:lpstr>
      <vt:lpstr>Moving and Shooting</vt:lpstr>
      <vt:lpstr>Game in brief</vt:lpstr>
      <vt:lpstr>Acquiring coins</vt:lpstr>
      <vt:lpstr>Acquiring coins</vt:lpstr>
      <vt:lpstr>Game in brief</vt:lpstr>
      <vt:lpstr>Acquiring points</vt:lpstr>
      <vt:lpstr>Game in brief</vt:lpstr>
      <vt:lpstr>Life Packs</vt:lpstr>
      <vt:lpstr>Life Packs</vt:lpstr>
      <vt:lpstr>Game in brief</vt:lpstr>
      <vt:lpstr>Killing!</vt:lpstr>
      <vt:lpstr>Game in brief</vt:lpstr>
      <vt:lpstr>Penalties and Death</vt:lpstr>
      <vt:lpstr>Penalties and Death</vt:lpstr>
      <vt:lpstr>Game in brief</vt:lpstr>
      <vt:lpstr>Endgame</vt:lpstr>
      <vt:lpstr>Enjoy!</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Tanks</dc:title>
  <dc:creator>N. H. N. D. de Silve</dc:creator>
  <cp:lastModifiedBy>cse</cp:lastModifiedBy>
  <cp:revision>48</cp:revision>
  <dcterms:created xsi:type="dcterms:W3CDTF">2011-05-25T19:27:37Z</dcterms:created>
  <dcterms:modified xsi:type="dcterms:W3CDTF">2014-12-05T05:57:44Z</dcterms:modified>
</cp:coreProperties>
</file>