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0" r:id="rId2"/>
    <p:sldId id="375" r:id="rId3"/>
    <p:sldId id="376" r:id="rId4"/>
    <p:sldId id="377" r:id="rId5"/>
    <p:sldId id="378" r:id="rId6"/>
    <p:sldId id="374" r:id="rId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72B2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04" autoAdjust="0"/>
  </p:normalViewPr>
  <p:slideViewPr>
    <p:cSldViewPr>
      <p:cViewPr varScale="1">
        <p:scale>
          <a:sx n="74" d="100"/>
          <a:sy n="74" d="100"/>
        </p:scale>
        <p:origin x="-108" y="-6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02/03/2014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161337" y="6453336"/>
            <a:ext cx="2850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Kinect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2276872"/>
            <a:ext cx="315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RGB and </a:t>
            </a:r>
            <a:r>
              <a:rPr lang="it-IT" dirty="0" err="1" smtClean="0"/>
              <a:t>depth</a:t>
            </a:r>
            <a:r>
              <a:rPr lang="it-IT" dirty="0" smtClean="0"/>
              <a:t> video are </a:t>
            </a:r>
            <a:r>
              <a:rPr lang="it-IT" dirty="0" err="1" smtClean="0"/>
              <a:t>analyzed</a:t>
            </a:r>
            <a:r>
              <a:rPr lang="it-IT" dirty="0" smtClean="0"/>
              <a:t> </a:t>
            </a:r>
            <a:r>
              <a:rPr lang="it-IT" dirty="0" err="1" smtClean="0"/>
              <a:t>independently</a:t>
            </a: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OpenKinect</a:t>
            </a:r>
            <a:endParaRPr lang="it-IT" dirty="0"/>
          </a:p>
          <a:p>
            <a:pPr lvl="1"/>
            <a:r>
              <a:rPr lang="it-IT" dirty="0"/>
              <a:t>Open source </a:t>
            </a:r>
            <a:r>
              <a:rPr lang="it-IT" dirty="0" err="1"/>
              <a:t>library</a:t>
            </a:r>
            <a:endParaRPr lang="it-IT" dirty="0"/>
          </a:p>
          <a:p>
            <a:pPr lvl="1"/>
            <a:r>
              <a:rPr lang="it-IT" dirty="0" err="1"/>
              <a:t>Multiplatform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Development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7" y="5170136"/>
            <a:ext cx="2911396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02" y="3043374"/>
            <a:ext cx="1798171" cy="1755503"/>
          </a:xfrm>
        </p:spPr>
      </p:pic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8497</TotalTime>
  <Words>66</Words>
  <Application>Microsoft Office PowerPoint</Application>
  <PresentationFormat>Presentazione su schermo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Left luggage detection</vt:lpstr>
      <vt:lpstr>Kinect</vt:lpstr>
      <vt:lpstr>Pipeline</vt:lpstr>
      <vt:lpstr>Technologies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889</cp:revision>
  <cp:lastPrinted>1601-01-01T00:00:00Z</cp:lastPrinted>
  <dcterms:created xsi:type="dcterms:W3CDTF">1601-01-01T00:00:00Z</dcterms:created>
  <dcterms:modified xsi:type="dcterms:W3CDTF">2014-03-02T21:42:50Z</dcterms:modified>
</cp:coreProperties>
</file>