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20" r:id="rId2"/>
    <p:sldId id="374" r:id="rId3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72B2"/>
    <a:srgbClr val="0268A0"/>
    <a:srgbClr val="00CC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04" autoAdjust="0"/>
  </p:normalViewPr>
  <p:slideViewPr>
    <p:cSldViewPr>
      <p:cViewPr varScale="1">
        <p:scale>
          <a:sx n="74" d="100"/>
          <a:sy n="74" d="100"/>
        </p:scale>
        <p:origin x="-108" y="-6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24D6EE51-A2B7-425C-A9CD-EB71347698E3}" type="datetimeFigureOut">
              <a:rPr lang="it-IT" altLang="it-IT"/>
              <a:pPr>
                <a:defRPr/>
              </a:pPr>
              <a:t>02/03/2014</a:t>
            </a:fld>
            <a:endParaRPr lang="it-IT" alt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E07847D1-3984-4086-9582-6E0662809A5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120303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8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171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it-IT" noProof="0" smtClean="0"/>
          </a:p>
        </p:txBody>
      </p:sp>
    </p:spTree>
    <p:extLst>
      <p:ext uri="{BB962C8B-B14F-4D97-AF65-F5344CB8AC3E}">
        <p14:creationId xmlns:p14="http://schemas.microsoft.com/office/powerpoint/2010/main" val="15411779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7"/>
          <p:cNvSpPr txBox="1">
            <a:spLocks noChangeArrowheads="1"/>
          </p:cNvSpPr>
          <p:nvPr userDrawn="1"/>
        </p:nvSpPr>
        <p:spPr bwMode="auto">
          <a:xfrm>
            <a:off x="3161337" y="6453336"/>
            <a:ext cx="28504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– 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, 2014</a:t>
            </a:r>
          </a:p>
        </p:txBody>
      </p:sp>
      <p:sp>
        <p:nvSpPr>
          <p:cNvPr id="3" name="Rettangolo arrotondato 8"/>
          <p:cNvSpPr>
            <a:spLocks noChangeArrowheads="1"/>
          </p:cNvSpPr>
          <p:nvPr userDrawn="1"/>
        </p:nvSpPr>
        <p:spPr bwMode="auto">
          <a:xfrm>
            <a:off x="436563" y="239713"/>
            <a:ext cx="8280400" cy="323850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4" name="CasellaDiTesto 9"/>
          <p:cNvSpPr txBox="1">
            <a:spLocks noChangeArrowheads="1"/>
          </p:cNvSpPr>
          <p:nvPr userDrawn="1"/>
        </p:nvSpPr>
        <p:spPr bwMode="auto">
          <a:xfrm>
            <a:off x="436563" y="3094038"/>
            <a:ext cx="82804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detection</a:t>
            </a:r>
            <a:endParaRPr lang="it-IT" altLang="it-IT" sz="3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March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3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2014</a:t>
            </a:r>
          </a:p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Course of Multimedia Databases – </a:t>
            </a:r>
            <a:r>
              <a:rPr lang="it-IT" altLang="it-IT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a.a</a:t>
            </a: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. 2013-14</a:t>
            </a:r>
            <a:endParaRPr lang="it-IT" altLang="it-IT" sz="16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CasellaDiTesto 10"/>
          <p:cNvSpPr txBox="1">
            <a:spLocks noChangeArrowheads="1"/>
          </p:cNvSpPr>
          <p:nvPr userDrawn="1"/>
        </p:nvSpPr>
        <p:spPr bwMode="auto">
          <a:xfrm>
            <a:off x="2466975" y="4991100"/>
            <a:ext cx="4265613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2000" i="1" dirty="0" smtClean="0">
                <a:solidFill>
                  <a:schemeClr val="tx1"/>
                </a:solidFill>
              </a:rPr>
              <a:t>Andrea Rizzo,</a:t>
            </a:r>
            <a:r>
              <a:rPr lang="it-IT" altLang="it-IT" sz="2000" i="1" baseline="0" dirty="0" smtClean="0">
                <a:solidFill>
                  <a:schemeClr val="tx1"/>
                </a:solidFill>
              </a:rPr>
              <a:t> Matteo Bruni</a:t>
            </a:r>
            <a:endParaRPr lang="it-IT" altLang="it-IT" sz="2000" i="1" dirty="0">
              <a:solidFill>
                <a:schemeClr val="tx1"/>
              </a:solidFill>
            </a:endParaRPr>
          </a:p>
        </p:txBody>
      </p:sp>
      <p:pic>
        <p:nvPicPr>
          <p:cNvPr id="6" name="Immagin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4438" y="951878"/>
            <a:ext cx="4175125" cy="171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85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– 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, 2014</a:t>
            </a:r>
          </a:p>
        </p:txBody>
      </p:sp>
      <p:sp>
        <p:nvSpPr>
          <p:cNvPr id="7" name="Rettangolo arrotondato 6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sellaDiTesto 8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AA24FB71-865B-427E-AA38-8B764751D03C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789966" y="974432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11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13" name="Segnaposto contenuto 2"/>
          <p:cNvSpPr>
            <a:spLocks noGrp="1"/>
          </p:cNvSpPr>
          <p:nvPr>
            <p:ph idx="12"/>
          </p:nvPr>
        </p:nvSpPr>
        <p:spPr>
          <a:xfrm>
            <a:off x="611560" y="1700808"/>
            <a:ext cx="3764559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sz="1800"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18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4" name="Segnaposto contenuto 2"/>
          <p:cNvSpPr>
            <a:spLocks noGrp="1"/>
          </p:cNvSpPr>
          <p:nvPr>
            <p:ph idx="13"/>
          </p:nvPr>
        </p:nvSpPr>
        <p:spPr>
          <a:xfrm>
            <a:off x="4767881" y="1700808"/>
            <a:ext cx="3764559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sz="1800"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18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415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5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9" name="CasellaDiTesto 7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FDE27BF1-C68B-4BCE-834E-81D83C7D1A4F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ttangolo 8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– 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, 2014</a:t>
            </a:r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89966" y="986958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793154" y="1700808"/>
            <a:ext cx="7560000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22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7869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uota - conce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5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9" name="CasellaDiTesto 7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A1535E38-94DF-4E72-8D06-DDF10A4B4629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ttangolo 9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– 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, 2014</a:t>
            </a:r>
            <a:endParaRPr lang="it-IT" altLang="it-IT"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Rettangolo arrotondato 10"/>
          <p:cNvSpPr/>
          <p:nvPr userDrawn="1"/>
        </p:nvSpPr>
        <p:spPr bwMode="auto">
          <a:xfrm>
            <a:off x="800288" y="1755400"/>
            <a:ext cx="7560000" cy="15121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/>
          <a:lstStyle/>
          <a:p>
            <a:pPr algn="just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it-IT" sz="1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89966" y="986958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793154" y="1700808"/>
            <a:ext cx="7560000" cy="4440535"/>
          </a:xfrm>
        </p:spPr>
        <p:txBody>
          <a:bodyPr/>
          <a:lstStyle>
            <a:lvl1pPr marL="0" indent="0">
              <a:buSzPct val="83000"/>
              <a:buFontTx/>
              <a:buNone/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800100" indent="-342900">
              <a:buClr>
                <a:schemeClr val="tx2">
                  <a:lumMod val="65000"/>
                  <a:lumOff val="35000"/>
                </a:schemeClr>
              </a:buClr>
              <a:buSzPct val="83000"/>
              <a:buFont typeface="Wingdings" pitchFamily="2" charset="2"/>
              <a:buChar char="§"/>
              <a:defRPr baseline="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it-IT" dirty="0" smtClean="0"/>
          </a:p>
        </p:txBody>
      </p:sp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3754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992188"/>
            <a:ext cx="8278813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 smtClean="0"/>
              <a:t>Cliccate per modificare il formato del testo del titolo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2276475"/>
            <a:ext cx="7916863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Cliccate per modificare il formato del testo della struttura</a:t>
            </a:r>
          </a:p>
          <a:p>
            <a:pPr lvl="1"/>
            <a:r>
              <a:rPr lang="en-US" altLang="it-IT" smtClean="0"/>
              <a:t>Secondo livello struttura</a:t>
            </a:r>
          </a:p>
          <a:p>
            <a:pPr lvl="2"/>
            <a:r>
              <a:rPr lang="en-US" altLang="it-IT" smtClean="0"/>
              <a:t>Terzo livello struttura</a:t>
            </a:r>
          </a:p>
          <a:p>
            <a:pPr lvl="3"/>
            <a:r>
              <a:rPr lang="en-US" altLang="it-IT" smtClean="0"/>
              <a:t>Quarto livello struttura</a:t>
            </a:r>
          </a:p>
          <a:p>
            <a:pPr lvl="4"/>
            <a:r>
              <a:rPr lang="en-US" altLang="it-IT" smtClean="0"/>
              <a:t>Quinto livello struttura</a:t>
            </a:r>
          </a:p>
          <a:p>
            <a:pPr lvl="4"/>
            <a:r>
              <a:rPr lang="en-US" altLang="it-IT" smtClean="0"/>
              <a:t>Sesto livello struttura</a:t>
            </a:r>
          </a:p>
          <a:p>
            <a:pPr lvl="4"/>
            <a:r>
              <a:rPr lang="en-US" altLang="it-IT" smtClean="0"/>
              <a:t>Settimo livello struttura</a:t>
            </a:r>
          </a:p>
          <a:p>
            <a:pPr lvl="4"/>
            <a:r>
              <a:rPr lang="en-US" altLang="it-IT" smtClean="0"/>
              <a:t>Ottavo livello struttura</a:t>
            </a:r>
          </a:p>
          <a:p>
            <a:pPr lvl="4"/>
            <a:r>
              <a:rPr lang="en-US" altLang="it-IT" smtClean="0"/>
              <a:t>Nono livello struttura</a:t>
            </a:r>
          </a:p>
        </p:txBody>
      </p:sp>
      <p:sp>
        <p:nvSpPr>
          <p:cNvPr id="1029" name="Rettangolo arrotondato 3"/>
          <p:cNvSpPr>
            <a:spLocks noChangeArrowheads="1"/>
          </p:cNvSpPr>
          <p:nvPr/>
        </p:nvSpPr>
        <p:spPr bwMode="auto">
          <a:xfrm>
            <a:off x="446088" y="6426200"/>
            <a:ext cx="8280400" cy="323850"/>
          </a:xfrm>
          <a:prstGeom prst="roundRect">
            <a:avLst>
              <a:gd name="adj" fmla="val 16667"/>
            </a:avLst>
          </a:prstGeom>
          <a:solidFill>
            <a:srgbClr val="0268A0"/>
          </a:solidFill>
          <a:ln w="9525">
            <a:solidFill>
              <a:srgbClr val="0272B2">
                <a:alpha val="90195"/>
              </a:srgbClr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altLang="it-IT" sz="1100">
              <a:latin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9pPr>
    </p:titleStyle>
    <p:bodyStyle>
      <a:lvl1pPr marL="336550" indent="-33655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6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6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36600" indent="-27940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7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8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Thanks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502" y="3043374"/>
            <a:ext cx="1798171" cy="1755503"/>
          </a:xfrm>
        </p:spPr>
      </p:pic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Thanks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48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Trebuchet MS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8255</TotalTime>
  <Words>2</Words>
  <Application>Microsoft Office PowerPoint</Application>
  <PresentationFormat>Presentazione su schermo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Presentazione standard di PowerPoint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Francis</dc:creator>
  <cp:lastModifiedBy>Andrea Rizzo</cp:lastModifiedBy>
  <cp:revision>880</cp:revision>
  <cp:lastPrinted>1601-01-01T00:00:00Z</cp:lastPrinted>
  <dcterms:created xsi:type="dcterms:W3CDTF">1601-01-01T00:00:00Z</dcterms:created>
  <dcterms:modified xsi:type="dcterms:W3CDTF">2014-03-02T16:09:39Z</dcterms:modified>
</cp:coreProperties>
</file>